
<file path=[Content_Types].xml><?xml version="1.0" encoding="utf-8"?>
<Types xmlns="http://schemas.openxmlformats.org/package/2006/content-types">
  <Override PartName="/ppt/slides/slide47.xml" ContentType="application/vnd.openxmlformats-officedocument.presentationml.slide+xml"/>
  <Override PartName="/ppt/theme/theme5.xml" ContentType="application/vnd.openxmlformats-officedocument.them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46.xml" ContentType="application/vnd.openxmlformats-officedocument.presentationml.slideLayout+xml"/>
  <Override PartName="/ppt/slideLayouts/slideLayout193.xml" ContentType="application/vnd.openxmlformats-officedocument.presentationml.slideLayout+xml"/>
  <Override PartName="/ppt/slideMasters/slideMaster19.xml" ContentType="application/vnd.openxmlformats-officedocument.presentationml.slideMaster+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theme/themeOverride1.xml" ContentType="application/vnd.openxmlformats-officedocument.themeOverride+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heme/theme18.xml" ContentType="application/vnd.openxmlformats-officedocument.theme+xml"/>
  <Override PartName="/ppt/notesSlides/notesSlide16.xml" ContentType="application/vnd.openxmlformats-officedocument.presentationml.notesSlide+xml"/>
  <Override PartName="/ppt/tableStyles.xml" ContentType="application/vnd.openxmlformats-officedocument.presentationml.tableStyles+xml"/>
  <Override PartName="/ppt/slideLayouts/slideLayout102.xml" ContentType="application/vnd.openxmlformats-officedocument.presentationml.slideLayout+xml"/>
  <Override PartName="/ppt/slideLayouts/slideLayout236.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Layouts/slideLayout225.xml" ContentType="application/vnd.openxmlformats-officedocument.presentationml.slideLayout+xml"/>
  <Override PartName="/ppt/slideLayouts/slideLayout198.xml" ContentType="application/vnd.openxmlformats-officedocument.presentationml.slideLayout+xml"/>
  <Override PartName="/ppt/slideLayouts/slideLayout203.xml" ContentType="application/vnd.openxmlformats-officedocument.presentationml.slideLayout+xml"/>
  <Override PartName="/ppt/slideLayouts/slideLayout214.xml" ContentType="application/vnd.openxmlformats-officedocument.presentationml.slideLayout+xml"/>
  <Override PartName="/ppt/theme/theme21.xml" ContentType="application/vnd.openxmlformats-officedocument.theme+xml"/>
  <Override PartName="/ppt/notesSlides/notesSlide7.xml" ContentType="application/vnd.openxmlformats-officedocument.presentationml.notes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Layouts/slideLayout187.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slideLayouts/slideLayout165.xml" ContentType="application/vnd.openxmlformats-officedocument.presentationml.slideLayout+xml"/>
  <Override PartName="/ppt/slideLayouts/slideLayout176.xml" ContentType="application/vnd.openxmlformats-officedocument.presentationml.slideLayout+xml"/>
  <Default Extension="png" ContentType="image/png"/>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s/slide33.xml" ContentType="application/vnd.openxmlformats-officedocument.presentationml.slide+xml"/>
  <Override PartName="/ppt/slides/slide44.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190.xml" ContentType="application/vnd.openxmlformats-officedocument.presentationml.slideLayout+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slideLayouts/slideLayout219.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slideLayouts/slideLayout208.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theme/theme15.xml" ContentType="application/vnd.openxmlformats-officedocument.theme+xml"/>
  <Override PartName="/ppt/slideLayouts/slideLayout233.xml" ContentType="application/vnd.openxmlformats-officedocument.presentationml.slideLayout+xml"/>
  <Override PartName="/ppt/slideLayouts/slideLayout244.xml" ContentType="application/vnd.openxmlformats-officedocument.presentationml.slideLayout+xml"/>
  <Override PartName="/ppt/slideLayouts/slideLayout222.xml" ContentType="application/vnd.openxmlformats-officedocument.presentationml.slideLayout+xml"/>
  <Override PartName="/ppt/slideMasters/slideMaster5.xml" ContentType="application/vnd.openxmlformats-officedocument.presentationml.slideMaster+xml"/>
  <Override PartName="/ppt/slides/slide49.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slideLayouts/slideLayout159.xml" ContentType="application/vnd.openxmlformats-officedocument.presentationml.slideLayout+xml"/>
  <Override PartName="/ppt/slideLayouts/slideLayout211.xml" ContentType="application/vnd.openxmlformats-officedocument.presentationml.slideLayout+xml"/>
  <Override PartName="/ppt/notesSlides/notesSlide4.xml" ContentType="application/vnd.openxmlformats-officedocument.presentationml.notesSlide+xml"/>
  <Override PartName="/ppt/slides/slide38.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Layouts/slideLayout184.xml" ContentType="application/vnd.openxmlformats-officedocument.presentationml.slideLayout+xml"/>
  <Override PartName="/ppt/slideLayouts/slideLayout195.xml" ContentType="application/vnd.openxmlformats-officedocument.presentationml.slideLayout+xml"/>
  <Override PartName="/ppt/slideLayouts/slideLayout200.xml" ContentType="application/vnd.openxmlformats-officedocument.presentationml.slideLayout+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theme/themeOverride3.xml" ContentType="application/vnd.openxmlformats-officedocument.themeOverride+xml"/>
  <Override PartName="/ppt/slideLayouts/slideLayout162.xml" ContentType="application/vnd.openxmlformats-officedocument.presentationml.slideLayout+xml"/>
  <Default Extension="wmf" ContentType="image/x-wmf"/>
  <Override PartName="/ppt/notesSlides/notesSlide18.xml" ContentType="application/vnd.openxmlformats-officedocument.presentationml.notesSlide+xml"/>
  <Override PartName="/ppt/slides/slide41.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slideLayouts/slideLayout238.xml" ContentType="application/vnd.openxmlformats-officedocument.presentationml.slideLayout+xml"/>
  <Override PartName="/ppt/slides/slide30.xml" ContentType="application/vnd.openxmlformats-officedocument.presentationml.slide+xml"/>
  <Override PartName="/ppt/slideLayouts/slideLayout40.xml" ContentType="application/vnd.openxmlformats-officedocument.presentationml.slideLayout+xml"/>
  <Override PartName="/ppt/slideLayouts/slideLayout227.xml" ContentType="application/vnd.openxmlformats-officedocument.presentationml.slideLayout+xml"/>
  <Override PartName="/ppt/slideMasters/slideMaster13.xml" ContentType="application/vnd.openxmlformats-officedocument.presentationml.slideMaster+xml"/>
  <Override PartName="/ppt/slideLayouts/slideLayout205.xml" ContentType="application/vnd.openxmlformats-officedocument.presentationml.slideLayout+xml"/>
  <Override PartName="/ppt/slideLayouts/slideLayout216.xml" ContentType="application/vnd.openxmlformats-officedocument.presentationml.slideLayou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Layouts/slideLayout89.xml" ContentType="application/vnd.openxmlformats-officedocument.presentationml.slideLayout+xml"/>
  <Override PartName="/ppt/theme/theme12.xml" ContentType="application/vnd.openxmlformats-officedocument.theme+xml"/>
  <Override PartName="/ppt/slideLayouts/slideLayout189.xml" ContentType="application/vnd.openxmlformats-officedocument.presentationml.slideLayout+xml"/>
  <Override PartName="/ppt/slideLayouts/slideLayout241.xml" ContentType="application/vnd.openxmlformats-officedocument.presentationml.slideLayout+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78.xml" ContentType="application/vnd.openxmlformats-officedocument.presentationml.slideLayout+xml"/>
  <Override PartName="/ppt/slideLayouts/slideLayout230.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slideLayouts/slideLayout109.xml" ContentType="application/vnd.openxmlformats-officedocument.presentationml.slideLayout+xml"/>
  <Override PartName="/ppt/slideLayouts/slideLayout156.xml" ContentType="application/vnd.openxmlformats-officedocument.presentationml.slideLayout+xml"/>
  <Override PartName="/ppt/slideLayouts/slideLayout167.xml" ContentType="application/vnd.openxmlformats-officedocument.presentationml.slideLayout+xml"/>
  <Override PartName="/ppt/notesSlides/notesSlide1.xml" ContentType="application/vnd.openxmlformats-officedocument.presentationml.notesSlide+xml"/>
  <Override PartName="/ppt/slides/slide46.xml" ContentType="application/vnd.openxmlformats-officedocument.presentationml.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145.xml" ContentType="application/vnd.openxmlformats-officedocument.presentationml.slideLayout+xml"/>
  <Override PartName="/ppt/slideLayouts/slideLayout192.xml" ContentType="application/vnd.openxmlformats-officedocument.presentationml.slideLayout+xml"/>
  <Override PartName="/ppt/slideMasters/slideMaster18.xml" ContentType="application/vnd.openxmlformats-officedocument.presentationml.slideMaster+xml"/>
  <Override PartName="/ppt/slides/slide24.xml" ContentType="application/vnd.openxmlformats-officedocument.presentationml.slide+xml"/>
  <Override PartName="/ppt/slides/slide35.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34.xml" ContentType="application/vnd.openxmlformats-officedocument.presentationml.slideLayout+xml"/>
  <Override PartName="/ppt/slideLayouts/slideLayout181.xml" ContentType="application/vnd.openxmlformats-officedocument.presentationml.slideLayout+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70.xml" ContentType="application/vnd.openxmlformats-officedocument.presentationml.slideLayout+xml"/>
  <Override PartName="/ppt/notesSlides/notesSlide15.xml" ContentType="application/vnd.openxmlformats-officedocument.presentationml.notesSlide+xml"/>
  <Override PartName="/ppt/slideLayouts/slideLayout12.xml" ContentType="application/vnd.openxmlformats-officedocument.presentationml.slideLayout+xml"/>
  <Override PartName="/ppt/slideLayouts/slideLayout101.xml" ContentType="application/vnd.openxmlformats-officedocument.presentationml.slideLayout+xml"/>
  <Override PartName="/ppt/theme/theme17.xml" ContentType="application/vnd.openxmlformats-officedocument.theme+xml"/>
  <Override PartName="/ppt/slideLayouts/slideLayout235.xml" ContentType="application/vnd.openxmlformats-officedocument.presentationml.slideLayout+xml"/>
  <Override PartName="/ppt/slideLayouts/slideLayout224.xml" ContentType="application/vnd.openxmlformats-officedocument.presentationml.slideLayout+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slideLayouts/slideLayout213.xml" ContentType="application/vnd.openxmlformats-officedocument.presentationml.slideLayout+xml"/>
  <Override PartName="/ppt/notesSlides/notesSlide6.xml" ContentType="application/vnd.openxmlformats-officedocument.presentationml.notesSlide+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Layouts/slideLayout186.xml" ContentType="application/vnd.openxmlformats-officedocument.presentationml.slideLayout+xml"/>
  <Override PartName="/ppt/slideLayouts/slideLayout197.xml" ContentType="application/vnd.openxmlformats-officedocument.presentationml.slideLayout+xml"/>
  <Override PartName="/ppt/slideLayouts/slideLayout202.xml" ContentType="application/vnd.openxmlformats-officedocument.presentationml.slideLayout+xml"/>
  <Override PartName="/ppt/theme/theme20.xml" ContentType="application/vnd.openxmlformats-officedocument.theme+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Layouts/slideLayout229.xml" ContentType="application/vnd.openxmlformats-officedocument.presentationml.slideLayout+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slideLayouts/slideLayout207.xml" ContentType="application/vnd.openxmlformats-officedocument.presentationml.slideLayout+xml"/>
  <Override PartName="/ppt/slideLayouts/slideLayout218.xml" ContentType="application/vnd.openxmlformats-officedocument.presentationml.slideLayout+xml"/>
  <Override PartName="/ppt/theme/theme14.xml" ContentType="application/vnd.openxmlformats-officedocument.theme+xml"/>
  <Override PartName="/ppt/slideLayouts/slideLayout243.xml" ContentType="application/vnd.openxmlformats-officedocument.presentationml.slideLayout+xml"/>
  <Override PartName="/ppt/notesSlides/notesSlide12.xml" ContentType="application/vnd.openxmlformats-officedocument.presentationml.notesSlide+xml"/>
  <Override PartName="/ppt/slideLayouts/slideLayout232.xml" ContentType="application/vnd.openxmlformats-officedocument.presentationml.slideLayout+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slideLayouts/slideLayout210.xml" ContentType="application/vnd.openxmlformats-officedocument.presentationml.slideLayout+xml"/>
  <Override PartName="/ppt/slideLayouts/slideLayout221.xml" ContentType="application/vnd.openxmlformats-officedocument.presentationml.slideLayout+xml"/>
  <Override PartName="/ppt/slides/slide48.xml" ContentType="application/vnd.openxmlformats-officedocument.presentationml.slide+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slideLayouts/slideLayout194.xml" ContentType="application/vnd.openxmlformats-officedocument.presentationml.slideLayout+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Layouts/slideLayout172.xml" ContentType="application/vnd.openxmlformats-officedocument.presentationml.slideLayout+xml"/>
  <Override PartName="/ppt/notesSlides/notesSlide17.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theme/themeOverride2.xml" ContentType="application/vnd.openxmlformats-officedocument.themeOverride+xml"/>
  <Override PartName="/ppt/slideLayouts/slideLayout150.xml" ContentType="application/vnd.openxmlformats-officedocument.presentationml.slideLayout+xml"/>
  <Override PartName="/ppt/theme/theme19.xml" ContentType="application/vnd.openxmlformats-officedocument.theme+xml"/>
  <Override PartName="/ppt/slides/slide40.xml" ContentType="application/vnd.openxmlformats-officedocument.presentationml.slide+xml"/>
  <Override PartName="/ppt/slideLayouts/slideLayout50.xml" ContentType="application/vnd.openxmlformats-officedocument.presentationml.slideLayout+xml"/>
  <Override PartName="/ppt/slideLayouts/slideLayout226.xml" ContentType="application/vnd.openxmlformats-officedocument.presentationml.slideLayout+xml"/>
  <Override PartName="/ppt/slideLayouts/slideLayout237.xml" ContentType="application/vnd.openxmlformats-officedocument.presentationml.slideLayout+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215.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slideLayouts/slideLayout99.xml" ContentType="application/vnd.openxmlformats-officedocument.presentationml.slideLayout+xml"/>
  <Override PartName="/ppt/slideLayouts/slideLayout188.xml" ContentType="application/vnd.openxmlformats-officedocument.presentationml.slideLayout+xml"/>
  <Override PartName="/ppt/slideLayouts/slideLayout199.xml" ContentType="application/vnd.openxmlformats-officedocument.presentationml.slideLayout+xml"/>
  <Override PartName="/ppt/slideLayouts/slideLayout204.xml" ContentType="application/vnd.openxmlformats-officedocument.presentationml.slideLayout+xml"/>
  <Override PartName="/ppt/slideLayouts/slideLayout88.xml" ContentType="application/vnd.openxmlformats-officedocument.presentationml.slideLayout+xml"/>
  <Override PartName="/ppt/theme/theme11.xml" ContentType="application/vnd.openxmlformats-officedocument.theme+xml"/>
  <Override PartName="/ppt/slideLayouts/slideLayout177.xml" ContentType="application/vnd.openxmlformats-officedocument.presentationml.slideLayout+xml"/>
  <Override PartName="/ppt/slideLayouts/slideLayout240.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slides/slide34.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80.xml" ContentType="application/vnd.openxmlformats-officedocument.presentationml.slideLayout+xml"/>
  <Override PartName="/ppt/slideLayouts/slideLayout191.xml" ContentType="application/vnd.openxmlformats-officedocument.presentationml.slideLayout+xm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slideLayouts/slideLayout209.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slideLayouts/slideLayout245.xml" ContentType="application/vnd.openxmlformats-officedocument.presentationml.slideLayout+xml"/>
  <Override PartName="/ppt/notesSlides/notesSlide14.xml" ContentType="application/vnd.openxmlformats-officedocument.presentationml.notesSlide+xml"/>
  <Override PartName="/ppt/slideLayouts/slideLayout100.xml" ContentType="application/vnd.openxmlformats-officedocument.presentationml.slideLayout+xml"/>
  <Override PartName="/ppt/slideLayouts/slideLayout234.xml" ContentType="application/vnd.openxmlformats-officedocument.presentationml.slideLayout+xml"/>
  <Override PartName="/ppt/slideMasters/slideMaster6.xml" ContentType="application/vnd.openxmlformats-officedocument.presentationml.slideMaster+xml"/>
  <Override PartName="/ppt/slideMasters/slideMaster20.xml" ContentType="application/vnd.openxmlformats-officedocument.presentationml.slideMaster+xml"/>
  <Override PartName="/ppt/theme/theme8.xml" ContentType="application/vnd.openxmlformats-officedocument.theme+xml"/>
  <Override PartName="/ppt/slideLayouts/slideLayout223.xml" ContentType="application/vnd.openxmlformats-officedocument.presentationml.slideLayout+xml"/>
  <Override PartName="/ppt/slideLayouts/slideLayout149.xml" ContentType="application/vnd.openxmlformats-officedocument.presentationml.slideLayout+xml"/>
  <Override PartName="/ppt/slideLayouts/slideLayout196.xml" ContentType="application/vnd.openxmlformats-officedocument.presentationml.slideLayout+xml"/>
  <Override PartName="/ppt/slideLayouts/slideLayout201.xml" ContentType="application/vnd.openxmlformats-officedocument.presentationml.slideLayout+xml"/>
  <Override PartName="/ppt/slideLayouts/slideLayout212.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slideLayouts/slideLayout185.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notesSlides/notesSlide19.xml" ContentType="application/vnd.openxmlformats-officedocument.presentationml.notesSlide+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slideLayouts/slideLayout105.xml" ContentType="application/vnd.openxmlformats-officedocument.presentationml.slideLayout+xml"/>
  <Default Extension="jpeg" ContentType="image/jpeg"/>
  <Override PartName="/ppt/theme/themeOverride4.xml" ContentType="application/vnd.openxmlformats-officedocument.themeOverride+xml"/>
  <Override PartName="/ppt/slideLayouts/slideLayout152.xml" ContentType="application/vnd.openxmlformats-officedocument.presentationml.slideLayout+xml"/>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141.xml" ContentType="application/vnd.openxmlformats-officedocument.presentationml.slideLayout+xml"/>
  <Override PartName="/ppt/slideLayouts/slideLayout228.xml" ContentType="application/vnd.openxmlformats-officedocument.presentationml.slideLayout+xml"/>
  <Override PartName="/ppt/slideLayouts/slideLayout239.xml" ContentType="application/vnd.openxmlformats-officedocument.presentationml.slideLayout+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slideLayouts/slideLayout217.xml" ContentType="application/vnd.openxmlformats-officedocument.presentationml.slideLayout+xml"/>
  <Override PartName="/ppt/notesSlides/notesSlide22.xml" ContentType="application/vnd.openxmlformats-officedocument.presentationml.notesSlide+xml"/>
  <Override PartName="/ppt/slideLayouts/slideLayout206.xml" ContentType="application/vnd.openxmlformats-officedocument.presentationml.slideLayout+xml"/>
  <Override PartName="/ppt/notesSlides/notesSlide11.xml" ContentType="application/vnd.openxmlformats-officedocument.presentationml.notesSlide+xml"/>
  <Override PartName="/ppt/theme/theme13.xml" ContentType="application/vnd.openxmlformats-officedocument.theme+xml"/>
  <Override PartName="/ppt/slideLayouts/slideLayout179.xml" ContentType="application/vnd.openxmlformats-officedocument.presentationml.slideLayout+xml"/>
  <Override PartName="/ppt/slideLayouts/slideLayout231.xml" ContentType="application/vnd.openxmlformats-officedocument.presentationml.slideLayout+xml"/>
  <Override PartName="/ppt/slideLayouts/slideLayout242.xml" ContentType="application/vnd.openxmlformats-officedocument.presentationml.slideLayout+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168.xml" ContentType="application/vnd.openxmlformats-officedocument.presentationml.slideLayout+xml"/>
  <Override PartName="/ppt/slideLayouts/slideLayout220.xml" ContentType="application/vnd.openxmlformats-officedocument.presentationml.slideLayout+xml"/>
  <Override PartName="/ppt/slideMasters/slideMaster3.xml" ContentType="application/vnd.openxmlformats-officedocument.presentationml.slideMaster+xml"/>
  <Override PartName="/ppt/slides/slide58.xml" ContentType="application/vnd.openxmlformats-officedocument.presentationml.slide+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135.xml" ContentType="application/vnd.openxmlformats-officedocument.presentationml.slideLayout+xml"/>
  <Override PartName="/ppt/slideLayouts/slideLayout18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 id="2147483687" r:id="rId2"/>
    <p:sldMasterId id="2147483714" r:id="rId3"/>
    <p:sldMasterId id="2147483746" r:id="rId4"/>
    <p:sldMasterId id="2147483759" r:id="rId5"/>
    <p:sldMasterId id="2147483772" r:id="rId6"/>
    <p:sldMasterId id="2147483785" r:id="rId7"/>
    <p:sldMasterId id="2147483798" r:id="rId8"/>
    <p:sldMasterId id="2147483811" r:id="rId9"/>
    <p:sldMasterId id="2147483824" r:id="rId10"/>
    <p:sldMasterId id="2147483837" r:id="rId11"/>
    <p:sldMasterId id="2147483852" r:id="rId12"/>
    <p:sldMasterId id="2147483865" r:id="rId13"/>
    <p:sldMasterId id="2147483879" r:id="rId14"/>
    <p:sldMasterId id="2147483893" r:id="rId15"/>
    <p:sldMasterId id="2147483906" r:id="rId16"/>
    <p:sldMasterId id="2147483932" r:id="rId17"/>
    <p:sldMasterId id="2147483945" r:id="rId18"/>
    <p:sldMasterId id="2147483958" r:id="rId19"/>
    <p:sldMasterId id="2147483971" r:id="rId20"/>
  </p:sldMasterIdLst>
  <p:notesMasterIdLst>
    <p:notesMasterId r:id="rId87"/>
  </p:notesMasterIdLst>
  <p:sldIdLst>
    <p:sldId id="259" r:id="rId21"/>
    <p:sldId id="260" r:id="rId22"/>
    <p:sldId id="262" r:id="rId23"/>
    <p:sldId id="263" r:id="rId24"/>
    <p:sldId id="264" r:id="rId25"/>
    <p:sldId id="323" r:id="rId26"/>
    <p:sldId id="307" r:id="rId27"/>
    <p:sldId id="337" r:id="rId28"/>
    <p:sldId id="338" r:id="rId29"/>
    <p:sldId id="339" r:id="rId30"/>
    <p:sldId id="308" r:id="rId31"/>
    <p:sldId id="309" r:id="rId32"/>
    <p:sldId id="274" r:id="rId33"/>
    <p:sldId id="294" r:id="rId34"/>
    <p:sldId id="306" r:id="rId35"/>
    <p:sldId id="275" r:id="rId36"/>
    <p:sldId id="276" r:id="rId37"/>
    <p:sldId id="277" r:id="rId38"/>
    <p:sldId id="278" r:id="rId39"/>
    <p:sldId id="295" r:id="rId40"/>
    <p:sldId id="296" r:id="rId41"/>
    <p:sldId id="297" r:id="rId42"/>
    <p:sldId id="298" r:id="rId43"/>
    <p:sldId id="299" r:id="rId44"/>
    <p:sldId id="300" r:id="rId45"/>
    <p:sldId id="301" r:id="rId46"/>
    <p:sldId id="302" r:id="rId47"/>
    <p:sldId id="303" r:id="rId48"/>
    <p:sldId id="304" r:id="rId49"/>
    <p:sldId id="305" r:id="rId50"/>
    <p:sldId id="310" r:id="rId51"/>
    <p:sldId id="311" r:id="rId52"/>
    <p:sldId id="312" r:id="rId53"/>
    <p:sldId id="279" r:id="rId54"/>
    <p:sldId id="280" r:id="rId55"/>
    <p:sldId id="324" r:id="rId56"/>
    <p:sldId id="325" r:id="rId57"/>
    <p:sldId id="326" r:id="rId58"/>
    <p:sldId id="327" r:id="rId59"/>
    <p:sldId id="328" r:id="rId60"/>
    <p:sldId id="329" r:id="rId61"/>
    <p:sldId id="330" r:id="rId62"/>
    <p:sldId id="331" r:id="rId63"/>
    <p:sldId id="332" r:id="rId64"/>
    <p:sldId id="333" r:id="rId65"/>
    <p:sldId id="334" r:id="rId66"/>
    <p:sldId id="335" r:id="rId67"/>
    <p:sldId id="336" r:id="rId68"/>
    <p:sldId id="314" r:id="rId69"/>
    <p:sldId id="315" r:id="rId70"/>
    <p:sldId id="316" r:id="rId71"/>
    <p:sldId id="317" r:id="rId72"/>
    <p:sldId id="318" r:id="rId73"/>
    <p:sldId id="319" r:id="rId74"/>
    <p:sldId id="270" r:id="rId75"/>
    <p:sldId id="283" r:id="rId76"/>
    <p:sldId id="284" r:id="rId77"/>
    <p:sldId id="285" r:id="rId78"/>
    <p:sldId id="286" r:id="rId79"/>
    <p:sldId id="287" r:id="rId80"/>
    <p:sldId id="288" r:id="rId81"/>
    <p:sldId id="289" r:id="rId82"/>
    <p:sldId id="290" r:id="rId83"/>
    <p:sldId id="291" r:id="rId84"/>
    <p:sldId id="292" r:id="rId85"/>
    <p:sldId id="293" r:id="rId86"/>
  </p:sldIdLst>
  <p:sldSz cx="9144000" cy="6858000" type="screen4x3"/>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howOutlineIcons="0">
    <p:restoredLeft sz="84380"/>
    <p:restoredTop sz="94660"/>
  </p:normalViewPr>
  <p:slideViewPr>
    <p:cSldViewPr>
      <p:cViewPr varScale="1">
        <p:scale>
          <a:sx n="34" d="100"/>
          <a:sy n="34" d="100"/>
        </p:scale>
        <p:origin x="-1548" y="-72"/>
      </p:cViewPr>
      <p:guideLst>
        <p:guide orient="horz" pos="2160"/>
        <p:guide pos="2880"/>
      </p:guideLst>
    </p:cSldViewPr>
  </p:slideViewPr>
  <p:notesTextViewPr>
    <p:cViewPr>
      <p:scale>
        <a:sx n="1" d="1"/>
        <a:sy n="1" d="1"/>
      </p:scale>
      <p:origin x="0" y="0"/>
    </p:cViewPr>
  </p:notesTextViewPr>
  <p:sorterViewPr>
    <p:cViewPr>
      <p:scale>
        <a:sx n="100" d="100"/>
        <a:sy n="100" d="100"/>
      </p:scale>
      <p:origin x="0" y="2550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6.xml"/><Relationship Id="rId39" Type="http://schemas.openxmlformats.org/officeDocument/2006/relationships/slide" Target="slides/slide19.xml"/><Relationship Id="rId21" Type="http://schemas.openxmlformats.org/officeDocument/2006/relationships/slide" Target="slides/slide1.xml"/><Relationship Id="rId34" Type="http://schemas.openxmlformats.org/officeDocument/2006/relationships/slide" Target="slides/slide14.xml"/><Relationship Id="rId42" Type="http://schemas.openxmlformats.org/officeDocument/2006/relationships/slide" Target="slides/slide22.xml"/><Relationship Id="rId47" Type="http://schemas.openxmlformats.org/officeDocument/2006/relationships/slide" Target="slides/slide27.xml"/><Relationship Id="rId50" Type="http://schemas.openxmlformats.org/officeDocument/2006/relationships/slide" Target="slides/slide30.xml"/><Relationship Id="rId55" Type="http://schemas.openxmlformats.org/officeDocument/2006/relationships/slide" Target="slides/slide35.xml"/><Relationship Id="rId63" Type="http://schemas.openxmlformats.org/officeDocument/2006/relationships/slide" Target="slides/slide43.xml"/><Relationship Id="rId68" Type="http://schemas.openxmlformats.org/officeDocument/2006/relationships/slide" Target="slides/slide48.xml"/><Relationship Id="rId76" Type="http://schemas.openxmlformats.org/officeDocument/2006/relationships/slide" Target="slides/slide56.xml"/><Relationship Id="rId84" Type="http://schemas.openxmlformats.org/officeDocument/2006/relationships/slide" Target="slides/slide64.xml"/><Relationship Id="rId89"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5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9.xml"/><Relationship Id="rId11" Type="http://schemas.openxmlformats.org/officeDocument/2006/relationships/slideMaster" Target="slideMasters/slideMaster11.xml"/><Relationship Id="rId24" Type="http://schemas.openxmlformats.org/officeDocument/2006/relationships/slide" Target="slides/slide4.xml"/><Relationship Id="rId32" Type="http://schemas.openxmlformats.org/officeDocument/2006/relationships/slide" Target="slides/slide12.xml"/><Relationship Id="rId37" Type="http://schemas.openxmlformats.org/officeDocument/2006/relationships/slide" Target="slides/slide17.xml"/><Relationship Id="rId40" Type="http://schemas.openxmlformats.org/officeDocument/2006/relationships/slide" Target="slides/slide20.xml"/><Relationship Id="rId45" Type="http://schemas.openxmlformats.org/officeDocument/2006/relationships/slide" Target="slides/slide25.xml"/><Relationship Id="rId53" Type="http://schemas.openxmlformats.org/officeDocument/2006/relationships/slide" Target="slides/slide33.xml"/><Relationship Id="rId58" Type="http://schemas.openxmlformats.org/officeDocument/2006/relationships/slide" Target="slides/slide38.xml"/><Relationship Id="rId66" Type="http://schemas.openxmlformats.org/officeDocument/2006/relationships/slide" Target="slides/slide46.xml"/><Relationship Id="rId74" Type="http://schemas.openxmlformats.org/officeDocument/2006/relationships/slide" Target="slides/slide54.xml"/><Relationship Id="rId79" Type="http://schemas.openxmlformats.org/officeDocument/2006/relationships/slide" Target="slides/slide59.xml"/><Relationship Id="rId87"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41.xml"/><Relationship Id="rId82" Type="http://schemas.openxmlformats.org/officeDocument/2006/relationships/slide" Target="slides/slide62.xml"/><Relationship Id="rId90" Type="http://schemas.openxmlformats.org/officeDocument/2006/relationships/theme" Target="theme/theme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slide" Target="slides/slide15.xml"/><Relationship Id="rId43" Type="http://schemas.openxmlformats.org/officeDocument/2006/relationships/slide" Target="slides/slide23.xml"/><Relationship Id="rId48" Type="http://schemas.openxmlformats.org/officeDocument/2006/relationships/slide" Target="slides/slide28.xml"/><Relationship Id="rId56" Type="http://schemas.openxmlformats.org/officeDocument/2006/relationships/slide" Target="slides/slide36.xml"/><Relationship Id="rId64" Type="http://schemas.openxmlformats.org/officeDocument/2006/relationships/slide" Target="slides/slide44.xml"/><Relationship Id="rId69" Type="http://schemas.openxmlformats.org/officeDocument/2006/relationships/slide" Target="slides/slide49.xml"/><Relationship Id="rId77" Type="http://schemas.openxmlformats.org/officeDocument/2006/relationships/slide" Target="slides/slide57.xml"/><Relationship Id="rId8" Type="http://schemas.openxmlformats.org/officeDocument/2006/relationships/slideMaster" Target="slideMasters/slideMaster8.xml"/><Relationship Id="rId51" Type="http://schemas.openxmlformats.org/officeDocument/2006/relationships/slide" Target="slides/slide31.xml"/><Relationship Id="rId72" Type="http://schemas.openxmlformats.org/officeDocument/2006/relationships/slide" Target="slides/slide52.xml"/><Relationship Id="rId80" Type="http://schemas.openxmlformats.org/officeDocument/2006/relationships/slide" Target="slides/slide60.xml"/><Relationship Id="rId85" Type="http://schemas.openxmlformats.org/officeDocument/2006/relationships/slide" Target="slides/slide65.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46" Type="http://schemas.openxmlformats.org/officeDocument/2006/relationships/slide" Target="slides/slide26.xml"/><Relationship Id="rId59" Type="http://schemas.openxmlformats.org/officeDocument/2006/relationships/slide" Target="slides/slide39.xml"/><Relationship Id="rId67" Type="http://schemas.openxmlformats.org/officeDocument/2006/relationships/slide" Target="slides/slide47.xml"/><Relationship Id="rId20" Type="http://schemas.openxmlformats.org/officeDocument/2006/relationships/slideMaster" Target="slideMasters/slideMaster20.xml"/><Relationship Id="rId41" Type="http://schemas.openxmlformats.org/officeDocument/2006/relationships/slide" Target="slides/slide21.xml"/><Relationship Id="rId54" Type="http://schemas.openxmlformats.org/officeDocument/2006/relationships/slide" Target="slides/slide34.xml"/><Relationship Id="rId62" Type="http://schemas.openxmlformats.org/officeDocument/2006/relationships/slide" Target="slides/slide42.xml"/><Relationship Id="rId70" Type="http://schemas.openxmlformats.org/officeDocument/2006/relationships/slide" Target="slides/slide50.xml"/><Relationship Id="rId75" Type="http://schemas.openxmlformats.org/officeDocument/2006/relationships/slide" Target="slides/slide55.xml"/><Relationship Id="rId83" Type="http://schemas.openxmlformats.org/officeDocument/2006/relationships/slide" Target="slides/slide63.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 Id="rId57" Type="http://schemas.openxmlformats.org/officeDocument/2006/relationships/slide" Target="slides/slide37.xml"/><Relationship Id="rId10" Type="http://schemas.openxmlformats.org/officeDocument/2006/relationships/slideMaster" Target="slideMasters/slideMaster10.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slide" Target="slides/slide32.xml"/><Relationship Id="rId60" Type="http://schemas.openxmlformats.org/officeDocument/2006/relationships/slide" Target="slides/slide40.xml"/><Relationship Id="rId65" Type="http://schemas.openxmlformats.org/officeDocument/2006/relationships/slide" Target="slides/slide45.xml"/><Relationship Id="rId73" Type="http://schemas.openxmlformats.org/officeDocument/2006/relationships/slide" Target="slides/slide53.xml"/><Relationship Id="rId78" Type="http://schemas.openxmlformats.org/officeDocument/2006/relationships/slide" Target="slides/slide58.xml"/><Relationship Id="rId81" Type="http://schemas.openxmlformats.org/officeDocument/2006/relationships/slide" Target="slides/slide61.xml"/><Relationship Id="rId86" Type="http://schemas.openxmlformats.org/officeDocument/2006/relationships/slide" Target="slides/slide66.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image" Target="../media/image2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7.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9.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8.v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image" Target="../media/image31.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BE17CCA7-B6D8-4B29-9D25-B28D71870D02}" type="datetimeFigureOut">
              <a:rPr lang="fa-IR" smtClean="0"/>
              <a:pPr/>
              <a:t>1436/02/05</a:t>
            </a:fld>
            <a:endParaRPr lang="fa-I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fa-I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fa-IR"/>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EA064D51-B161-4F63-AE05-20170F5859FD}" type="slidenum">
              <a:rPr lang="fa-IR" smtClean="0"/>
              <a:pPr/>
              <a:t>‹#›</a:t>
            </a:fld>
            <a:endParaRPr lang="fa-IR"/>
          </a:p>
        </p:txBody>
      </p:sp>
    </p:spTree>
    <p:extLst>
      <p:ext uri="{BB962C8B-B14F-4D97-AF65-F5344CB8AC3E}">
        <p14:creationId xmlns:p14="http://schemas.microsoft.com/office/powerpoint/2010/main" xmlns="" val="1821261357"/>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eaLnBrk="1" hangingPunct="1">
              <a:buClr>
                <a:srgbClr val="1F497D"/>
              </a:buClr>
            </a:pPr>
            <a:fld id="{C92813AB-8FE8-44F6-8D79-FE44344D9993}" type="slidenum">
              <a:rPr lang="ar-SA" sz="1200" b="0">
                <a:solidFill>
                  <a:prstClr val="black"/>
                </a:solidFill>
              </a:rPr>
              <a:pPr eaLnBrk="1" hangingPunct="1">
                <a:buClr>
                  <a:srgbClr val="1F497D"/>
                </a:buClr>
              </a:pPr>
              <a:t>1</a:t>
            </a:fld>
            <a:endParaRPr lang="en-US" sz="1200" b="0">
              <a:solidFill>
                <a:prstClr val="black"/>
              </a:solidFill>
            </a:endParaRPr>
          </a:p>
        </p:txBody>
      </p:sp>
      <p:sp>
        <p:nvSpPr>
          <p:cNvPr id="155651" name="Rectangle 2"/>
          <p:cNvSpPr>
            <a:spLocks noGrp="1" noRot="1" noChangeAspect="1" noChangeArrowheads="1" noTextEdit="1"/>
          </p:cNvSpPr>
          <p:nvPr>
            <p:ph type="sldImg"/>
          </p:nvPr>
        </p:nvSpPr>
        <p:spPr>
          <a:xfrm>
            <a:off x="1150938" y="692150"/>
            <a:ext cx="4556125" cy="3416300"/>
          </a:xfrm>
          <a:ln w="12700" cap="flat">
            <a:solidFill>
              <a:schemeClr val="tx1"/>
            </a:solidFill>
          </a:ln>
        </p:spPr>
      </p:sp>
      <p:sp>
        <p:nvSpPr>
          <p:cNvPr id="15565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8" tIns="44450" rIns="90488" bIns="44450"/>
          <a:lstStyle/>
          <a:p>
            <a:endParaRPr lang="en-GB"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2"/>
          <p:cNvSpPr>
            <a:spLocks noGrp="1" noRot="1" noChangeAspect="1" noChangeArrowheads="1" noTextEdit="1"/>
          </p:cNvSpPr>
          <p:nvPr>
            <p:ph type="sldImg"/>
          </p:nvPr>
        </p:nvSpPr>
        <p:spPr>
          <a:xfrm>
            <a:off x="1143000" y="685800"/>
            <a:ext cx="4572000" cy="3429000"/>
          </a:xfrm>
          <a:ln/>
        </p:spPr>
      </p:sp>
      <p:sp>
        <p:nvSpPr>
          <p:cNvPr id="4136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i="1" smtClean="0">
                <a:latin typeface="Arial" pitchFamily="34" charset="0"/>
                <a:cs typeface="Arial" pitchFamily="34" charset="0"/>
              </a:rPr>
              <a:t>Hamed Akbari</a:t>
            </a:r>
          </a:p>
          <a:p>
            <a:r>
              <a:rPr lang="en-US" b="1" i="1" smtClean="0">
                <a:latin typeface="Arial" pitchFamily="34" charset="0"/>
                <a:cs typeface="Arial" pitchFamily="34" charset="0"/>
              </a:rPr>
              <a:t>Industrial Hygienist</a:t>
            </a:r>
          </a:p>
          <a:p>
            <a:r>
              <a:rPr lang="en-US" smtClean="0">
                <a:latin typeface="Arial" pitchFamily="34" charset="0"/>
                <a:cs typeface="Arial" pitchFamily="34" charset="0"/>
              </a:rPr>
              <a:t>Health Research Center, Baqiyatallah University of Medical Sciences</a:t>
            </a:r>
            <a:endParaRPr lang="en-US" smtClean="0">
              <a:cs typeface="Times New Roman" pitchFamily="18" charset="0"/>
            </a:endParaRPr>
          </a:p>
          <a:p>
            <a:pPr eaLnBrk="1" hangingPunct="1"/>
            <a:r>
              <a:rPr lang="en-US" smtClean="0">
                <a:cs typeface="Times New Roman" pitchFamily="18" charset="0"/>
              </a:rPr>
              <a:t>Static work can be sustained for several hours without symptoms of fatigue if the exerted force does not exceed about 8% of the maximum force of the involved muscles.</a:t>
            </a:r>
          </a:p>
          <a:p>
            <a:pPr eaLnBrk="1" hangingPunct="1"/>
            <a:endParaRPr lang="en-US" smtClean="0">
              <a:cs typeface="Times New Roman" pitchFamily="18" charset="0"/>
            </a:endParaRPr>
          </a:p>
          <a:p>
            <a:pPr eaLnBrk="1" hangingPunct="1"/>
            <a:r>
              <a:rPr lang="en-US" smtClean="0">
                <a:cs typeface="Times New Roman" pitchFamily="18" charset="0"/>
              </a:rPr>
              <a:t>Constrained postures are certainly the most frequent form of static muscular work.  The main cause of constrained postures in VDT work is the restriction of space for physical activities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2"/>
          <p:cNvSpPr>
            <a:spLocks noGrp="1" noRot="1" noChangeAspect="1" noChangeArrowheads="1" noTextEdit="1"/>
          </p:cNvSpPr>
          <p:nvPr>
            <p:ph type="sldImg"/>
          </p:nvPr>
        </p:nvSpPr>
        <p:spPr>
          <a:xfrm>
            <a:off x="1143000" y="685800"/>
            <a:ext cx="4572000" cy="3429000"/>
          </a:xfrm>
          <a:ln/>
        </p:spPr>
      </p:sp>
      <p:sp>
        <p:nvSpPr>
          <p:cNvPr id="4147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i="1" smtClean="0">
                <a:latin typeface="Arial" pitchFamily="34" charset="0"/>
                <a:cs typeface="Arial" pitchFamily="34" charset="0"/>
              </a:rPr>
              <a:t>Hamed Akbari</a:t>
            </a:r>
          </a:p>
          <a:p>
            <a:r>
              <a:rPr lang="en-US" b="1" i="1" smtClean="0">
                <a:latin typeface="Arial" pitchFamily="34" charset="0"/>
                <a:cs typeface="Arial" pitchFamily="34" charset="0"/>
              </a:rPr>
              <a:t>Industrial Hygienist</a:t>
            </a:r>
          </a:p>
          <a:p>
            <a:r>
              <a:rPr lang="en-US" smtClean="0">
                <a:latin typeface="Arial" pitchFamily="34" charset="0"/>
                <a:cs typeface="Arial" pitchFamily="34" charset="0"/>
              </a:rPr>
              <a:t>Health Research Center, Baqiyatallah University of Medical Sciences</a:t>
            </a:r>
          </a:p>
          <a:p>
            <a:endParaRPr lang="en-US" smtClean="0">
              <a:latin typeface="Arial" pitchFamily="34" charset="0"/>
              <a:cs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eaLnBrk="1" hangingPunct="1">
              <a:buClr>
                <a:srgbClr val="1F497D"/>
              </a:buClr>
            </a:pPr>
            <a:fld id="{FFDE401A-3BC6-4C30-B554-5B6A0D244122}" type="slidenum">
              <a:rPr lang="ar-SA" sz="1200" b="0">
                <a:solidFill>
                  <a:prstClr val="black"/>
                </a:solidFill>
              </a:rPr>
              <a:pPr eaLnBrk="1" hangingPunct="1">
                <a:buClr>
                  <a:srgbClr val="1F497D"/>
                </a:buClr>
              </a:pPr>
              <a:t>41</a:t>
            </a:fld>
            <a:endParaRPr lang="en-US" sz="1200" b="0">
              <a:solidFill>
                <a:prstClr val="black"/>
              </a:solidFill>
            </a:endParaRPr>
          </a:p>
        </p:txBody>
      </p:sp>
      <p:sp>
        <p:nvSpPr>
          <p:cNvPr id="297987" name="Rectangle 2"/>
          <p:cNvSpPr>
            <a:spLocks noGrp="1" noRot="1" noChangeAspect="1" noChangeArrowheads="1" noTextEdit="1"/>
          </p:cNvSpPr>
          <p:nvPr>
            <p:ph type="sldImg"/>
          </p:nvPr>
        </p:nvSpPr>
        <p:spPr>
          <a:xfrm>
            <a:off x="1150938" y="692150"/>
            <a:ext cx="4556125" cy="3416300"/>
          </a:xfrm>
          <a:ln w="12700" cap="flat">
            <a:solidFill>
              <a:schemeClr val="tx1"/>
            </a:solidFill>
          </a:ln>
        </p:spPr>
      </p:sp>
      <p:sp>
        <p:nvSpPr>
          <p:cNvPr id="29798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8" tIns="44450" rIns="90488" bIns="44450"/>
          <a:lstStyle/>
          <a:p>
            <a:endParaRPr lang="en-GB"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eaLnBrk="1" hangingPunct="1">
              <a:buClr>
                <a:srgbClr val="1F497D"/>
              </a:buClr>
            </a:pPr>
            <a:fld id="{8309F829-D1F2-4827-BCEF-CCB128EFEC24}" type="slidenum">
              <a:rPr lang="ar-SA" sz="1200" b="0">
                <a:solidFill>
                  <a:prstClr val="black"/>
                </a:solidFill>
              </a:rPr>
              <a:pPr eaLnBrk="1" hangingPunct="1">
                <a:buClr>
                  <a:srgbClr val="1F497D"/>
                </a:buClr>
              </a:pPr>
              <a:t>55</a:t>
            </a:fld>
            <a:endParaRPr lang="en-US" sz="1200" b="0">
              <a:solidFill>
                <a:prstClr val="black"/>
              </a:solidFill>
            </a:endParaRPr>
          </a:p>
        </p:txBody>
      </p:sp>
      <p:sp>
        <p:nvSpPr>
          <p:cNvPr id="59395" name="Rectangle 2"/>
          <p:cNvSpPr>
            <a:spLocks noGrp="1" noRot="1" noChangeAspect="1" noChangeArrowheads="1" noTextEdit="1"/>
          </p:cNvSpPr>
          <p:nvPr>
            <p:ph type="sldImg"/>
          </p:nvPr>
        </p:nvSpPr>
        <p:spPr>
          <a:xfrm>
            <a:off x="1150938" y="692150"/>
            <a:ext cx="4556125" cy="3416300"/>
          </a:xfrm>
          <a:ln w="12700" cap="flat">
            <a:solidFill>
              <a:schemeClr val="tx1"/>
            </a:solidFill>
          </a:ln>
        </p:spPr>
      </p:sp>
      <p:sp>
        <p:nvSpPr>
          <p:cNvPr id="5939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8" tIns="44450" rIns="90488" bIns="44450"/>
          <a:lstStyle/>
          <a:p>
            <a:endParaRPr lang="en-GB"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p:cNvSpPr>
            <a:spLocks noGrp="1" noRot="1" noChangeAspect="1" noTextEdit="1"/>
          </p:cNvSpPr>
          <p:nvPr>
            <p:ph type="sldImg"/>
          </p:nvPr>
        </p:nvSpPr>
        <p:spPr>
          <a:ln/>
        </p:spPr>
      </p:sp>
      <p:sp>
        <p:nvSpPr>
          <p:cNvPr id="24064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fa-IR" smtClean="0"/>
          </a:p>
        </p:txBody>
      </p:sp>
      <p:sp>
        <p:nvSpPr>
          <p:cNvPr id="240644" name="Slide Number Placeholder 3"/>
          <p:cNvSpPr txBox="1">
            <a:spLocks noGrp="1"/>
          </p:cNvSpPr>
          <p:nvPr/>
        </p:nvSpPr>
        <p:spPr bwMode="auto">
          <a:xfrm>
            <a:off x="1588"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algn="l" rtl="0" eaLnBrk="1" fontAlgn="base" hangingPunct="1">
              <a:spcBef>
                <a:spcPct val="20000"/>
              </a:spcBef>
              <a:spcAft>
                <a:spcPct val="0"/>
              </a:spcAft>
              <a:buClr>
                <a:srgbClr val="1F497D"/>
              </a:buClr>
              <a:buSzPct val="90000"/>
              <a:buFont typeface="Symbol" pitchFamily="18" charset="2"/>
              <a:buNone/>
            </a:pPr>
            <a:fld id="{21A18584-8C4D-4BC1-B094-B7620619E5A1}" type="slidenum">
              <a:rPr lang="ar-SA" sz="1200">
                <a:solidFill>
                  <a:prstClr val="black"/>
                </a:solidFill>
                <a:latin typeface="Garamond" pitchFamily="18" charset="0"/>
              </a:rPr>
              <a:pPr algn="l" rtl="0" eaLnBrk="1" fontAlgn="base" hangingPunct="1">
                <a:spcBef>
                  <a:spcPct val="20000"/>
                </a:spcBef>
                <a:spcAft>
                  <a:spcPct val="0"/>
                </a:spcAft>
                <a:buClr>
                  <a:srgbClr val="1F497D"/>
                </a:buClr>
                <a:buSzPct val="90000"/>
                <a:buFont typeface="Symbol" pitchFamily="18" charset="2"/>
                <a:buNone/>
              </a:pPr>
              <a:t>56</a:t>
            </a:fld>
            <a:endParaRPr lang="fa-IR" sz="1200">
              <a:solidFill>
                <a:prstClr val="black"/>
              </a:solidFill>
              <a:latin typeface="Garamond"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p:cNvSpPr>
            <a:spLocks noGrp="1" noRot="1" noChangeAspect="1" noTextEdit="1"/>
          </p:cNvSpPr>
          <p:nvPr>
            <p:ph type="sldImg"/>
          </p:nvPr>
        </p:nvSpPr>
        <p:spPr>
          <a:ln/>
        </p:spPr>
      </p:sp>
      <p:sp>
        <p:nvSpPr>
          <p:cNvPr id="24166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fa-IR" smtClean="0"/>
          </a:p>
        </p:txBody>
      </p:sp>
      <p:sp>
        <p:nvSpPr>
          <p:cNvPr id="241668" name="Slide Number Placeholder 3"/>
          <p:cNvSpPr txBox="1">
            <a:spLocks noGrp="1"/>
          </p:cNvSpPr>
          <p:nvPr/>
        </p:nvSpPr>
        <p:spPr bwMode="auto">
          <a:xfrm>
            <a:off x="1588"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algn="l" rtl="0" eaLnBrk="1" fontAlgn="base" hangingPunct="1">
              <a:spcBef>
                <a:spcPct val="20000"/>
              </a:spcBef>
              <a:spcAft>
                <a:spcPct val="0"/>
              </a:spcAft>
              <a:buClr>
                <a:srgbClr val="1F497D"/>
              </a:buClr>
              <a:buSzPct val="90000"/>
              <a:buFont typeface="Symbol" pitchFamily="18" charset="2"/>
              <a:buNone/>
            </a:pPr>
            <a:fld id="{3A1FDDF1-8773-41DA-8D7E-4CC5462690AB}" type="slidenum">
              <a:rPr lang="ar-SA" sz="1200">
                <a:solidFill>
                  <a:prstClr val="black"/>
                </a:solidFill>
                <a:latin typeface="Garamond" pitchFamily="18" charset="0"/>
              </a:rPr>
              <a:pPr algn="l" rtl="0" eaLnBrk="1" fontAlgn="base" hangingPunct="1">
                <a:spcBef>
                  <a:spcPct val="20000"/>
                </a:spcBef>
                <a:spcAft>
                  <a:spcPct val="0"/>
                </a:spcAft>
                <a:buClr>
                  <a:srgbClr val="1F497D"/>
                </a:buClr>
                <a:buSzPct val="90000"/>
                <a:buFont typeface="Symbol" pitchFamily="18" charset="2"/>
                <a:buNone/>
              </a:pPr>
              <a:t>57</a:t>
            </a:fld>
            <a:endParaRPr lang="fa-IR" sz="1200">
              <a:solidFill>
                <a:prstClr val="black"/>
              </a:solidFill>
              <a:latin typeface="Garamond"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p:cNvSpPr>
            <a:spLocks noGrp="1" noRot="1" noChangeAspect="1" noTextEdit="1"/>
          </p:cNvSpPr>
          <p:nvPr>
            <p:ph type="sldImg"/>
          </p:nvPr>
        </p:nvSpPr>
        <p:spPr>
          <a:ln/>
        </p:spPr>
      </p:sp>
      <p:sp>
        <p:nvSpPr>
          <p:cNvPr id="24269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fa-IR" smtClean="0"/>
          </a:p>
        </p:txBody>
      </p:sp>
      <p:sp>
        <p:nvSpPr>
          <p:cNvPr id="242692" name="Slide Number Placeholder 3"/>
          <p:cNvSpPr txBox="1">
            <a:spLocks noGrp="1"/>
          </p:cNvSpPr>
          <p:nvPr/>
        </p:nvSpPr>
        <p:spPr bwMode="auto">
          <a:xfrm>
            <a:off x="1588"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algn="l" rtl="0" eaLnBrk="1" fontAlgn="base" hangingPunct="1">
              <a:spcBef>
                <a:spcPct val="20000"/>
              </a:spcBef>
              <a:spcAft>
                <a:spcPct val="0"/>
              </a:spcAft>
              <a:buClr>
                <a:srgbClr val="1F497D"/>
              </a:buClr>
              <a:buSzPct val="90000"/>
              <a:buFont typeface="Symbol" pitchFamily="18" charset="2"/>
              <a:buNone/>
            </a:pPr>
            <a:fld id="{CAD1316D-6755-4EC6-9415-F40B809142AD}" type="slidenum">
              <a:rPr lang="ar-SA" sz="1200">
                <a:solidFill>
                  <a:prstClr val="black"/>
                </a:solidFill>
                <a:latin typeface="Garamond" pitchFamily="18" charset="0"/>
              </a:rPr>
              <a:pPr algn="l" rtl="0" eaLnBrk="1" fontAlgn="base" hangingPunct="1">
                <a:spcBef>
                  <a:spcPct val="20000"/>
                </a:spcBef>
                <a:spcAft>
                  <a:spcPct val="0"/>
                </a:spcAft>
                <a:buClr>
                  <a:srgbClr val="1F497D"/>
                </a:buClr>
                <a:buSzPct val="90000"/>
                <a:buFont typeface="Symbol" pitchFamily="18" charset="2"/>
                <a:buNone/>
              </a:pPr>
              <a:t>58</a:t>
            </a:fld>
            <a:endParaRPr lang="fa-IR" sz="1200">
              <a:solidFill>
                <a:prstClr val="black"/>
              </a:solidFill>
              <a:latin typeface="Garamond"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lide Image Placeholder 1"/>
          <p:cNvSpPr>
            <a:spLocks noGrp="1" noRot="1" noChangeAspect="1" noTextEdit="1"/>
          </p:cNvSpPr>
          <p:nvPr>
            <p:ph type="sldImg"/>
          </p:nvPr>
        </p:nvSpPr>
        <p:spPr>
          <a:ln/>
        </p:spPr>
      </p:sp>
      <p:sp>
        <p:nvSpPr>
          <p:cNvPr id="24371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fa-IR" smtClean="0"/>
          </a:p>
        </p:txBody>
      </p:sp>
      <p:sp>
        <p:nvSpPr>
          <p:cNvPr id="243716" name="Slide Number Placeholder 3"/>
          <p:cNvSpPr txBox="1">
            <a:spLocks noGrp="1"/>
          </p:cNvSpPr>
          <p:nvPr/>
        </p:nvSpPr>
        <p:spPr bwMode="auto">
          <a:xfrm>
            <a:off x="1588"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algn="l" rtl="0" eaLnBrk="1" fontAlgn="base" hangingPunct="1">
              <a:spcBef>
                <a:spcPct val="20000"/>
              </a:spcBef>
              <a:spcAft>
                <a:spcPct val="0"/>
              </a:spcAft>
              <a:buClr>
                <a:srgbClr val="1F497D"/>
              </a:buClr>
              <a:buSzPct val="90000"/>
              <a:buFont typeface="Symbol" pitchFamily="18" charset="2"/>
              <a:buNone/>
            </a:pPr>
            <a:fld id="{06EDD51D-8520-495D-B0D1-09DC8E23D88D}" type="slidenum">
              <a:rPr lang="ar-SA" sz="1200">
                <a:solidFill>
                  <a:prstClr val="black"/>
                </a:solidFill>
                <a:latin typeface="Garamond" pitchFamily="18" charset="0"/>
              </a:rPr>
              <a:pPr algn="l" rtl="0" eaLnBrk="1" fontAlgn="base" hangingPunct="1">
                <a:spcBef>
                  <a:spcPct val="20000"/>
                </a:spcBef>
                <a:spcAft>
                  <a:spcPct val="0"/>
                </a:spcAft>
                <a:buClr>
                  <a:srgbClr val="1F497D"/>
                </a:buClr>
                <a:buSzPct val="90000"/>
                <a:buFont typeface="Symbol" pitchFamily="18" charset="2"/>
                <a:buNone/>
              </a:pPr>
              <a:t>59</a:t>
            </a:fld>
            <a:endParaRPr lang="fa-IR" sz="1200">
              <a:solidFill>
                <a:prstClr val="black"/>
              </a:solidFill>
              <a:latin typeface="Garamond"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Slide Image Placeholder 1"/>
          <p:cNvSpPr>
            <a:spLocks noGrp="1" noRot="1" noChangeAspect="1" noTextEdit="1"/>
          </p:cNvSpPr>
          <p:nvPr>
            <p:ph type="sldImg"/>
          </p:nvPr>
        </p:nvSpPr>
        <p:spPr>
          <a:ln/>
        </p:spPr>
      </p:sp>
      <p:sp>
        <p:nvSpPr>
          <p:cNvPr id="24473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fa-IR" smtClean="0"/>
          </a:p>
        </p:txBody>
      </p:sp>
      <p:sp>
        <p:nvSpPr>
          <p:cNvPr id="244740" name="Slide Number Placeholder 3"/>
          <p:cNvSpPr txBox="1">
            <a:spLocks noGrp="1"/>
          </p:cNvSpPr>
          <p:nvPr/>
        </p:nvSpPr>
        <p:spPr bwMode="auto">
          <a:xfrm>
            <a:off x="1588"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algn="l" rtl="0" eaLnBrk="1" fontAlgn="base" hangingPunct="1">
              <a:spcBef>
                <a:spcPct val="20000"/>
              </a:spcBef>
              <a:spcAft>
                <a:spcPct val="0"/>
              </a:spcAft>
              <a:buClr>
                <a:srgbClr val="1F497D"/>
              </a:buClr>
              <a:buSzPct val="90000"/>
              <a:buFont typeface="Symbol" pitchFamily="18" charset="2"/>
              <a:buNone/>
            </a:pPr>
            <a:fld id="{BA83FDDC-51CF-4494-9D97-55606A4055CC}" type="slidenum">
              <a:rPr lang="ar-SA" sz="1200">
                <a:solidFill>
                  <a:prstClr val="black"/>
                </a:solidFill>
                <a:latin typeface="Garamond" pitchFamily="18" charset="0"/>
              </a:rPr>
              <a:pPr algn="l" rtl="0" eaLnBrk="1" fontAlgn="base" hangingPunct="1">
                <a:spcBef>
                  <a:spcPct val="20000"/>
                </a:spcBef>
                <a:spcAft>
                  <a:spcPct val="0"/>
                </a:spcAft>
                <a:buClr>
                  <a:srgbClr val="1F497D"/>
                </a:buClr>
                <a:buSzPct val="90000"/>
                <a:buFont typeface="Symbol" pitchFamily="18" charset="2"/>
                <a:buNone/>
              </a:pPr>
              <a:t>60</a:t>
            </a:fld>
            <a:endParaRPr lang="fa-IR" sz="1200">
              <a:solidFill>
                <a:prstClr val="black"/>
              </a:solidFill>
              <a:latin typeface="Garamond"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Slide Image Placeholder 1"/>
          <p:cNvSpPr>
            <a:spLocks noGrp="1" noRot="1" noChangeAspect="1" noTextEdit="1"/>
          </p:cNvSpPr>
          <p:nvPr>
            <p:ph type="sldImg"/>
          </p:nvPr>
        </p:nvSpPr>
        <p:spPr>
          <a:ln/>
        </p:spPr>
      </p:sp>
      <p:sp>
        <p:nvSpPr>
          <p:cNvPr id="24576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fa-IR" smtClean="0"/>
          </a:p>
        </p:txBody>
      </p:sp>
      <p:sp>
        <p:nvSpPr>
          <p:cNvPr id="245764" name="Slide Number Placeholder 3"/>
          <p:cNvSpPr txBox="1">
            <a:spLocks noGrp="1"/>
          </p:cNvSpPr>
          <p:nvPr/>
        </p:nvSpPr>
        <p:spPr bwMode="auto">
          <a:xfrm>
            <a:off x="1588"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algn="l" rtl="0" eaLnBrk="1" fontAlgn="base" hangingPunct="1">
              <a:spcBef>
                <a:spcPct val="20000"/>
              </a:spcBef>
              <a:spcAft>
                <a:spcPct val="0"/>
              </a:spcAft>
              <a:buClr>
                <a:srgbClr val="1F497D"/>
              </a:buClr>
              <a:buSzPct val="90000"/>
              <a:buFont typeface="Symbol" pitchFamily="18" charset="2"/>
              <a:buNone/>
            </a:pPr>
            <a:fld id="{18C7757D-AA0C-48D6-8472-49CBD39C88FC}" type="slidenum">
              <a:rPr lang="ar-SA" sz="1200">
                <a:solidFill>
                  <a:prstClr val="black"/>
                </a:solidFill>
                <a:latin typeface="Garamond" pitchFamily="18" charset="0"/>
              </a:rPr>
              <a:pPr algn="l" rtl="0" eaLnBrk="1" fontAlgn="base" hangingPunct="1">
                <a:spcBef>
                  <a:spcPct val="20000"/>
                </a:spcBef>
                <a:spcAft>
                  <a:spcPct val="0"/>
                </a:spcAft>
                <a:buClr>
                  <a:srgbClr val="1F497D"/>
                </a:buClr>
                <a:buSzPct val="90000"/>
                <a:buFont typeface="Symbol" pitchFamily="18" charset="2"/>
                <a:buNone/>
              </a:pPr>
              <a:t>61</a:t>
            </a:fld>
            <a:endParaRPr lang="fa-IR" sz="1200">
              <a:solidFill>
                <a:prstClr val="black"/>
              </a:solidFill>
              <a:latin typeface="Garamond"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eaLnBrk="1" hangingPunct="1">
              <a:buClr>
                <a:srgbClr val="1F497D"/>
              </a:buClr>
            </a:pPr>
            <a:fld id="{EF31F260-CFDB-4C4E-B235-0372B5AA9D3A}" type="slidenum">
              <a:rPr lang="ar-SA" sz="1200" b="0">
                <a:solidFill>
                  <a:prstClr val="black"/>
                </a:solidFill>
              </a:rPr>
              <a:pPr eaLnBrk="1" hangingPunct="1">
                <a:buClr>
                  <a:srgbClr val="1F497D"/>
                </a:buClr>
              </a:pPr>
              <a:t>2</a:t>
            </a:fld>
            <a:endParaRPr lang="en-US" sz="1200" b="0">
              <a:solidFill>
                <a:prstClr val="black"/>
              </a:solidFill>
            </a:endParaRPr>
          </a:p>
        </p:txBody>
      </p:sp>
      <p:sp>
        <p:nvSpPr>
          <p:cNvPr id="156675" name="Rectangle 2"/>
          <p:cNvSpPr>
            <a:spLocks noGrp="1" noRot="1" noChangeAspect="1" noChangeArrowheads="1" noTextEdit="1"/>
          </p:cNvSpPr>
          <p:nvPr>
            <p:ph type="sldImg"/>
          </p:nvPr>
        </p:nvSpPr>
        <p:spPr>
          <a:xfrm>
            <a:off x="1150938" y="692150"/>
            <a:ext cx="4556125" cy="3416300"/>
          </a:xfrm>
          <a:ln w="12700" cap="flat">
            <a:solidFill>
              <a:schemeClr val="tx1"/>
            </a:solidFill>
          </a:ln>
        </p:spPr>
      </p:sp>
      <p:sp>
        <p:nvSpPr>
          <p:cNvPr id="15667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8" tIns="44450" rIns="90488" bIns="44450"/>
          <a:lstStyle/>
          <a:p>
            <a:endParaRPr lang="en-GB"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Image Placeholder 1"/>
          <p:cNvSpPr>
            <a:spLocks noGrp="1" noRot="1" noChangeAspect="1" noTextEdit="1"/>
          </p:cNvSpPr>
          <p:nvPr>
            <p:ph type="sldImg"/>
          </p:nvPr>
        </p:nvSpPr>
        <p:spPr>
          <a:ln/>
        </p:spPr>
      </p:sp>
      <p:sp>
        <p:nvSpPr>
          <p:cNvPr id="24678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fa-IR" smtClean="0"/>
          </a:p>
        </p:txBody>
      </p:sp>
      <p:sp>
        <p:nvSpPr>
          <p:cNvPr id="246788" name="Slide Number Placeholder 3"/>
          <p:cNvSpPr txBox="1">
            <a:spLocks noGrp="1"/>
          </p:cNvSpPr>
          <p:nvPr/>
        </p:nvSpPr>
        <p:spPr bwMode="auto">
          <a:xfrm>
            <a:off x="1588"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algn="l" rtl="0" eaLnBrk="1" fontAlgn="base" hangingPunct="1">
              <a:spcBef>
                <a:spcPct val="20000"/>
              </a:spcBef>
              <a:spcAft>
                <a:spcPct val="0"/>
              </a:spcAft>
              <a:buClr>
                <a:srgbClr val="1F497D"/>
              </a:buClr>
              <a:buSzPct val="90000"/>
              <a:buFont typeface="Symbol" pitchFamily="18" charset="2"/>
              <a:buNone/>
            </a:pPr>
            <a:fld id="{F3D3CB84-5D58-4CE5-AB1C-F6CC827C72C0}" type="slidenum">
              <a:rPr lang="ar-SA" sz="1200">
                <a:solidFill>
                  <a:prstClr val="black"/>
                </a:solidFill>
                <a:latin typeface="Garamond" pitchFamily="18" charset="0"/>
              </a:rPr>
              <a:pPr algn="l" rtl="0" eaLnBrk="1" fontAlgn="base" hangingPunct="1">
                <a:spcBef>
                  <a:spcPct val="20000"/>
                </a:spcBef>
                <a:spcAft>
                  <a:spcPct val="0"/>
                </a:spcAft>
                <a:buClr>
                  <a:srgbClr val="1F497D"/>
                </a:buClr>
                <a:buSzPct val="90000"/>
                <a:buFont typeface="Symbol" pitchFamily="18" charset="2"/>
                <a:buNone/>
              </a:pPr>
              <a:t>62</a:t>
            </a:fld>
            <a:endParaRPr lang="fa-IR" sz="1200">
              <a:solidFill>
                <a:prstClr val="black"/>
              </a:solidFill>
              <a:latin typeface="Garamond"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a:ln/>
        </p:spPr>
      </p:sp>
      <p:sp>
        <p:nvSpPr>
          <p:cNvPr id="24781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fa-IR" smtClean="0"/>
          </a:p>
        </p:txBody>
      </p:sp>
      <p:sp>
        <p:nvSpPr>
          <p:cNvPr id="247812" name="Slide Number Placeholder 3"/>
          <p:cNvSpPr txBox="1">
            <a:spLocks noGrp="1"/>
          </p:cNvSpPr>
          <p:nvPr/>
        </p:nvSpPr>
        <p:spPr bwMode="auto">
          <a:xfrm>
            <a:off x="1588"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algn="l" rtl="0" eaLnBrk="1" fontAlgn="base" hangingPunct="1">
              <a:spcBef>
                <a:spcPct val="20000"/>
              </a:spcBef>
              <a:spcAft>
                <a:spcPct val="0"/>
              </a:spcAft>
              <a:buClr>
                <a:srgbClr val="1F497D"/>
              </a:buClr>
              <a:buSzPct val="90000"/>
              <a:buFont typeface="Symbol" pitchFamily="18" charset="2"/>
              <a:buNone/>
            </a:pPr>
            <a:fld id="{715C8A6D-FC40-4551-98F5-921DEDD99968}" type="slidenum">
              <a:rPr lang="ar-SA" sz="1200">
                <a:solidFill>
                  <a:prstClr val="black"/>
                </a:solidFill>
                <a:latin typeface="Garamond" pitchFamily="18" charset="0"/>
              </a:rPr>
              <a:pPr algn="l" rtl="0" eaLnBrk="1" fontAlgn="base" hangingPunct="1">
                <a:spcBef>
                  <a:spcPct val="20000"/>
                </a:spcBef>
                <a:spcAft>
                  <a:spcPct val="0"/>
                </a:spcAft>
                <a:buClr>
                  <a:srgbClr val="1F497D"/>
                </a:buClr>
                <a:buSzPct val="90000"/>
                <a:buFont typeface="Symbol" pitchFamily="18" charset="2"/>
                <a:buNone/>
              </a:pPr>
              <a:t>63</a:t>
            </a:fld>
            <a:endParaRPr lang="fa-IR" sz="1200">
              <a:solidFill>
                <a:prstClr val="black"/>
              </a:solidFill>
              <a:latin typeface="Garamond"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Image Placeholder 1"/>
          <p:cNvSpPr>
            <a:spLocks noGrp="1" noRot="1" noChangeAspect="1" noTextEdit="1"/>
          </p:cNvSpPr>
          <p:nvPr>
            <p:ph type="sldImg"/>
          </p:nvPr>
        </p:nvSpPr>
        <p:spPr>
          <a:ln/>
        </p:spPr>
      </p:sp>
      <p:sp>
        <p:nvSpPr>
          <p:cNvPr id="24883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fa-IR" smtClean="0"/>
          </a:p>
        </p:txBody>
      </p:sp>
      <p:sp>
        <p:nvSpPr>
          <p:cNvPr id="248836" name="Slide Number Placeholder 3"/>
          <p:cNvSpPr txBox="1">
            <a:spLocks noGrp="1"/>
          </p:cNvSpPr>
          <p:nvPr/>
        </p:nvSpPr>
        <p:spPr bwMode="auto">
          <a:xfrm>
            <a:off x="1588"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algn="l" rtl="0" eaLnBrk="1" fontAlgn="base" hangingPunct="1">
              <a:spcBef>
                <a:spcPct val="20000"/>
              </a:spcBef>
              <a:spcAft>
                <a:spcPct val="0"/>
              </a:spcAft>
              <a:buClr>
                <a:srgbClr val="1F497D"/>
              </a:buClr>
              <a:buSzPct val="90000"/>
              <a:buFont typeface="Symbol" pitchFamily="18" charset="2"/>
              <a:buNone/>
            </a:pPr>
            <a:fld id="{D5646EDE-C309-4D5E-B909-CDFFAF394C12}" type="slidenum">
              <a:rPr lang="ar-SA" sz="1200">
                <a:solidFill>
                  <a:prstClr val="black"/>
                </a:solidFill>
                <a:latin typeface="Garamond" pitchFamily="18" charset="0"/>
              </a:rPr>
              <a:pPr algn="l" rtl="0" eaLnBrk="1" fontAlgn="base" hangingPunct="1">
                <a:spcBef>
                  <a:spcPct val="20000"/>
                </a:spcBef>
                <a:spcAft>
                  <a:spcPct val="0"/>
                </a:spcAft>
                <a:buClr>
                  <a:srgbClr val="1F497D"/>
                </a:buClr>
                <a:buSzPct val="90000"/>
                <a:buFont typeface="Symbol" pitchFamily="18" charset="2"/>
                <a:buNone/>
              </a:pPr>
              <a:t>64</a:t>
            </a:fld>
            <a:endParaRPr lang="fa-IR" sz="1200">
              <a:solidFill>
                <a:prstClr val="black"/>
              </a:solidFill>
              <a:latin typeface="Garamond"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eaLnBrk="1" hangingPunct="1">
              <a:buClr>
                <a:srgbClr val="1F497D"/>
              </a:buClr>
            </a:pPr>
            <a:fld id="{50950D8E-0116-4D27-8245-83AF0CAF7F1B}" type="slidenum">
              <a:rPr lang="ar-SA" sz="1200" b="0">
                <a:solidFill>
                  <a:prstClr val="black"/>
                </a:solidFill>
              </a:rPr>
              <a:pPr eaLnBrk="1" hangingPunct="1">
                <a:buClr>
                  <a:srgbClr val="1F497D"/>
                </a:buClr>
              </a:pPr>
              <a:t>5</a:t>
            </a:fld>
            <a:endParaRPr lang="en-US" sz="1200" b="0">
              <a:solidFill>
                <a:prstClr val="black"/>
              </a:solidFill>
            </a:endParaRPr>
          </a:p>
        </p:txBody>
      </p:sp>
      <p:sp>
        <p:nvSpPr>
          <p:cNvPr id="158723" name="Rectangle 2"/>
          <p:cNvSpPr>
            <a:spLocks noGrp="1" noRot="1" noChangeAspect="1" noChangeArrowheads="1" noTextEdit="1"/>
          </p:cNvSpPr>
          <p:nvPr>
            <p:ph type="sldImg"/>
          </p:nvPr>
        </p:nvSpPr>
        <p:spPr>
          <a:xfrm>
            <a:off x="1150938" y="692150"/>
            <a:ext cx="4556125" cy="3416300"/>
          </a:xfrm>
          <a:ln w="12700" cap="flat">
            <a:solidFill>
              <a:schemeClr val="tx1"/>
            </a:solidFill>
          </a:ln>
        </p:spPr>
      </p:sp>
      <p:sp>
        <p:nvSpPr>
          <p:cNvPr id="15872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8" tIns="44450" rIns="90488" bIns="44450"/>
          <a:lstStyle/>
          <a:p>
            <a:endParaRPr lang="en-GB"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Slide Image Placeholder 1"/>
          <p:cNvSpPr>
            <a:spLocks noGrp="1" noRot="1" noChangeAspect="1" noTextEdit="1"/>
          </p:cNvSpPr>
          <p:nvPr>
            <p:ph type="sldImg"/>
          </p:nvPr>
        </p:nvSpPr>
        <p:spPr>
          <a:ln/>
        </p:spPr>
      </p:sp>
      <p:sp>
        <p:nvSpPr>
          <p:cNvPr id="45568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fa-IR" smtClean="0"/>
          </a:p>
        </p:txBody>
      </p:sp>
      <p:sp>
        <p:nvSpPr>
          <p:cNvPr id="455684" name="Slide Number Placeholder 3"/>
          <p:cNvSpPr txBox="1">
            <a:spLocks noGrp="1"/>
          </p:cNvSpPr>
          <p:nvPr/>
        </p:nvSpPr>
        <p:spPr bwMode="auto">
          <a:xfrm>
            <a:off x="1588"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algn="l" rtl="0" eaLnBrk="1" fontAlgn="base" hangingPunct="1">
              <a:spcBef>
                <a:spcPct val="20000"/>
              </a:spcBef>
              <a:spcAft>
                <a:spcPct val="0"/>
              </a:spcAft>
              <a:buClr>
                <a:srgbClr val="1F497D"/>
              </a:buClr>
              <a:buSzPct val="90000"/>
              <a:buFont typeface="Symbol" pitchFamily="18" charset="2"/>
              <a:buNone/>
            </a:pPr>
            <a:fld id="{3218F875-D856-4C13-B9B8-278F7B2D8EB5}" type="slidenum">
              <a:rPr lang="ar-SA" sz="1200" smtClean="0">
                <a:solidFill>
                  <a:prstClr val="black"/>
                </a:solidFill>
                <a:latin typeface="Garamond" pitchFamily="18" charset="0"/>
              </a:rPr>
              <a:pPr algn="l" rtl="0" eaLnBrk="1" fontAlgn="base" hangingPunct="1">
                <a:spcBef>
                  <a:spcPct val="20000"/>
                </a:spcBef>
                <a:spcAft>
                  <a:spcPct val="0"/>
                </a:spcAft>
                <a:buClr>
                  <a:srgbClr val="1F497D"/>
                </a:buClr>
                <a:buSzPct val="90000"/>
                <a:buFont typeface="Symbol" pitchFamily="18" charset="2"/>
                <a:buNone/>
              </a:pPr>
              <a:t>8</a:t>
            </a:fld>
            <a:endParaRPr lang="fa-IR" sz="1200" smtClean="0">
              <a:solidFill>
                <a:prstClr val="black"/>
              </a:solidFill>
              <a:latin typeface="Garamond"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2"/>
          <p:cNvSpPr>
            <a:spLocks noGrp="1" noRot="1" noChangeAspect="1" noChangeArrowheads="1" noTextEdit="1"/>
          </p:cNvSpPr>
          <p:nvPr>
            <p:ph type="sldImg"/>
          </p:nvPr>
        </p:nvSpPr>
        <p:spPr>
          <a:xfrm>
            <a:off x="1143000" y="685800"/>
            <a:ext cx="4572000" cy="3429000"/>
          </a:xfrm>
          <a:ln/>
        </p:spPr>
      </p:sp>
      <p:sp>
        <p:nvSpPr>
          <p:cNvPr id="4065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cs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2"/>
          <p:cNvSpPr>
            <a:spLocks noGrp="1" noRot="1" noChangeAspect="1" noChangeArrowheads="1" noTextEdit="1"/>
          </p:cNvSpPr>
          <p:nvPr>
            <p:ph type="sldImg"/>
          </p:nvPr>
        </p:nvSpPr>
        <p:spPr>
          <a:xfrm>
            <a:off x="1143000" y="685800"/>
            <a:ext cx="4572000" cy="3429000"/>
          </a:xfrm>
          <a:ln/>
        </p:spPr>
      </p:sp>
      <p:sp>
        <p:nvSpPr>
          <p:cNvPr id="4075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cs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2"/>
          <p:cNvSpPr>
            <a:spLocks noGrp="1" noRot="1" noChangeAspect="1" noChangeArrowheads="1" noTextEdit="1"/>
          </p:cNvSpPr>
          <p:nvPr>
            <p:ph type="sldImg"/>
          </p:nvPr>
        </p:nvSpPr>
        <p:spPr>
          <a:xfrm>
            <a:off x="1143000" y="685800"/>
            <a:ext cx="4572000" cy="3429000"/>
          </a:xfrm>
          <a:ln/>
        </p:spPr>
      </p:sp>
      <p:sp>
        <p:nvSpPr>
          <p:cNvPr id="4085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cs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2"/>
          <p:cNvSpPr>
            <a:spLocks noGrp="1" noRot="1" noChangeAspect="1" noChangeArrowheads="1" noTextEdit="1"/>
          </p:cNvSpPr>
          <p:nvPr>
            <p:ph type="sldImg"/>
          </p:nvPr>
        </p:nvSpPr>
        <p:spPr>
          <a:xfrm>
            <a:off x="1143000" y="685800"/>
            <a:ext cx="4572000" cy="3429000"/>
          </a:xfrm>
          <a:ln/>
        </p:spPr>
      </p:sp>
      <p:sp>
        <p:nvSpPr>
          <p:cNvPr id="4096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cs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2"/>
          <p:cNvSpPr>
            <a:spLocks noGrp="1" noRot="1" noChangeAspect="1" noChangeArrowheads="1" noTextEdit="1"/>
          </p:cNvSpPr>
          <p:nvPr>
            <p:ph type="sldImg"/>
          </p:nvPr>
        </p:nvSpPr>
        <p:spPr>
          <a:xfrm>
            <a:off x="1143000" y="685800"/>
            <a:ext cx="4572000" cy="3429000"/>
          </a:xfrm>
          <a:ln/>
        </p:spPr>
      </p:sp>
      <p:sp>
        <p:nvSpPr>
          <p:cNvPr id="4106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i="1" smtClean="0">
                <a:latin typeface="Arial" pitchFamily="34" charset="0"/>
                <a:cs typeface="Arial" pitchFamily="34" charset="0"/>
              </a:rPr>
              <a:t>Hamed Akbari</a:t>
            </a:r>
          </a:p>
          <a:p>
            <a:r>
              <a:rPr lang="en-US" b="1" i="1" smtClean="0">
                <a:latin typeface="Arial" pitchFamily="34" charset="0"/>
                <a:cs typeface="Arial" pitchFamily="34" charset="0"/>
              </a:rPr>
              <a:t>Industrial Hygienist</a:t>
            </a:r>
          </a:p>
          <a:p>
            <a:r>
              <a:rPr lang="en-US" smtClean="0">
                <a:latin typeface="Arial" pitchFamily="34" charset="0"/>
                <a:cs typeface="Arial" pitchFamily="34" charset="0"/>
              </a:rPr>
              <a:t>Health Research Center, Baqiyatallah University of Medical Sciences</a:t>
            </a:r>
          </a:p>
          <a:p>
            <a:endParaRPr lang="en-US" smtClean="0">
              <a:latin typeface="Arial" pitchFamily="34" charset="0"/>
              <a:cs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hemeOverride" Target="../theme/themeOverride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hemeOverride" Target="../theme/themeOverride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hemeOverride" Target="../theme/themeOverride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hemeOverride" Target="../theme/themeOverride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l" rtl="0" fontAlgn="base">
                <a:spcBef>
                  <a:spcPct val="20000"/>
                </a:spcBef>
                <a:spcAft>
                  <a:spcPct val="0"/>
                </a:spcAft>
                <a:buClr>
                  <a:srgbClr val="FFCC66"/>
                </a:buClr>
                <a:buSzPct val="90000"/>
                <a:buFont typeface="Symbol" pitchFamily="18" charset="2"/>
                <a:buNone/>
                <a:defRPr/>
              </a:pPr>
              <a:endParaRPr lang="en-US" sz="2400" b="1">
                <a:solidFill>
                  <a:srgbClr val="FFFFFF"/>
                </a:solidFill>
                <a:effectLst>
                  <a:outerShdw blurRad="38100" dist="38100" dir="2700000" algn="tl">
                    <a:srgbClr val="000000">
                      <a:alpha val="43137"/>
                    </a:srgbClr>
                  </a:outerShdw>
                </a:effectLst>
              </a:endParaRPr>
            </a:p>
          </p:txBody>
        </p:sp>
        <p:sp>
          <p:nvSpPr>
            <p:cNvPr id="6" name="Arc 4"/>
            <p:cNvSpPr>
              <a:spLocks/>
            </p:cNvSpPr>
            <p:nvPr/>
          </p:nvSpPr>
          <p:spPr bwMode="auto">
            <a:xfrm>
              <a:off x="-652" y="978"/>
              <a:ext cx="4237" cy="3342"/>
            </a:xfrm>
            <a:custGeom>
              <a:avLst/>
              <a:gdLst>
                <a:gd name="G0" fmla="+- 0 0 0"/>
                <a:gd name="G1" fmla="+- 21231 0 0"/>
                <a:gd name="G2" fmla="+- 21600 0 0"/>
                <a:gd name="T0" fmla="*/ 3977 w 21600"/>
                <a:gd name="T1" fmla="*/ 0 h 21231"/>
                <a:gd name="T2" fmla="*/ 21600 w 21600"/>
                <a:gd name="T3" fmla="*/ 21231 h 21231"/>
                <a:gd name="T4" fmla="*/ 0 w 21600"/>
                <a:gd name="T5" fmla="*/ 21231 h 21231"/>
              </a:gdLst>
              <a:ahLst/>
              <a:cxnLst>
                <a:cxn ang="0">
                  <a:pos x="T0" y="T1"/>
                </a:cxn>
                <a:cxn ang="0">
                  <a:pos x="T2" y="T3"/>
                </a:cxn>
                <a:cxn ang="0">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close/>
                </a:path>
              </a:pathLst>
            </a:custGeom>
            <a:noFill/>
            <a:ln w="12700" cap="rnd">
              <a:solidFill>
                <a:schemeClr val="accent2"/>
              </a:solidFill>
              <a:round/>
              <a:headEnd type="none" w="sm" len="sm"/>
              <a:tailEnd type="none" w="sm" len="sm"/>
            </a:ln>
            <a:effectLst/>
          </p:spPr>
          <p:txBody>
            <a:bodyPr wrap="none" anchor="ctr"/>
            <a:lstStyle/>
            <a:p>
              <a:pPr algn="l" rtl="0" fontAlgn="base">
                <a:spcBef>
                  <a:spcPct val="20000"/>
                </a:spcBef>
                <a:spcAft>
                  <a:spcPct val="0"/>
                </a:spcAft>
                <a:buClr>
                  <a:srgbClr val="FFCC66"/>
                </a:buClr>
                <a:buSzPct val="90000"/>
                <a:buFont typeface="Symbol" pitchFamily="18" charset="2"/>
                <a:buNone/>
                <a:defRPr/>
              </a:pPr>
              <a:endParaRPr lang="en-US" sz="2400" b="1">
                <a:solidFill>
                  <a:srgbClr val="FFFFFF"/>
                </a:solidFill>
                <a:effectLst>
                  <a:outerShdw blurRad="38100" dist="38100" dir="2700000" algn="tl">
                    <a:srgbClr val="000000">
                      <a:alpha val="43137"/>
                    </a:srgbClr>
                  </a:outerShdw>
                </a:effectLst>
              </a:endParaRPr>
            </a:p>
          </p:txBody>
        </p:sp>
      </p:grpSp>
      <p:sp>
        <p:nvSpPr>
          <p:cNvPr id="3077"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3078"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2"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2804D6BE-62EA-45D0-98E7-C1809CF92E99}"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4168449906"/>
      </p:ext>
    </p:extLst>
  </p:cSld>
  <p:clrMapOvr>
    <a:masterClrMapping/>
  </p:clrMapOvr>
  <p:transition spd="slow">
    <p:whee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851EBDC8-3413-48EF-84F7-64E94876F364}"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151318766"/>
      </p:ext>
    </p:extLst>
  </p:cSld>
  <p:clrMapOvr>
    <a:masterClrMapping/>
  </p:clrMapOvr>
  <p:transition spd="slow">
    <p:wheel/>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04" rIns="45704"/>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rtl="0">
              <a:spcBef>
                <a:spcPct val="20000"/>
              </a:spcBef>
              <a:buClr>
                <a:srgbClr val="DBF5F9"/>
              </a:buClr>
              <a:buSzPct val="90000"/>
              <a:buFont typeface="Symbol" pitchFamily="18" charset="2"/>
              <a:buNone/>
              <a:defRPr b="1">
                <a:solidFill>
                  <a:srgbClr val="DBF5F9">
                    <a:shade val="90000"/>
                  </a:srgbClr>
                </a:solidFill>
                <a:latin typeface="Times New Roman" pitchFamily="18" charset="0"/>
                <a:cs typeface="+mn-cs"/>
              </a:defRPr>
            </a:lvl1pPr>
          </a:lstStyle>
          <a:p>
            <a:pPr>
              <a:defRPr/>
            </a:pPr>
            <a:fld id="{EEEC0E1D-5CDA-4F52-92AF-E2814F530946}" type="datetimeFigureOut">
              <a:rPr lang="fa-IR"/>
              <a:pPr>
                <a:defRPr/>
              </a:pPr>
              <a:t>1436/02/05</a:t>
            </a:fld>
            <a:endParaRPr lang="fa-IR"/>
          </a:p>
        </p:txBody>
      </p:sp>
      <p:sp>
        <p:nvSpPr>
          <p:cNvPr id="5" name="Footer Placeholder 4"/>
          <p:cNvSpPr>
            <a:spLocks noGrp="1"/>
          </p:cNvSpPr>
          <p:nvPr>
            <p:ph type="ftr" sz="quarter" idx="11"/>
          </p:nvPr>
        </p:nvSpPr>
        <p:spPr/>
        <p:txBody>
          <a:bodyPr/>
          <a:lstStyle>
            <a:lvl1pPr rtl="0">
              <a:spcBef>
                <a:spcPct val="20000"/>
              </a:spcBef>
              <a:buClr>
                <a:srgbClr val="DBF5F9"/>
              </a:buClr>
              <a:buSzPct val="90000"/>
              <a:buFont typeface="Symbol" pitchFamily="18" charset="2"/>
              <a:buNone/>
              <a:defRPr b="1">
                <a:solidFill>
                  <a:srgbClr val="DBF5F9">
                    <a:shade val="90000"/>
                  </a:srgbClr>
                </a:solidFill>
                <a:latin typeface="Times New Roman" pitchFamily="18" charset="0"/>
                <a:cs typeface="+mn-cs"/>
              </a:defRPr>
            </a:lvl1pPr>
          </a:lstStyle>
          <a:p>
            <a:pPr>
              <a:defRPr/>
            </a:pPr>
            <a:endParaRPr lang="fa-IR"/>
          </a:p>
        </p:txBody>
      </p:sp>
      <p:sp>
        <p:nvSpPr>
          <p:cNvPr id="6" name="Slide Number Placeholder 5"/>
          <p:cNvSpPr>
            <a:spLocks noGrp="1"/>
          </p:cNvSpPr>
          <p:nvPr>
            <p:ph type="sldNum" sz="quarter" idx="12"/>
          </p:nvPr>
        </p:nvSpPr>
        <p:spPr/>
        <p:txBody>
          <a:bodyPr/>
          <a:lstStyle>
            <a:lvl1pPr rtl="0">
              <a:spcBef>
                <a:spcPct val="20000"/>
              </a:spcBef>
              <a:buClr>
                <a:srgbClr val="DBF5F9"/>
              </a:buClr>
              <a:buSzPct val="90000"/>
              <a:buFont typeface="Symbol" pitchFamily="18" charset="2"/>
              <a:buNone/>
              <a:defRPr b="1">
                <a:solidFill>
                  <a:srgbClr val="DBF5F9">
                    <a:shade val="90000"/>
                  </a:srgbClr>
                </a:solidFill>
                <a:latin typeface="Times New Roman" pitchFamily="18" charset="0"/>
                <a:cs typeface="+mn-cs"/>
              </a:defRPr>
            </a:lvl1pPr>
          </a:lstStyle>
          <a:p>
            <a:pPr>
              <a:defRPr/>
            </a:pPr>
            <a:fld id="{428EA990-29F9-4CC5-9B55-874D977CE8DB}" type="slidenum">
              <a:rPr lang="fa-IR"/>
              <a:pPr>
                <a:defRPr/>
              </a:pPr>
              <a:t>‹#›</a:t>
            </a:fld>
            <a:endParaRPr lang="fa-IR"/>
          </a:p>
        </p:txBody>
      </p:sp>
    </p:spTree>
    <p:extLst>
      <p:ext uri="{BB962C8B-B14F-4D97-AF65-F5344CB8AC3E}">
        <p14:creationId xmlns:p14="http://schemas.microsoft.com/office/powerpoint/2010/main" xmlns="" val="408636771"/>
      </p:ext>
    </p:extLst>
  </p:cSld>
  <p:clrMapOvr>
    <a:overrideClrMapping bg1="dk1" tx1="lt1" bg2="dk2" tx2="lt2" accent1="accent1" accent2="accent2" accent3="accent3" accent4="accent4" accent5="accent5" accent6="accent6" hlink="hlink" folHlink="folHlink"/>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90"/>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7"/>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7"/>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rtl="0">
              <a:spcBef>
                <a:spcPct val="20000"/>
              </a:spcBef>
              <a:buClr>
                <a:srgbClr val="04617B"/>
              </a:buClr>
              <a:buSzPct val="90000"/>
              <a:buFont typeface="Symbol" pitchFamily="18" charset="2"/>
              <a:buNone/>
              <a:defRPr b="1">
                <a:latin typeface="Times New Roman" pitchFamily="18" charset="0"/>
                <a:cs typeface="+mn-cs"/>
              </a:defRPr>
            </a:lvl1pPr>
          </a:lstStyle>
          <a:p>
            <a:pPr>
              <a:defRPr/>
            </a:pPr>
            <a:fld id="{7BE11869-9CDC-4FF3-A47D-3343714B2251}" type="datetimeFigureOut">
              <a:rPr lang="fa-IR"/>
              <a:pPr>
                <a:defRPr/>
              </a:pPr>
              <a:t>1436/02/05</a:t>
            </a:fld>
            <a:endParaRPr lang="fa-IR"/>
          </a:p>
        </p:txBody>
      </p:sp>
      <p:sp>
        <p:nvSpPr>
          <p:cNvPr id="6" name="Footer Placeholder 21"/>
          <p:cNvSpPr>
            <a:spLocks noGrp="1"/>
          </p:cNvSpPr>
          <p:nvPr>
            <p:ph type="ftr" sz="quarter" idx="11"/>
          </p:nvPr>
        </p:nvSpPr>
        <p:spPr/>
        <p:txBody>
          <a:bodyPr/>
          <a:lstStyle>
            <a:lvl1pPr rtl="0">
              <a:spcBef>
                <a:spcPct val="20000"/>
              </a:spcBef>
              <a:buClr>
                <a:srgbClr val="04617B"/>
              </a:buClr>
              <a:buSzPct val="90000"/>
              <a:buFont typeface="Symbol" pitchFamily="18" charset="2"/>
              <a:buNone/>
              <a:defRPr b="1">
                <a:latin typeface="Times New Roman" pitchFamily="18" charset="0"/>
                <a:cs typeface="+mn-cs"/>
              </a:defRPr>
            </a:lvl1pPr>
          </a:lstStyle>
          <a:p>
            <a:pPr>
              <a:defRPr/>
            </a:pPr>
            <a:endParaRPr lang="fa-IR"/>
          </a:p>
        </p:txBody>
      </p:sp>
      <p:sp>
        <p:nvSpPr>
          <p:cNvPr id="7" name="Slide Number Placeholder 17"/>
          <p:cNvSpPr>
            <a:spLocks noGrp="1"/>
          </p:cNvSpPr>
          <p:nvPr>
            <p:ph type="sldNum" sz="quarter" idx="12"/>
          </p:nvPr>
        </p:nvSpPr>
        <p:spPr/>
        <p:txBody>
          <a:bodyPr/>
          <a:lstStyle>
            <a:lvl1pPr rtl="0">
              <a:spcBef>
                <a:spcPct val="20000"/>
              </a:spcBef>
              <a:buClr>
                <a:srgbClr val="04617B"/>
              </a:buClr>
              <a:buSzPct val="90000"/>
              <a:buFont typeface="Symbol" pitchFamily="18" charset="2"/>
              <a:buNone/>
              <a:defRPr b="1">
                <a:latin typeface="Times New Roman" pitchFamily="18" charset="0"/>
                <a:cs typeface="+mn-cs"/>
              </a:defRPr>
            </a:lvl1pPr>
          </a:lstStyle>
          <a:p>
            <a:pPr>
              <a:defRPr/>
            </a:pPr>
            <a:fld id="{5D994A05-FDCD-408E-BA70-4F4C64D47479}" type="slidenum">
              <a:rPr lang="fa-IR"/>
              <a:pPr>
                <a:defRPr/>
              </a:pPr>
              <a:t>‹#›</a:t>
            </a:fld>
            <a:endParaRPr lang="fa-IR"/>
          </a:p>
        </p:txBody>
      </p:sp>
    </p:spTree>
    <p:extLst>
      <p:ext uri="{BB962C8B-B14F-4D97-AF65-F5344CB8AC3E}">
        <p14:creationId xmlns:p14="http://schemas.microsoft.com/office/powerpoint/2010/main" xmlns="" val="156119328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90"/>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50"/>
            <a:ext cx="4040188" cy="659352"/>
          </a:xfrm>
        </p:spPr>
        <p:txBody>
          <a:bodyPr lIns="45704" tIns="0" rIns="45704"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9" y="1859761"/>
            <a:ext cx="4041775" cy="654843"/>
          </a:xfrm>
        </p:spPr>
        <p:txBody>
          <a:bodyPr lIns="45704" tIns="0" rIns="45704"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9"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rtl="0">
              <a:spcBef>
                <a:spcPct val="20000"/>
              </a:spcBef>
              <a:buClr>
                <a:srgbClr val="04617B"/>
              </a:buClr>
              <a:buSzPct val="90000"/>
              <a:buFont typeface="Symbol" pitchFamily="18" charset="2"/>
              <a:buNone/>
              <a:defRPr b="1">
                <a:latin typeface="Times New Roman" pitchFamily="18" charset="0"/>
                <a:cs typeface="+mn-cs"/>
              </a:defRPr>
            </a:lvl1pPr>
          </a:lstStyle>
          <a:p>
            <a:pPr>
              <a:defRPr/>
            </a:pPr>
            <a:fld id="{544DB562-C940-42C2-82DA-7C0FA79C880B}" type="datetimeFigureOut">
              <a:rPr lang="fa-IR"/>
              <a:pPr>
                <a:defRPr/>
              </a:pPr>
              <a:t>1436/02/05</a:t>
            </a:fld>
            <a:endParaRPr lang="fa-IR"/>
          </a:p>
        </p:txBody>
      </p:sp>
      <p:sp>
        <p:nvSpPr>
          <p:cNvPr id="8" name="Footer Placeholder 21"/>
          <p:cNvSpPr>
            <a:spLocks noGrp="1"/>
          </p:cNvSpPr>
          <p:nvPr>
            <p:ph type="ftr" sz="quarter" idx="11"/>
          </p:nvPr>
        </p:nvSpPr>
        <p:spPr/>
        <p:txBody>
          <a:bodyPr/>
          <a:lstStyle>
            <a:lvl1pPr rtl="0">
              <a:spcBef>
                <a:spcPct val="20000"/>
              </a:spcBef>
              <a:buClr>
                <a:srgbClr val="04617B"/>
              </a:buClr>
              <a:buSzPct val="90000"/>
              <a:buFont typeface="Symbol" pitchFamily="18" charset="2"/>
              <a:buNone/>
              <a:defRPr b="1">
                <a:latin typeface="Times New Roman" pitchFamily="18" charset="0"/>
                <a:cs typeface="+mn-cs"/>
              </a:defRPr>
            </a:lvl1pPr>
          </a:lstStyle>
          <a:p>
            <a:pPr>
              <a:defRPr/>
            </a:pPr>
            <a:endParaRPr lang="fa-IR"/>
          </a:p>
        </p:txBody>
      </p:sp>
      <p:sp>
        <p:nvSpPr>
          <p:cNvPr id="9" name="Slide Number Placeholder 17"/>
          <p:cNvSpPr>
            <a:spLocks noGrp="1"/>
          </p:cNvSpPr>
          <p:nvPr>
            <p:ph type="sldNum" sz="quarter" idx="12"/>
          </p:nvPr>
        </p:nvSpPr>
        <p:spPr/>
        <p:txBody>
          <a:bodyPr/>
          <a:lstStyle>
            <a:lvl1pPr rtl="0">
              <a:spcBef>
                <a:spcPct val="20000"/>
              </a:spcBef>
              <a:buClr>
                <a:srgbClr val="04617B"/>
              </a:buClr>
              <a:buSzPct val="90000"/>
              <a:buFont typeface="Symbol" pitchFamily="18" charset="2"/>
              <a:buNone/>
              <a:defRPr b="1">
                <a:latin typeface="Times New Roman" pitchFamily="18" charset="0"/>
                <a:cs typeface="+mn-cs"/>
              </a:defRPr>
            </a:lvl1pPr>
          </a:lstStyle>
          <a:p>
            <a:pPr>
              <a:defRPr/>
            </a:pPr>
            <a:fld id="{61C34A7A-7964-4D47-B8CC-A5066F5CA571}" type="slidenum">
              <a:rPr lang="fa-IR"/>
              <a:pPr>
                <a:defRPr/>
              </a:pPr>
              <a:t>‹#›</a:t>
            </a:fld>
            <a:endParaRPr lang="fa-IR"/>
          </a:p>
        </p:txBody>
      </p:sp>
    </p:spTree>
    <p:extLst>
      <p:ext uri="{BB962C8B-B14F-4D97-AF65-F5344CB8AC3E}">
        <p14:creationId xmlns:p14="http://schemas.microsoft.com/office/powerpoint/2010/main" xmlns="" val="388148158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90"/>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rtl="0">
              <a:spcBef>
                <a:spcPct val="20000"/>
              </a:spcBef>
              <a:buClr>
                <a:srgbClr val="04617B"/>
              </a:buClr>
              <a:buSzPct val="90000"/>
              <a:buFont typeface="Symbol" pitchFamily="18" charset="2"/>
              <a:buNone/>
              <a:defRPr b="1">
                <a:latin typeface="Times New Roman" pitchFamily="18" charset="0"/>
                <a:cs typeface="+mn-cs"/>
              </a:defRPr>
            </a:lvl1pPr>
          </a:lstStyle>
          <a:p>
            <a:pPr>
              <a:defRPr/>
            </a:pPr>
            <a:fld id="{70AC72EC-AC8D-49A3-AF39-B4387038091C}" type="datetimeFigureOut">
              <a:rPr lang="fa-IR"/>
              <a:pPr>
                <a:defRPr/>
              </a:pPr>
              <a:t>1436/02/05</a:t>
            </a:fld>
            <a:endParaRPr lang="fa-IR"/>
          </a:p>
        </p:txBody>
      </p:sp>
      <p:sp>
        <p:nvSpPr>
          <p:cNvPr id="4" name="Footer Placeholder 21"/>
          <p:cNvSpPr>
            <a:spLocks noGrp="1"/>
          </p:cNvSpPr>
          <p:nvPr>
            <p:ph type="ftr" sz="quarter" idx="11"/>
          </p:nvPr>
        </p:nvSpPr>
        <p:spPr/>
        <p:txBody>
          <a:bodyPr/>
          <a:lstStyle>
            <a:lvl1pPr rtl="0">
              <a:spcBef>
                <a:spcPct val="20000"/>
              </a:spcBef>
              <a:buClr>
                <a:srgbClr val="04617B"/>
              </a:buClr>
              <a:buSzPct val="90000"/>
              <a:buFont typeface="Symbol" pitchFamily="18" charset="2"/>
              <a:buNone/>
              <a:defRPr b="1">
                <a:latin typeface="Times New Roman" pitchFamily="18" charset="0"/>
                <a:cs typeface="+mn-cs"/>
              </a:defRPr>
            </a:lvl1pPr>
          </a:lstStyle>
          <a:p>
            <a:pPr>
              <a:defRPr/>
            </a:pPr>
            <a:endParaRPr lang="fa-IR"/>
          </a:p>
        </p:txBody>
      </p:sp>
      <p:sp>
        <p:nvSpPr>
          <p:cNvPr id="5" name="Slide Number Placeholder 17"/>
          <p:cNvSpPr>
            <a:spLocks noGrp="1"/>
          </p:cNvSpPr>
          <p:nvPr>
            <p:ph type="sldNum" sz="quarter" idx="12"/>
          </p:nvPr>
        </p:nvSpPr>
        <p:spPr/>
        <p:txBody>
          <a:bodyPr/>
          <a:lstStyle>
            <a:lvl1pPr rtl="0">
              <a:spcBef>
                <a:spcPct val="20000"/>
              </a:spcBef>
              <a:buClr>
                <a:srgbClr val="04617B"/>
              </a:buClr>
              <a:buSzPct val="90000"/>
              <a:buFont typeface="Symbol" pitchFamily="18" charset="2"/>
              <a:buNone/>
              <a:defRPr b="1">
                <a:latin typeface="Times New Roman" pitchFamily="18" charset="0"/>
                <a:cs typeface="+mn-cs"/>
              </a:defRPr>
            </a:lvl1pPr>
          </a:lstStyle>
          <a:p>
            <a:pPr>
              <a:defRPr/>
            </a:pPr>
            <a:fld id="{184FC97F-17E9-4CB1-A538-63C489F938AE}" type="slidenum">
              <a:rPr lang="fa-IR"/>
              <a:pPr>
                <a:defRPr/>
              </a:pPr>
              <a:t>‹#›</a:t>
            </a:fld>
            <a:endParaRPr lang="fa-IR"/>
          </a:p>
        </p:txBody>
      </p:sp>
    </p:spTree>
    <p:extLst>
      <p:ext uri="{BB962C8B-B14F-4D97-AF65-F5344CB8AC3E}">
        <p14:creationId xmlns:p14="http://schemas.microsoft.com/office/powerpoint/2010/main" xmlns="" val="130775629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rtl="0">
              <a:spcBef>
                <a:spcPct val="20000"/>
              </a:spcBef>
              <a:buClr>
                <a:srgbClr val="04617B"/>
              </a:buClr>
              <a:buSzPct val="90000"/>
              <a:buFont typeface="Symbol" pitchFamily="18" charset="2"/>
              <a:buNone/>
              <a:defRPr b="1">
                <a:latin typeface="Times New Roman" pitchFamily="18" charset="0"/>
                <a:cs typeface="+mn-cs"/>
              </a:defRPr>
            </a:lvl1pPr>
          </a:lstStyle>
          <a:p>
            <a:pPr>
              <a:defRPr/>
            </a:pPr>
            <a:fld id="{0C4BD501-8906-405F-9FAB-D495844ED684}" type="datetimeFigureOut">
              <a:rPr lang="fa-IR"/>
              <a:pPr>
                <a:defRPr/>
              </a:pPr>
              <a:t>1436/02/05</a:t>
            </a:fld>
            <a:endParaRPr lang="fa-IR"/>
          </a:p>
        </p:txBody>
      </p:sp>
      <p:sp>
        <p:nvSpPr>
          <p:cNvPr id="3" name="Footer Placeholder 21"/>
          <p:cNvSpPr>
            <a:spLocks noGrp="1"/>
          </p:cNvSpPr>
          <p:nvPr>
            <p:ph type="ftr" sz="quarter" idx="11"/>
          </p:nvPr>
        </p:nvSpPr>
        <p:spPr/>
        <p:txBody>
          <a:bodyPr/>
          <a:lstStyle>
            <a:lvl1pPr rtl="0">
              <a:spcBef>
                <a:spcPct val="20000"/>
              </a:spcBef>
              <a:buClr>
                <a:srgbClr val="04617B"/>
              </a:buClr>
              <a:buSzPct val="90000"/>
              <a:buFont typeface="Symbol" pitchFamily="18" charset="2"/>
              <a:buNone/>
              <a:defRPr b="1">
                <a:latin typeface="Times New Roman" pitchFamily="18" charset="0"/>
                <a:cs typeface="+mn-cs"/>
              </a:defRPr>
            </a:lvl1pPr>
          </a:lstStyle>
          <a:p>
            <a:pPr>
              <a:defRPr/>
            </a:pPr>
            <a:endParaRPr lang="fa-IR"/>
          </a:p>
        </p:txBody>
      </p:sp>
      <p:sp>
        <p:nvSpPr>
          <p:cNvPr id="4" name="Slide Number Placeholder 17"/>
          <p:cNvSpPr>
            <a:spLocks noGrp="1"/>
          </p:cNvSpPr>
          <p:nvPr>
            <p:ph type="sldNum" sz="quarter" idx="12"/>
          </p:nvPr>
        </p:nvSpPr>
        <p:spPr/>
        <p:txBody>
          <a:bodyPr/>
          <a:lstStyle>
            <a:lvl1pPr rtl="0">
              <a:spcBef>
                <a:spcPct val="20000"/>
              </a:spcBef>
              <a:buClr>
                <a:srgbClr val="04617B"/>
              </a:buClr>
              <a:buSzPct val="90000"/>
              <a:buFont typeface="Symbol" pitchFamily="18" charset="2"/>
              <a:buNone/>
              <a:defRPr b="1">
                <a:latin typeface="Times New Roman" pitchFamily="18" charset="0"/>
                <a:cs typeface="+mn-cs"/>
              </a:defRPr>
            </a:lvl1pPr>
          </a:lstStyle>
          <a:p>
            <a:pPr>
              <a:defRPr/>
            </a:pPr>
            <a:fld id="{675E15BA-A76D-4773-ACF3-E006BCA84A35}" type="slidenum">
              <a:rPr lang="fa-IR"/>
              <a:pPr>
                <a:defRPr/>
              </a:pPr>
              <a:t>‹#›</a:t>
            </a:fld>
            <a:endParaRPr lang="fa-IR"/>
          </a:p>
        </p:txBody>
      </p:sp>
    </p:spTree>
    <p:extLst>
      <p:ext uri="{BB962C8B-B14F-4D97-AF65-F5344CB8AC3E}">
        <p14:creationId xmlns:p14="http://schemas.microsoft.com/office/powerpoint/2010/main" xmlns="" val="210133894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2"/>
            <a:ext cx="2743200" cy="4572000"/>
          </a:xfrm>
        </p:spPr>
        <p:txBody>
          <a:bodyPr lIns="18282" rIns="18282"/>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1" y="1676402"/>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rtl="0">
              <a:spcBef>
                <a:spcPct val="20000"/>
              </a:spcBef>
              <a:buClr>
                <a:srgbClr val="04617B"/>
              </a:buClr>
              <a:buSzPct val="90000"/>
              <a:buFont typeface="Symbol" pitchFamily="18" charset="2"/>
              <a:buNone/>
              <a:defRPr b="1">
                <a:latin typeface="Times New Roman" pitchFamily="18" charset="0"/>
                <a:cs typeface="+mn-cs"/>
              </a:defRPr>
            </a:lvl1pPr>
          </a:lstStyle>
          <a:p>
            <a:pPr>
              <a:defRPr/>
            </a:pPr>
            <a:fld id="{FAE6842B-C1E2-441A-9D05-EA367CF27332}" type="datetimeFigureOut">
              <a:rPr lang="fa-IR"/>
              <a:pPr>
                <a:defRPr/>
              </a:pPr>
              <a:t>1436/02/05</a:t>
            </a:fld>
            <a:endParaRPr lang="fa-IR"/>
          </a:p>
        </p:txBody>
      </p:sp>
      <p:sp>
        <p:nvSpPr>
          <p:cNvPr id="6" name="Footer Placeholder 21"/>
          <p:cNvSpPr>
            <a:spLocks noGrp="1"/>
          </p:cNvSpPr>
          <p:nvPr>
            <p:ph type="ftr" sz="quarter" idx="11"/>
          </p:nvPr>
        </p:nvSpPr>
        <p:spPr/>
        <p:txBody>
          <a:bodyPr/>
          <a:lstStyle>
            <a:lvl1pPr rtl="0">
              <a:spcBef>
                <a:spcPct val="20000"/>
              </a:spcBef>
              <a:buClr>
                <a:srgbClr val="04617B"/>
              </a:buClr>
              <a:buSzPct val="90000"/>
              <a:buFont typeface="Symbol" pitchFamily="18" charset="2"/>
              <a:buNone/>
              <a:defRPr b="1">
                <a:latin typeface="Times New Roman" pitchFamily="18" charset="0"/>
                <a:cs typeface="+mn-cs"/>
              </a:defRPr>
            </a:lvl1pPr>
          </a:lstStyle>
          <a:p>
            <a:pPr>
              <a:defRPr/>
            </a:pPr>
            <a:endParaRPr lang="fa-IR"/>
          </a:p>
        </p:txBody>
      </p:sp>
      <p:sp>
        <p:nvSpPr>
          <p:cNvPr id="7" name="Slide Number Placeholder 17"/>
          <p:cNvSpPr>
            <a:spLocks noGrp="1"/>
          </p:cNvSpPr>
          <p:nvPr>
            <p:ph type="sldNum" sz="quarter" idx="12"/>
          </p:nvPr>
        </p:nvSpPr>
        <p:spPr/>
        <p:txBody>
          <a:bodyPr/>
          <a:lstStyle>
            <a:lvl1pPr rtl="0">
              <a:spcBef>
                <a:spcPct val="20000"/>
              </a:spcBef>
              <a:buClr>
                <a:srgbClr val="04617B"/>
              </a:buClr>
              <a:buSzPct val="90000"/>
              <a:buFont typeface="Symbol" pitchFamily="18" charset="2"/>
              <a:buNone/>
              <a:defRPr b="1">
                <a:latin typeface="Times New Roman" pitchFamily="18" charset="0"/>
                <a:cs typeface="+mn-cs"/>
              </a:defRPr>
            </a:lvl1pPr>
          </a:lstStyle>
          <a:p>
            <a:pPr>
              <a:defRPr/>
            </a:pPr>
            <a:fld id="{F211137E-E03B-4337-9FDE-6004CEE49ABD}" type="slidenum">
              <a:rPr lang="fa-IR"/>
              <a:pPr>
                <a:defRPr/>
              </a:pPr>
              <a:t>‹#›</a:t>
            </a:fld>
            <a:endParaRPr lang="fa-IR"/>
          </a:p>
        </p:txBody>
      </p:sp>
    </p:spTree>
    <p:extLst>
      <p:ext uri="{BB962C8B-B14F-4D97-AF65-F5344CB8AC3E}">
        <p14:creationId xmlns:p14="http://schemas.microsoft.com/office/powerpoint/2010/main" xmlns="" val="399292530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7"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lIns="91407" tIns="45704" rIns="91407" bIns="45704" anchor="ctr"/>
          <a:lstStyle/>
          <a:p>
            <a:pPr algn="ctr" defTabSz="914072" fontAlgn="base">
              <a:spcBef>
                <a:spcPct val="0"/>
              </a:spcBef>
              <a:spcAft>
                <a:spcPct val="0"/>
              </a:spcAft>
              <a:defRPr/>
            </a:pPr>
            <a:endParaRPr lang="en-US">
              <a:solidFill>
                <a:prstClr val="white"/>
              </a:solidFill>
            </a:endParaRPr>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lIns="91407" tIns="45704" rIns="91407" bIns="45704" anchor="ctr"/>
          <a:lstStyle/>
          <a:p>
            <a:pPr algn="ctr" defTabSz="914072" fontAlgn="base">
              <a:spcBef>
                <a:spcPct val="0"/>
              </a:spcBef>
              <a:spcAft>
                <a:spcPct val="0"/>
              </a:spcAft>
              <a:defRPr/>
            </a:pPr>
            <a:endParaRPr lang="en-US">
              <a:solidFill>
                <a:prstClr val="white"/>
              </a:solidFill>
            </a:endParaRPr>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lIns="91407" tIns="45704" rIns="91407" bIns="45704"/>
          <a:lstStyle/>
          <a:p>
            <a:pPr algn="l" defTabSz="914072" rtl="0" fontAlgn="base">
              <a:spcBef>
                <a:spcPct val="0"/>
              </a:spcBef>
              <a:spcAft>
                <a:spcPct val="0"/>
              </a:spcAft>
              <a:defRPr/>
            </a:pPr>
            <a:endParaRPr lang="en-US">
              <a:solidFill>
                <a:prstClr val="black"/>
              </a:solidFill>
              <a:cs typeface="Arial" pitchFamily="34" charset="0"/>
            </a:endParaRPr>
          </a:p>
        </p:txBody>
      </p:sp>
      <p:sp>
        <p:nvSpPr>
          <p:cNvPr id="8" name="Freeform 7"/>
          <p:cNvSpPr>
            <a:spLocks/>
          </p:cNvSpPr>
          <p:nvPr/>
        </p:nvSpPr>
        <p:spPr bwMode="auto">
          <a:xfrm flipV="1">
            <a:off x="4381500" y="6219827"/>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lIns="91407" tIns="45704" rIns="91407" bIns="45704"/>
          <a:lstStyle/>
          <a:p>
            <a:pPr algn="l" defTabSz="914072" rtl="0" fontAlgn="base">
              <a:spcBef>
                <a:spcPct val="0"/>
              </a:spcBef>
              <a:spcAft>
                <a:spcPct val="0"/>
              </a:spcAft>
              <a:defRPr/>
            </a:pPr>
            <a:endParaRPr lang="en-US">
              <a:solidFill>
                <a:prstClr val="black"/>
              </a:solidFill>
              <a:cs typeface="Arial" pitchFamily="34" charset="0"/>
            </a:endParaRPr>
          </a:p>
        </p:txBody>
      </p:sp>
      <p:sp>
        <p:nvSpPr>
          <p:cNvPr id="2" name="Title 1"/>
          <p:cNvSpPr>
            <a:spLocks noGrp="1"/>
          </p:cNvSpPr>
          <p:nvPr>
            <p:ph type="title"/>
          </p:nvPr>
        </p:nvSpPr>
        <p:spPr>
          <a:xfrm>
            <a:off x="609600" y="1176999"/>
            <a:ext cx="2212848" cy="1582621"/>
          </a:xfrm>
        </p:spPr>
        <p:txBody>
          <a:bodyPr lIns="45704" rIns="45704" bIns="45704"/>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3986" rIns="45704"/>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5"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rtl="0">
              <a:spcBef>
                <a:spcPct val="20000"/>
              </a:spcBef>
              <a:buClr>
                <a:srgbClr val="04617B"/>
              </a:buClr>
              <a:buSzPct val="90000"/>
              <a:buFont typeface="Symbol" pitchFamily="18" charset="2"/>
              <a:buNone/>
              <a:defRPr b="1">
                <a:latin typeface="Times New Roman" pitchFamily="18" charset="0"/>
                <a:cs typeface="+mn-cs"/>
              </a:defRPr>
            </a:lvl1pPr>
          </a:lstStyle>
          <a:p>
            <a:pPr>
              <a:defRPr/>
            </a:pPr>
            <a:fld id="{FE32D78A-7B7F-4B4F-8C77-351F97701B40}" type="datetimeFigureOut">
              <a:rPr lang="fa-IR"/>
              <a:pPr>
                <a:defRPr/>
              </a:pPr>
              <a:t>1436/02/05</a:t>
            </a:fld>
            <a:endParaRPr lang="fa-IR"/>
          </a:p>
        </p:txBody>
      </p:sp>
      <p:sp>
        <p:nvSpPr>
          <p:cNvPr id="10" name="Footer Placeholder 5"/>
          <p:cNvSpPr>
            <a:spLocks noGrp="1"/>
          </p:cNvSpPr>
          <p:nvPr>
            <p:ph type="ftr" sz="quarter" idx="11"/>
          </p:nvPr>
        </p:nvSpPr>
        <p:spPr/>
        <p:txBody>
          <a:bodyPr/>
          <a:lstStyle>
            <a:lvl1pPr rtl="0">
              <a:spcBef>
                <a:spcPct val="20000"/>
              </a:spcBef>
              <a:buClr>
                <a:srgbClr val="04617B"/>
              </a:buClr>
              <a:buSzPct val="90000"/>
              <a:buFont typeface="Symbol" pitchFamily="18" charset="2"/>
              <a:buNone/>
              <a:defRPr b="1">
                <a:latin typeface="Times New Roman" pitchFamily="18" charset="0"/>
                <a:cs typeface="+mn-cs"/>
              </a:defRPr>
            </a:lvl1pPr>
          </a:lstStyle>
          <a:p>
            <a:pPr>
              <a:defRPr/>
            </a:pPr>
            <a:endParaRPr lang="fa-IR"/>
          </a:p>
        </p:txBody>
      </p:sp>
      <p:sp>
        <p:nvSpPr>
          <p:cNvPr id="11" name="Slide Number Placeholder 6"/>
          <p:cNvSpPr>
            <a:spLocks noGrp="1"/>
          </p:cNvSpPr>
          <p:nvPr>
            <p:ph type="sldNum" sz="quarter" idx="12"/>
          </p:nvPr>
        </p:nvSpPr>
        <p:spPr>
          <a:xfrm>
            <a:off x="8077200" y="6356352"/>
            <a:ext cx="609600" cy="365125"/>
          </a:xfrm>
        </p:spPr>
        <p:txBody>
          <a:bodyPr/>
          <a:lstStyle>
            <a:lvl1pPr rtl="0">
              <a:spcBef>
                <a:spcPct val="20000"/>
              </a:spcBef>
              <a:buClr>
                <a:srgbClr val="04617B"/>
              </a:buClr>
              <a:buSzPct val="90000"/>
              <a:buFont typeface="Symbol" pitchFamily="18" charset="2"/>
              <a:buNone/>
              <a:defRPr b="1">
                <a:latin typeface="Times New Roman" pitchFamily="18" charset="0"/>
                <a:cs typeface="+mn-cs"/>
              </a:defRPr>
            </a:lvl1pPr>
          </a:lstStyle>
          <a:p>
            <a:pPr>
              <a:defRPr/>
            </a:pPr>
            <a:fld id="{D9701259-398A-4BB3-ADD6-F9C438001ACA}" type="slidenum">
              <a:rPr lang="fa-IR"/>
              <a:pPr>
                <a:defRPr/>
              </a:pPr>
              <a:t>‹#›</a:t>
            </a:fld>
            <a:endParaRPr lang="fa-IR"/>
          </a:p>
        </p:txBody>
      </p:sp>
    </p:spTree>
    <p:extLst>
      <p:ext uri="{BB962C8B-B14F-4D97-AF65-F5344CB8AC3E}">
        <p14:creationId xmlns:p14="http://schemas.microsoft.com/office/powerpoint/2010/main" xmlns="" val="27382776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rtl="0">
              <a:spcBef>
                <a:spcPct val="20000"/>
              </a:spcBef>
              <a:buClr>
                <a:srgbClr val="04617B"/>
              </a:buClr>
              <a:buSzPct val="90000"/>
              <a:buFont typeface="Symbol" pitchFamily="18" charset="2"/>
              <a:buNone/>
              <a:defRPr b="1">
                <a:latin typeface="Times New Roman" pitchFamily="18" charset="0"/>
                <a:cs typeface="+mn-cs"/>
              </a:defRPr>
            </a:lvl1pPr>
          </a:lstStyle>
          <a:p>
            <a:pPr>
              <a:defRPr/>
            </a:pPr>
            <a:fld id="{BDC539EB-B415-493B-A6AA-080EB27407D4}" type="datetimeFigureOut">
              <a:rPr lang="fa-IR"/>
              <a:pPr>
                <a:defRPr/>
              </a:pPr>
              <a:t>1436/02/05</a:t>
            </a:fld>
            <a:endParaRPr lang="fa-IR"/>
          </a:p>
        </p:txBody>
      </p:sp>
      <p:sp>
        <p:nvSpPr>
          <p:cNvPr id="5" name="Footer Placeholder 21"/>
          <p:cNvSpPr>
            <a:spLocks noGrp="1"/>
          </p:cNvSpPr>
          <p:nvPr>
            <p:ph type="ftr" sz="quarter" idx="11"/>
          </p:nvPr>
        </p:nvSpPr>
        <p:spPr/>
        <p:txBody>
          <a:bodyPr/>
          <a:lstStyle>
            <a:lvl1pPr rtl="0">
              <a:spcBef>
                <a:spcPct val="20000"/>
              </a:spcBef>
              <a:buClr>
                <a:srgbClr val="04617B"/>
              </a:buClr>
              <a:buSzPct val="90000"/>
              <a:buFont typeface="Symbol" pitchFamily="18" charset="2"/>
              <a:buNone/>
              <a:defRPr b="1">
                <a:latin typeface="Times New Roman" pitchFamily="18" charset="0"/>
                <a:cs typeface="+mn-cs"/>
              </a:defRPr>
            </a:lvl1pPr>
          </a:lstStyle>
          <a:p>
            <a:pPr>
              <a:defRPr/>
            </a:pPr>
            <a:endParaRPr lang="fa-IR"/>
          </a:p>
        </p:txBody>
      </p:sp>
      <p:sp>
        <p:nvSpPr>
          <p:cNvPr id="6" name="Slide Number Placeholder 17"/>
          <p:cNvSpPr>
            <a:spLocks noGrp="1"/>
          </p:cNvSpPr>
          <p:nvPr>
            <p:ph type="sldNum" sz="quarter" idx="12"/>
          </p:nvPr>
        </p:nvSpPr>
        <p:spPr/>
        <p:txBody>
          <a:bodyPr/>
          <a:lstStyle>
            <a:lvl1pPr rtl="0">
              <a:spcBef>
                <a:spcPct val="20000"/>
              </a:spcBef>
              <a:buClr>
                <a:srgbClr val="04617B"/>
              </a:buClr>
              <a:buSzPct val="90000"/>
              <a:buFont typeface="Symbol" pitchFamily="18" charset="2"/>
              <a:buNone/>
              <a:defRPr b="1">
                <a:latin typeface="Times New Roman" pitchFamily="18" charset="0"/>
                <a:cs typeface="+mn-cs"/>
              </a:defRPr>
            </a:lvl1pPr>
          </a:lstStyle>
          <a:p>
            <a:pPr>
              <a:defRPr/>
            </a:pPr>
            <a:fld id="{8699E6CD-9001-45DB-9170-F5D41736E70E}" type="slidenum">
              <a:rPr lang="fa-IR"/>
              <a:pPr>
                <a:defRPr/>
              </a:pPr>
              <a:t>‹#›</a:t>
            </a:fld>
            <a:endParaRPr lang="fa-IR"/>
          </a:p>
        </p:txBody>
      </p:sp>
    </p:spTree>
    <p:extLst>
      <p:ext uri="{BB962C8B-B14F-4D97-AF65-F5344CB8AC3E}">
        <p14:creationId xmlns:p14="http://schemas.microsoft.com/office/powerpoint/2010/main" xmlns="" val="190150176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4"/>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4"/>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rtl="0">
              <a:spcBef>
                <a:spcPct val="20000"/>
              </a:spcBef>
              <a:buClr>
                <a:srgbClr val="04617B"/>
              </a:buClr>
              <a:buSzPct val="90000"/>
              <a:buFont typeface="Symbol" pitchFamily="18" charset="2"/>
              <a:buNone/>
              <a:defRPr b="1">
                <a:latin typeface="Times New Roman" pitchFamily="18" charset="0"/>
                <a:cs typeface="+mn-cs"/>
              </a:defRPr>
            </a:lvl1pPr>
          </a:lstStyle>
          <a:p>
            <a:pPr>
              <a:defRPr/>
            </a:pPr>
            <a:fld id="{1203D46B-7374-4607-8C79-D761B5688D4A}" type="datetimeFigureOut">
              <a:rPr lang="fa-IR"/>
              <a:pPr>
                <a:defRPr/>
              </a:pPr>
              <a:t>1436/02/05</a:t>
            </a:fld>
            <a:endParaRPr lang="fa-IR"/>
          </a:p>
        </p:txBody>
      </p:sp>
      <p:sp>
        <p:nvSpPr>
          <p:cNvPr id="5" name="Footer Placeholder 21"/>
          <p:cNvSpPr>
            <a:spLocks noGrp="1"/>
          </p:cNvSpPr>
          <p:nvPr>
            <p:ph type="ftr" sz="quarter" idx="11"/>
          </p:nvPr>
        </p:nvSpPr>
        <p:spPr/>
        <p:txBody>
          <a:bodyPr/>
          <a:lstStyle>
            <a:lvl1pPr rtl="0">
              <a:spcBef>
                <a:spcPct val="20000"/>
              </a:spcBef>
              <a:buClr>
                <a:srgbClr val="04617B"/>
              </a:buClr>
              <a:buSzPct val="90000"/>
              <a:buFont typeface="Symbol" pitchFamily="18" charset="2"/>
              <a:buNone/>
              <a:defRPr b="1">
                <a:latin typeface="Times New Roman" pitchFamily="18" charset="0"/>
                <a:cs typeface="+mn-cs"/>
              </a:defRPr>
            </a:lvl1pPr>
          </a:lstStyle>
          <a:p>
            <a:pPr>
              <a:defRPr/>
            </a:pPr>
            <a:endParaRPr lang="fa-IR"/>
          </a:p>
        </p:txBody>
      </p:sp>
      <p:sp>
        <p:nvSpPr>
          <p:cNvPr id="6" name="Slide Number Placeholder 17"/>
          <p:cNvSpPr>
            <a:spLocks noGrp="1"/>
          </p:cNvSpPr>
          <p:nvPr>
            <p:ph type="sldNum" sz="quarter" idx="12"/>
          </p:nvPr>
        </p:nvSpPr>
        <p:spPr/>
        <p:txBody>
          <a:bodyPr/>
          <a:lstStyle>
            <a:lvl1pPr rtl="0">
              <a:spcBef>
                <a:spcPct val="20000"/>
              </a:spcBef>
              <a:buClr>
                <a:srgbClr val="04617B"/>
              </a:buClr>
              <a:buSzPct val="90000"/>
              <a:buFont typeface="Symbol" pitchFamily="18" charset="2"/>
              <a:buNone/>
              <a:defRPr b="1">
                <a:latin typeface="Times New Roman" pitchFamily="18" charset="0"/>
                <a:cs typeface="+mn-cs"/>
              </a:defRPr>
            </a:lvl1pPr>
          </a:lstStyle>
          <a:p>
            <a:pPr>
              <a:defRPr/>
            </a:pPr>
            <a:fld id="{DF89CA56-9EBA-4145-A267-54D4939899E7}" type="slidenum">
              <a:rPr lang="fa-IR"/>
              <a:pPr>
                <a:defRPr/>
              </a:pPr>
              <a:t>‹#›</a:t>
            </a:fld>
            <a:endParaRPr lang="fa-IR"/>
          </a:p>
        </p:txBody>
      </p:sp>
    </p:spTree>
    <p:extLst>
      <p:ext uri="{BB962C8B-B14F-4D97-AF65-F5344CB8AC3E}">
        <p14:creationId xmlns:p14="http://schemas.microsoft.com/office/powerpoint/2010/main" xmlns="" val="256257878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2"/>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22708830"/>
      </p:ext>
    </p:extLst>
  </p:cSld>
  <p:clrMapOvr>
    <a:masterClrMapping/>
  </p:clrMapOvr>
  <p:transition spd="slow">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B4EA7E43-5E56-4F8E-A77A-C9778E372D95}"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526089097"/>
      </p:ext>
    </p:extLst>
  </p:cSld>
  <p:clrMapOvr>
    <a:masterClrMapping/>
  </p:clrMapOvr>
  <p:transition spd="slow">
    <p:wheel/>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2"/>
            <a:ext cx="7851648" cy="1828800"/>
          </a:xfrm>
          <a:ln>
            <a:noFill/>
          </a:ln>
        </p:spPr>
        <p:txBody>
          <a:bodyPr tIns="0" rIns="18282">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2"/>
          <a:lstStyle>
            <a:lvl1pPr marL="0" marR="45704" indent="0" algn="r">
              <a:buNone/>
              <a:defRPr>
                <a:solidFill>
                  <a:schemeClr val="tx1"/>
                </a:solidFill>
              </a:defRPr>
            </a:lvl1pPr>
            <a:lvl2pPr marL="457035" indent="0" algn="ctr">
              <a:buNone/>
            </a:lvl2pPr>
            <a:lvl3pPr marL="914072" indent="0" algn="ctr">
              <a:buNone/>
            </a:lvl3pPr>
            <a:lvl4pPr marL="1371107" indent="0" algn="ctr">
              <a:buNone/>
            </a:lvl4pPr>
            <a:lvl5pPr marL="1828144" indent="0" algn="ctr">
              <a:buNone/>
            </a:lvl5pPr>
            <a:lvl6pPr marL="2285179" indent="0" algn="ctr">
              <a:buNone/>
            </a:lvl6pPr>
            <a:lvl7pPr marL="2742215" indent="0" algn="ctr">
              <a:buNone/>
            </a:lvl7pPr>
            <a:lvl8pPr marL="3199251" indent="0" algn="ctr">
              <a:buNone/>
            </a:lvl8pPr>
            <a:lvl9pPr marL="3656286"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rtl="0">
              <a:spcBef>
                <a:spcPct val="20000"/>
              </a:spcBef>
              <a:buClr>
                <a:srgbClr val="DBF5F9"/>
              </a:buClr>
              <a:buSzPct val="90000"/>
              <a:buFont typeface="Symbol" pitchFamily="18" charset="2"/>
              <a:buNone/>
              <a:defRPr b="1">
                <a:solidFill>
                  <a:srgbClr val="DBF5F9">
                    <a:shade val="90000"/>
                  </a:srgbClr>
                </a:solidFill>
                <a:latin typeface="Times New Roman" pitchFamily="18" charset="0"/>
                <a:cs typeface="+mn-cs"/>
              </a:defRPr>
            </a:lvl1pPr>
          </a:lstStyle>
          <a:p>
            <a:pPr>
              <a:defRPr/>
            </a:pPr>
            <a:fld id="{C0E2C59D-72AA-4618-9F12-757C9CE3900D}" type="datetimeFigureOut">
              <a:rPr lang="fa-IR"/>
              <a:pPr>
                <a:defRPr/>
              </a:pPr>
              <a:t>1436/02/05</a:t>
            </a:fld>
            <a:endParaRPr lang="fa-IR"/>
          </a:p>
        </p:txBody>
      </p:sp>
      <p:sp>
        <p:nvSpPr>
          <p:cNvPr id="5" name="Footer Placeholder 18"/>
          <p:cNvSpPr>
            <a:spLocks noGrp="1"/>
          </p:cNvSpPr>
          <p:nvPr>
            <p:ph type="ftr" sz="quarter" idx="11"/>
          </p:nvPr>
        </p:nvSpPr>
        <p:spPr/>
        <p:txBody>
          <a:bodyPr/>
          <a:lstStyle>
            <a:lvl1pPr rtl="0">
              <a:spcBef>
                <a:spcPct val="20000"/>
              </a:spcBef>
              <a:buClr>
                <a:srgbClr val="DBF5F9"/>
              </a:buClr>
              <a:buSzPct val="90000"/>
              <a:buFont typeface="Symbol" pitchFamily="18" charset="2"/>
              <a:buNone/>
              <a:defRPr b="1">
                <a:solidFill>
                  <a:srgbClr val="DBF5F9">
                    <a:shade val="90000"/>
                  </a:srgbClr>
                </a:solidFill>
                <a:latin typeface="Times New Roman" pitchFamily="18" charset="0"/>
                <a:cs typeface="+mn-cs"/>
              </a:defRPr>
            </a:lvl1pPr>
          </a:lstStyle>
          <a:p>
            <a:pPr>
              <a:defRPr/>
            </a:pPr>
            <a:endParaRPr lang="fa-IR"/>
          </a:p>
        </p:txBody>
      </p:sp>
      <p:sp>
        <p:nvSpPr>
          <p:cNvPr id="6" name="Slide Number Placeholder 26"/>
          <p:cNvSpPr>
            <a:spLocks noGrp="1"/>
          </p:cNvSpPr>
          <p:nvPr>
            <p:ph type="sldNum" sz="quarter" idx="12"/>
          </p:nvPr>
        </p:nvSpPr>
        <p:spPr/>
        <p:txBody>
          <a:bodyPr/>
          <a:lstStyle>
            <a:lvl1pPr rtl="0">
              <a:spcBef>
                <a:spcPct val="20000"/>
              </a:spcBef>
              <a:buClr>
                <a:srgbClr val="DBF5F9"/>
              </a:buClr>
              <a:buSzPct val="90000"/>
              <a:buFont typeface="Symbol" pitchFamily="18" charset="2"/>
              <a:buNone/>
              <a:defRPr b="1">
                <a:solidFill>
                  <a:srgbClr val="DBF5F9">
                    <a:shade val="90000"/>
                  </a:srgbClr>
                </a:solidFill>
                <a:latin typeface="Times New Roman" pitchFamily="18" charset="0"/>
                <a:cs typeface="+mn-cs"/>
              </a:defRPr>
            </a:lvl1pPr>
          </a:lstStyle>
          <a:p>
            <a:pPr>
              <a:defRPr/>
            </a:pPr>
            <a:fld id="{032A6638-F930-4190-A5F9-E5915FB254FC}" type="slidenum">
              <a:rPr lang="fa-IR"/>
              <a:pPr>
                <a:defRPr/>
              </a:pPr>
              <a:t>‹#›</a:t>
            </a:fld>
            <a:endParaRPr lang="fa-IR"/>
          </a:p>
        </p:txBody>
      </p:sp>
    </p:spTree>
    <p:extLst>
      <p:ext uri="{BB962C8B-B14F-4D97-AF65-F5344CB8AC3E}">
        <p14:creationId xmlns:p14="http://schemas.microsoft.com/office/powerpoint/2010/main" xmlns="" val="1810740216"/>
      </p:ext>
    </p:extLst>
  </p:cSld>
  <p:clrMapOvr>
    <a:overrideClrMapping bg1="dk1" tx1="lt1" bg2="dk2" tx2="lt2" accent1="accent1" accent2="accent2" accent3="accent3" accent4="accent4" accent5="accent5" accent6="accent6" hlink="hlink" folHlink="folHlink"/>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rtl="0">
              <a:spcBef>
                <a:spcPct val="20000"/>
              </a:spcBef>
              <a:buClr>
                <a:srgbClr val="04617B"/>
              </a:buClr>
              <a:buSzPct val="90000"/>
              <a:buFont typeface="Symbol" pitchFamily="18" charset="2"/>
              <a:buNone/>
              <a:defRPr b="1">
                <a:latin typeface="Times New Roman" pitchFamily="18" charset="0"/>
                <a:cs typeface="+mn-cs"/>
              </a:defRPr>
            </a:lvl1pPr>
          </a:lstStyle>
          <a:p>
            <a:pPr>
              <a:defRPr/>
            </a:pPr>
            <a:fld id="{D3188504-0590-4009-8D76-76FA253DA1FF}" type="datetimeFigureOut">
              <a:rPr lang="fa-IR"/>
              <a:pPr>
                <a:defRPr/>
              </a:pPr>
              <a:t>1436/02/05</a:t>
            </a:fld>
            <a:endParaRPr lang="fa-IR"/>
          </a:p>
        </p:txBody>
      </p:sp>
      <p:sp>
        <p:nvSpPr>
          <p:cNvPr id="5" name="Footer Placeholder 21"/>
          <p:cNvSpPr>
            <a:spLocks noGrp="1"/>
          </p:cNvSpPr>
          <p:nvPr>
            <p:ph type="ftr" sz="quarter" idx="11"/>
          </p:nvPr>
        </p:nvSpPr>
        <p:spPr/>
        <p:txBody>
          <a:bodyPr/>
          <a:lstStyle>
            <a:lvl1pPr rtl="0">
              <a:spcBef>
                <a:spcPct val="20000"/>
              </a:spcBef>
              <a:buClr>
                <a:srgbClr val="04617B"/>
              </a:buClr>
              <a:buSzPct val="90000"/>
              <a:buFont typeface="Symbol" pitchFamily="18" charset="2"/>
              <a:buNone/>
              <a:defRPr b="1">
                <a:latin typeface="Times New Roman" pitchFamily="18" charset="0"/>
                <a:cs typeface="+mn-cs"/>
              </a:defRPr>
            </a:lvl1pPr>
          </a:lstStyle>
          <a:p>
            <a:pPr>
              <a:defRPr/>
            </a:pPr>
            <a:endParaRPr lang="fa-IR"/>
          </a:p>
        </p:txBody>
      </p:sp>
      <p:sp>
        <p:nvSpPr>
          <p:cNvPr id="6" name="Slide Number Placeholder 17"/>
          <p:cNvSpPr>
            <a:spLocks noGrp="1"/>
          </p:cNvSpPr>
          <p:nvPr>
            <p:ph type="sldNum" sz="quarter" idx="12"/>
          </p:nvPr>
        </p:nvSpPr>
        <p:spPr/>
        <p:txBody>
          <a:bodyPr/>
          <a:lstStyle>
            <a:lvl1pPr rtl="0">
              <a:spcBef>
                <a:spcPct val="20000"/>
              </a:spcBef>
              <a:buClr>
                <a:srgbClr val="04617B"/>
              </a:buClr>
              <a:buSzPct val="90000"/>
              <a:buFont typeface="Symbol" pitchFamily="18" charset="2"/>
              <a:buNone/>
              <a:defRPr b="1">
                <a:latin typeface="Times New Roman" pitchFamily="18" charset="0"/>
                <a:cs typeface="+mn-cs"/>
              </a:defRPr>
            </a:lvl1pPr>
          </a:lstStyle>
          <a:p>
            <a:pPr>
              <a:defRPr/>
            </a:pPr>
            <a:fld id="{949DDE34-57C1-44F2-A848-0CD467E6EB43}" type="slidenum">
              <a:rPr lang="fa-IR"/>
              <a:pPr>
                <a:defRPr/>
              </a:pPr>
              <a:t>‹#›</a:t>
            </a:fld>
            <a:endParaRPr lang="fa-IR"/>
          </a:p>
        </p:txBody>
      </p:sp>
    </p:spTree>
    <p:extLst>
      <p:ext uri="{BB962C8B-B14F-4D97-AF65-F5344CB8AC3E}">
        <p14:creationId xmlns:p14="http://schemas.microsoft.com/office/powerpoint/2010/main" xmlns="" val="216020837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04" rIns="45704"/>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rtl="0">
              <a:spcBef>
                <a:spcPct val="20000"/>
              </a:spcBef>
              <a:buClr>
                <a:srgbClr val="DBF5F9"/>
              </a:buClr>
              <a:buSzPct val="90000"/>
              <a:buFont typeface="Symbol" pitchFamily="18" charset="2"/>
              <a:buNone/>
              <a:defRPr b="1">
                <a:solidFill>
                  <a:srgbClr val="DBF5F9">
                    <a:shade val="90000"/>
                  </a:srgbClr>
                </a:solidFill>
                <a:latin typeface="Times New Roman" pitchFamily="18" charset="0"/>
                <a:cs typeface="+mn-cs"/>
              </a:defRPr>
            </a:lvl1pPr>
          </a:lstStyle>
          <a:p>
            <a:pPr>
              <a:defRPr/>
            </a:pPr>
            <a:fld id="{EEEC0E1D-5CDA-4F52-92AF-E2814F530946}" type="datetimeFigureOut">
              <a:rPr lang="fa-IR"/>
              <a:pPr>
                <a:defRPr/>
              </a:pPr>
              <a:t>1436/02/05</a:t>
            </a:fld>
            <a:endParaRPr lang="fa-IR"/>
          </a:p>
        </p:txBody>
      </p:sp>
      <p:sp>
        <p:nvSpPr>
          <p:cNvPr id="5" name="Footer Placeholder 4"/>
          <p:cNvSpPr>
            <a:spLocks noGrp="1"/>
          </p:cNvSpPr>
          <p:nvPr>
            <p:ph type="ftr" sz="quarter" idx="11"/>
          </p:nvPr>
        </p:nvSpPr>
        <p:spPr/>
        <p:txBody>
          <a:bodyPr/>
          <a:lstStyle>
            <a:lvl1pPr rtl="0">
              <a:spcBef>
                <a:spcPct val="20000"/>
              </a:spcBef>
              <a:buClr>
                <a:srgbClr val="DBF5F9"/>
              </a:buClr>
              <a:buSzPct val="90000"/>
              <a:buFont typeface="Symbol" pitchFamily="18" charset="2"/>
              <a:buNone/>
              <a:defRPr b="1">
                <a:solidFill>
                  <a:srgbClr val="DBF5F9">
                    <a:shade val="90000"/>
                  </a:srgbClr>
                </a:solidFill>
                <a:latin typeface="Times New Roman" pitchFamily="18" charset="0"/>
                <a:cs typeface="+mn-cs"/>
              </a:defRPr>
            </a:lvl1pPr>
          </a:lstStyle>
          <a:p>
            <a:pPr>
              <a:defRPr/>
            </a:pPr>
            <a:endParaRPr lang="fa-IR"/>
          </a:p>
        </p:txBody>
      </p:sp>
      <p:sp>
        <p:nvSpPr>
          <p:cNvPr id="6" name="Slide Number Placeholder 5"/>
          <p:cNvSpPr>
            <a:spLocks noGrp="1"/>
          </p:cNvSpPr>
          <p:nvPr>
            <p:ph type="sldNum" sz="quarter" idx="12"/>
          </p:nvPr>
        </p:nvSpPr>
        <p:spPr/>
        <p:txBody>
          <a:bodyPr/>
          <a:lstStyle>
            <a:lvl1pPr rtl="0">
              <a:spcBef>
                <a:spcPct val="20000"/>
              </a:spcBef>
              <a:buClr>
                <a:srgbClr val="DBF5F9"/>
              </a:buClr>
              <a:buSzPct val="90000"/>
              <a:buFont typeface="Symbol" pitchFamily="18" charset="2"/>
              <a:buNone/>
              <a:defRPr b="1">
                <a:solidFill>
                  <a:srgbClr val="DBF5F9">
                    <a:shade val="90000"/>
                  </a:srgbClr>
                </a:solidFill>
                <a:latin typeface="Times New Roman" pitchFamily="18" charset="0"/>
                <a:cs typeface="+mn-cs"/>
              </a:defRPr>
            </a:lvl1pPr>
          </a:lstStyle>
          <a:p>
            <a:pPr>
              <a:defRPr/>
            </a:pPr>
            <a:fld id="{C8F1C32C-38E2-49CA-B2A2-876FA9A4F2CA}" type="slidenum">
              <a:rPr lang="fa-IR"/>
              <a:pPr>
                <a:defRPr/>
              </a:pPr>
              <a:t>‹#›</a:t>
            </a:fld>
            <a:endParaRPr lang="fa-IR"/>
          </a:p>
        </p:txBody>
      </p:sp>
    </p:spTree>
    <p:extLst>
      <p:ext uri="{BB962C8B-B14F-4D97-AF65-F5344CB8AC3E}">
        <p14:creationId xmlns:p14="http://schemas.microsoft.com/office/powerpoint/2010/main" xmlns="" val="349706847"/>
      </p:ext>
    </p:extLst>
  </p:cSld>
  <p:clrMapOvr>
    <a:overrideClrMapping bg1="dk1" tx1="lt1" bg2="dk2" tx2="lt2" accent1="accent1" accent2="accent2" accent3="accent3" accent4="accent4" accent5="accent5" accent6="accent6" hlink="hlink" folHlink="folHlink"/>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90"/>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7"/>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7"/>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rtl="0">
              <a:spcBef>
                <a:spcPct val="20000"/>
              </a:spcBef>
              <a:buClr>
                <a:srgbClr val="04617B"/>
              </a:buClr>
              <a:buSzPct val="90000"/>
              <a:buFont typeface="Symbol" pitchFamily="18" charset="2"/>
              <a:buNone/>
              <a:defRPr b="1">
                <a:latin typeface="Times New Roman" pitchFamily="18" charset="0"/>
                <a:cs typeface="+mn-cs"/>
              </a:defRPr>
            </a:lvl1pPr>
          </a:lstStyle>
          <a:p>
            <a:pPr>
              <a:defRPr/>
            </a:pPr>
            <a:fld id="{7BE11869-9CDC-4FF3-A47D-3343714B2251}" type="datetimeFigureOut">
              <a:rPr lang="fa-IR"/>
              <a:pPr>
                <a:defRPr/>
              </a:pPr>
              <a:t>1436/02/05</a:t>
            </a:fld>
            <a:endParaRPr lang="fa-IR"/>
          </a:p>
        </p:txBody>
      </p:sp>
      <p:sp>
        <p:nvSpPr>
          <p:cNvPr id="6" name="Footer Placeholder 21"/>
          <p:cNvSpPr>
            <a:spLocks noGrp="1"/>
          </p:cNvSpPr>
          <p:nvPr>
            <p:ph type="ftr" sz="quarter" idx="11"/>
          </p:nvPr>
        </p:nvSpPr>
        <p:spPr/>
        <p:txBody>
          <a:bodyPr/>
          <a:lstStyle>
            <a:lvl1pPr rtl="0">
              <a:spcBef>
                <a:spcPct val="20000"/>
              </a:spcBef>
              <a:buClr>
                <a:srgbClr val="04617B"/>
              </a:buClr>
              <a:buSzPct val="90000"/>
              <a:buFont typeface="Symbol" pitchFamily="18" charset="2"/>
              <a:buNone/>
              <a:defRPr b="1">
                <a:latin typeface="Times New Roman" pitchFamily="18" charset="0"/>
                <a:cs typeface="+mn-cs"/>
              </a:defRPr>
            </a:lvl1pPr>
          </a:lstStyle>
          <a:p>
            <a:pPr>
              <a:defRPr/>
            </a:pPr>
            <a:endParaRPr lang="fa-IR"/>
          </a:p>
        </p:txBody>
      </p:sp>
      <p:sp>
        <p:nvSpPr>
          <p:cNvPr id="7" name="Slide Number Placeholder 17"/>
          <p:cNvSpPr>
            <a:spLocks noGrp="1"/>
          </p:cNvSpPr>
          <p:nvPr>
            <p:ph type="sldNum" sz="quarter" idx="12"/>
          </p:nvPr>
        </p:nvSpPr>
        <p:spPr/>
        <p:txBody>
          <a:bodyPr/>
          <a:lstStyle>
            <a:lvl1pPr rtl="0">
              <a:spcBef>
                <a:spcPct val="20000"/>
              </a:spcBef>
              <a:buClr>
                <a:srgbClr val="04617B"/>
              </a:buClr>
              <a:buSzPct val="90000"/>
              <a:buFont typeface="Symbol" pitchFamily="18" charset="2"/>
              <a:buNone/>
              <a:defRPr b="1">
                <a:latin typeface="Times New Roman" pitchFamily="18" charset="0"/>
                <a:cs typeface="+mn-cs"/>
              </a:defRPr>
            </a:lvl1pPr>
          </a:lstStyle>
          <a:p>
            <a:pPr>
              <a:defRPr/>
            </a:pPr>
            <a:fld id="{D084ADCD-15C0-41A0-B021-117B3E643740}" type="slidenum">
              <a:rPr lang="fa-IR"/>
              <a:pPr>
                <a:defRPr/>
              </a:pPr>
              <a:t>‹#›</a:t>
            </a:fld>
            <a:endParaRPr lang="fa-IR"/>
          </a:p>
        </p:txBody>
      </p:sp>
    </p:spTree>
    <p:extLst>
      <p:ext uri="{BB962C8B-B14F-4D97-AF65-F5344CB8AC3E}">
        <p14:creationId xmlns:p14="http://schemas.microsoft.com/office/powerpoint/2010/main" xmlns="" val="47503720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90"/>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50"/>
            <a:ext cx="4040188" cy="659352"/>
          </a:xfrm>
        </p:spPr>
        <p:txBody>
          <a:bodyPr lIns="45704" tIns="0" rIns="45704"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9" y="1859761"/>
            <a:ext cx="4041775" cy="654843"/>
          </a:xfrm>
        </p:spPr>
        <p:txBody>
          <a:bodyPr lIns="45704" tIns="0" rIns="45704"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9"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rtl="0">
              <a:spcBef>
                <a:spcPct val="20000"/>
              </a:spcBef>
              <a:buClr>
                <a:srgbClr val="04617B"/>
              </a:buClr>
              <a:buSzPct val="90000"/>
              <a:buFont typeface="Symbol" pitchFamily="18" charset="2"/>
              <a:buNone/>
              <a:defRPr b="1">
                <a:latin typeface="Times New Roman" pitchFamily="18" charset="0"/>
                <a:cs typeface="+mn-cs"/>
              </a:defRPr>
            </a:lvl1pPr>
          </a:lstStyle>
          <a:p>
            <a:pPr>
              <a:defRPr/>
            </a:pPr>
            <a:fld id="{544DB562-C940-42C2-82DA-7C0FA79C880B}" type="datetimeFigureOut">
              <a:rPr lang="fa-IR"/>
              <a:pPr>
                <a:defRPr/>
              </a:pPr>
              <a:t>1436/02/05</a:t>
            </a:fld>
            <a:endParaRPr lang="fa-IR"/>
          </a:p>
        </p:txBody>
      </p:sp>
      <p:sp>
        <p:nvSpPr>
          <p:cNvPr id="8" name="Footer Placeholder 21"/>
          <p:cNvSpPr>
            <a:spLocks noGrp="1"/>
          </p:cNvSpPr>
          <p:nvPr>
            <p:ph type="ftr" sz="quarter" idx="11"/>
          </p:nvPr>
        </p:nvSpPr>
        <p:spPr/>
        <p:txBody>
          <a:bodyPr/>
          <a:lstStyle>
            <a:lvl1pPr rtl="0">
              <a:spcBef>
                <a:spcPct val="20000"/>
              </a:spcBef>
              <a:buClr>
                <a:srgbClr val="04617B"/>
              </a:buClr>
              <a:buSzPct val="90000"/>
              <a:buFont typeface="Symbol" pitchFamily="18" charset="2"/>
              <a:buNone/>
              <a:defRPr b="1">
                <a:latin typeface="Times New Roman" pitchFamily="18" charset="0"/>
                <a:cs typeface="+mn-cs"/>
              </a:defRPr>
            </a:lvl1pPr>
          </a:lstStyle>
          <a:p>
            <a:pPr>
              <a:defRPr/>
            </a:pPr>
            <a:endParaRPr lang="fa-IR"/>
          </a:p>
        </p:txBody>
      </p:sp>
      <p:sp>
        <p:nvSpPr>
          <p:cNvPr id="9" name="Slide Number Placeholder 17"/>
          <p:cNvSpPr>
            <a:spLocks noGrp="1"/>
          </p:cNvSpPr>
          <p:nvPr>
            <p:ph type="sldNum" sz="quarter" idx="12"/>
          </p:nvPr>
        </p:nvSpPr>
        <p:spPr/>
        <p:txBody>
          <a:bodyPr/>
          <a:lstStyle>
            <a:lvl1pPr rtl="0">
              <a:spcBef>
                <a:spcPct val="20000"/>
              </a:spcBef>
              <a:buClr>
                <a:srgbClr val="04617B"/>
              </a:buClr>
              <a:buSzPct val="90000"/>
              <a:buFont typeface="Symbol" pitchFamily="18" charset="2"/>
              <a:buNone/>
              <a:defRPr b="1">
                <a:latin typeface="Times New Roman" pitchFamily="18" charset="0"/>
                <a:cs typeface="+mn-cs"/>
              </a:defRPr>
            </a:lvl1pPr>
          </a:lstStyle>
          <a:p>
            <a:pPr>
              <a:defRPr/>
            </a:pPr>
            <a:fld id="{44CCEB01-B5DD-4061-89D4-EF4507A1DF20}" type="slidenum">
              <a:rPr lang="fa-IR"/>
              <a:pPr>
                <a:defRPr/>
              </a:pPr>
              <a:t>‹#›</a:t>
            </a:fld>
            <a:endParaRPr lang="fa-IR"/>
          </a:p>
        </p:txBody>
      </p:sp>
    </p:spTree>
    <p:extLst>
      <p:ext uri="{BB962C8B-B14F-4D97-AF65-F5344CB8AC3E}">
        <p14:creationId xmlns:p14="http://schemas.microsoft.com/office/powerpoint/2010/main" xmlns="" val="423113620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90"/>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rtl="0">
              <a:spcBef>
                <a:spcPct val="20000"/>
              </a:spcBef>
              <a:buClr>
                <a:srgbClr val="04617B"/>
              </a:buClr>
              <a:buSzPct val="90000"/>
              <a:buFont typeface="Symbol" pitchFamily="18" charset="2"/>
              <a:buNone/>
              <a:defRPr b="1">
                <a:latin typeface="Times New Roman" pitchFamily="18" charset="0"/>
                <a:cs typeface="+mn-cs"/>
              </a:defRPr>
            </a:lvl1pPr>
          </a:lstStyle>
          <a:p>
            <a:pPr>
              <a:defRPr/>
            </a:pPr>
            <a:fld id="{70AC72EC-AC8D-49A3-AF39-B4387038091C}" type="datetimeFigureOut">
              <a:rPr lang="fa-IR"/>
              <a:pPr>
                <a:defRPr/>
              </a:pPr>
              <a:t>1436/02/05</a:t>
            </a:fld>
            <a:endParaRPr lang="fa-IR"/>
          </a:p>
        </p:txBody>
      </p:sp>
      <p:sp>
        <p:nvSpPr>
          <p:cNvPr id="4" name="Footer Placeholder 21"/>
          <p:cNvSpPr>
            <a:spLocks noGrp="1"/>
          </p:cNvSpPr>
          <p:nvPr>
            <p:ph type="ftr" sz="quarter" idx="11"/>
          </p:nvPr>
        </p:nvSpPr>
        <p:spPr/>
        <p:txBody>
          <a:bodyPr/>
          <a:lstStyle>
            <a:lvl1pPr rtl="0">
              <a:spcBef>
                <a:spcPct val="20000"/>
              </a:spcBef>
              <a:buClr>
                <a:srgbClr val="04617B"/>
              </a:buClr>
              <a:buSzPct val="90000"/>
              <a:buFont typeface="Symbol" pitchFamily="18" charset="2"/>
              <a:buNone/>
              <a:defRPr b="1">
                <a:latin typeface="Times New Roman" pitchFamily="18" charset="0"/>
                <a:cs typeface="+mn-cs"/>
              </a:defRPr>
            </a:lvl1pPr>
          </a:lstStyle>
          <a:p>
            <a:pPr>
              <a:defRPr/>
            </a:pPr>
            <a:endParaRPr lang="fa-IR"/>
          </a:p>
        </p:txBody>
      </p:sp>
      <p:sp>
        <p:nvSpPr>
          <p:cNvPr id="5" name="Slide Number Placeholder 17"/>
          <p:cNvSpPr>
            <a:spLocks noGrp="1"/>
          </p:cNvSpPr>
          <p:nvPr>
            <p:ph type="sldNum" sz="quarter" idx="12"/>
          </p:nvPr>
        </p:nvSpPr>
        <p:spPr/>
        <p:txBody>
          <a:bodyPr/>
          <a:lstStyle>
            <a:lvl1pPr rtl="0">
              <a:spcBef>
                <a:spcPct val="20000"/>
              </a:spcBef>
              <a:buClr>
                <a:srgbClr val="04617B"/>
              </a:buClr>
              <a:buSzPct val="90000"/>
              <a:buFont typeface="Symbol" pitchFamily="18" charset="2"/>
              <a:buNone/>
              <a:defRPr b="1">
                <a:latin typeface="Times New Roman" pitchFamily="18" charset="0"/>
                <a:cs typeface="+mn-cs"/>
              </a:defRPr>
            </a:lvl1pPr>
          </a:lstStyle>
          <a:p>
            <a:pPr>
              <a:defRPr/>
            </a:pPr>
            <a:fld id="{E5A2A9E3-CDDA-4E90-9318-BFEF831E5E26}" type="slidenum">
              <a:rPr lang="fa-IR"/>
              <a:pPr>
                <a:defRPr/>
              </a:pPr>
              <a:t>‹#›</a:t>
            </a:fld>
            <a:endParaRPr lang="fa-IR"/>
          </a:p>
        </p:txBody>
      </p:sp>
    </p:spTree>
    <p:extLst>
      <p:ext uri="{BB962C8B-B14F-4D97-AF65-F5344CB8AC3E}">
        <p14:creationId xmlns:p14="http://schemas.microsoft.com/office/powerpoint/2010/main" xmlns="" val="183314356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rtl="0">
              <a:spcBef>
                <a:spcPct val="20000"/>
              </a:spcBef>
              <a:buClr>
                <a:srgbClr val="04617B"/>
              </a:buClr>
              <a:buSzPct val="90000"/>
              <a:buFont typeface="Symbol" pitchFamily="18" charset="2"/>
              <a:buNone/>
              <a:defRPr b="1">
                <a:latin typeface="Times New Roman" pitchFamily="18" charset="0"/>
                <a:cs typeface="+mn-cs"/>
              </a:defRPr>
            </a:lvl1pPr>
          </a:lstStyle>
          <a:p>
            <a:pPr>
              <a:defRPr/>
            </a:pPr>
            <a:fld id="{0C4BD501-8906-405F-9FAB-D495844ED684}" type="datetimeFigureOut">
              <a:rPr lang="fa-IR"/>
              <a:pPr>
                <a:defRPr/>
              </a:pPr>
              <a:t>1436/02/05</a:t>
            </a:fld>
            <a:endParaRPr lang="fa-IR"/>
          </a:p>
        </p:txBody>
      </p:sp>
      <p:sp>
        <p:nvSpPr>
          <p:cNvPr id="3" name="Footer Placeholder 21"/>
          <p:cNvSpPr>
            <a:spLocks noGrp="1"/>
          </p:cNvSpPr>
          <p:nvPr>
            <p:ph type="ftr" sz="quarter" idx="11"/>
          </p:nvPr>
        </p:nvSpPr>
        <p:spPr/>
        <p:txBody>
          <a:bodyPr/>
          <a:lstStyle>
            <a:lvl1pPr rtl="0">
              <a:spcBef>
                <a:spcPct val="20000"/>
              </a:spcBef>
              <a:buClr>
                <a:srgbClr val="04617B"/>
              </a:buClr>
              <a:buSzPct val="90000"/>
              <a:buFont typeface="Symbol" pitchFamily="18" charset="2"/>
              <a:buNone/>
              <a:defRPr b="1">
                <a:latin typeface="Times New Roman" pitchFamily="18" charset="0"/>
                <a:cs typeface="+mn-cs"/>
              </a:defRPr>
            </a:lvl1pPr>
          </a:lstStyle>
          <a:p>
            <a:pPr>
              <a:defRPr/>
            </a:pPr>
            <a:endParaRPr lang="fa-IR"/>
          </a:p>
        </p:txBody>
      </p:sp>
      <p:sp>
        <p:nvSpPr>
          <p:cNvPr id="4" name="Slide Number Placeholder 17"/>
          <p:cNvSpPr>
            <a:spLocks noGrp="1"/>
          </p:cNvSpPr>
          <p:nvPr>
            <p:ph type="sldNum" sz="quarter" idx="12"/>
          </p:nvPr>
        </p:nvSpPr>
        <p:spPr/>
        <p:txBody>
          <a:bodyPr/>
          <a:lstStyle>
            <a:lvl1pPr rtl="0">
              <a:spcBef>
                <a:spcPct val="20000"/>
              </a:spcBef>
              <a:buClr>
                <a:srgbClr val="04617B"/>
              </a:buClr>
              <a:buSzPct val="90000"/>
              <a:buFont typeface="Symbol" pitchFamily="18" charset="2"/>
              <a:buNone/>
              <a:defRPr b="1">
                <a:latin typeface="Times New Roman" pitchFamily="18" charset="0"/>
                <a:cs typeface="+mn-cs"/>
              </a:defRPr>
            </a:lvl1pPr>
          </a:lstStyle>
          <a:p>
            <a:pPr>
              <a:defRPr/>
            </a:pPr>
            <a:fld id="{31C9BAAB-A79C-42EF-B684-7E00CD38F2B8}" type="slidenum">
              <a:rPr lang="fa-IR"/>
              <a:pPr>
                <a:defRPr/>
              </a:pPr>
              <a:t>‹#›</a:t>
            </a:fld>
            <a:endParaRPr lang="fa-IR"/>
          </a:p>
        </p:txBody>
      </p:sp>
    </p:spTree>
    <p:extLst>
      <p:ext uri="{BB962C8B-B14F-4D97-AF65-F5344CB8AC3E}">
        <p14:creationId xmlns:p14="http://schemas.microsoft.com/office/powerpoint/2010/main" xmlns="" val="109617220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2"/>
            <a:ext cx="2743200" cy="4572000"/>
          </a:xfrm>
        </p:spPr>
        <p:txBody>
          <a:bodyPr lIns="18282" rIns="18282"/>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1" y="1676402"/>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rtl="0">
              <a:spcBef>
                <a:spcPct val="20000"/>
              </a:spcBef>
              <a:buClr>
                <a:srgbClr val="04617B"/>
              </a:buClr>
              <a:buSzPct val="90000"/>
              <a:buFont typeface="Symbol" pitchFamily="18" charset="2"/>
              <a:buNone/>
              <a:defRPr b="1">
                <a:latin typeface="Times New Roman" pitchFamily="18" charset="0"/>
                <a:cs typeface="+mn-cs"/>
              </a:defRPr>
            </a:lvl1pPr>
          </a:lstStyle>
          <a:p>
            <a:pPr>
              <a:defRPr/>
            </a:pPr>
            <a:fld id="{FAE6842B-C1E2-441A-9D05-EA367CF27332}" type="datetimeFigureOut">
              <a:rPr lang="fa-IR"/>
              <a:pPr>
                <a:defRPr/>
              </a:pPr>
              <a:t>1436/02/05</a:t>
            </a:fld>
            <a:endParaRPr lang="fa-IR"/>
          </a:p>
        </p:txBody>
      </p:sp>
      <p:sp>
        <p:nvSpPr>
          <p:cNvPr id="6" name="Footer Placeholder 21"/>
          <p:cNvSpPr>
            <a:spLocks noGrp="1"/>
          </p:cNvSpPr>
          <p:nvPr>
            <p:ph type="ftr" sz="quarter" idx="11"/>
          </p:nvPr>
        </p:nvSpPr>
        <p:spPr/>
        <p:txBody>
          <a:bodyPr/>
          <a:lstStyle>
            <a:lvl1pPr rtl="0">
              <a:spcBef>
                <a:spcPct val="20000"/>
              </a:spcBef>
              <a:buClr>
                <a:srgbClr val="04617B"/>
              </a:buClr>
              <a:buSzPct val="90000"/>
              <a:buFont typeface="Symbol" pitchFamily="18" charset="2"/>
              <a:buNone/>
              <a:defRPr b="1">
                <a:latin typeface="Times New Roman" pitchFamily="18" charset="0"/>
                <a:cs typeface="+mn-cs"/>
              </a:defRPr>
            </a:lvl1pPr>
          </a:lstStyle>
          <a:p>
            <a:pPr>
              <a:defRPr/>
            </a:pPr>
            <a:endParaRPr lang="fa-IR"/>
          </a:p>
        </p:txBody>
      </p:sp>
      <p:sp>
        <p:nvSpPr>
          <p:cNvPr id="7" name="Slide Number Placeholder 17"/>
          <p:cNvSpPr>
            <a:spLocks noGrp="1"/>
          </p:cNvSpPr>
          <p:nvPr>
            <p:ph type="sldNum" sz="quarter" idx="12"/>
          </p:nvPr>
        </p:nvSpPr>
        <p:spPr/>
        <p:txBody>
          <a:bodyPr/>
          <a:lstStyle>
            <a:lvl1pPr rtl="0">
              <a:spcBef>
                <a:spcPct val="20000"/>
              </a:spcBef>
              <a:buClr>
                <a:srgbClr val="04617B"/>
              </a:buClr>
              <a:buSzPct val="90000"/>
              <a:buFont typeface="Symbol" pitchFamily="18" charset="2"/>
              <a:buNone/>
              <a:defRPr b="1">
                <a:latin typeface="Times New Roman" pitchFamily="18" charset="0"/>
                <a:cs typeface="+mn-cs"/>
              </a:defRPr>
            </a:lvl1pPr>
          </a:lstStyle>
          <a:p>
            <a:pPr>
              <a:defRPr/>
            </a:pPr>
            <a:fld id="{8E2CF59D-C37D-42D3-B051-E25D5C8FDE8C}" type="slidenum">
              <a:rPr lang="fa-IR"/>
              <a:pPr>
                <a:defRPr/>
              </a:pPr>
              <a:t>‹#›</a:t>
            </a:fld>
            <a:endParaRPr lang="fa-IR"/>
          </a:p>
        </p:txBody>
      </p:sp>
    </p:spTree>
    <p:extLst>
      <p:ext uri="{BB962C8B-B14F-4D97-AF65-F5344CB8AC3E}">
        <p14:creationId xmlns:p14="http://schemas.microsoft.com/office/powerpoint/2010/main" xmlns="" val="310066169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7"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lIns="91407" tIns="45704" rIns="91407" bIns="45704" anchor="ctr"/>
          <a:lstStyle/>
          <a:p>
            <a:pPr algn="ctr" defTabSz="914072" fontAlgn="base">
              <a:spcBef>
                <a:spcPct val="0"/>
              </a:spcBef>
              <a:spcAft>
                <a:spcPct val="0"/>
              </a:spcAft>
              <a:defRPr/>
            </a:pPr>
            <a:endParaRPr lang="en-US">
              <a:solidFill>
                <a:prstClr val="white"/>
              </a:solidFill>
            </a:endParaRPr>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lIns="91407" tIns="45704" rIns="91407" bIns="45704" anchor="ctr"/>
          <a:lstStyle/>
          <a:p>
            <a:pPr algn="ctr" defTabSz="914072" fontAlgn="base">
              <a:spcBef>
                <a:spcPct val="0"/>
              </a:spcBef>
              <a:spcAft>
                <a:spcPct val="0"/>
              </a:spcAft>
              <a:defRPr/>
            </a:pPr>
            <a:endParaRPr lang="en-US">
              <a:solidFill>
                <a:prstClr val="white"/>
              </a:solidFill>
            </a:endParaRPr>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lIns="91407" tIns="45704" rIns="91407" bIns="45704"/>
          <a:lstStyle/>
          <a:p>
            <a:pPr algn="l" defTabSz="914072" rtl="0" fontAlgn="base">
              <a:spcBef>
                <a:spcPct val="0"/>
              </a:spcBef>
              <a:spcAft>
                <a:spcPct val="0"/>
              </a:spcAft>
              <a:defRPr/>
            </a:pPr>
            <a:endParaRPr lang="en-US">
              <a:solidFill>
                <a:prstClr val="black"/>
              </a:solidFill>
              <a:cs typeface="Arial" pitchFamily="34" charset="0"/>
            </a:endParaRPr>
          </a:p>
        </p:txBody>
      </p:sp>
      <p:sp>
        <p:nvSpPr>
          <p:cNvPr id="8" name="Freeform 7"/>
          <p:cNvSpPr>
            <a:spLocks/>
          </p:cNvSpPr>
          <p:nvPr/>
        </p:nvSpPr>
        <p:spPr bwMode="auto">
          <a:xfrm flipV="1">
            <a:off x="4381500" y="6219827"/>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lIns="91407" tIns="45704" rIns="91407" bIns="45704"/>
          <a:lstStyle/>
          <a:p>
            <a:pPr algn="l" defTabSz="914072" rtl="0" fontAlgn="base">
              <a:spcBef>
                <a:spcPct val="0"/>
              </a:spcBef>
              <a:spcAft>
                <a:spcPct val="0"/>
              </a:spcAft>
              <a:defRPr/>
            </a:pPr>
            <a:endParaRPr lang="en-US">
              <a:solidFill>
                <a:prstClr val="black"/>
              </a:solidFill>
              <a:cs typeface="Arial" pitchFamily="34" charset="0"/>
            </a:endParaRPr>
          </a:p>
        </p:txBody>
      </p:sp>
      <p:sp>
        <p:nvSpPr>
          <p:cNvPr id="2" name="Title 1"/>
          <p:cNvSpPr>
            <a:spLocks noGrp="1"/>
          </p:cNvSpPr>
          <p:nvPr>
            <p:ph type="title"/>
          </p:nvPr>
        </p:nvSpPr>
        <p:spPr>
          <a:xfrm>
            <a:off x="609600" y="1176999"/>
            <a:ext cx="2212848" cy="1582621"/>
          </a:xfrm>
        </p:spPr>
        <p:txBody>
          <a:bodyPr lIns="45704" rIns="45704" bIns="45704"/>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3986" rIns="45704"/>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5"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rtl="0">
              <a:spcBef>
                <a:spcPct val="20000"/>
              </a:spcBef>
              <a:buClr>
                <a:srgbClr val="04617B"/>
              </a:buClr>
              <a:buSzPct val="90000"/>
              <a:buFont typeface="Symbol" pitchFamily="18" charset="2"/>
              <a:buNone/>
              <a:defRPr b="1">
                <a:latin typeface="Times New Roman" pitchFamily="18" charset="0"/>
                <a:cs typeface="+mn-cs"/>
              </a:defRPr>
            </a:lvl1pPr>
          </a:lstStyle>
          <a:p>
            <a:pPr>
              <a:defRPr/>
            </a:pPr>
            <a:fld id="{FE32D78A-7B7F-4B4F-8C77-351F97701B40}" type="datetimeFigureOut">
              <a:rPr lang="fa-IR"/>
              <a:pPr>
                <a:defRPr/>
              </a:pPr>
              <a:t>1436/02/05</a:t>
            </a:fld>
            <a:endParaRPr lang="fa-IR"/>
          </a:p>
        </p:txBody>
      </p:sp>
      <p:sp>
        <p:nvSpPr>
          <p:cNvPr id="10" name="Footer Placeholder 5"/>
          <p:cNvSpPr>
            <a:spLocks noGrp="1"/>
          </p:cNvSpPr>
          <p:nvPr>
            <p:ph type="ftr" sz="quarter" idx="11"/>
          </p:nvPr>
        </p:nvSpPr>
        <p:spPr/>
        <p:txBody>
          <a:bodyPr/>
          <a:lstStyle>
            <a:lvl1pPr rtl="0">
              <a:spcBef>
                <a:spcPct val="20000"/>
              </a:spcBef>
              <a:buClr>
                <a:srgbClr val="04617B"/>
              </a:buClr>
              <a:buSzPct val="90000"/>
              <a:buFont typeface="Symbol" pitchFamily="18" charset="2"/>
              <a:buNone/>
              <a:defRPr b="1">
                <a:latin typeface="Times New Roman" pitchFamily="18" charset="0"/>
                <a:cs typeface="+mn-cs"/>
              </a:defRPr>
            </a:lvl1pPr>
          </a:lstStyle>
          <a:p>
            <a:pPr>
              <a:defRPr/>
            </a:pPr>
            <a:endParaRPr lang="fa-IR"/>
          </a:p>
        </p:txBody>
      </p:sp>
      <p:sp>
        <p:nvSpPr>
          <p:cNvPr id="11" name="Slide Number Placeholder 6"/>
          <p:cNvSpPr>
            <a:spLocks noGrp="1"/>
          </p:cNvSpPr>
          <p:nvPr>
            <p:ph type="sldNum" sz="quarter" idx="12"/>
          </p:nvPr>
        </p:nvSpPr>
        <p:spPr>
          <a:xfrm>
            <a:off x="8077200" y="6356352"/>
            <a:ext cx="609600" cy="365125"/>
          </a:xfrm>
        </p:spPr>
        <p:txBody>
          <a:bodyPr/>
          <a:lstStyle>
            <a:lvl1pPr rtl="0">
              <a:spcBef>
                <a:spcPct val="20000"/>
              </a:spcBef>
              <a:buClr>
                <a:srgbClr val="04617B"/>
              </a:buClr>
              <a:buSzPct val="90000"/>
              <a:buFont typeface="Symbol" pitchFamily="18" charset="2"/>
              <a:buNone/>
              <a:defRPr b="1">
                <a:latin typeface="Times New Roman" pitchFamily="18" charset="0"/>
                <a:cs typeface="+mn-cs"/>
              </a:defRPr>
            </a:lvl1pPr>
          </a:lstStyle>
          <a:p>
            <a:pPr>
              <a:defRPr/>
            </a:pPr>
            <a:fld id="{7C99E5AD-F11C-475F-9FA0-8E4E4B3304AF}" type="slidenum">
              <a:rPr lang="fa-IR"/>
              <a:pPr>
                <a:defRPr/>
              </a:pPr>
              <a:t>‹#›</a:t>
            </a:fld>
            <a:endParaRPr lang="fa-IR"/>
          </a:p>
        </p:txBody>
      </p:sp>
    </p:spTree>
    <p:extLst>
      <p:ext uri="{BB962C8B-B14F-4D97-AF65-F5344CB8AC3E}">
        <p14:creationId xmlns:p14="http://schemas.microsoft.com/office/powerpoint/2010/main" xmlns="" val="110650089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rtl="0">
              <a:spcBef>
                <a:spcPct val="20000"/>
              </a:spcBef>
              <a:buClr>
                <a:srgbClr val="04617B"/>
              </a:buClr>
              <a:buSzPct val="90000"/>
              <a:buFont typeface="Symbol" pitchFamily="18" charset="2"/>
              <a:buNone/>
              <a:defRPr b="1">
                <a:latin typeface="Times New Roman" pitchFamily="18" charset="0"/>
                <a:cs typeface="+mn-cs"/>
              </a:defRPr>
            </a:lvl1pPr>
          </a:lstStyle>
          <a:p>
            <a:pPr>
              <a:defRPr/>
            </a:pPr>
            <a:fld id="{BDC539EB-B415-493B-A6AA-080EB27407D4}" type="datetimeFigureOut">
              <a:rPr lang="fa-IR"/>
              <a:pPr>
                <a:defRPr/>
              </a:pPr>
              <a:t>1436/02/05</a:t>
            </a:fld>
            <a:endParaRPr lang="fa-IR"/>
          </a:p>
        </p:txBody>
      </p:sp>
      <p:sp>
        <p:nvSpPr>
          <p:cNvPr id="5" name="Footer Placeholder 21"/>
          <p:cNvSpPr>
            <a:spLocks noGrp="1"/>
          </p:cNvSpPr>
          <p:nvPr>
            <p:ph type="ftr" sz="quarter" idx="11"/>
          </p:nvPr>
        </p:nvSpPr>
        <p:spPr/>
        <p:txBody>
          <a:bodyPr/>
          <a:lstStyle>
            <a:lvl1pPr rtl="0">
              <a:spcBef>
                <a:spcPct val="20000"/>
              </a:spcBef>
              <a:buClr>
                <a:srgbClr val="04617B"/>
              </a:buClr>
              <a:buSzPct val="90000"/>
              <a:buFont typeface="Symbol" pitchFamily="18" charset="2"/>
              <a:buNone/>
              <a:defRPr b="1">
                <a:latin typeface="Times New Roman" pitchFamily="18" charset="0"/>
                <a:cs typeface="+mn-cs"/>
              </a:defRPr>
            </a:lvl1pPr>
          </a:lstStyle>
          <a:p>
            <a:pPr>
              <a:defRPr/>
            </a:pPr>
            <a:endParaRPr lang="fa-IR"/>
          </a:p>
        </p:txBody>
      </p:sp>
      <p:sp>
        <p:nvSpPr>
          <p:cNvPr id="6" name="Slide Number Placeholder 17"/>
          <p:cNvSpPr>
            <a:spLocks noGrp="1"/>
          </p:cNvSpPr>
          <p:nvPr>
            <p:ph type="sldNum" sz="quarter" idx="12"/>
          </p:nvPr>
        </p:nvSpPr>
        <p:spPr/>
        <p:txBody>
          <a:bodyPr/>
          <a:lstStyle>
            <a:lvl1pPr rtl="0">
              <a:spcBef>
                <a:spcPct val="20000"/>
              </a:spcBef>
              <a:buClr>
                <a:srgbClr val="04617B"/>
              </a:buClr>
              <a:buSzPct val="90000"/>
              <a:buFont typeface="Symbol" pitchFamily="18" charset="2"/>
              <a:buNone/>
              <a:defRPr b="1">
                <a:latin typeface="Times New Roman" pitchFamily="18" charset="0"/>
                <a:cs typeface="+mn-cs"/>
              </a:defRPr>
            </a:lvl1pPr>
          </a:lstStyle>
          <a:p>
            <a:pPr>
              <a:defRPr/>
            </a:pPr>
            <a:fld id="{9B444E0F-DFAE-46CD-B3C9-ACBA34BC8DD0}" type="slidenum">
              <a:rPr lang="fa-IR"/>
              <a:pPr>
                <a:defRPr/>
              </a:pPr>
              <a:t>‹#›</a:t>
            </a:fld>
            <a:endParaRPr lang="fa-IR"/>
          </a:p>
        </p:txBody>
      </p:sp>
    </p:spTree>
    <p:extLst>
      <p:ext uri="{BB962C8B-B14F-4D97-AF65-F5344CB8AC3E}">
        <p14:creationId xmlns:p14="http://schemas.microsoft.com/office/powerpoint/2010/main" xmlns="" val="37171887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l" rtl="0" fontAlgn="base">
                <a:spcBef>
                  <a:spcPct val="20000"/>
                </a:spcBef>
                <a:spcAft>
                  <a:spcPct val="0"/>
                </a:spcAft>
                <a:buClr>
                  <a:srgbClr val="FFCC66"/>
                </a:buClr>
                <a:buSzPct val="90000"/>
                <a:buFont typeface="Symbol" pitchFamily="18" charset="2"/>
                <a:buNone/>
                <a:defRPr/>
              </a:pPr>
              <a:endParaRPr lang="en-US" sz="2400" b="1">
                <a:solidFill>
                  <a:srgbClr val="FFFFFF"/>
                </a:solidFill>
                <a:effectLst>
                  <a:outerShdw blurRad="38100" dist="38100" dir="2700000" algn="tl">
                    <a:srgbClr val="000000">
                      <a:alpha val="43137"/>
                    </a:srgbClr>
                  </a:outerShdw>
                </a:effectLst>
              </a:endParaRPr>
            </a:p>
          </p:txBody>
        </p:sp>
        <p:sp>
          <p:nvSpPr>
            <p:cNvPr id="6" name="Arc 4"/>
            <p:cNvSpPr>
              <a:spLocks/>
            </p:cNvSpPr>
            <p:nvPr/>
          </p:nvSpPr>
          <p:spPr bwMode="auto">
            <a:xfrm>
              <a:off x="-652" y="978"/>
              <a:ext cx="4237" cy="3342"/>
            </a:xfrm>
            <a:custGeom>
              <a:avLst/>
              <a:gdLst>
                <a:gd name="G0" fmla="+- 0 0 0"/>
                <a:gd name="G1" fmla="+- 21231 0 0"/>
                <a:gd name="G2" fmla="+- 21600 0 0"/>
                <a:gd name="T0" fmla="*/ 3977 w 21600"/>
                <a:gd name="T1" fmla="*/ 0 h 21231"/>
                <a:gd name="T2" fmla="*/ 21600 w 21600"/>
                <a:gd name="T3" fmla="*/ 21231 h 21231"/>
                <a:gd name="T4" fmla="*/ 0 w 21600"/>
                <a:gd name="T5" fmla="*/ 21231 h 21231"/>
              </a:gdLst>
              <a:ahLst/>
              <a:cxnLst>
                <a:cxn ang="0">
                  <a:pos x="T0" y="T1"/>
                </a:cxn>
                <a:cxn ang="0">
                  <a:pos x="T2" y="T3"/>
                </a:cxn>
                <a:cxn ang="0">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close/>
                </a:path>
              </a:pathLst>
            </a:custGeom>
            <a:noFill/>
            <a:ln w="12700" cap="rnd">
              <a:solidFill>
                <a:schemeClr val="accent2"/>
              </a:solidFill>
              <a:round/>
              <a:headEnd type="none" w="sm" len="sm"/>
              <a:tailEnd type="none" w="sm" len="sm"/>
            </a:ln>
            <a:effectLst/>
          </p:spPr>
          <p:txBody>
            <a:bodyPr wrap="none" anchor="ctr"/>
            <a:lstStyle/>
            <a:p>
              <a:pPr algn="l" rtl="0" fontAlgn="base">
                <a:spcBef>
                  <a:spcPct val="20000"/>
                </a:spcBef>
                <a:spcAft>
                  <a:spcPct val="0"/>
                </a:spcAft>
                <a:buClr>
                  <a:srgbClr val="FFCC66"/>
                </a:buClr>
                <a:buSzPct val="90000"/>
                <a:buFont typeface="Symbol" pitchFamily="18" charset="2"/>
                <a:buNone/>
                <a:defRPr/>
              </a:pPr>
              <a:endParaRPr lang="en-US" sz="2400" b="1">
                <a:solidFill>
                  <a:srgbClr val="FFFFFF"/>
                </a:solidFill>
                <a:effectLst>
                  <a:outerShdw blurRad="38100" dist="38100" dir="2700000" algn="tl">
                    <a:srgbClr val="000000">
                      <a:alpha val="43137"/>
                    </a:srgbClr>
                  </a:outerShdw>
                </a:effectLst>
              </a:endParaRPr>
            </a:p>
          </p:txBody>
        </p:sp>
      </p:grpSp>
      <p:sp>
        <p:nvSpPr>
          <p:cNvPr id="3077"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3078"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2"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smtClean="0"/>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smtClean="0"/>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smtClean="0"/>
            </a:lvl1pPr>
          </a:lstStyle>
          <a:p>
            <a:pPr>
              <a:defRPr/>
            </a:pPr>
            <a:fld id="{E12F0ED3-8853-42F3-9703-A19308AB6FDF}"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3865006539"/>
      </p:ext>
    </p:extLst>
  </p:cSld>
  <p:clrMapOvr>
    <a:masterClrMapping/>
  </p:clrMapOvr>
  <p:transition spd="slow">
    <p:wheel/>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4"/>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4"/>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rtl="0">
              <a:spcBef>
                <a:spcPct val="20000"/>
              </a:spcBef>
              <a:buClr>
                <a:srgbClr val="04617B"/>
              </a:buClr>
              <a:buSzPct val="90000"/>
              <a:buFont typeface="Symbol" pitchFamily="18" charset="2"/>
              <a:buNone/>
              <a:defRPr b="1">
                <a:latin typeface="Times New Roman" pitchFamily="18" charset="0"/>
                <a:cs typeface="+mn-cs"/>
              </a:defRPr>
            </a:lvl1pPr>
          </a:lstStyle>
          <a:p>
            <a:pPr>
              <a:defRPr/>
            </a:pPr>
            <a:fld id="{1203D46B-7374-4607-8C79-D761B5688D4A}" type="datetimeFigureOut">
              <a:rPr lang="fa-IR"/>
              <a:pPr>
                <a:defRPr/>
              </a:pPr>
              <a:t>1436/02/05</a:t>
            </a:fld>
            <a:endParaRPr lang="fa-IR"/>
          </a:p>
        </p:txBody>
      </p:sp>
      <p:sp>
        <p:nvSpPr>
          <p:cNvPr id="5" name="Footer Placeholder 21"/>
          <p:cNvSpPr>
            <a:spLocks noGrp="1"/>
          </p:cNvSpPr>
          <p:nvPr>
            <p:ph type="ftr" sz="quarter" idx="11"/>
          </p:nvPr>
        </p:nvSpPr>
        <p:spPr/>
        <p:txBody>
          <a:bodyPr/>
          <a:lstStyle>
            <a:lvl1pPr rtl="0">
              <a:spcBef>
                <a:spcPct val="20000"/>
              </a:spcBef>
              <a:buClr>
                <a:srgbClr val="04617B"/>
              </a:buClr>
              <a:buSzPct val="90000"/>
              <a:buFont typeface="Symbol" pitchFamily="18" charset="2"/>
              <a:buNone/>
              <a:defRPr b="1">
                <a:latin typeface="Times New Roman" pitchFamily="18" charset="0"/>
                <a:cs typeface="+mn-cs"/>
              </a:defRPr>
            </a:lvl1pPr>
          </a:lstStyle>
          <a:p>
            <a:pPr>
              <a:defRPr/>
            </a:pPr>
            <a:endParaRPr lang="fa-IR"/>
          </a:p>
        </p:txBody>
      </p:sp>
      <p:sp>
        <p:nvSpPr>
          <p:cNvPr id="6" name="Slide Number Placeholder 17"/>
          <p:cNvSpPr>
            <a:spLocks noGrp="1"/>
          </p:cNvSpPr>
          <p:nvPr>
            <p:ph type="sldNum" sz="quarter" idx="12"/>
          </p:nvPr>
        </p:nvSpPr>
        <p:spPr/>
        <p:txBody>
          <a:bodyPr/>
          <a:lstStyle>
            <a:lvl1pPr rtl="0">
              <a:spcBef>
                <a:spcPct val="20000"/>
              </a:spcBef>
              <a:buClr>
                <a:srgbClr val="04617B"/>
              </a:buClr>
              <a:buSzPct val="90000"/>
              <a:buFont typeface="Symbol" pitchFamily="18" charset="2"/>
              <a:buNone/>
              <a:defRPr b="1">
                <a:latin typeface="Times New Roman" pitchFamily="18" charset="0"/>
                <a:cs typeface="+mn-cs"/>
              </a:defRPr>
            </a:lvl1pPr>
          </a:lstStyle>
          <a:p>
            <a:pPr>
              <a:defRPr/>
            </a:pPr>
            <a:fld id="{D79A66AD-367C-4204-A1CA-5481143DD950}" type="slidenum">
              <a:rPr lang="fa-IR"/>
              <a:pPr>
                <a:defRPr/>
              </a:pPr>
              <a:t>‹#›</a:t>
            </a:fld>
            <a:endParaRPr lang="fa-IR"/>
          </a:p>
        </p:txBody>
      </p:sp>
    </p:spTree>
    <p:extLst>
      <p:ext uri="{BB962C8B-B14F-4D97-AF65-F5344CB8AC3E}">
        <p14:creationId xmlns:p14="http://schemas.microsoft.com/office/powerpoint/2010/main" xmlns="" val="116869407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2"/>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1377069221"/>
      </p:ext>
    </p:extLst>
  </p:cSld>
  <p:clrMapOvr>
    <a:masterClrMapping/>
  </p:clrMapOvr>
  <p:transition spd="slow">
    <p:random/>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 y="2438402"/>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072" fontAlgn="base">
                  <a:spcBef>
                    <a:spcPct val="0"/>
                  </a:spcBef>
                  <a:spcAft>
                    <a:spcPct val="0"/>
                  </a:spcAft>
                </a:pPr>
                <a:endParaRPr lang="en-US">
                  <a:solidFill>
                    <a:srgbClr val="000000"/>
                  </a:solidFill>
                  <a:latin typeface="Constantia" pitchFamily="18" charset="0"/>
                  <a:cs typeface="B Homa" pitchFamily="2" charset="-78"/>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072" fontAlgn="base">
                  <a:spcBef>
                    <a:spcPct val="0"/>
                  </a:spcBef>
                  <a:spcAft>
                    <a:spcPct val="0"/>
                  </a:spcAft>
                </a:pPr>
                <a:endParaRPr lang="en-US">
                  <a:solidFill>
                    <a:srgbClr val="000000"/>
                  </a:solidFill>
                  <a:latin typeface="Constantia" pitchFamily="18" charset="0"/>
                  <a:cs typeface="B Homa" pitchFamily="2" charset="-78"/>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072" fontAlgn="base">
                  <a:spcBef>
                    <a:spcPct val="0"/>
                  </a:spcBef>
                  <a:spcAft>
                    <a:spcPct val="0"/>
                  </a:spcAft>
                </a:pPr>
                <a:endParaRPr lang="en-US">
                  <a:solidFill>
                    <a:srgbClr val="000000"/>
                  </a:solidFill>
                  <a:latin typeface="Constantia" pitchFamily="18" charset="0"/>
                  <a:cs typeface="B Homa" pitchFamily="2" charset="-78"/>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072" fontAlgn="base">
                  <a:spcBef>
                    <a:spcPct val="0"/>
                  </a:spcBef>
                  <a:spcAft>
                    <a:spcPct val="0"/>
                  </a:spcAft>
                </a:pPr>
                <a:endParaRPr lang="en-US">
                  <a:solidFill>
                    <a:srgbClr val="000000"/>
                  </a:solidFill>
                  <a:latin typeface="Constantia" pitchFamily="18" charset="0"/>
                  <a:cs typeface="B Homa" pitchFamily="2" charset="-78"/>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072" fontAlgn="base">
                <a:spcBef>
                  <a:spcPct val="0"/>
                </a:spcBef>
                <a:spcAft>
                  <a:spcPct val="0"/>
                </a:spcAft>
              </a:pPr>
              <a:endParaRPr lang="en-US">
                <a:solidFill>
                  <a:srgbClr val="000000"/>
                </a:solidFill>
                <a:latin typeface="Constantia" pitchFamily="18" charset="0"/>
                <a:cs typeface="B Homa" pitchFamily="2" charset="-78"/>
              </a:endParaRPr>
            </a:p>
          </p:txBody>
        </p:sp>
        <p:sp>
          <p:nvSpPr>
            <p:cNvPr id="8" name="Rectangle 10"/>
            <p:cNvSpPr>
              <a:spLocks noChangeArrowheads="1"/>
            </p:cNvSpPr>
            <p:nvPr/>
          </p:nvSpPr>
          <p:spPr bwMode="auto">
            <a:xfrm>
              <a:off x="400" y="1536"/>
              <a:ext cx="20" cy="66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072" fontAlgn="base">
                <a:spcBef>
                  <a:spcPct val="0"/>
                </a:spcBef>
                <a:spcAft>
                  <a:spcPct val="0"/>
                </a:spcAft>
              </a:pPr>
              <a:endParaRPr lang="en-US">
                <a:solidFill>
                  <a:srgbClr val="000000"/>
                </a:solidFill>
                <a:latin typeface="Constantia" pitchFamily="18" charset="0"/>
                <a:cs typeface="B Homa" pitchFamily="2" charset="-78"/>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072" fontAlgn="base">
                <a:spcBef>
                  <a:spcPct val="0"/>
                </a:spcBef>
                <a:spcAft>
                  <a:spcPct val="0"/>
                </a:spcAft>
              </a:pPr>
              <a:endParaRPr lang="en-US">
                <a:solidFill>
                  <a:srgbClr val="000000"/>
                </a:solidFill>
                <a:latin typeface="Constantia" pitchFamily="18" charset="0"/>
                <a:cs typeface="B Homa" pitchFamily="2" charset="-78"/>
              </a:endParaRPr>
            </a:p>
          </p:txBody>
        </p:sp>
      </p:grpSp>
      <p:sp>
        <p:nvSpPr>
          <p:cNvPr id="59404" name="Rectangle 12"/>
          <p:cNvSpPr>
            <a:spLocks noGrp="1" noChangeArrowheads="1"/>
          </p:cNvSpPr>
          <p:nvPr>
            <p:ph type="ctrTitle"/>
          </p:nvPr>
        </p:nvSpPr>
        <p:spPr>
          <a:xfrm>
            <a:off x="990600" y="1676400"/>
            <a:ext cx="7772400" cy="1462088"/>
          </a:xfrm>
        </p:spPr>
        <p:txBody>
          <a:bodyPr/>
          <a:lstStyle>
            <a:lvl1pPr>
              <a:defRPr/>
            </a:lvl1pPr>
          </a:lstStyle>
          <a:p>
            <a:pPr lvl="0"/>
            <a:r>
              <a:rPr lang="en-US" noProof="0" smtClean="0"/>
              <a:t>Click to edit Master title style</a:t>
            </a:r>
          </a:p>
        </p:txBody>
      </p:sp>
      <p:sp>
        <p:nvSpPr>
          <p:cNvPr id="59405" name="Rectangle 13"/>
          <p:cNvSpPr>
            <a:spLocks noGrp="1" noChangeArrowheads="1"/>
          </p:cNvSpPr>
          <p:nvPr>
            <p:ph type="subTitle" idx="1"/>
          </p:nvPr>
        </p:nvSpPr>
        <p:spPr>
          <a:xfrm>
            <a:off x="1371600" y="3886202"/>
            <a:ext cx="6400800" cy="175260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14" name="Rectangle 15"/>
          <p:cNvSpPr>
            <a:spLocks noGrp="1" noChangeArrowheads="1"/>
          </p:cNvSpPr>
          <p:nvPr>
            <p:ph type="ftr" sz="quarter" idx="10"/>
          </p:nvPr>
        </p:nvSpPr>
        <p:spPr>
          <a:xfrm>
            <a:off x="6084888" y="6308725"/>
            <a:ext cx="2895600" cy="385763"/>
          </a:xfrm>
          <a:noFill/>
        </p:spPr>
        <p:txBody>
          <a:bodyPr/>
          <a:lstStyle>
            <a:lvl1pPr>
              <a:spcBef>
                <a:spcPct val="20000"/>
              </a:spcBef>
              <a:buClr>
                <a:srgbClr val="333399"/>
              </a:buClr>
              <a:buSzPct val="90000"/>
              <a:buFont typeface="Symbol" pitchFamily="18" charset="2"/>
              <a:buNone/>
              <a:defRPr b="0" i="1">
                <a:latin typeface="Times New Roman" pitchFamily="18" charset="0"/>
                <a:cs typeface="B Homa" pitchFamily="2" charset="-78"/>
              </a:defRPr>
            </a:lvl1pPr>
          </a:lstStyle>
          <a:p>
            <a:pPr>
              <a:defRPr/>
            </a:pPr>
            <a:r>
              <a:rPr lang="en-US"/>
              <a:t>Hamed Akbari Industrial Hygienist</a:t>
            </a:r>
          </a:p>
        </p:txBody>
      </p:sp>
      <p:sp>
        <p:nvSpPr>
          <p:cNvPr id="15" name="Rectangle 16"/>
          <p:cNvSpPr>
            <a:spLocks noGrp="1" noChangeArrowheads="1"/>
          </p:cNvSpPr>
          <p:nvPr>
            <p:ph type="sldNum" sz="quarter" idx="11"/>
          </p:nvPr>
        </p:nvSpPr>
        <p:spPr>
          <a:xfrm>
            <a:off x="3924300" y="6381750"/>
            <a:ext cx="1079500" cy="312738"/>
          </a:xfrm>
        </p:spPr>
        <p:txBody>
          <a:bodyPr/>
          <a:lstStyle>
            <a:lvl1pPr>
              <a:spcBef>
                <a:spcPct val="20000"/>
              </a:spcBef>
              <a:buClr>
                <a:srgbClr val="333399"/>
              </a:buClr>
              <a:buSzPct val="90000"/>
              <a:buFont typeface="Symbol" pitchFamily="18" charset="2"/>
              <a:buNone/>
              <a:defRPr b="1">
                <a:solidFill>
                  <a:srgbClr val="1C1C1C"/>
                </a:solidFill>
              </a:defRPr>
            </a:lvl1pPr>
          </a:lstStyle>
          <a:p>
            <a:pPr>
              <a:defRPr/>
            </a:pPr>
            <a:fld id="{680A5064-C272-413B-9CC6-EB3739BA5550}" type="slidenum">
              <a:rPr lang="ar-SA"/>
              <a:pPr>
                <a:defRPr/>
              </a:pPr>
              <a:t>‹#›</a:t>
            </a:fld>
            <a:endParaRPr lang="en-US"/>
          </a:p>
        </p:txBody>
      </p:sp>
      <p:sp>
        <p:nvSpPr>
          <p:cNvPr id="16" name="Rectangle 17"/>
          <p:cNvSpPr>
            <a:spLocks noGrp="1" noChangeArrowheads="1"/>
          </p:cNvSpPr>
          <p:nvPr>
            <p:ph type="dt" sz="half" idx="12"/>
          </p:nvPr>
        </p:nvSpPr>
        <p:spPr>
          <a:xfrm>
            <a:off x="3419475" y="5876925"/>
            <a:ext cx="2160588" cy="312738"/>
          </a:xfrm>
        </p:spPr>
        <p:txBody>
          <a:bodyPr/>
          <a:lstStyle>
            <a:lvl1pPr>
              <a:spcBef>
                <a:spcPct val="20000"/>
              </a:spcBef>
              <a:buClr>
                <a:srgbClr val="333399"/>
              </a:buClr>
              <a:buSzPct val="90000"/>
              <a:buFont typeface="Symbol" pitchFamily="18" charset="2"/>
              <a:buNone/>
              <a:defRPr/>
            </a:lvl1pPr>
          </a:lstStyle>
          <a:p>
            <a:pPr>
              <a:defRPr/>
            </a:pPr>
            <a:fld id="{D6E96FB1-FBB7-4C7F-B38B-7ECB6BBA1965}" type="datetime3">
              <a:rPr lang="en-US"/>
              <a:pPr>
                <a:defRPr/>
              </a:pPr>
              <a:t>27 November 2014</a:t>
            </a:fld>
            <a:endParaRPr lang="en-US"/>
          </a:p>
        </p:txBody>
      </p:sp>
    </p:spTree>
    <p:extLst>
      <p:ext uri="{BB962C8B-B14F-4D97-AF65-F5344CB8AC3E}">
        <p14:creationId xmlns:p14="http://schemas.microsoft.com/office/powerpoint/2010/main" xmlns="" val="154088721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p:txBody>
          <a:bodyPr/>
          <a:lstStyle>
            <a:lvl1pPr>
              <a:spcBef>
                <a:spcPct val="20000"/>
              </a:spcBef>
              <a:buClr>
                <a:srgbClr val="333399"/>
              </a:buClr>
              <a:buSzPct val="90000"/>
              <a:buFont typeface="Symbol" pitchFamily="18" charset="2"/>
              <a:buNone/>
              <a:defRPr/>
            </a:lvl1pPr>
          </a:lstStyle>
          <a:p>
            <a:pPr>
              <a:defRPr/>
            </a:pPr>
            <a:fld id="{27AA08FB-50FB-4576-B356-B5A6AE119324}" type="datetime3">
              <a:rPr lang="en-US"/>
              <a:pPr>
                <a:defRPr/>
              </a:pPr>
              <a:t>27 November 2014</a:t>
            </a:fld>
            <a:endParaRPr lang="en-US"/>
          </a:p>
        </p:txBody>
      </p:sp>
      <p:sp>
        <p:nvSpPr>
          <p:cNvPr id="5" name="Rectangle 12"/>
          <p:cNvSpPr>
            <a:spLocks noGrp="1" noChangeArrowheads="1"/>
          </p:cNvSpPr>
          <p:nvPr>
            <p:ph type="ftr" sz="quarter" idx="11"/>
          </p:nvPr>
        </p:nvSpPr>
        <p:spPr/>
        <p:txBody>
          <a:bodyPr/>
          <a:lstStyle>
            <a:lvl1pPr>
              <a:spcBef>
                <a:spcPct val="20000"/>
              </a:spcBef>
              <a:buClr>
                <a:srgbClr val="333399"/>
              </a:buClr>
              <a:buSzPct val="90000"/>
              <a:buFont typeface="Symbol" pitchFamily="18" charset="2"/>
              <a:buNone/>
              <a:defRPr>
                <a:latin typeface="Times New Roman" pitchFamily="18" charset="0"/>
              </a:defRPr>
            </a:lvl1pPr>
          </a:lstStyle>
          <a:p>
            <a:pPr>
              <a:defRPr/>
            </a:pPr>
            <a:r>
              <a:rPr lang="en-US"/>
              <a:t>Hamed Akbari Industrial Hygienist</a:t>
            </a:r>
          </a:p>
        </p:txBody>
      </p:sp>
      <p:sp>
        <p:nvSpPr>
          <p:cNvPr id="6" name="Rectangle 13"/>
          <p:cNvSpPr>
            <a:spLocks noGrp="1" noChangeArrowheads="1"/>
          </p:cNvSpPr>
          <p:nvPr>
            <p:ph type="sldNum" sz="quarter" idx="12"/>
          </p:nvPr>
        </p:nvSpPr>
        <p:spPr/>
        <p:txBody>
          <a:bodyPr/>
          <a:lstStyle>
            <a:lvl1pPr>
              <a:spcBef>
                <a:spcPct val="20000"/>
              </a:spcBef>
              <a:buClr>
                <a:srgbClr val="333399"/>
              </a:buClr>
              <a:buSzPct val="90000"/>
              <a:buFont typeface="Symbol" pitchFamily="18" charset="2"/>
              <a:buNone/>
              <a:defRPr b="1"/>
            </a:lvl1pPr>
          </a:lstStyle>
          <a:p>
            <a:pPr>
              <a:defRPr/>
            </a:pPr>
            <a:fld id="{0317B390-AAA9-406A-ADE5-4843E5227014}" type="slidenum">
              <a:rPr lang="ar-SA"/>
              <a:pPr>
                <a:defRPr/>
              </a:pPr>
              <a:t>‹#›</a:t>
            </a:fld>
            <a:endParaRPr lang="en-US"/>
          </a:p>
        </p:txBody>
      </p:sp>
    </p:spTree>
    <p:extLst>
      <p:ext uri="{BB962C8B-B14F-4D97-AF65-F5344CB8AC3E}">
        <p14:creationId xmlns:p14="http://schemas.microsoft.com/office/powerpoint/2010/main" xmlns="" val="96112394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035" indent="0">
              <a:buNone/>
              <a:defRPr sz="1800"/>
            </a:lvl2pPr>
            <a:lvl3pPr marL="914072" indent="0">
              <a:buNone/>
              <a:defRPr sz="1600"/>
            </a:lvl3pPr>
            <a:lvl4pPr marL="1371107" indent="0">
              <a:buNone/>
              <a:defRPr sz="1400"/>
            </a:lvl4pPr>
            <a:lvl5pPr marL="1828144" indent="0">
              <a:buNone/>
              <a:defRPr sz="1400"/>
            </a:lvl5pPr>
            <a:lvl6pPr marL="2285179" indent="0">
              <a:buNone/>
              <a:defRPr sz="1400"/>
            </a:lvl6pPr>
            <a:lvl7pPr marL="2742215" indent="0">
              <a:buNone/>
              <a:defRPr sz="1400"/>
            </a:lvl7pPr>
            <a:lvl8pPr marL="3199251" indent="0">
              <a:buNone/>
              <a:defRPr sz="1400"/>
            </a:lvl8pPr>
            <a:lvl9pPr marL="3656286" indent="0">
              <a:buNone/>
              <a:defRPr sz="1400"/>
            </a:lvl9pPr>
          </a:lstStyle>
          <a:p>
            <a:pPr lvl="0"/>
            <a:r>
              <a:rPr lang="en-US" smtClean="0"/>
              <a:t>Click to edit Master text styles</a:t>
            </a:r>
          </a:p>
        </p:txBody>
      </p:sp>
      <p:sp>
        <p:nvSpPr>
          <p:cNvPr id="4" name="Rectangle 11"/>
          <p:cNvSpPr>
            <a:spLocks noGrp="1" noChangeArrowheads="1"/>
          </p:cNvSpPr>
          <p:nvPr>
            <p:ph type="dt" sz="half" idx="10"/>
          </p:nvPr>
        </p:nvSpPr>
        <p:spPr/>
        <p:txBody>
          <a:bodyPr/>
          <a:lstStyle>
            <a:lvl1pPr>
              <a:spcBef>
                <a:spcPct val="20000"/>
              </a:spcBef>
              <a:buClr>
                <a:srgbClr val="333399"/>
              </a:buClr>
              <a:buSzPct val="90000"/>
              <a:buFont typeface="Symbol" pitchFamily="18" charset="2"/>
              <a:buNone/>
              <a:defRPr/>
            </a:lvl1pPr>
          </a:lstStyle>
          <a:p>
            <a:pPr>
              <a:defRPr/>
            </a:pPr>
            <a:fld id="{968AC6AD-0003-4230-B6E9-E220B55FD60E}" type="datetime3">
              <a:rPr lang="en-US"/>
              <a:pPr>
                <a:defRPr/>
              </a:pPr>
              <a:t>27 November 2014</a:t>
            </a:fld>
            <a:endParaRPr lang="en-US"/>
          </a:p>
        </p:txBody>
      </p:sp>
      <p:sp>
        <p:nvSpPr>
          <p:cNvPr id="5" name="Rectangle 12"/>
          <p:cNvSpPr>
            <a:spLocks noGrp="1" noChangeArrowheads="1"/>
          </p:cNvSpPr>
          <p:nvPr>
            <p:ph type="ftr" sz="quarter" idx="11"/>
          </p:nvPr>
        </p:nvSpPr>
        <p:spPr/>
        <p:txBody>
          <a:bodyPr/>
          <a:lstStyle>
            <a:lvl1pPr>
              <a:spcBef>
                <a:spcPct val="20000"/>
              </a:spcBef>
              <a:buClr>
                <a:srgbClr val="333399"/>
              </a:buClr>
              <a:buSzPct val="90000"/>
              <a:buFont typeface="Symbol" pitchFamily="18" charset="2"/>
              <a:buNone/>
              <a:defRPr>
                <a:latin typeface="Times New Roman" pitchFamily="18" charset="0"/>
              </a:defRPr>
            </a:lvl1pPr>
          </a:lstStyle>
          <a:p>
            <a:pPr>
              <a:defRPr/>
            </a:pPr>
            <a:r>
              <a:rPr lang="en-US"/>
              <a:t>Hamed Akbari Industrial Hygienist</a:t>
            </a:r>
          </a:p>
        </p:txBody>
      </p:sp>
      <p:sp>
        <p:nvSpPr>
          <p:cNvPr id="6" name="Rectangle 13"/>
          <p:cNvSpPr>
            <a:spLocks noGrp="1" noChangeArrowheads="1"/>
          </p:cNvSpPr>
          <p:nvPr>
            <p:ph type="sldNum" sz="quarter" idx="12"/>
          </p:nvPr>
        </p:nvSpPr>
        <p:spPr/>
        <p:txBody>
          <a:bodyPr/>
          <a:lstStyle>
            <a:lvl1pPr>
              <a:spcBef>
                <a:spcPct val="20000"/>
              </a:spcBef>
              <a:buClr>
                <a:srgbClr val="333399"/>
              </a:buClr>
              <a:buSzPct val="90000"/>
              <a:buFont typeface="Symbol" pitchFamily="18" charset="2"/>
              <a:buNone/>
              <a:defRPr b="1"/>
            </a:lvl1pPr>
          </a:lstStyle>
          <a:p>
            <a:pPr>
              <a:defRPr/>
            </a:pPr>
            <a:fld id="{64963C76-E1B3-4EF2-B382-059571E6F590}" type="slidenum">
              <a:rPr lang="ar-SA"/>
              <a:pPr>
                <a:defRPr/>
              </a:pPr>
              <a:t>‹#›</a:t>
            </a:fld>
            <a:endParaRPr lang="en-US"/>
          </a:p>
        </p:txBody>
      </p:sp>
    </p:spTree>
    <p:extLst>
      <p:ext uri="{BB962C8B-B14F-4D97-AF65-F5344CB8AC3E}">
        <p14:creationId xmlns:p14="http://schemas.microsoft.com/office/powerpoint/2010/main" xmlns="" val="403698678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dt" sz="half" idx="10"/>
          </p:nvPr>
        </p:nvSpPr>
        <p:spPr/>
        <p:txBody>
          <a:bodyPr/>
          <a:lstStyle>
            <a:lvl1pPr>
              <a:spcBef>
                <a:spcPct val="20000"/>
              </a:spcBef>
              <a:buClr>
                <a:srgbClr val="333399"/>
              </a:buClr>
              <a:buSzPct val="90000"/>
              <a:buFont typeface="Symbol" pitchFamily="18" charset="2"/>
              <a:buNone/>
              <a:defRPr/>
            </a:lvl1pPr>
          </a:lstStyle>
          <a:p>
            <a:pPr>
              <a:defRPr/>
            </a:pPr>
            <a:fld id="{9DD53C6F-3AD1-422D-9C90-FE9E0F37225F}" type="datetime3">
              <a:rPr lang="en-US"/>
              <a:pPr>
                <a:defRPr/>
              </a:pPr>
              <a:t>27 November 2014</a:t>
            </a:fld>
            <a:endParaRPr lang="en-US"/>
          </a:p>
        </p:txBody>
      </p:sp>
      <p:sp>
        <p:nvSpPr>
          <p:cNvPr id="6" name="Rectangle 12"/>
          <p:cNvSpPr>
            <a:spLocks noGrp="1" noChangeArrowheads="1"/>
          </p:cNvSpPr>
          <p:nvPr>
            <p:ph type="ftr" sz="quarter" idx="11"/>
          </p:nvPr>
        </p:nvSpPr>
        <p:spPr/>
        <p:txBody>
          <a:bodyPr/>
          <a:lstStyle>
            <a:lvl1pPr>
              <a:spcBef>
                <a:spcPct val="20000"/>
              </a:spcBef>
              <a:buClr>
                <a:srgbClr val="333399"/>
              </a:buClr>
              <a:buSzPct val="90000"/>
              <a:buFont typeface="Symbol" pitchFamily="18" charset="2"/>
              <a:buNone/>
              <a:defRPr>
                <a:latin typeface="Times New Roman" pitchFamily="18" charset="0"/>
              </a:defRPr>
            </a:lvl1pPr>
          </a:lstStyle>
          <a:p>
            <a:pPr>
              <a:defRPr/>
            </a:pPr>
            <a:r>
              <a:rPr lang="en-US"/>
              <a:t>Hamed Akbari Industrial Hygienist</a:t>
            </a:r>
          </a:p>
        </p:txBody>
      </p:sp>
      <p:sp>
        <p:nvSpPr>
          <p:cNvPr id="7" name="Rectangle 13"/>
          <p:cNvSpPr>
            <a:spLocks noGrp="1" noChangeArrowheads="1"/>
          </p:cNvSpPr>
          <p:nvPr>
            <p:ph type="sldNum" sz="quarter" idx="12"/>
          </p:nvPr>
        </p:nvSpPr>
        <p:spPr/>
        <p:txBody>
          <a:bodyPr/>
          <a:lstStyle>
            <a:lvl1pPr>
              <a:spcBef>
                <a:spcPct val="20000"/>
              </a:spcBef>
              <a:buClr>
                <a:srgbClr val="333399"/>
              </a:buClr>
              <a:buSzPct val="90000"/>
              <a:buFont typeface="Symbol" pitchFamily="18" charset="2"/>
              <a:buNone/>
              <a:defRPr b="1"/>
            </a:lvl1pPr>
          </a:lstStyle>
          <a:p>
            <a:pPr>
              <a:defRPr/>
            </a:pPr>
            <a:fld id="{F67AE935-58B9-4D33-BFCA-D4FCD91CDE5F}" type="slidenum">
              <a:rPr lang="ar-SA"/>
              <a:pPr>
                <a:defRPr/>
              </a:pPr>
              <a:t>‹#›</a:t>
            </a:fld>
            <a:endParaRPr lang="en-US"/>
          </a:p>
        </p:txBody>
      </p:sp>
    </p:spTree>
    <p:extLst>
      <p:ext uri="{BB962C8B-B14F-4D97-AF65-F5344CB8AC3E}">
        <p14:creationId xmlns:p14="http://schemas.microsoft.com/office/powerpoint/2010/main" xmlns="" val="394482789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0"/>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5"/>
            <a:ext cx="4040188" cy="639762"/>
          </a:xfrm>
        </p:spPr>
        <p:txBody>
          <a:bodyPr anchor="b"/>
          <a:lstStyle>
            <a:lvl1pPr marL="0" indent="0">
              <a:buNone/>
              <a:defRPr sz="2400" b="1"/>
            </a:lvl1pPr>
            <a:lvl2pPr marL="457035" indent="0">
              <a:buNone/>
              <a:defRPr sz="2000" b="1"/>
            </a:lvl2pPr>
            <a:lvl3pPr marL="914072" indent="0">
              <a:buNone/>
              <a:defRPr sz="1800" b="1"/>
            </a:lvl3pPr>
            <a:lvl4pPr marL="1371107" indent="0">
              <a:buNone/>
              <a:defRPr sz="1600" b="1"/>
            </a:lvl4pPr>
            <a:lvl5pPr marL="1828144" indent="0">
              <a:buNone/>
              <a:defRPr sz="1600" b="1"/>
            </a:lvl5pPr>
            <a:lvl6pPr marL="2285179" indent="0">
              <a:buNone/>
              <a:defRPr sz="1600" b="1"/>
            </a:lvl6pPr>
            <a:lvl7pPr marL="2742215" indent="0">
              <a:buNone/>
              <a:defRPr sz="1600" b="1"/>
            </a:lvl7pPr>
            <a:lvl8pPr marL="3199251" indent="0">
              <a:buNone/>
              <a:defRPr sz="1600" b="1"/>
            </a:lvl8pPr>
            <a:lvl9pPr marL="365628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5"/>
            <a:ext cx="4041775" cy="639762"/>
          </a:xfrm>
        </p:spPr>
        <p:txBody>
          <a:bodyPr anchor="b"/>
          <a:lstStyle>
            <a:lvl1pPr marL="0" indent="0">
              <a:buNone/>
              <a:defRPr sz="2400" b="1"/>
            </a:lvl1pPr>
            <a:lvl2pPr marL="457035" indent="0">
              <a:buNone/>
              <a:defRPr sz="2000" b="1"/>
            </a:lvl2pPr>
            <a:lvl3pPr marL="914072" indent="0">
              <a:buNone/>
              <a:defRPr sz="1800" b="1"/>
            </a:lvl3pPr>
            <a:lvl4pPr marL="1371107" indent="0">
              <a:buNone/>
              <a:defRPr sz="1600" b="1"/>
            </a:lvl4pPr>
            <a:lvl5pPr marL="1828144" indent="0">
              <a:buNone/>
              <a:defRPr sz="1600" b="1"/>
            </a:lvl5pPr>
            <a:lvl6pPr marL="2285179" indent="0">
              <a:buNone/>
              <a:defRPr sz="1600" b="1"/>
            </a:lvl6pPr>
            <a:lvl7pPr marL="2742215" indent="0">
              <a:buNone/>
              <a:defRPr sz="1600" b="1"/>
            </a:lvl7pPr>
            <a:lvl8pPr marL="3199251" indent="0">
              <a:buNone/>
              <a:defRPr sz="1600" b="1"/>
            </a:lvl8pPr>
            <a:lvl9pPr marL="365628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1"/>
          <p:cNvSpPr>
            <a:spLocks noGrp="1" noChangeArrowheads="1"/>
          </p:cNvSpPr>
          <p:nvPr>
            <p:ph type="dt" sz="half" idx="10"/>
          </p:nvPr>
        </p:nvSpPr>
        <p:spPr/>
        <p:txBody>
          <a:bodyPr/>
          <a:lstStyle>
            <a:lvl1pPr>
              <a:spcBef>
                <a:spcPct val="20000"/>
              </a:spcBef>
              <a:buClr>
                <a:srgbClr val="333399"/>
              </a:buClr>
              <a:buSzPct val="90000"/>
              <a:buFont typeface="Symbol" pitchFamily="18" charset="2"/>
              <a:buNone/>
              <a:defRPr/>
            </a:lvl1pPr>
          </a:lstStyle>
          <a:p>
            <a:pPr>
              <a:defRPr/>
            </a:pPr>
            <a:fld id="{1FFBEE9D-5D07-42D7-8257-06362FDCE25E}" type="datetime3">
              <a:rPr lang="en-US"/>
              <a:pPr>
                <a:defRPr/>
              </a:pPr>
              <a:t>27 November 2014</a:t>
            </a:fld>
            <a:endParaRPr lang="en-US"/>
          </a:p>
        </p:txBody>
      </p:sp>
      <p:sp>
        <p:nvSpPr>
          <p:cNvPr id="8" name="Rectangle 12"/>
          <p:cNvSpPr>
            <a:spLocks noGrp="1" noChangeArrowheads="1"/>
          </p:cNvSpPr>
          <p:nvPr>
            <p:ph type="ftr" sz="quarter" idx="11"/>
          </p:nvPr>
        </p:nvSpPr>
        <p:spPr/>
        <p:txBody>
          <a:bodyPr/>
          <a:lstStyle>
            <a:lvl1pPr>
              <a:spcBef>
                <a:spcPct val="20000"/>
              </a:spcBef>
              <a:buClr>
                <a:srgbClr val="333399"/>
              </a:buClr>
              <a:buSzPct val="90000"/>
              <a:buFont typeface="Symbol" pitchFamily="18" charset="2"/>
              <a:buNone/>
              <a:defRPr>
                <a:latin typeface="Times New Roman" pitchFamily="18" charset="0"/>
              </a:defRPr>
            </a:lvl1pPr>
          </a:lstStyle>
          <a:p>
            <a:pPr>
              <a:defRPr/>
            </a:pPr>
            <a:r>
              <a:rPr lang="en-US"/>
              <a:t>Hamed Akbari Industrial Hygienist</a:t>
            </a:r>
          </a:p>
        </p:txBody>
      </p:sp>
      <p:sp>
        <p:nvSpPr>
          <p:cNvPr id="9" name="Rectangle 13"/>
          <p:cNvSpPr>
            <a:spLocks noGrp="1" noChangeArrowheads="1"/>
          </p:cNvSpPr>
          <p:nvPr>
            <p:ph type="sldNum" sz="quarter" idx="12"/>
          </p:nvPr>
        </p:nvSpPr>
        <p:spPr/>
        <p:txBody>
          <a:bodyPr/>
          <a:lstStyle>
            <a:lvl1pPr>
              <a:spcBef>
                <a:spcPct val="20000"/>
              </a:spcBef>
              <a:buClr>
                <a:srgbClr val="333399"/>
              </a:buClr>
              <a:buSzPct val="90000"/>
              <a:buFont typeface="Symbol" pitchFamily="18" charset="2"/>
              <a:buNone/>
              <a:defRPr b="1"/>
            </a:lvl1pPr>
          </a:lstStyle>
          <a:p>
            <a:pPr>
              <a:defRPr/>
            </a:pPr>
            <a:fld id="{A8CAFA35-862A-47CE-BB5F-572960E28036}" type="slidenum">
              <a:rPr lang="ar-SA"/>
              <a:pPr>
                <a:defRPr/>
              </a:pPr>
              <a:t>‹#›</a:t>
            </a:fld>
            <a:endParaRPr lang="en-US"/>
          </a:p>
        </p:txBody>
      </p:sp>
    </p:spTree>
    <p:extLst>
      <p:ext uri="{BB962C8B-B14F-4D97-AF65-F5344CB8AC3E}">
        <p14:creationId xmlns:p14="http://schemas.microsoft.com/office/powerpoint/2010/main" xmlns="" val="312372441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1"/>
          <p:cNvSpPr>
            <a:spLocks noGrp="1" noChangeArrowheads="1"/>
          </p:cNvSpPr>
          <p:nvPr>
            <p:ph type="dt" sz="half" idx="10"/>
          </p:nvPr>
        </p:nvSpPr>
        <p:spPr/>
        <p:txBody>
          <a:bodyPr/>
          <a:lstStyle>
            <a:lvl1pPr>
              <a:spcBef>
                <a:spcPct val="20000"/>
              </a:spcBef>
              <a:buClr>
                <a:srgbClr val="333399"/>
              </a:buClr>
              <a:buSzPct val="90000"/>
              <a:buFont typeface="Symbol" pitchFamily="18" charset="2"/>
              <a:buNone/>
              <a:defRPr/>
            </a:lvl1pPr>
          </a:lstStyle>
          <a:p>
            <a:pPr>
              <a:defRPr/>
            </a:pPr>
            <a:fld id="{7D4AF068-079C-4736-BC8B-1F66D203A212}" type="datetime3">
              <a:rPr lang="en-US"/>
              <a:pPr>
                <a:defRPr/>
              </a:pPr>
              <a:t>27 November 2014</a:t>
            </a:fld>
            <a:endParaRPr lang="en-US"/>
          </a:p>
        </p:txBody>
      </p:sp>
      <p:sp>
        <p:nvSpPr>
          <p:cNvPr id="4" name="Rectangle 12"/>
          <p:cNvSpPr>
            <a:spLocks noGrp="1" noChangeArrowheads="1"/>
          </p:cNvSpPr>
          <p:nvPr>
            <p:ph type="ftr" sz="quarter" idx="11"/>
          </p:nvPr>
        </p:nvSpPr>
        <p:spPr/>
        <p:txBody>
          <a:bodyPr/>
          <a:lstStyle>
            <a:lvl1pPr>
              <a:spcBef>
                <a:spcPct val="20000"/>
              </a:spcBef>
              <a:buClr>
                <a:srgbClr val="333399"/>
              </a:buClr>
              <a:buSzPct val="90000"/>
              <a:buFont typeface="Symbol" pitchFamily="18" charset="2"/>
              <a:buNone/>
              <a:defRPr>
                <a:latin typeface="Times New Roman" pitchFamily="18" charset="0"/>
              </a:defRPr>
            </a:lvl1pPr>
          </a:lstStyle>
          <a:p>
            <a:pPr>
              <a:defRPr/>
            </a:pPr>
            <a:r>
              <a:rPr lang="en-US"/>
              <a:t>Hamed Akbari Industrial Hygienist</a:t>
            </a:r>
          </a:p>
        </p:txBody>
      </p:sp>
      <p:sp>
        <p:nvSpPr>
          <p:cNvPr id="5" name="Rectangle 13"/>
          <p:cNvSpPr>
            <a:spLocks noGrp="1" noChangeArrowheads="1"/>
          </p:cNvSpPr>
          <p:nvPr>
            <p:ph type="sldNum" sz="quarter" idx="12"/>
          </p:nvPr>
        </p:nvSpPr>
        <p:spPr/>
        <p:txBody>
          <a:bodyPr/>
          <a:lstStyle>
            <a:lvl1pPr>
              <a:spcBef>
                <a:spcPct val="20000"/>
              </a:spcBef>
              <a:buClr>
                <a:srgbClr val="333399"/>
              </a:buClr>
              <a:buSzPct val="90000"/>
              <a:buFont typeface="Symbol" pitchFamily="18" charset="2"/>
              <a:buNone/>
              <a:defRPr b="1"/>
            </a:lvl1pPr>
          </a:lstStyle>
          <a:p>
            <a:pPr>
              <a:defRPr/>
            </a:pPr>
            <a:fld id="{CF5F3B1E-E73B-4776-B865-2C3AD4F65408}" type="slidenum">
              <a:rPr lang="ar-SA"/>
              <a:pPr>
                <a:defRPr/>
              </a:pPr>
              <a:t>‹#›</a:t>
            </a:fld>
            <a:endParaRPr lang="en-US"/>
          </a:p>
        </p:txBody>
      </p:sp>
    </p:spTree>
    <p:extLst>
      <p:ext uri="{BB962C8B-B14F-4D97-AF65-F5344CB8AC3E}">
        <p14:creationId xmlns:p14="http://schemas.microsoft.com/office/powerpoint/2010/main" xmlns="" val="97643968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p:txBody>
          <a:bodyPr/>
          <a:lstStyle>
            <a:lvl1pPr>
              <a:spcBef>
                <a:spcPct val="20000"/>
              </a:spcBef>
              <a:buClr>
                <a:srgbClr val="333399"/>
              </a:buClr>
              <a:buSzPct val="90000"/>
              <a:buFont typeface="Symbol" pitchFamily="18" charset="2"/>
              <a:buNone/>
              <a:defRPr/>
            </a:lvl1pPr>
          </a:lstStyle>
          <a:p>
            <a:pPr>
              <a:defRPr/>
            </a:pPr>
            <a:fld id="{DEE7AF76-632C-4EDF-A7FD-09B37174FA15}" type="datetime3">
              <a:rPr lang="en-US"/>
              <a:pPr>
                <a:defRPr/>
              </a:pPr>
              <a:t>27 November 2014</a:t>
            </a:fld>
            <a:endParaRPr lang="en-US"/>
          </a:p>
        </p:txBody>
      </p:sp>
      <p:sp>
        <p:nvSpPr>
          <p:cNvPr id="3" name="Rectangle 12"/>
          <p:cNvSpPr>
            <a:spLocks noGrp="1" noChangeArrowheads="1"/>
          </p:cNvSpPr>
          <p:nvPr>
            <p:ph type="ftr" sz="quarter" idx="11"/>
          </p:nvPr>
        </p:nvSpPr>
        <p:spPr/>
        <p:txBody>
          <a:bodyPr/>
          <a:lstStyle>
            <a:lvl1pPr>
              <a:spcBef>
                <a:spcPct val="20000"/>
              </a:spcBef>
              <a:buClr>
                <a:srgbClr val="333399"/>
              </a:buClr>
              <a:buSzPct val="90000"/>
              <a:buFont typeface="Symbol" pitchFamily="18" charset="2"/>
              <a:buNone/>
              <a:defRPr>
                <a:latin typeface="Times New Roman" pitchFamily="18" charset="0"/>
              </a:defRPr>
            </a:lvl1pPr>
          </a:lstStyle>
          <a:p>
            <a:pPr>
              <a:defRPr/>
            </a:pPr>
            <a:r>
              <a:rPr lang="en-US"/>
              <a:t>Hamed Akbari Industrial Hygienist</a:t>
            </a:r>
          </a:p>
        </p:txBody>
      </p:sp>
      <p:sp>
        <p:nvSpPr>
          <p:cNvPr id="4" name="Rectangle 13"/>
          <p:cNvSpPr>
            <a:spLocks noGrp="1" noChangeArrowheads="1"/>
          </p:cNvSpPr>
          <p:nvPr>
            <p:ph type="sldNum" sz="quarter" idx="12"/>
          </p:nvPr>
        </p:nvSpPr>
        <p:spPr/>
        <p:txBody>
          <a:bodyPr/>
          <a:lstStyle>
            <a:lvl1pPr>
              <a:spcBef>
                <a:spcPct val="20000"/>
              </a:spcBef>
              <a:buClr>
                <a:srgbClr val="333399"/>
              </a:buClr>
              <a:buSzPct val="90000"/>
              <a:buFont typeface="Symbol" pitchFamily="18" charset="2"/>
              <a:buNone/>
              <a:defRPr b="1"/>
            </a:lvl1pPr>
          </a:lstStyle>
          <a:p>
            <a:pPr>
              <a:defRPr/>
            </a:pPr>
            <a:fld id="{F31287FE-10BA-40C5-ABC2-92095F2EF217}" type="slidenum">
              <a:rPr lang="ar-SA"/>
              <a:pPr>
                <a:defRPr/>
              </a:pPr>
              <a:t>‹#›</a:t>
            </a:fld>
            <a:endParaRPr lang="en-US"/>
          </a:p>
        </p:txBody>
      </p:sp>
    </p:spTree>
    <p:extLst>
      <p:ext uri="{BB962C8B-B14F-4D97-AF65-F5344CB8AC3E}">
        <p14:creationId xmlns:p14="http://schemas.microsoft.com/office/powerpoint/2010/main" xmlns="" val="292851026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035" indent="0">
              <a:buNone/>
              <a:defRPr sz="1200"/>
            </a:lvl2pPr>
            <a:lvl3pPr marL="914072" indent="0">
              <a:buNone/>
              <a:defRPr sz="1000"/>
            </a:lvl3pPr>
            <a:lvl4pPr marL="1371107" indent="0">
              <a:buNone/>
              <a:defRPr sz="900"/>
            </a:lvl4pPr>
            <a:lvl5pPr marL="1828144" indent="0">
              <a:buNone/>
              <a:defRPr sz="900"/>
            </a:lvl5pPr>
            <a:lvl6pPr marL="2285179" indent="0">
              <a:buNone/>
              <a:defRPr sz="900"/>
            </a:lvl6pPr>
            <a:lvl7pPr marL="2742215" indent="0">
              <a:buNone/>
              <a:defRPr sz="900"/>
            </a:lvl7pPr>
            <a:lvl8pPr marL="3199251" indent="0">
              <a:buNone/>
              <a:defRPr sz="900"/>
            </a:lvl8pPr>
            <a:lvl9pPr marL="3656286"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p:txBody>
          <a:bodyPr/>
          <a:lstStyle>
            <a:lvl1pPr>
              <a:spcBef>
                <a:spcPct val="20000"/>
              </a:spcBef>
              <a:buClr>
                <a:srgbClr val="333399"/>
              </a:buClr>
              <a:buSzPct val="90000"/>
              <a:buFont typeface="Symbol" pitchFamily="18" charset="2"/>
              <a:buNone/>
              <a:defRPr/>
            </a:lvl1pPr>
          </a:lstStyle>
          <a:p>
            <a:pPr>
              <a:defRPr/>
            </a:pPr>
            <a:fld id="{0F5B0200-AA23-4FC1-ABDE-50001CB97762}" type="datetime3">
              <a:rPr lang="en-US"/>
              <a:pPr>
                <a:defRPr/>
              </a:pPr>
              <a:t>27 November 2014</a:t>
            </a:fld>
            <a:endParaRPr lang="en-US"/>
          </a:p>
        </p:txBody>
      </p:sp>
      <p:sp>
        <p:nvSpPr>
          <p:cNvPr id="6" name="Rectangle 12"/>
          <p:cNvSpPr>
            <a:spLocks noGrp="1" noChangeArrowheads="1"/>
          </p:cNvSpPr>
          <p:nvPr>
            <p:ph type="ftr" sz="quarter" idx="11"/>
          </p:nvPr>
        </p:nvSpPr>
        <p:spPr/>
        <p:txBody>
          <a:bodyPr/>
          <a:lstStyle>
            <a:lvl1pPr>
              <a:spcBef>
                <a:spcPct val="20000"/>
              </a:spcBef>
              <a:buClr>
                <a:srgbClr val="333399"/>
              </a:buClr>
              <a:buSzPct val="90000"/>
              <a:buFont typeface="Symbol" pitchFamily="18" charset="2"/>
              <a:buNone/>
              <a:defRPr>
                <a:latin typeface="Times New Roman" pitchFamily="18" charset="0"/>
              </a:defRPr>
            </a:lvl1pPr>
          </a:lstStyle>
          <a:p>
            <a:pPr>
              <a:defRPr/>
            </a:pPr>
            <a:r>
              <a:rPr lang="en-US"/>
              <a:t>Hamed Akbari Industrial Hygienist</a:t>
            </a:r>
          </a:p>
        </p:txBody>
      </p:sp>
      <p:sp>
        <p:nvSpPr>
          <p:cNvPr id="7" name="Rectangle 13"/>
          <p:cNvSpPr>
            <a:spLocks noGrp="1" noChangeArrowheads="1"/>
          </p:cNvSpPr>
          <p:nvPr>
            <p:ph type="sldNum" sz="quarter" idx="12"/>
          </p:nvPr>
        </p:nvSpPr>
        <p:spPr/>
        <p:txBody>
          <a:bodyPr/>
          <a:lstStyle>
            <a:lvl1pPr>
              <a:spcBef>
                <a:spcPct val="20000"/>
              </a:spcBef>
              <a:buClr>
                <a:srgbClr val="333399"/>
              </a:buClr>
              <a:buSzPct val="90000"/>
              <a:buFont typeface="Symbol" pitchFamily="18" charset="2"/>
              <a:buNone/>
              <a:defRPr b="1"/>
            </a:lvl1pPr>
          </a:lstStyle>
          <a:p>
            <a:pPr>
              <a:defRPr/>
            </a:pPr>
            <a:fld id="{4E9F6404-61A1-468F-AF87-2E8AE8F0DAAD}" type="slidenum">
              <a:rPr lang="ar-SA"/>
              <a:pPr>
                <a:defRPr/>
              </a:pPr>
              <a:t>‹#›</a:t>
            </a:fld>
            <a:endParaRPr lang="en-US"/>
          </a:p>
        </p:txBody>
      </p:sp>
    </p:spTree>
    <p:extLst>
      <p:ext uri="{BB962C8B-B14F-4D97-AF65-F5344CB8AC3E}">
        <p14:creationId xmlns:p14="http://schemas.microsoft.com/office/powerpoint/2010/main" xmlns="" val="34750531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04B21472-5390-44A5-BFA2-DAED440B3455}"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1991553252"/>
      </p:ext>
    </p:extLst>
  </p:cSld>
  <p:clrMapOvr>
    <a:masterClrMapping/>
  </p:clrMapOvr>
  <p:transition spd="slow">
    <p:wheel/>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2"/>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35" indent="0">
              <a:buNone/>
              <a:defRPr sz="2800"/>
            </a:lvl2pPr>
            <a:lvl3pPr marL="914072" indent="0">
              <a:buNone/>
              <a:defRPr sz="2400"/>
            </a:lvl3pPr>
            <a:lvl4pPr marL="1371107" indent="0">
              <a:buNone/>
              <a:defRPr sz="2000"/>
            </a:lvl4pPr>
            <a:lvl5pPr marL="1828144" indent="0">
              <a:buNone/>
              <a:defRPr sz="2000"/>
            </a:lvl5pPr>
            <a:lvl6pPr marL="2285179" indent="0">
              <a:buNone/>
              <a:defRPr sz="2000"/>
            </a:lvl6pPr>
            <a:lvl7pPr marL="2742215" indent="0">
              <a:buNone/>
              <a:defRPr sz="2000"/>
            </a:lvl7pPr>
            <a:lvl8pPr marL="3199251" indent="0">
              <a:buNone/>
              <a:defRPr sz="2000"/>
            </a:lvl8pPr>
            <a:lvl9pPr marL="3656286" indent="0">
              <a:buNone/>
              <a:defRPr sz="2000"/>
            </a:lvl9pPr>
          </a:lstStyle>
          <a:p>
            <a:pPr lvl="0"/>
            <a:endParaRPr lang="en-US" noProof="0" smtClean="0"/>
          </a:p>
        </p:txBody>
      </p:sp>
      <p:sp>
        <p:nvSpPr>
          <p:cNvPr id="4" name="Text Placeholder 3"/>
          <p:cNvSpPr>
            <a:spLocks noGrp="1"/>
          </p:cNvSpPr>
          <p:nvPr>
            <p:ph type="body" sz="half" idx="2"/>
          </p:nvPr>
        </p:nvSpPr>
        <p:spPr>
          <a:xfrm>
            <a:off x="1792288" y="5367340"/>
            <a:ext cx="5486400" cy="804862"/>
          </a:xfrm>
        </p:spPr>
        <p:txBody>
          <a:bodyPr/>
          <a:lstStyle>
            <a:lvl1pPr marL="0" indent="0">
              <a:buNone/>
              <a:defRPr sz="1400"/>
            </a:lvl1pPr>
            <a:lvl2pPr marL="457035" indent="0">
              <a:buNone/>
              <a:defRPr sz="1200"/>
            </a:lvl2pPr>
            <a:lvl3pPr marL="914072" indent="0">
              <a:buNone/>
              <a:defRPr sz="1000"/>
            </a:lvl3pPr>
            <a:lvl4pPr marL="1371107" indent="0">
              <a:buNone/>
              <a:defRPr sz="900"/>
            </a:lvl4pPr>
            <a:lvl5pPr marL="1828144" indent="0">
              <a:buNone/>
              <a:defRPr sz="900"/>
            </a:lvl5pPr>
            <a:lvl6pPr marL="2285179" indent="0">
              <a:buNone/>
              <a:defRPr sz="900"/>
            </a:lvl6pPr>
            <a:lvl7pPr marL="2742215" indent="0">
              <a:buNone/>
              <a:defRPr sz="900"/>
            </a:lvl7pPr>
            <a:lvl8pPr marL="3199251" indent="0">
              <a:buNone/>
              <a:defRPr sz="900"/>
            </a:lvl8pPr>
            <a:lvl9pPr marL="3656286"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p:txBody>
          <a:bodyPr/>
          <a:lstStyle>
            <a:lvl1pPr>
              <a:spcBef>
                <a:spcPct val="20000"/>
              </a:spcBef>
              <a:buClr>
                <a:srgbClr val="333399"/>
              </a:buClr>
              <a:buSzPct val="90000"/>
              <a:buFont typeface="Symbol" pitchFamily="18" charset="2"/>
              <a:buNone/>
              <a:defRPr/>
            </a:lvl1pPr>
          </a:lstStyle>
          <a:p>
            <a:pPr>
              <a:defRPr/>
            </a:pPr>
            <a:fld id="{7C15FE78-8CDA-4409-8F88-FBD621D9028D}" type="datetime3">
              <a:rPr lang="en-US"/>
              <a:pPr>
                <a:defRPr/>
              </a:pPr>
              <a:t>27 November 2014</a:t>
            </a:fld>
            <a:endParaRPr lang="en-US"/>
          </a:p>
        </p:txBody>
      </p:sp>
      <p:sp>
        <p:nvSpPr>
          <p:cNvPr id="6" name="Rectangle 12"/>
          <p:cNvSpPr>
            <a:spLocks noGrp="1" noChangeArrowheads="1"/>
          </p:cNvSpPr>
          <p:nvPr>
            <p:ph type="ftr" sz="quarter" idx="11"/>
          </p:nvPr>
        </p:nvSpPr>
        <p:spPr/>
        <p:txBody>
          <a:bodyPr/>
          <a:lstStyle>
            <a:lvl1pPr>
              <a:spcBef>
                <a:spcPct val="20000"/>
              </a:spcBef>
              <a:buClr>
                <a:srgbClr val="333399"/>
              </a:buClr>
              <a:buSzPct val="90000"/>
              <a:buFont typeface="Symbol" pitchFamily="18" charset="2"/>
              <a:buNone/>
              <a:defRPr>
                <a:latin typeface="Times New Roman" pitchFamily="18" charset="0"/>
              </a:defRPr>
            </a:lvl1pPr>
          </a:lstStyle>
          <a:p>
            <a:pPr>
              <a:defRPr/>
            </a:pPr>
            <a:r>
              <a:rPr lang="en-US"/>
              <a:t>Hamed Akbari Industrial Hygienist</a:t>
            </a:r>
          </a:p>
        </p:txBody>
      </p:sp>
      <p:sp>
        <p:nvSpPr>
          <p:cNvPr id="7" name="Rectangle 13"/>
          <p:cNvSpPr>
            <a:spLocks noGrp="1" noChangeArrowheads="1"/>
          </p:cNvSpPr>
          <p:nvPr>
            <p:ph type="sldNum" sz="quarter" idx="12"/>
          </p:nvPr>
        </p:nvSpPr>
        <p:spPr/>
        <p:txBody>
          <a:bodyPr/>
          <a:lstStyle>
            <a:lvl1pPr>
              <a:spcBef>
                <a:spcPct val="20000"/>
              </a:spcBef>
              <a:buClr>
                <a:srgbClr val="333399"/>
              </a:buClr>
              <a:buSzPct val="90000"/>
              <a:buFont typeface="Symbol" pitchFamily="18" charset="2"/>
              <a:buNone/>
              <a:defRPr b="1"/>
            </a:lvl1pPr>
          </a:lstStyle>
          <a:p>
            <a:pPr>
              <a:defRPr/>
            </a:pPr>
            <a:fld id="{EBB5C65A-585B-4079-AE39-6567126A25CA}" type="slidenum">
              <a:rPr lang="ar-SA"/>
              <a:pPr>
                <a:defRPr/>
              </a:pPr>
              <a:t>‹#›</a:t>
            </a:fld>
            <a:endParaRPr lang="en-US"/>
          </a:p>
        </p:txBody>
      </p:sp>
    </p:spTree>
    <p:extLst>
      <p:ext uri="{BB962C8B-B14F-4D97-AF65-F5344CB8AC3E}">
        <p14:creationId xmlns:p14="http://schemas.microsoft.com/office/powerpoint/2010/main" xmlns="" val="351149200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p:txBody>
          <a:bodyPr/>
          <a:lstStyle>
            <a:lvl1pPr>
              <a:spcBef>
                <a:spcPct val="20000"/>
              </a:spcBef>
              <a:buClr>
                <a:srgbClr val="333399"/>
              </a:buClr>
              <a:buSzPct val="90000"/>
              <a:buFont typeface="Symbol" pitchFamily="18" charset="2"/>
              <a:buNone/>
              <a:defRPr/>
            </a:lvl1pPr>
          </a:lstStyle>
          <a:p>
            <a:pPr>
              <a:defRPr/>
            </a:pPr>
            <a:fld id="{93F395D7-2AC9-4DC8-8E13-6729F2F0C2EB}" type="datetime3">
              <a:rPr lang="en-US"/>
              <a:pPr>
                <a:defRPr/>
              </a:pPr>
              <a:t>27 November 2014</a:t>
            </a:fld>
            <a:endParaRPr lang="en-US"/>
          </a:p>
        </p:txBody>
      </p:sp>
      <p:sp>
        <p:nvSpPr>
          <p:cNvPr id="5" name="Rectangle 12"/>
          <p:cNvSpPr>
            <a:spLocks noGrp="1" noChangeArrowheads="1"/>
          </p:cNvSpPr>
          <p:nvPr>
            <p:ph type="ftr" sz="quarter" idx="11"/>
          </p:nvPr>
        </p:nvSpPr>
        <p:spPr/>
        <p:txBody>
          <a:bodyPr/>
          <a:lstStyle>
            <a:lvl1pPr>
              <a:spcBef>
                <a:spcPct val="20000"/>
              </a:spcBef>
              <a:buClr>
                <a:srgbClr val="333399"/>
              </a:buClr>
              <a:buSzPct val="90000"/>
              <a:buFont typeface="Symbol" pitchFamily="18" charset="2"/>
              <a:buNone/>
              <a:defRPr>
                <a:latin typeface="Times New Roman" pitchFamily="18" charset="0"/>
              </a:defRPr>
            </a:lvl1pPr>
          </a:lstStyle>
          <a:p>
            <a:pPr>
              <a:defRPr/>
            </a:pPr>
            <a:r>
              <a:rPr lang="en-US"/>
              <a:t>Hamed Akbari Industrial Hygienist</a:t>
            </a:r>
          </a:p>
        </p:txBody>
      </p:sp>
      <p:sp>
        <p:nvSpPr>
          <p:cNvPr id="6" name="Rectangle 13"/>
          <p:cNvSpPr>
            <a:spLocks noGrp="1" noChangeArrowheads="1"/>
          </p:cNvSpPr>
          <p:nvPr>
            <p:ph type="sldNum" sz="quarter" idx="12"/>
          </p:nvPr>
        </p:nvSpPr>
        <p:spPr/>
        <p:txBody>
          <a:bodyPr/>
          <a:lstStyle>
            <a:lvl1pPr>
              <a:spcBef>
                <a:spcPct val="20000"/>
              </a:spcBef>
              <a:buClr>
                <a:srgbClr val="333399"/>
              </a:buClr>
              <a:buSzPct val="90000"/>
              <a:buFont typeface="Symbol" pitchFamily="18" charset="2"/>
              <a:buNone/>
              <a:defRPr b="1"/>
            </a:lvl1pPr>
          </a:lstStyle>
          <a:p>
            <a:pPr>
              <a:defRPr/>
            </a:pPr>
            <a:fld id="{84A1B485-6D72-4BE5-99C9-5202CA7B64B5}" type="slidenum">
              <a:rPr lang="ar-SA"/>
              <a:pPr>
                <a:defRPr/>
              </a:pPr>
              <a:t>‹#›</a:t>
            </a:fld>
            <a:endParaRPr lang="en-US"/>
          </a:p>
        </p:txBody>
      </p:sp>
    </p:spTree>
    <p:extLst>
      <p:ext uri="{BB962C8B-B14F-4D97-AF65-F5344CB8AC3E}">
        <p14:creationId xmlns:p14="http://schemas.microsoft.com/office/powerpoint/2010/main" xmlns="" val="300092191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214313"/>
            <a:ext cx="1951038" cy="5918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50938" y="214313"/>
            <a:ext cx="5700712" cy="5918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p:txBody>
          <a:bodyPr/>
          <a:lstStyle>
            <a:lvl1pPr>
              <a:spcBef>
                <a:spcPct val="20000"/>
              </a:spcBef>
              <a:buClr>
                <a:srgbClr val="333399"/>
              </a:buClr>
              <a:buSzPct val="90000"/>
              <a:buFont typeface="Symbol" pitchFamily="18" charset="2"/>
              <a:buNone/>
              <a:defRPr/>
            </a:lvl1pPr>
          </a:lstStyle>
          <a:p>
            <a:pPr>
              <a:defRPr/>
            </a:pPr>
            <a:fld id="{D085DA9F-2F21-44CC-A3A3-261F6ECE9B1D}" type="datetime3">
              <a:rPr lang="en-US"/>
              <a:pPr>
                <a:defRPr/>
              </a:pPr>
              <a:t>27 November 2014</a:t>
            </a:fld>
            <a:endParaRPr lang="en-US"/>
          </a:p>
        </p:txBody>
      </p:sp>
      <p:sp>
        <p:nvSpPr>
          <p:cNvPr id="5" name="Rectangle 12"/>
          <p:cNvSpPr>
            <a:spLocks noGrp="1" noChangeArrowheads="1"/>
          </p:cNvSpPr>
          <p:nvPr>
            <p:ph type="ftr" sz="quarter" idx="11"/>
          </p:nvPr>
        </p:nvSpPr>
        <p:spPr/>
        <p:txBody>
          <a:bodyPr/>
          <a:lstStyle>
            <a:lvl1pPr>
              <a:spcBef>
                <a:spcPct val="20000"/>
              </a:spcBef>
              <a:buClr>
                <a:srgbClr val="333399"/>
              </a:buClr>
              <a:buSzPct val="90000"/>
              <a:buFont typeface="Symbol" pitchFamily="18" charset="2"/>
              <a:buNone/>
              <a:defRPr>
                <a:latin typeface="Times New Roman" pitchFamily="18" charset="0"/>
              </a:defRPr>
            </a:lvl1pPr>
          </a:lstStyle>
          <a:p>
            <a:pPr>
              <a:defRPr/>
            </a:pPr>
            <a:r>
              <a:rPr lang="en-US"/>
              <a:t>Hamed Akbari Industrial Hygienist</a:t>
            </a:r>
          </a:p>
        </p:txBody>
      </p:sp>
      <p:sp>
        <p:nvSpPr>
          <p:cNvPr id="6" name="Rectangle 13"/>
          <p:cNvSpPr>
            <a:spLocks noGrp="1" noChangeArrowheads="1"/>
          </p:cNvSpPr>
          <p:nvPr>
            <p:ph type="sldNum" sz="quarter" idx="12"/>
          </p:nvPr>
        </p:nvSpPr>
        <p:spPr/>
        <p:txBody>
          <a:bodyPr/>
          <a:lstStyle>
            <a:lvl1pPr>
              <a:spcBef>
                <a:spcPct val="20000"/>
              </a:spcBef>
              <a:buClr>
                <a:srgbClr val="333399"/>
              </a:buClr>
              <a:buSzPct val="90000"/>
              <a:buFont typeface="Symbol" pitchFamily="18" charset="2"/>
              <a:buNone/>
              <a:defRPr b="1"/>
            </a:lvl1pPr>
          </a:lstStyle>
          <a:p>
            <a:pPr>
              <a:defRPr/>
            </a:pPr>
            <a:fld id="{B17F0C9E-EB64-42D7-8B49-F4F7495CDC2A}" type="slidenum">
              <a:rPr lang="ar-SA"/>
              <a:pPr>
                <a:defRPr/>
              </a:pPr>
              <a:t>‹#›</a:t>
            </a:fld>
            <a:endParaRPr lang="en-US"/>
          </a:p>
        </p:txBody>
      </p:sp>
    </p:spTree>
    <p:extLst>
      <p:ext uri="{BB962C8B-B14F-4D97-AF65-F5344CB8AC3E}">
        <p14:creationId xmlns:p14="http://schemas.microsoft.com/office/powerpoint/2010/main" xmlns="" val="222500951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40" y="214315"/>
            <a:ext cx="7793037" cy="1462087"/>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1182688" y="2017713"/>
            <a:ext cx="3810000" cy="4114800"/>
          </a:xfrm>
        </p:spPr>
        <p:txBody>
          <a:bodyPr/>
          <a:lstStyle/>
          <a:p>
            <a:pPr lvl="0"/>
            <a:endParaRPr lang="en-US" noProof="0" smtClean="0"/>
          </a:p>
        </p:txBody>
      </p:sp>
      <p:sp>
        <p:nvSpPr>
          <p:cNvPr id="4" name="Text Placeholder 3"/>
          <p:cNvSpPr>
            <a:spLocks noGrp="1"/>
          </p:cNvSpPr>
          <p:nvPr>
            <p:ph type="body" sz="half" idx="2"/>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dt" sz="half" idx="10"/>
          </p:nvPr>
        </p:nvSpPr>
        <p:spPr/>
        <p:txBody>
          <a:bodyPr/>
          <a:lstStyle>
            <a:lvl1pPr>
              <a:spcBef>
                <a:spcPct val="20000"/>
              </a:spcBef>
              <a:buClr>
                <a:srgbClr val="333399"/>
              </a:buClr>
              <a:buSzPct val="90000"/>
              <a:buFont typeface="Symbol" pitchFamily="18" charset="2"/>
              <a:buNone/>
              <a:defRPr/>
            </a:lvl1pPr>
          </a:lstStyle>
          <a:p>
            <a:pPr>
              <a:defRPr/>
            </a:pPr>
            <a:fld id="{98FAD10F-C221-4C4E-8AA9-68E1A8C15D01}" type="datetime3">
              <a:rPr lang="en-US"/>
              <a:pPr>
                <a:defRPr/>
              </a:pPr>
              <a:t>27 November 2014</a:t>
            </a:fld>
            <a:endParaRPr lang="en-US"/>
          </a:p>
        </p:txBody>
      </p:sp>
      <p:sp>
        <p:nvSpPr>
          <p:cNvPr id="6" name="Rectangle 12"/>
          <p:cNvSpPr>
            <a:spLocks noGrp="1" noChangeArrowheads="1"/>
          </p:cNvSpPr>
          <p:nvPr>
            <p:ph type="ftr" sz="quarter" idx="11"/>
          </p:nvPr>
        </p:nvSpPr>
        <p:spPr/>
        <p:txBody>
          <a:bodyPr/>
          <a:lstStyle>
            <a:lvl1pPr>
              <a:spcBef>
                <a:spcPct val="20000"/>
              </a:spcBef>
              <a:buClr>
                <a:srgbClr val="333399"/>
              </a:buClr>
              <a:buSzPct val="90000"/>
              <a:buFont typeface="Symbol" pitchFamily="18" charset="2"/>
              <a:buNone/>
              <a:defRPr>
                <a:latin typeface="Times New Roman" pitchFamily="18" charset="0"/>
              </a:defRPr>
            </a:lvl1pPr>
          </a:lstStyle>
          <a:p>
            <a:pPr>
              <a:defRPr/>
            </a:pPr>
            <a:r>
              <a:rPr lang="en-US"/>
              <a:t>Hamed Akbari Industrial Hygienist</a:t>
            </a:r>
          </a:p>
        </p:txBody>
      </p:sp>
      <p:sp>
        <p:nvSpPr>
          <p:cNvPr id="7" name="Rectangle 13"/>
          <p:cNvSpPr>
            <a:spLocks noGrp="1" noChangeArrowheads="1"/>
          </p:cNvSpPr>
          <p:nvPr>
            <p:ph type="sldNum" sz="quarter" idx="12"/>
          </p:nvPr>
        </p:nvSpPr>
        <p:spPr/>
        <p:txBody>
          <a:bodyPr/>
          <a:lstStyle>
            <a:lvl1pPr>
              <a:spcBef>
                <a:spcPct val="20000"/>
              </a:spcBef>
              <a:buClr>
                <a:srgbClr val="333399"/>
              </a:buClr>
              <a:buSzPct val="90000"/>
              <a:buFont typeface="Symbol" pitchFamily="18" charset="2"/>
              <a:buNone/>
              <a:defRPr b="1"/>
            </a:lvl1pPr>
          </a:lstStyle>
          <a:p>
            <a:pPr>
              <a:defRPr/>
            </a:pPr>
            <a:fld id="{60D87F34-7A9D-46BC-AB34-54DE9F3A9091}" type="slidenum">
              <a:rPr lang="ar-SA"/>
              <a:pPr>
                <a:defRPr/>
              </a:pPr>
              <a:t>‹#›</a:t>
            </a:fld>
            <a:endParaRPr lang="en-US"/>
          </a:p>
        </p:txBody>
      </p:sp>
    </p:spTree>
    <p:extLst>
      <p:ext uri="{BB962C8B-B14F-4D97-AF65-F5344CB8AC3E}">
        <p14:creationId xmlns:p14="http://schemas.microsoft.com/office/powerpoint/2010/main" xmlns="" val="343624001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50940" y="214315"/>
            <a:ext cx="7793037" cy="146208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826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dt" sz="half" idx="10"/>
          </p:nvPr>
        </p:nvSpPr>
        <p:spPr/>
        <p:txBody>
          <a:bodyPr/>
          <a:lstStyle>
            <a:lvl1pPr>
              <a:spcBef>
                <a:spcPct val="20000"/>
              </a:spcBef>
              <a:buClr>
                <a:srgbClr val="333399"/>
              </a:buClr>
              <a:buSzPct val="90000"/>
              <a:buFont typeface="Symbol" pitchFamily="18" charset="2"/>
              <a:buNone/>
              <a:defRPr/>
            </a:lvl1pPr>
          </a:lstStyle>
          <a:p>
            <a:pPr>
              <a:defRPr/>
            </a:pPr>
            <a:fld id="{F986BBAB-FA1D-4D9E-BFA7-28C29C6E7F12}" type="datetime3">
              <a:rPr lang="en-US"/>
              <a:pPr>
                <a:defRPr/>
              </a:pPr>
              <a:t>27 November 2014</a:t>
            </a:fld>
            <a:endParaRPr lang="en-US"/>
          </a:p>
        </p:txBody>
      </p:sp>
      <p:sp>
        <p:nvSpPr>
          <p:cNvPr id="6" name="Rectangle 12"/>
          <p:cNvSpPr>
            <a:spLocks noGrp="1" noChangeArrowheads="1"/>
          </p:cNvSpPr>
          <p:nvPr>
            <p:ph type="ftr" sz="quarter" idx="11"/>
          </p:nvPr>
        </p:nvSpPr>
        <p:spPr/>
        <p:txBody>
          <a:bodyPr/>
          <a:lstStyle>
            <a:lvl1pPr>
              <a:spcBef>
                <a:spcPct val="20000"/>
              </a:spcBef>
              <a:buClr>
                <a:srgbClr val="333399"/>
              </a:buClr>
              <a:buSzPct val="90000"/>
              <a:buFont typeface="Symbol" pitchFamily="18" charset="2"/>
              <a:buNone/>
              <a:defRPr>
                <a:latin typeface="Times New Roman" pitchFamily="18" charset="0"/>
              </a:defRPr>
            </a:lvl1pPr>
          </a:lstStyle>
          <a:p>
            <a:pPr>
              <a:defRPr/>
            </a:pPr>
            <a:r>
              <a:rPr lang="en-US"/>
              <a:t>Hamed Akbari Industrial Hygienist</a:t>
            </a:r>
          </a:p>
        </p:txBody>
      </p:sp>
      <p:sp>
        <p:nvSpPr>
          <p:cNvPr id="7" name="Rectangle 13"/>
          <p:cNvSpPr>
            <a:spLocks noGrp="1" noChangeArrowheads="1"/>
          </p:cNvSpPr>
          <p:nvPr>
            <p:ph type="sldNum" sz="quarter" idx="12"/>
          </p:nvPr>
        </p:nvSpPr>
        <p:spPr/>
        <p:txBody>
          <a:bodyPr/>
          <a:lstStyle>
            <a:lvl1pPr>
              <a:spcBef>
                <a:spcPct val="20000"/>
              </a:spcBef>
              <a:buClr>
                <a:srgbClr val="333399"/>
              </a:buClr>
              <a:buSzPct val="90000"/>
              <a:buFont typeface="Symbol" pitchFamily="18" charset="2"/>
              <a:buNone/>
              <a:defRPr b="1"/>
            </a:lvl1pPr>
          </a:lstStyle>
          <a:p>
            <a:pPr>
              <a:defRPr/>
            </a:pPr>
            <a:fld id="{FC4D6FD9-F03E-4A2D-A958-13FE893099BE}" type="slidenum">
              <a:rPr lang="ar-SA"/>
              <a:pPr>
                <a:defRPr/>
              </a:pPr>
              <a:t>‹#›</a:t>
            </a:fld>
            <a:endParaRPr lang="en-US"/>
          </a:p>
        </p:txBody>
      </p:sp>
    </p:spTree>
    <p:extLst>
      <p:ext uri="{BB962C8B-B14F-4D97-AF65-F5344CB8AC3E}">
        <p14:creationId xmlns:p14="http://schemas.microsoft.com/office/powerpoint/2010/main" xmlns="" val="163710586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150940" y="214315"/>
            <a:ext cx="7793037" cy="146208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826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145088" y="2017713"/>
            <a:ext cx="3810000" cy="4114800"/>
          </a:xfrm>
        </p:spPr>
        <p:txBody>
          <a:bodyPr/>
          <a:lstStyle/>
          <a:p>
            <a:pPr lvl="0"/>
            <a:endParaRPr lang="en-US" noProof="0" smtClean="0"/>
          </a:p>
        </p:txBody>
      </p:sp>
      <p:sp>
        <p:nvSpPr>
          <p:cNvPr id="5" name="Rectangle 11"/>
          <p:cNvSpPr>
            <a:spLocks noGrp="1" noChangeArrowheads="1"/>
          </p:cNvSpPr>
          <p:nvPr>
            <p:ph type="dt" sz="half" idx="10"/>
          </p:nvPr>
        </p:nvSpPr>
        <p:spPr/>
        <p:txBody>
          <a:bodyPr/>
          <a:lstStyle>
            <a:lvl1pPr>
              <a:spcBef>
                <a:spcPct val="20000"/>
              </a:spcBef>
              <a:buClr>
                <a:srgbClr val="333399"/>
              </a:buClr>
              <a:buSzPct val="90000"/>
              <a:buFont typeface="Symbol" pitchFamily="18" charset="2"/>
              <a:buNone/>
              <a:defRPr/>
            </a:lvl1pPr>
          </a:lstStyle>
          <a:p>
            <a:pPr>
              <a:defRPr/>
            </a:pPr>
            <a:fld id="{EBBD537D-FB53-49A9-B163-B5337E552D8D}" type="datetime3">
              <a:rPr lang="en-US"/>
              <a:pPr>
                <a:defRPr/>
              </a:pPr>
              <a:t>27 November 2014</a:t>
            </a:fld>
            <a:endParaRPr lang="en-US"/>
          </a:p>
        </p:txBody>
      </p:sp>
      <p:sp>
        <p:nvSpPr>
          <p:cNvPr id="6" name="Rectangle 12"/>
          <p:cNvSpPr>
            <a:spLocks noGrp="1" noChangeArrowheads="1"/>
          </p:cNvSpPr>
          <p:nvPr>
            <p:ph type="ftr" sz="quarter" idx="11"/>
          </p:nvPr>
        </p:nvSpPr>
        <p:spPr/>
        <p:txBody>
          <a:bodyPr/>
          <a:lstStyle>
            <a:lvl1pPr>
              <a:spcBef>
                <a:spcPct val="20000"/>
              </a:spcBef>
              <a:buClr>
                <a:srgbClr val="333399"/>
              </a:buClr>
              <a:buSzPct val="90000"/>
              <a:buFont typeface="Symbol" pitchFamily="18" charset="2"/>
              <a:buNone/>
              <a:defRPr>
                <a:latin typeface="Times New Roman" pitchFamily="18" charset="0"/>
              </a:defRPr>
            </a:lvl1pPr>
          </a:lstStyle>
          <a:p>
            <a:pPr>
              <a:defRPr/>
            </a:pPr>
            <a:r>
              <a:rPr lang="en-US"/>
              <a:t>Hamed Akbari Industrial Hygienist</a:t>
            </a:r>
          </a:p>
        </p:txBody>
      </p:sp>
      <p:sp>
        <p:nvSpPr>
          <p:cNvPr id="7" name="Rectangle 13"/>
          <p:cNvSpPr>
            <a:spLocks noGrp="1" noChangeArrowheads="1"/>
          </p:cNvSpPr>
          <p:nvPr>
            <p:ph type="sldNum" sz="quarter" idx="12"/>
          </p:nvPr>
        </p:nvSpPr>
        <p:spPr/>
        <p:txBody>
          <a:bodyPr/>
          <a:lstStyle>
            <a:lvl1pPr>
              <a:spcBef>
                <a:spcPct val="20000"/>
              </a:spcBef>
              <a:buClr>
                <a:srgbClr val="333399"/>
              </a:buClr>
              <a:buSzPct val="90000"/>
              <a:buFont typeface="Symbol" pitchFamily="18" charset="2"/>
              <a:buNone/>
              <a:defRPr b="1"/>
            </a:lvl1pPr>
          </a:lstStyle>
          <a:p>
            <a:pPr>
              <a:defRPr/>
            </a:pPr>
            <a:fld id="{7CDA36E7-1DA5-4A7D-971D-343DE308EC85}" type="slidenum">
              <a:rPr lang="ar-SA"/>
              <a:pPr>
                <a:defRPr/>
              </a:pPr>
              <a:t>‹#›</a:t>
            </a:fld>
            <a:endParaRPr lang="en-US"/>
          </a:p>
        </p:txBody>
      </p:sp>
    </p:spTree>
    <p:extLst>
      <p:ext uri="{BB962C8B-B14F-4D97-AF65-F5344CB8AC3E}">
        <p14:creationId xmlns:p14="http://schemas.microsoft.com/office/powerpoint/2010/main" xmlns="" val="197362865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l" rtl="0" fontAlgn="base">
                <a:spcBef>
                  <a:spcPct val="20000"/>
                </a:spcBef>
                <a:spcAft>
                  <a:spcPct val="0"/>
                </a:spcAft>
                <a:buClr>
                  <a:srgbClr val="FFCC66"/>
                </a:buClr>
                <a:buSzPct val="90000"/>
                <a:buFont typeface="Symbol" pitchFamily="18" charset="2"/>
                <a:buNone/>
                <a:defRPr/>
              </a:pPr>
              <a:endParaRPr lang="en-US" sz="2400" b="1">
                <a:solidFill>
                  <a:srgbClr val="FFFFFF"/>
                </a:solidFill>
                <a:effectLst>
                  <a:outerShdw blurRad="38100" dist="38100" dir="2700000" algn="tl">
                    <a:srgbClr val="000000">
                      <a:alpha val="43137"/>
                    </a:srgbClr>
                  </a:outerShdw>
                </a:effectLst>
              </a:endParaRPr>
            </a:p>
          </p:txBody>
        </p:sp>
        <p:sp>
          <p:nvSpPr>
            <p:cNvPr id="6" name="Arc 4"/>
            <p:cNvSpPr>
              <a:spLocks/>
            </p:cNvSpPr>
            <p:nvPr/>
          </p:nvSpPr>
          <p:spPr bwMode="auto">
            <a:xfrm>
              <a:off x="-652" y="978"/>
              <a:ext cx="4237" cy="3342"/>
            </a:xfrm>
            <a:custGeom>
              <a:avLst/>
              <a:gdLst>
                <a:gd name="G0" fmla="+- 0 0 0"/>
                <a:gd name="G1" fmla="+- 21231 0 0"/>
                <a:gd name="G2" fmla="+- 21600 0 0"/>
                <a:gd name="T0" fmla="*/ 3977 w 21600"/>
                <a:gd name="T1" fmla="*/ 0 h 21231"/>
                <a:gd name="T2" fmla="*/ 21600 w 21600"/>
                <a:gd name="T3" fmla="*/ 21231 h 21231"/>
                <a:gd name="T4" fmla="*/ 0 w 21600"/>
                <a:gd name="T5" fmla="*/ 21231 h 21231"/>
              </a:gdLst>
              <a:ahLst/>
              <a:cxnLst>
                <a:cxn ang="0">
                  <a:pos x="T0" y="T1"/>
                </a:cxn>
                <a:cxn ang="0">
                  <a:pos x="T2" y="T3"/>
                </a:cxn>
                <a:cxn ang="0">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close/>
                </a:path>
              </a:pathLst>
            </a:custGeom>
            <a:noFill/>
            <a:ln w="12700" cap="rnd">
              <a:solidFill>
                <a:schemeClr val="accent2"/>
              </a:solidFill>
              <a:round/>
              <a:headEnd type="none" w="sm" len="sm"/>
              <a:tailEnd type="none" w="sm" len="sm"/>
            </a:ln>
            <a:effectLst/>
          </p:spPr>
          <p:txBody>
            <a:bodyPr wrap="none" anchor="ctr"/>
            <a:lstStyle/>
            <a:p>
              <a:pPr algn="l" rtl="0" fontAlgn="base">
                <a:spcBef>
                  <a:spcPct val="20000"/>
                </a:spcBef>
                <a:spcAft>
                  <a:spcPct val="0"/>
                </a:spcAft>
                <a:buClr>
                  <a:srgbClr val="FFCC66"/>
                </a:buClr>
                <a:buSzPct val="90000"/>
                <a:buFont typeface="Symbol" pitchFamily="18" charset="2"/>
                <a:buNone/>
                <a:defRPr/>
              </a:pPr>
              <a:endParaRPr lang="en-US" sz="2400" b="1">
                <a:solidFill>
                  <a:srgbClr val="FFFFFF"/>
                </a:solidFill>
                <a:effectLst>
                  <a:outerShdw blurRad="38100" dist="38100" dir="2700000" algn="tl">
                    <a:srgbClr val="000000">
                      <a:alpha val="43137"/>
                    </a:srgbClr>
                  </a:outerShdw>
                </a:effectLst>
              </a:endParaRPr>
            </a:p>
          </p:txBody>
        </p:sp>
      </p:grpSp>
      <p:sp>
        <p:nvSpPr>
          <p:cNvPr id="3077"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3078"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2"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67BA0B5E-A123-4A0B-8F51-C4AC6EA2B819}"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1447161293"/>
      </p:ext>
    </p:extLst>
  </p:cSld>
  <p:clrMapOvr>
    <a:masterClrMapping/>
  </p:clrMapOvr>
  <p:transition spd="slow">
    <p:wheel/>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6935E2C1-D529-495B-B0EB-39AB2F1E3349}"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361251545"/>
      </p:ext>
    </p:extLst>
  </p:cSld>
  <p:clrMapOvr>
    <a:masterClrMapping/>
  </p:clrMapOvr>
  <p:transition spd="slow">
    <p:wheel/>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5A414173-B125-4BDC-825F-7883BE14A2DD}"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2010738091"/>
      </p:ext>
    </p:extLst>
  </p:cSld>
  <p:clrMapOvr>
    <a:masterClrMapping/>
  </p:clrMapOvr>
  <p:transition spd="slow">
    <p:wheel/>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DC2DF1E4-9DC9-4BFD-A5CF-895A6B3272C1}"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869325942"/>
      </p:ext>
    </p:extLst>
  </p:cSld>
  <p:clrMapOvr>
    <a:masterClrMapping/>
  </p:clrMapOvr>
  <p:transition spd="slow">
    <p:whee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53F0EB4A-9E7A-4D03-82E6-661056B313E6}"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2606808795"/>
      </p:ext>
    </p:extLst>
  </p:cSld>
  <p:clrMapOvr>
    <a:masterClrMapping/>
  </p:clrMapOvr>
  <p:transition spd="slow">
    <p:wheel/>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pPr>
              <a:defRPr/>
            </a:pPr>
            <a:fld id="{9E6635E5-BB73-4FAC-86F5-925B1C7C801D}"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2484533224"/>
      </p:ext>
    </p:extLst>
  </p:cSld>
  <p:clrMapOvr>
    <a:masterClrMapping/>
  </p:clrMapOvr>
  <p:transition spd="slow">
    <p:wheel/>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02714C0C-3C51-474E-8686-395B4D3E7D18}"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286991027"/>
      </p:ext>
    </p:extLst>
  </p:cSld>
  <p:clrMapOvr>
    <a:masterClrMapping/>
  </p:clrMapOvr>
  <p:transition spd="slow">
    <p:wheel/>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pPr>
              <a:defRPr/>
            </a:pPr>
            <a:fld id="{C107EB55-273E-4D09-A703-36637CCB0D2E}"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3300567635"/>
      </p:ext>
    </p:extLst>
  </p:cSld>
  <p:clrMapOvr>
    <a:masterClrMapping/>
  </p:clrMapOvr>
  <p:transition spd="slow">
    <p:wheel/>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4CCA0A4A-A288-4AB3-BE69-DB4F4A6ECFB9}"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2430884050"/>
      </p:ext>
    </p:extLst>
  </p:cSld>
  <p:clrMapOvr>
    <a:masterClrMapping/>
  </p:clrMapOvr>
  <p:transition spd="slow">
    <p:wheel/>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ACEF3276-AD3A-4C87-8E55-F4887A30A6AC}"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2216881025"/>
      </p:ext>
    </p:extLst>
  </p:cSld>
  <p:clrMapOvr>
    <a:masterClrMapping/>
  </p:clrMapOvr>
  <p:transition spd="slow">
    <p:wheel/>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1BDE63BA-6946-477B-934B-385492D1F05B}"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3469717124"/>
      </p:ext>
    </p:extLst>
  </p:cSld>
  <p:clrMapOvr>
    <a:masterClrMapping/>
  </p:clrMapOvr>
  <p:transition spd="slow">
    <p:wheel/>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2B182496-B7E6-40A5-AC0D-C827B8F207AD}"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4144067609"/>
      </p:ext>
    </p:extLst>
  </p:cSld>
  <p:clrMapOvr>
    <a:masterClrMapping/>
  </p:clrMapOvr>
  <p:transition spd="slow">
    <p:wheel/>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6E9D6D1D-CD84-45E4-B0FD-94956F6BB271}"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1252299998"/>
      </p:ext>
    </p:extLst>
  </p:cSld>
  <p:clrMapOvr>
    <a:masterClrMapping/>
  </p:clrMapOvr>
  <p:transition spd="slow">
    <p:wheel/>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autumn"/>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5" name="Rectangle 3"/>
          <p:cNvSpPr>
            <a:spLocks noGrp="1" noChangeArrowheads="1"/>
          </p:cNvSpPr>
          <p:nvPr>
            <p:ph type="ctrTitle"/>
          </p:nvPr>
        </p:nvSpPr>
        <p:spPr>
          <a:xfrm>
            <a:off x="1219200" y="609600"/>
            <a:ext cx="6248400" cy="2971800"/>
          </a:xfrm>
        </p:spPr>
        <p:txBody>
          <a:bodyPr/>
          <a:lstStyle>
            <a:lvl1pPr algn="l">
              <a:defRPr sz="6000" b="1"/>
            </a:lvl1pPr>
          </a:lstStyle>
          <a:p>
            <a:r>
              <a:rPr lang="en-US"/>
              <a:t>Click to edit Master title style</a:t>
            </a:r>
          </a:p>
        </p:txBody>
      </p:sp>
      <p:sp>
        <p:nvSpPr>
          <p:cNvPr id="33796" name="Rectangle 4"/>
          <p:cNvSpPr>
            <a:spLocks noGrp="1" noChangeArrowheads="1"/>
          </p:cNvSpPr>
          <p:nvPr>
            <p:ph type="subTitle" idx="1"/>
          </p:nvPr>
        </p:nvSpPr>
        <p:spPr>
          <a:xfrm>
            <a:off x="1219200" y="3886200"/>
            <a:ext cx="6248400" cy="609600"/>
          </a:xfrm>
        </p:spPr>
        <p:txBody>
          <a:bodyPr/>
          <a:lstStyle>
            <a:lvl1pPr marL="0" indent="0" algn="ctr">
              <a:buFontTx/>
              <a:buNone/>
              <a:defRPr sz="2800" b="1" i="1"/>
            </a:lvl1pPr>
          </a:lstStyle>
          <a:p>
            <a:r>
              <a:rPr lang="en-US"/>
              <a:t>Click to edit Master subtitle style</a:t>
            </a:r>
          </a:p>
        </p:txBody>
      </p:sp>
      <p:sp>
        <p:nvSpPr>
          <p:cNvPr id="5" name="Rectangle 5"/>
          <p:cNvSpPr>
            <a:spLocks noGrp="1" noChangeArrowheads="1"/>
          </p:cNvSpPr>
          <p:nvPr>
            <p:ph type="ftr" sz="quarter" idx="10"/>
          </p:nvPr>
        </p:nvSpPr>
        <p:spPr>
          <a:xfrm>
            <a:off x="3124200" y="6245225"/>
            <a:ext cx="2895600" cy="476250"/>
          </a:xfrm>
        </p:spPr>
        <p:txBody>
          <a:bodyPr/>
          <a:lstStyle>
            <a:lvl1pPr algn="l">
              <a:spcBef>
                <a:spcPct val="20000"/>
              </a:spcBef>
              <a:buClr>
                <a:schemeClr val="tx2"/>
              </a:buClr>
              <a:buSzPct val="90000"/>
              <a:buFont typeface="Symbol" pitchFamily="18" charset="2"/>
              <a:buNone/>
              <a:defRPr/>
            </a:lvl1pPr>
          </a:lstStyle>
          <a:p>
            <a:pPr>
              <a:buClr>
                <a:srgbClr val="000000"/>
              </a:buClr>
              <a:defRPr/>
            </a:pPr>
            <a:endParaRPr lang="en-US"/>
          </a:p>
        </p:txBody>
      </p:sp>
      <p:sp>
        <p:nvSpPr>
          <p:cNvPr id="6" name="Rectangle 6"/>
          <p:cNvSpPr>
            <a:spLocks noGrp="1" noChangeArrowheads="1"/>
          </p:cNvSpPr>
          <p:nvPr>
            <p:ph type="sldNum" sz="quarter" idx="11"/>
          </p:nvPr>
        </p:nvSpPr>
        <p:spPr>
          <a:xfrm>
            <a:off x="6553200" y="6245225"/>
            <a:ext cx="2133600" cy="476250"/>
          </a:xfrm>
        </p:spPr>
        <p:txBody>
          <a:bodyPr/>
          <a:lstStyle>
            <a:lvl1pPr>
              <a:spcBef>
                <a:spcPct val="20000"/>
              </a:spcBef>
              <a:buClr>
                <a:schemeClr val="tx2"/>
              </a:buClr>
              <a:buSzPct val="90000"/>
              <a:buFont typeface="Symbol" pitchFamily="18" charset="2"/>
              <a:buNone/>
              <a:defRPr sz="1400"/>
            </a:lvl1pPr>
          </a:lstStyle>
          <a:p>
            <a:pPr>
              <a:buClr>
                <a:srgbClr val="000000"/>
              </a:buClr>
              <a:defRPr/>
            </a:pPr>
            <a:fld id="{CED80AED-0948-4489-BCE8-601DD95BC660}" type="slidenum">
              <a:rPr lang="fa-IR"/>
              <a:pPr>
                <a:buClr>
                  <a:srgbClr val="000000"/>
                </a:buClr>
                <a:defRPr/>
              </a:pPr>
              <a:t>‹#›</a:t>
            </a:fld>
            <a:endParaRPr lang="en-US"/>
          </a:p>
        </p:txBody>
      </p:sp>
    </p:spTree>
    <p:extLst>
      <p:ext uri="{BB962C8B-B14F-4D97-AF65-F5344CB8AC3E}">
        <p14:creationId xmlns:p14="http://schemas.microsoft.com/office/powerpoint/2010/main" xmlns="" val="151962730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p:txBody>
          <a:bodyPr/>
          <a:lstStyle>
            <a:lvl1pPr algn="l">
              <a:spcBef>
                <a:spcPct val="20000"/>
              </a:spcBef>
              <a:buClr>
                <a:schemeClr val="tx2"/>
              </a:buClr>
              <a:buSzPct val="90000"/>
              <a:buFont typeface="Symbol" pitchFamily="18" charset="2"/>
              <a:buNone/>
              <a:defRPr/>
            </a:lvl1pPr>
          </a:lstStyle>
          <a:p>
            <a:pPr>
              <a:buClr>
                <a:srgbClr val="000000"/>
              </a:buClr>
              <a:defRPr/>
            </a:pPr>
            <a:endParaRPr lang="en-US"/>
          </a:p>
        </p:txBody>
      </p:sp>
      <p:sp>
        <p:nvSpPr>
          <p:cNvPr id="5" name="Rectangle 6"/>
          <p:cNvSpPr>
            <a:spLocks noGrp="1" noChangeArrowheads="1"/>
          </p:cNvSpPr>
          <p:nvPr>
            <p:ph type="sldNum" sz="quarter" idx="11"/>
          </p:nvPr>
        </p:nvSpPr>
        <p:spPr/>
        <p:txBody>
          <a:bodyPr/>
          <a:lstStyle>
            <a:lvl1pPr>
              <a:spcBef>
                <a:spcPct val="20000"/>
              </a:spcBef>
              <a:buClr>
                <a:schemeClr val="tx2"/>
              </a:buClr>
              <a:buSzPct val="90000"/>
              <a:buFont typeface="Symbol" pitchFamily="18" charset="2"/>
              <a:buNone/>
              <a:defRPr/>
            </a:lvl1pPr>
          </a:lstStyle>
          <a:p>
            <a:pPr>
              <a:buClr>
                <a:srgbClr val="000000"/>
              </a:buClr>
              <a:defRPr/>
            </a:pPr>
            <a:fld id="{B35E369D-9B80-43B7-A246-7311DA39B1EE}" type="slidenum">
              <a:rPr lang="fa-IR"/>
              <a:pPr>
                <a:buClr>
                  <a:srgbClr val="000000"/>
                </a:buClr>
                <a:defRPr/>
              </a:pPr>
              <a:t>‹#›</a:t>
            </a:fld>
            <a:endParaRPr lang="en-US"/>
          </a:p>
        </p:txBody>
      </p:sp>
    </p:spTree>
    <p:extLst>
      <p:ext uri="{BB962C8B-B14F-4D97-AF65-F5344CB8AC3E}">
        <p14:creationId xmlns:p14="http://schemas.microsoft.com/office/powerpoint/2010/main" xmlns="" val="22152462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6B4F25A8-21CA-4C2D-90C6-13022BF7F1E8}"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577444879"/>
      </p:ext>
    </p:extLst>
  </p:cSld>
  <p:clrMapOvr>
    <a:masterClrMapping/>
  </p:clrMapOvr>
  <p:transition spd="slow">
    <p:wheel/>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p:txBody>
          <a:bodyPr/>
          <a:lstStyle>
            <a:lvl1pPr algn="l">
              <a:spcBef>
                <a:spcPct val="20000"/>
              </a:spcBef>
              <a:buClr>
                <a:schemeClr val="tx2"/>
              </a:buClr>
              <a:buSzPct val="90000"/>
              <a:buFont typeface="Symbol" pitchFamily="18" charset="2"/>
              <a:buNone/>
              <a:defRPr/>
            </a:lvl1pPr>
          </a:lstStyle>
          <a:p>
            <a:pPr>
              <a:buClr>
                <a:srgbClr val="000000"/>
              </a:buClr>
              <a:defRPr/>
            </a:pPr>
            <a:endParaRPr lang="en-US"/>
          </a:p>
        </p:txBody>
      </p:sp>
      <p:sp>
        <p:nvSpPr>
          <p:cNvPr id="5" name="Rectangle 6"/>
          <p:cNvSpPr>
            <a:spLocks noGrp="1" noChangeArrowheads="1"/>
          </p:cNvSpPr>
          <p:nvPr>
            <p:ph type="sldNum" sz="quarter" idx="11"/>
          </p:nvPr>
        </p:nvSpPr>
        <p:spPr/>
        <p:txBody>
          <a:bodyPr/>
          <a:lstStyle>
            <a:lvl1pPr>
              <a:spcBef>
                <a:spcPct val="20000"/>
              </a:spcBef>
              <a:buClr>
                <a:schemeClr val="tx2"/>
              </a:buClr>
              <a:buSzPct val="90000"/>
              <a:buFont typeface="Symbol" pitchFamily="18" charset="2"/>
              <a:buNone/>
              <a:defRPr/>
            </a:lvl1pPr>
          </a:lstStyle>
          <a:p>
            <a:pPr>
              <a:buClr>
                <a:srgbClr val="000000"/>
              </a:buClr>
              <a:defRPr/>
            </a:pPr>
            <a:fld id="{7574B5F6-BFD6-4374-9513-8A01F28E4142}" type="slidenum">
              <a:rPr lang="fa-IR"/>
              <a:pPr>
                <a:buClr>
                  <a:srgbClr val="000000"/>
                </a:buClr>
                <a:defRPr/>
              </a:pPr>
              <a:t>‹#›</a:t>
            </a:fld>
            <a:endParaRPr lang="en-US"/>
          </a:p>
        </p:txBody>
      </p:sp>
    </p:spTree>
    <p:extLst>
      <p:ext uri="{BB962C8B-B14F-4D97-AF65-F5344CB8AC3E}">
        <p14:creationId xmlns:p14="http://schemas.microsoft.com/office/powerpoint/2010/main" xmlns="" val="263021120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219200"/>
            <a:ext cx="411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0" y="1219200"/>
            <a:ext cx="411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p:txBody>
          <a:bodyPr/>
          <a:lstStyle>
            <a:lvl1pPr algn="l">
              <a:spcBef>
                <a:spcPct val="20000"/>
              </a:spcBef>
              <a:buClr>
                <a:schemeClr val="tx2"/>
              </a:buClr>
              <a:buSzPct val="90000"/>
              <a:buFont typeface="Symbol" pitchFamily="18" charset="2"/>
              <a:buNone/>
              <a:defRPr/>
            </a:lvl1pPr>
          </a:lstStyle>
          <a:p>
            <a:pPr>
              <a:buClr>
                <a:srgbClr val="000000"/>
              </a:buClr>
              <a:defRPr/>
            </a:pPr>
            <a:endParaRPr lang="en-US"/>
          </a:p>
        </p:txBody>
      </p:sp>
      <p:sp>
        <p:nvSpPr>
          <p:cNvPr id="6" name="Rectangle 6"/>
          <p:cNvSpPr>
            <a:spLocks noGrp="1" noChangeArrowheads="1"/>
          </p:cNvSpPr>
          <p:nvPr>
            <p:ph type="sldNum" sz="quarter" idx="11"/>
          </p:nvPr>
        </p:nvSpPr>
        <p:spPr/>
        <p:txBody>
          <a:bodyPr/>
          <a:lstStyle>
            <a:lvl1pPr>
              <a:spcBef>
                <a:spcPct val="20000"/>
              </a:spcBef>
              <a:buClr>
                <a:schemeClr val="tx2"/>
              </a:buClr>
              <a:buSzPct val="90000"/>
              <a:buFont typeface="Symbol" pitchFamily="18" charset="2"/>
              <a:buNone/>
              <a:defRPr/>
            </a:lvl1pPr>
          </a:lstStyle>
          <a:p>
            <a:pPr>
              <a:buClr>
                <a:srgbClr val="000000"/>
              </a:buClr>
              <a:defRPr/>
            </a:pPr>
            <a:fld id="{72ECA909-8206-4C05-A661-6C191EFC3CA1}" type="slidenum">
              <a:rPr lang="fa-IR"/>
              <a:pPr>
                <a:buClr>
                  <a:srgbClr val="000000"/>
                </a:buClr>
                <a:defRPr/>
              </a:pPr>
              <a:t>‹#›</a:t>
            </a:fld>
            <a:endParaRPr lang="en-US"/>
          </a:p>
        </p:txBody>
      </p:sp>
    </p:spTree>
    <p:extLst>
      <p:ext uri="{BB962C8B-B14F-4D97-AF65-F5344CB8AC3E}">
        <p14:creationId xmlns:p14="http://schemas.microsoft.com/office/powerpoint/2010/main" xmlns="" val="291234042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p:txBody>
          <a:bodyPr/>
          <a:lstStyle>
            <a:lvl1pPr algn="l">
              <a:spcBef>
                <a:spcPct val="20000"/>
              </a:spcBef>
              <a:buClr>
                <a:schemeClr val="tx2"/>
              </a:buClr>
              <a:buSzPct val="90000"/>
              <a:buFont typeface="Symbol" pitchFamily="18" charset="2"/>
              <a:buNone/>
              <a:defRPr/>
            </a:lvl1pPr>
          </a:lstStyle>
          <a:p>
            <a:pPr>
              <a:buClr>
                <a:srgbClr val="000000"/>
              </a:buClr>
              <a:defRPr/>
            </a:pPr>
            <a:endParaRPr lang="en-US"/>
          </a:p>
        </p:txBody>
      </p:sp>
      <p:sp>
        <p:nvSpPr>
          <p:cNvPr id="8" name="Rectangle 6"/>
          <p:cNvSpPr>
            <a:spLocks noGrp="1" noChangeArrowheads="1"/>
          </p:cNvSpPr>
          <p:nvPr>
            <p:ph type="sldNum" sz="quarter" idx="11"/>
          </p:nvPr>
        </p:nvSpPr>
        <p:spPr/>
        <p:txBody>
          <a:bodyPr/>
          <a:lstStyle>
            <a:lvl1pPr>
              <a:spcBef>
                <a:spcPct val="20000"/>
              </a:spcBef>
              <a:buClr>
                <a:schemeClr val="tx2"/>
              </a:buClr>
              <a:buSzPct val="90000"/>
              <a:buFont typeface="Symbol" pitchFamily="18" charset="2"/>
              <a:buNone/>
              <a:defRPr/>
            </a:lvl1pPr>
          </a:lstStyle>
          <a:p>
            <a:pPr>
              <a:buClr>
                <a:srgbClr val="000000"/>
              </a:buClr>
              <a:defRPr/>
            </a:pPr>
            <a:fld id="{B2BAFE06-6C27-4CC4-81E2-8447E3CE45CE}" type="slidenum">
              <a:rPr lang="fa-IR"/>
              <a:pPr>
                <a:buClr>
                  <a:srgbClr val="000000"/>
                </a:buClr>
                <a:defRPr/>
              </a:pPr>
              <a:t>‹#›</a:t>
            </a:fld>
            <a:endParaRPr lang="en-US"/>
          </a:p>
        </p:txBody>
      </p:sp>
    </p:spTree>
    <p:extLst>
      <p:ext uri="{BB962C8B-B14F-4D97-AF65-F5344CB8AC3E}">
        <p14:creationId xmlns:p14="http://schemas.microsoft.com/office/powerpoint/2010/main" xmlns="" val="21255857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p:txBody>
          <a:bodyPr/>
          <a:lstStyle>
            <a:lvl1pPr algn="l">
              <a:spcBef>
                <a:spcPct val="20000"/>
              </a:spcBef>
              <a:buClr>
                <a:schemeClr val="tx2"/>
              </a:buClr>
              <a:buSzPct val="90000"/>
              <a:buFont typeface="Symbol" pitchFamily="18" charset="2"/>
              <a:buNone/>
              <a:defRPr/>
            </a:lvl1pPr>
          </a:lstStyle>
          <a:p>
            <a:pPr>
              <a:buClr>
                <a:srgbClr val="000000"/>
              </a:buClr>
              <a:defRPr/>
            </a:pPr>
            <a:endParaRPr lang="en-US"/>
          </a:p>
        </p:txBody>
      </p:sp>
      <p:sp>
        <p:nvSpPr>
          <p:cNvPr id="4" name="Rectangle 6"/>
          <p:cNvSpPr>
            <a:spLocks noGrp="1" noChangeArrowheads="1"/>
          </p:cNvSpPr>
          <p:nvPr>
            <p:ph type="sldNum" sz="quarter" idx="11"/>
          </p:nvPr>
        </p:nvSpPr>
        <p:spPr/>
        <p:txBody>
          <a:bodyPr/>
          <a:lstStyle>
            <a:lvl1pPr>
              <a:spcBef>
                <a:spcPct val="20000"/>
              </a:spcBef>
              <a:buClr>
                <a:schemeClr val="tx2"/>
              </a:buClr>
              <a:buSzPct val="90000"/>
              <a:buFont typeface="Symbol" pitchFamily="18" charset="2"/>
              <a:buNone/>
              <a:defRPr/>
            </a:lvl1pPr>
          </a:lstStyle>
          <a:p>
            <a:pPr>
              <a:buClr>
                <a:srgbClr val="000000"/>
              </a:buClr>
              <a:defRPr/>
            </a:pPr>
            <a:fld id="{7F4DC5FA-8EB8-4F3F-B84D-AF4F75BF1B68}" type="slidenum">
              <a:rPr lang="fa-IR"/>
              <a:pPr>
                <a:buClr>
                  <a:srgbClr val="000000"/>
                </a:buClr>
                <a:defRPr/>
              </a:pPr>
              <a:t>‹#›</a:t>
            </a:fld>
            <a:endParaRPr lang="en-US"/>
          </a:p>
        </p:txBody>
      </p:sp>
    </p:spTree>
    <p:extLst>
      <p:ext uri="{BB962C8B-B14F-4D97-AF65-F5344CB8AC3E}">
        <p14:creationId xmlns:p14="http://schemas.microsoft.com/office/powerpoint/2010/main" xmlns="" val="228491788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p:txBody>
          <a:bodyPr/>
          <a:lstStyle>
            <a:lvl1pPr algn="l">
              <a:spcBef>
                <a:spcPct val="20000"/>
              </a:spcBef>
              <a:buClr>
                <a:schemeClr val="tx2"/>
              </a:buClr>
              <a:buSzPct val="90000"/>
              <a:buFont typeface="Symbol" pitchFamily="18" charset="2"/>
              <a:buNone/>
              <a:defRPr/>
            </a:lvl1pPr>
          </a:lstStyle>
          <a:p>
            <a:pPr>
              <a:buClr>
                <a:srgbClr val="000000"/>
              </a:buClr>
              <a:defRPr/>
            </a:pPr>
            <a:endParaRPr lang="en-US"/>
          </a:p>
        </p:txBody>
      </p:sp>
      <p:sp>
        <p:nvSpPr>
          <p:cNvPr id="3" name="Rectangle 6"/>
          <p:cNvSpPr>
            <a:spLocks noGrp="1" noChangeArrowheads="1"/>
          </p:cNvSpPr>
          <p:nvPr>
            <p:ph type="sldNum" sz="quarter" idx="11"/>
          </p:nvPr>
        </p:nvSpPr>
        <p:spPr/>
        <p:txBody>
          <a:bodyPr/>
          <a:lstStyle>
            <a:lvl1pPr>
              <a:spcBef>
                <a:spcPct val="20000"/>
              </a:spcBef>
              <a:buClr>
                <a:schemeClr val="tx2"/>
              </a:buClr>
              <a:buSzPct val="90000"/>
              <a:buFont typeface="Symbol" pitchFamily="18" charset="2"/>
              <a:buNone/>
              <a:defRPr/>
            </a:lvl1pPr>
          </a:lstStyle>
          <a:p>
            <a:pPr>
              <a:buClr>
                <a:srgbClr val="000000"/>
              </a:buClr>
              <a:defRPr/>
            </a:pPr>
            <a:fld id="{21FAE180-6CDE-432A-AFB0-82654EE132D6}" type="slidenum">
              <a:rPr lang="fa-IR"/>
              <a:pPr>
                <a:buClr>
                  <a:srgbClr val="000000"/>
                </a:buClr>
                <a:defRPr/>
              </a:pPr>
              <a:t>‹#›</a:t>
            </a:fld>
            <a:endParaRPr lang="en-US"/>
          </a:p>
        </p:txBody>
      </p:sp>
    </p:spTree>
    <p:extLst>
      <p:ext uri="{BB962C8B-B14F-4D97-AF65-F5344CB8AC3E}">
        <p14:creationId xmlns:p14="http://schemas.microsoft.com/office/powerpoint/2010/main" xmlns="" val="372656490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p:txBody>
          <a:bodyPr/>
          <a:lstStyle>
            <a:lvl1pPr algn="l">
              <a:spcBef>
                <a:spcPct val="20000"/>
              </a:spcBef>
              <a:buClr>
                <a:schemeClr val="tx2"/>
              </a:buClr>
              <a:buSzPct val="90000"/>
              <a:buFont typeface="Symbol" pitchFamily="18" charset="2"/>
              <a:buNone/>
              <a:defRPr/>
            </a:lvl1pPr>
          </a:lstStyle>
          <a:p>
            <a:pPr>
              <a:buClr>
                <a:srgbClr val="000000"/>
              </a:buClr>
              <a:defRPr/>
            </a:pPr>
            <a:endParaRPr lang="en-US"/>
          </a:p>
        </p:txBody>
      </p:sp>
      <p:sp>
        <p:nvSpPr>
          <p:cNvPr id="6" name="Rectangle 6"/>
          <p:cNvSpPr>
            <a:spLocks noGrp="1" noChangeArrowheads="1"/>
          </p:cNvSpPr>
          <p:nvPr>
            <p:ph type="sldNum" sz="quarter" idx="11"/>
          </p:nvPr>
        </p:nvSpPr>
        <p:spPr/>
        <p:txBody>
          <a:bodyPr/>
          <a:lstStyle>
            <a:lvl1pPr>
              <a:spcBef>
                <a:spcPct val="20000"/>
              </a:spcBef>
              <a:buClr>
                <a:schemeClr val="tx2"/>
              </a:buClr>
              <a:buSzPct val="90000"/>
              <a:buFont typeface="Symbol" pitchFamily="18" charset="2"/>
              <a:buNone/>
              <a:defRPr/>
            </a:lvl1pPr>
          </a:lstStyle>
          <a:p>
            <a:pPr>
              <a:buClr>
                <a:srgbClr val="000000"/>
              </a:buClr>
              <a:defRPr/>
            </a:pPr>
            <a:fld id="{12E20E98-1276-41EB-924F-83E8477E13F5}" type="slidenum">
              <a:rPr lang="fa-IR"/>
              <a:pPr>
                <a:buClr>
                  <a:srgbClr val="000000"/>
                </a:buClr>
                <a:defRPr/>
              </a:pPr>
              <a:t>‹#›</a:t>
            </a:fld>
            <a:endParaRPr lang="en-US"/>
          </a:p>
        </p:txBody>
      </p:sp>
    </p:spTree>
    <p:extLst>
      <p:ext uri="{BB962C8B-B14F-4D97-AF65-F5344CB8AC3E}">
        <p14:creationId xmlns:p14="http://schemas.microsoft.com/office/powerpoint/2010/main" xmlns="" val="276296630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p:txBody>
          <a:bodyPr/>
          <a:lstStyle>
            <a:lvl1pPr algn="l">
              <a:spcBef>
                <a:spcPct val="20000"/>
              </a:spcBef>
              <a:buClr>
                <a:schemeClr val="tx2"/>
              </a:buClr>
              <a:buSzPct val="90000"/>
              <a:buFont typeface="Symbol" pitchFamily="18" charset="2"/>
              <a:buNone/>
              <a:defRPr/>
            </a:lvl1pPr>
          </a:lstStyle>
          <a:p>
            <a:pPr>
              <a:buClr>
                <a:srgbClr val="000000"/>
              </a:buClr>
              <a:defRPr/>
            </a:pPr>
            <a:endParaRPr lang="en-US"/>
          </a:p>
        </p:txBody>
      </p:sp>
      <p:sp>
        <p:nvSpPr>
          <p:cNvPr id="6" name="Rectangle 6"/>
          <p:cNvSpPr>
            <a:spLocks noGrp="1" noChangeArrowheads="1"/>
          </p:cNvSpPr>
          <p:nvPr>
            <p:ph type="sldNum" sz="quarter" idx="11"/>
          </p:nvPr>
        </p:nvSpPr>
        <p:spPr/>
        <p:txBody>
          <a:bodyPr/>
          <a:lstStyle>
            <a:lvl1pPr>
              <a:spcBef>
                <a:spcPct val="20000"/>
              </a:spcBef>
              <a:buClr>
                <a:schemeClr val="tx2"/>
              </a:buClr>
              <a:buSzPct val="90000"/>
              <a:buFont typeface="Symbol" pitchFamily="18" charset="2"/>
              <a:buNone/>
              <a:defRPr/>
            </a:lvl1pPr>
          </a:lstStyle>
          <a:p>
            <a:pPr>
              <a:buClr>
                <a:srgbClr val="000000"/>
              </a:buClr>
              <a:defRPr/>
            </a:pPr>
            <a:fld id="{C855AE33-3056-425B-B041-C68FB0F46B29}" type="slidenum">
              <a:rPr lang="fa-IR"/>
              <a:pPr>
                <a:buClr>
                  <a:srgbClr val="000000"/>
                </a:buClr>
                <a:defRPr/>
              </a:pPr>
              <a:t>‹#›</a:t>
            </a:fld>
            <a:endParaRPr lang="en-US"/>
          </a:p>
        </p:txBody>
      </p:sp>
    </p:spTree>
    <p:extLst>
      <p:ext uri="{BB962C8B-B14F-4D97-AF65-F5344CB8AC3E}">
        <p14:creationId xmlns:p14="http://schemas.microsoft.com/office/powerpoint/2010/main" xmlns="" val="137306056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p:txBody>
          <a:bodyPr/>
          <a:lstStyle>
            <a:lvl1pPr algn="l">
              <a:spcBef>
                <a:spcPct val="20000"/>
              </a:spcBef>
              <a:buClr>
                <a:schemeClr val="tx2"/>
              </a:buClr>
              <a:buSzPct val="90000"/>
              <a:buFont typeface="Symbol" pitchFamily="18" charset="2"/>
              <a:buNone/>
              <a:defRPr/>
            </a:lvl1pPr>
          </a:lstStyle>
          <a:p>
            <a:pPr>
              <a:buClr>
                <a:srgbClr val="000000"/>
              </a:buClr>
              <a:defRPr/>
            </a:pPr>
            <a:endParaRPr lang="en-US"/>
          </a:p>
        </p:txBody>
      </p:sp>
      <p:sp>
        <p:nvSpPr>
          <p:cNvPr id="5" name="Rectangle 6"/>
          <p:cNvSpPr>
            <a:spLocks noGrp="1" noChangeArrowheads="1"/>
          </p:cNvSpPr>
          <p:nvPr>
            <p:ph type="sldNum" sz="quarter" idx="11"/>
          </p:nvPr>
        </p:nvSpPr>
        <p:spPr/>
        <p:txBody>
          <a:bodyPr/>
          <a:lstStyle>
            <a:lvl1pPr>
              <a:spcBef>
                <a:spcPct val="20000"/>
              </a:spcBef>
              <a:buClr>
                <a:schemeClr val="tx2"/>
              </a:buClr>
              <a:buSzPct val="90000"/>
              <a:buFont typeface="Symbol" pitchFamily="18" charset="2"/>
              <a:buNone/>
              <a:defRPr/>
            </a:lvl1pPr>
          </a:lstStyle>
          <a:p>
            <a:pPr>
              <a:buClr>
                <a:srgbClr val="000000"/>
              </a:buClr>
              <a:defRPr/>
            </a:pPr>
            <a:fld id="{05ADDBE5-73AA-42CF-9DDF-A8A586F3BC94}" type="slidenum">
              <a:rPr lang="fa-IR"/>
              <a:pPr>
                <a:buClr>
                  <a:srgbClr val="000000"/>
                </a:buClr>
                <a:defRPr/>
              </a:pPr>
              <a:t>‹#›</a:t>
            </a:fld>
            <a:endParaRPr lang="en-US"/>
          </a:p>
        </p:txBody>
      </p:sp>
    </p:spTree>
    <p:extLst>
      <p:ext uri="{BB962C8B-B14F-4D97-AF65-F5344CB8AC3E}">
        <p14:creationId xmlns:p14="http://schemas.microsoft.com/office/powerpoint/2010/main" xmlns="" val="266478693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1300" y="274638"/>
            <a:ext cx="2095500" cy="5470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274638"/>
            <a:ext cx="6134100" cy="5470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p:txBody>
          <a:bodyPr/>
          <a:lstStyle>
            <a:lvl1pPr algn="l">
              <a:spcBef>
                <a:spcPct val="20000"/>
              </a:spcBef>
              <a:buClr>
                <a:schemeClr val="tx2"/>
              </a:buClr>
              <a:buSzPct val="90000"/>
              <a:buFont typeface="Symbol" pitchFamily="18" charset="2"/>
              <a:buNone/>
              <a:defRPr/>
            </a:lvl1pPr>
          </a:lstStyle>
          <a:p>
            <a:pPr>
              <a:buClr>
                <a:srgbClr val="000000"/>
              </a:buClr>
              <a:defRPr/>
            </a:pPr>
            <a:endParaRPr lang="en-US"/>
          </a:p>
        </p:txBody>
      </p:sp>
      <p:sp>
        <p:nvSpPr>
          <p:cNvPr id="5" name="Rectangle 6"/>
          <p:cNvSpPr>
            <a:spLocks noGrp="1" noChangeArrowheads="1"/>
          </p:cNvSpPr>
          <p:nvPr>
            <p:ph type="sldNum" sz="quarter" idx="11"/>
          </p:nvPr>
        </p:nvSpPr>
        <p:spPr/>
        <p:txBody>
          <a:bodyPr/>
          <a:lstStyle>
            <a:lvl1pPr>
              <a:spcBef>
                <a:spcPct val="20000"/>
              </a:spcBef>
              <a:buClr>
                <a:schemeClr val="tx2"/>
              </a:buClr>
              <a:buSzPct val="90000"/>
              <a:buFont typeface="Symbol" pitchFamily="18" charset="2"/>
              <a:buNone/>
              <a:defRPr/>
            </a:lvl1pPr>
          </a:lstStyle>
          <a:p>
            <a:pPr>
              <a:buClr>
                <a:srgbClr val="000000"/>
              </a:buClr>
              <a:defRPr/>
            </a:pPr>
            <a:fld id="{F19B13C4-5806-4D6F-BCC1-2AB839AE85C6}" type="slidenum">
              <a:rPr lang="fa-IR"/>
              <a:pPr>
                <a:buClr>
                  <a:srgbClr val="000000"/>
                </a:buClr>
                <a:defRPr/>
              </a:pPr>
              <a:t>‹#›</a:t>
            </a:fld>
            <a:endParaRPr lang="en-US"/>
          </a:p>
        </p:txBody>
      </p:sp>
    </p:spTree>
    <p:extLst>
      <p:ext uri="{BB962C8B-B14F-4D97-AF65-F5344CB8AC3E}">
        <p14:creationId xmlns:p14="http://schemas.microsoft.com/office/powerpoint/2010/main" xmlns="" val="189253604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0" y="274638"/>
            <a:ext cx="8382000" cy="5470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5"/>
          <p:cNvSpPr>
            <a:spLocks noGrp="1" noChangeArrowheads="1"/>
          </p:cNvSpPr>
          <p:nvPr>
            <p:ph type="ftr" sz="quarter" idx="10"/>
          </p:nvPr>
        </p:nvSpPr>
        <p:spPr/>
        <p:txBody>
          <a:bodyPr/>
          <a:lstStyle>
            <a:lvl1pPr algn="l">
              <a:spcBef>
                <a:spcPct val="20000"/>
              </a:spcBef>
              <a:buClr>
                <a:schemeClr val="tx2"/>
              </a:buClr>
              <a:buSzPct val="90000"/>
              <a:buFont typeface="Symbol" pitchFamily="18" charset="2"/>
              <a:buNone/>
              <a:defRPr/>
            </a:lvl1pPr>
          </a:lstStyle>
          <a:p>
            <a:pPr>
              <a:buClr>
                <a:srgbClr val="000000"/>
              </a:buClr>
              <a:defRPr/>
            </a:pPr>
            <a:endParaRPr lang="en-US"/>
          </a:p>
        </p:txBody>
      </p:sp>
      <p:sp>
        <p:nvSpPr>
          <p:cNvPr id="4" name="Rectangle 6"/>
          <p:cNvSpPr>
            <a:spLocks noGrp="1" noChangeArrowheads="1"/>
          </p:cNvSpPr>
          <p:nvPr>
            <p:ph type="sldNum" sz="quarter" idx="11"/>
          </p:nvPr>
        </p:nvSpPr>
        <p:spPr/>
        <p:txBody>
          <a:bodyPr/>
          <a:lstStyle>
            <a:lvl1pPr>
              <a:spcBef>
                <a:spcPct val="20000"/>
              </a:spcBef>
              <a:buClr>
                <a:schemeClr val="tx2"/>
              </a:buClr>
              <a:buSzPct val="90000"/>
              <a:buFont typeface="Symbol" pitchFamily="18" charset="2"/>
              <a:buNone/>
              <a:defRPr/>
            </a:lvl1pPr>
          </a:lstStyle>
          <a:p>
            <a:pPr>
              <a:buClr>
                <a:srgbClr val="000000"/>
              </a:buClr>
              <a:defRPr/>
            </a:pPr>
            <a:fld id="{79F43F02-3D87-4A6D-9900-537F4514A836}" type="slidenum">
              <a:rPr lang="fa-IR"/>
              <a:pPr>
                <a:buClr>
                  <a:srgbClr val="000000"/>
                </a:buClr>
                <a:defRPr/>
              </a:pPr>
              <a:t>‹#›</a:t>
            </a:fld>
            <a:endParaRPr lang="en-US"/>
          </a:p>
        </p:txBody>
      </p:sp>
    </p:spTree>
    <p:extLst>
      <p:ext uri="{BB962C8B-B14F-4D97-AF65-F5344CB8AC3E}">
        <p14:creationId xmlns:p14="http://schemas.microsoft.com/office/powerpoint/2010/main" xmlns="" val="10770360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pPr>
              <a:defRPr/>
            </a:pPr>
            <a:fld id="{1D5F48A4-87D8-48AD-A30B-495C5A45FE6D}"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1714336218"/>
      </p:ext>
    </p:extLst>
  </p:cSld>
  <p:clrMapOvr>
    <a:masterClrMapping/>
  </p:clrMapOvr>
  <p:transition spd="slow">
    <p:wheel/>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p:txBody>
          <a:bodyPr/>
          <a:lstStyle>
            <a:lvl1pPr algn="l">
              <a:spcBef>
                <a:spcPct val="20000"/>
              </a:spcBef>
              <a:buClr>
                <a:schemeClr val="tx2"/>
              </a:buClr>
              <a:buSzPct val="90000"/>
              <a:buFont typeface="Symbol" pitchFamily="18" charset="2"/>
              <a:buNone/>
              <a:defRPr/>
            </a:lvl1pPr>
          </a:lstStyle>
          <a:p>
            <a:pPr>
              <a:buClr>
                <a:srgbClr val="000000"/>
              </a:buClr>
              <a:defRPr/>
            </a:pPr>
            <a:endParaRPr lang="en-US"/>
          </a:p>
        </p:txBody>
      </p:sp>
      <p:sp>
        <p:nvSpPr>
          <p:cNvPr id="5" name="Rectangle 6"/>
          <p:cNvSpPr>
            <a:spLocks noGrp="1" noChangeArrowheads="1"/>
          </p:cNvSpPr>
          <p:nvPr>
            <p:ph type="sldNum" sz="quarter" idx="11"/>
          </p:nvPr>
        </p:nvSpPr>
        <p:spPr/>
        <p:txBody>
          <a:bodyPr/>
          <a:lstStyle>
            <a:lvl1pPr>
              <a:spcBef>
                <a:spcPct val="20000"/>
              </a:spcBef>
              <a:buClr>
                <a:schemeClr val="tx2"/>
              </a:buClr>
              <a:buSzPct val="90000"/>
              <a:buFont typeface="Symbol" pitchFamily="18" charset="2"/>
              <a:buNone/>
              <a:defRPr/>
            </a:lvl1pPr>
          </a:lstStyle>
          <a:p>
            <a:pPr>
              <a:buClr>
                <a:srgbClr val="000000"/>
              </a:buClr>
              <a:defRPr/>
            </a:pPr>
            <a:fld id="{A4068BDE-1A5E-42EC-8EBF-3B75302153A5}" type="slidenum">
              <a:rPr lang="fa-IR"/>
              <a:pPr>
                <a:buClr>
                  <a:srgbClr val="000000"/>
                </a:buClr>
                <a:defRPr/>
              </a:pPr>
              <a:t>‹#›</a:t>
            </a:fld>
            <a:endParaRPr lang="en-US"/>
          </a:p>
        </p:txBody>
      </p:sp>
    </p:spTree>
    <p:extLst>
      <p:ext uri="{BB962C8B-B14F-4D97-AF65-F5344CB8AC3E}">
        <p14:creationId xmlns:p14="http://schemas.microsoft.com/office/powerpoint/2010/main" xmlns="" val="40768000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autumn"/>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5" name="Rectangle 3"/>
          <p:cNvSpPr>
            <a:spLocks noGrp="1" noChangeArrowheads="1"/>
          </p:cNvSpPr>
          <p:nvPr>
            <p:ph type="ctrTitle"/>
          </p:nvPr>
        </p:nvSpPr>
        <p:spPr>
          <a:xfrm>
            <a:off x="1219200" y="609600"/>
            <a:ext cx="6248400" cy="2971800"/>
          </a:xfrm>
        </p:spPr>
        <p:txBody>
          <a:bodyPr/>
          <a:lstStyle>
            <a:lvl1pPr algn="l">
              <a:defRPr sz="6000" b="1"/>
            </a:lvl1pPr>
          </a:lstStyle>
          <a:p>
            <a:r>
              <a:rPr lang="en-US"/>
              <a:t>Click to edit Master title style</a:t>
            </a:r>
          </a:p>
        </p:txBody>
      </p:sp>
      <p:sp>
        <p:nvSpPr>
          <p:cNvPr id="33796" name="Rectangle 4"/>
          <p:cNvSpPr>
            <a:spLocks noGrp="1" noChangeArrowheads="1"/>
          </p:cNvSpPr>
          <p:nvPr>
            <p:ph type="subTitle" idx="1"/>
          </p:nvPr>
        </p:nvSpPr>
        <p:spPr>
          <a:xfrm>
            <a:off x="1219200" y="3886200"/>
            <a:ext cx="6248400" cy="609600"/>
          </a:xfrm>
        </p:spPr>
        <p:txBody>
          <a:bodyPr/>
          <a:lstStyle>
            <a:lvl1pPr marL="0" indent="0" algn="ctr">
              <a:buFontTx/>
              <a:buNone/>
              <a:defRPr sz="2800" b="1" i="1"/>
            </a:lvl1pPr>
          </a:lstStyle>
          <a:p>
            <a:r>
              <a:rPr lang="en-US"/>
              <a:t>Click to edit Master subtitle style</a:t>
            </a:r>
          </a:p>
        </p:txBody>
      </p:sp>
      <p:sp>
        <p:nvSpPr>
          <p:cNvPr id="5" name="Rectangle 5"/>
          <p:cNvSpPr>
            <a:spLocks noGrp="1" noChangeArrowheads="1"/>
          </p:cNvSpPr>
          <p:nvPr>
            <p:ph type="ftr" sz="quarter" idx="10"/>
          </p:nvPr>
        </p:nvSpPr>
        <p:spPr>
          <a:xfrm>
            <a:off x="3124200" y="6245225"/>
            <a:ext cx="2895600" cy="476250"/>
          </a:xfrm>
        </p:spPr>
        <p:txBody>
          <a:bodyPr/>
          <a:lstStyle>
            <a:lvl1pPr algn="l">
              <a:spcBef>
                <a:spcPct val="20000"/>
              </a:spcBef>
              <a:buClr>
                <a:schemeClr val="tx2"/>
              </a:buClr>
              <a:buSzPct val="90000"/>
              <a:buFont typeface="Symbol" pitchFamily="18" charset="2"/>
              <a:buNone/>
              <a:defRPr/>
            </a:lvl1pPr>
          </a:lstStyle>
          <a:p>
            <a:pPr>
              <a:buClr>
                <a:srgbClr val="000000"/>
              </a:buClr>
              <a:defRPr/>
            </a:pPr>
            <a:endParaRPr lang="en-US"/>
          </a:p>
        </p:txBody>
      </p:sp>
      <p:sp>
        <p:nvSpPr>
          <p:cNvPr id="6" name="Rectangle 6"/>
          <p:cNvSpPr>
            <a:spLocks noGrp="1" noChangeArrowheads="1"/>
          </p:cNvSpPr>
          <p:nvPr>
            <p:ph type="sldNum" sz="quarter" idx="11"/>
          </p:nvPr>
        </p:nvSpPr>
        <p:spPr>
          <a:xfrm>
            <a:off x="6553200" y="6245225"/>
            <a:ext cx="2133600" cy="476250"/>
          </a:xfrm>
        </p:spPr>
        <p:txBody>
          <a:bodyPr/>
          <a:lstStyle>
            <a:lvl1pPr>
              <a:spcBef>
                <a:spcPct val="20000"/>
              </a:spcBef>
              <a:buClr>
                <a:schemeClr val="tx2"/>
              </a:buClr>
              <a:buSzPct val="90000"/>
              <a:buFont typeface="Symbol" pitchFamily="18" charset="2"/>
              <a:buNone/>
              <a:defRPr sz="1400"/>
            </a:lvl1pPr>
          </a:lstStyle>
          <a:p>
            <a:pPr>
              <a:buClr>
                <a:srgbClr val="000000"/>
              </a:buClr>
              <a:defRPr/>
            </a:pPr>
            <a:fld id="{28A2D8DD-C2FE-4643-B839-3FAD49CAFDB5}" type="slidenum">
              <a:rPr lang="fa-IR"/>
              <a:pPr>
                <a:buClr>
                  <a:srgbClr val="000000"/>
                </a:buClr>
                <a:defRPr/>
              </a:pPr>
              <a:t>‹#›</a:t>
            </a:fld>
            <a:endParaRPr lang="en-US"/>
          </a:p>
        </p:txBody>
      </p:sp>
    </p:spTree>
    <p:extLst>
      <p:ext uri="{BB962C8B-B14F-4D97-AF65-F5344CB8AC3E}">
        <p14:creationId xmlns:p14="http://schemas.microsoft.com/office/powerpoint/2010/main" xmlns="" val="311922131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p:txBody>
          <a:bodyPr/>
          <a:lstStyle>
            <a:lvl1pPr algn="l">
              <a:spcBef>
                <a:spcPct val="20000"/>
              </a:spcBef>
              <a:buClr>
                <a:schemeClr val="tx2"/>
              </a:buClr>
              <a:buSzPct val="90000"/>
              <a:buFont typeface="Symbol" pitchFamily="18" charset="2"/>
              <a:buNone/>
              <a:defRPr/>
            </a:lvl1pPr>
          </a:lstStyle>
          <a:p>
            <a:pPr>
              <a:buClr>
                <a:srgbClr val="000000"/>
              </a:buClr>
              <a:defRPr/>
            </a:pPr>
            <a:endParaRPr lang="en-US"/>
          </a:p>
        </p:txBody>
      </p:sp>
      <p:sp>
        <p:nvSpPr>
          <p:cNvPr id="5" name="Rectangle 6"/>
          <p:cNvSpPr>
            <a:spLocks noGrp="1" noChangeArrowheads="1"/>
          </p:cNvSpPr>
          <p:nvPr>
            <p:ph type="sldNum" sz="quarter" idx="11"/>
          </p:nvPr>
        </p:nvSpPr>
        <p:spPr/>
        <p:txBody>
          <a:bodyPr/>
          <a:lstStyle>
            <a:lvl1pPr>
              <a:spcBef>
                <a:spcPct val="20000"/>
              </a:spcBef>
              <a:buClr>
                <a:schemeClr val="tx2"/>
              </a:buClr>
              <a:buSzPct val="90000"/>
              <a:buFont typeface="Symbol" pitchFamily="18" charset="2"/>
              <a:buNone/>
              <a:defRPr/>
            </a:lvl1pPr>
          </a:lstStyle>
          <a:p>
            <a:pPr>
              <a:buClr>
                <a:srgbClr val="000000"/>
              </a:buClr>
              <a:defRPr/>
            </a:pPr>
            <a:fld id="{20D11F49-C9D7-4024-B378-C20B31DB0BBF}" type="slidenum">
              <a:rPr lang="fa-IR"/>
              <a:pPr>
                <a:buClr>
                  <a:srgbClr val="000000"/>
                </a:buClr>
                <a:defRPr/>
              </a:pPr>
              <a:t>‹#›</a:t>
            </a:fld>
            <a:endParaRPr lang="en-US"/>
          </a:p>
        </p:txBody>
      </p:sp>
    </p:spTree>
    <p:extLst>
      <p:ext uri="{BB962C8B-B14F-4D97-AF65-F5344CB8AC3E}">
        <p14:creationId xmlns:p14="http://schemas.microsoft.com/office/powerpoint/2010/main" xmlns="" val="301992363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p:txBody>
          <a:bodyPr/>
          <a:lstStyle>
            <a:lvl1pPr algn="l">
              <a:spcBef>
                <a:spcPct val="20000"/>
              </a:spcBef>
              <a:buClr>
                <a:schemeClr val="tx2"/>
              </a:buClr>
              <a:buSzPct val="90000"/>
              <a:buFont typeface="Symbol" pitchFamily="18" charset="2"/>
              <a:buNone/>
              <a:defRPr/>
            </a:lvl1pPr>
          </a:lstStyle>
          <a:p>
            <a:pPr>
              <a:buClr>
                <a:srgbClr val="000000"/>
              </a:buClr>
              <a:defRPr/>
            </a:pPr>
            <a:endParaRPr lang="en-US"/>
          </a:p>
        </p:txBody>
      </p:sp>
      <p:sp>
        <p:nvSpPr>
          <p:cNvPr id="5" name="Rectangle 6"/>
          <p:cNvSpPr>
            <a:spLocks noGrp="1" noChangeArrowheads="1"/>
          </p:cNvSpPr>
          <p:nvPr>
            <p:ph type="sldNum" sz="quarter" idx="11"/>
          </p:nvPr>
        </p:nvSpPr>
        <p:spPr/>
        <p:txBody>
          <a:bodyPr/>
          <a:lstStyle>
            <a:lvl1pPr>
              <a:spcBef>
                <a:spcPct val="20000"/>
              </a:spcBef>
              <a:buClr>
                <a:schemeClr val="tx2"/>
              </a:buClr>
              <a:buSzPct val="90000"/>
              <a:buFont typeface="Symbol" pitchFamily="18" charset="2"/>
              <a:buNone/>
              <a:defRPr/>
            </a:lvl1pPr>
          </a:lstStyle>
          <a:p>
            <a:pPr>
              <a:buClr>
                <a:srgbClr val="000000"/>
              </a:buClr>
              <a:defRPr/>
            </a:pPr>
            <a:fld id="{C455B0A0-1819-4BB0-8B0C-E5766B58944E}" type="slidenum">
              <a:rPr lang="fa-IR"/>
              <a:pPr>
                <a:buClr>
                  <a:srgbClr val="000000"/>
                </a:buClr>
                <a:defRPr/>
              </a:pPr>
              <a:t>‹#›</a:t>
            </a:fld>
            <a:endParaRPr lang="en-US"/>
          </a:p>
        </p:txBody>
      </p:sp>
    </p:spTree>
    <p:extLst>
      <p:ext uri="{BB962C8B-B14F-4D97-AF65-F5344CB8AC3E}">
        <p14:creationId xmlns:p14="http://schemas.microsoft.com/office/powerpoint/2010/main" xmlns="" val="51131648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219200"/>
            <a:ext cx="411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0" y="1219200"/>
            <a:ext cx="411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p:txBody>
          <a:bodyPr/>
          <a:lstStyle>
            <a:lvl1pPr algn="l">
              <a:spcBef>
                <a:spcPct val="20000"/>
              </a:spcBef>
              <a:buClr>
                <a:schemeClr val="tx2"/>
              </a:buClr>
              <a:buSzPct val="90000"/>
              <a:buFont typeface="Symbol" pitchFamily="18" charset="2"/>
              <a:buNone/>
              <a:defRPr/>
            </a:lvl1pPr>
          </a:lstStyle>
          <a:p>
            <a:pPr>
              <a:buClr>
                <a:srgbClr val="000000"/>
              </a:buClr>
              <a:defRPr/>
            </a:pPr>
            <a:endParaRPr lang="en-US"/>
          </a:p>
        </p:txBody>
      </p:sp>
      <p:sp>
        <p:nvSpPr>
          <p:cNvPr id="6" name="Rectangle 6"/>
          <p:cNvSpPr>
            <a:spLocks noGrp="1" noChangeArrowheads="1"/>
          </p:cNvSpPr>
          <p:nvPr>
            <p:ph type="sldNum" sz="quarter" idx="11"/>
          </p:nvPr>
        </p:nvSpPr>
        <p:spPr/>
        <p:txBody>
          <a:bodyPr/>
          <a:lstStyle>
            <a:lvl1pPr>
              <a:spcBef>
                <a:spcPct val="20000"/>
              </a:spcBef>
              <a:buClr>
                <a:schemeClr val="tx2"/>
              </a:buClr>
              <a:buSzPct val="90000"/>
              <a:buFont typeface="Symbol" pitchFamily="18" charset="2"/>
              <a:buNone/>
              <a:defRPr/>
            </a:lvl1pPr>
          </a:lstStyle>
          <a:p>
            <a:pPr>
              <a:buClr>
                <a:srgbClr val="000000"/>
              </a:buClr>
              <a:defRPr/>
            </a:pPr>
            <a:fld id="{3043FD20-027D-42E3-B9C7-862977AF8B3A}" type="slidenum">
              <a:rPr lang="fa-IR"/>
              <a:pPr>
                <a:buClr>
                  <a:srgbClr val="000000"/>
                </a:buClr>
                <a:defRPr/>
              </a:pPr>
              <a:t>‹#›</a:t>
            </a:fld>
            <a:endParaRPr lang="en-US"/>
          </a:p>
        </p:txBody>
      </p:sp>
    </p:spTree>
    <p:extLst>
      <p:ext uri="{BB962C8B-B14F-4D97-AF65-F5344CB8AC3E}">
        <p14:creationId xmlns:p14="http://schemas.microsoft.com/office/powerpoint/2010/main" xmlns="" val="3600480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p:txBody>
          <a:bodyPr/>
          <a:lstStyle>
            <a:lvl1pPr algn="l">
              <a:spcBef>
                <a:spcPct val="20000"/>
              </a:spcBef>
              <a:buClr>
                <a:schemeClr val="tx2"/>
              </a:buClr>
              <a:buSzPct val="90000"/>
              <a:buFont typeface="Symbol" pitchFamily="18" charset="2"/>
              <a:buNone/>
              <a:defRPr/>
            </a:lvl1pPr>
          </a:lstStyle>
          <a:p>
            <a:pPr>
              <a:buClr>
                <a:srgbClr val="000000"/>
              </a:buClr>
              <a:defRPr/>
            </a:pPr>
            <a:endParaRPr lang="en-US"/>
          </a:p>
        </p:txBody>
      </p:sp>
      <p:sp>
        <p:nvSpPr>
          <p:cNvPr id="8" name="Rectangle 6"/>
          <p:cNvSpPr>
            <a:spLocks noGrp="1" noChangeArrowheads="1"/>
          </p:cNvSpPr>
          <p:nvPr>
            <p:ph type="sldNum" sz="quarter" idx="11"/>
          </p:nvPr>
        </p:nvSpPr>
        <p:spPr/>
        <p:txBody>
          <a:bodyPr/>
          <a:lstStyle>
            <a:lvl1pPr>
              <a:spcBef>
                <a:spcPct val="20000"/>
              </a:spcBef>
              <a:buClr>
                <a:schemeClr val="tx2"/>
              </a:buClr>
              <a:buSzPct val="90000"/>
              <a:buFont typeface="Symbol" pitchFamily="18" charset="2"/>
              <a:buNone/>
              <a:defRPr/>
            </a:lvl1pPr>
          </a:lstStyle>
          <a:p>
            <a:pPr>
              <a:buClr>
                <a:srgbClr val="000000"/>
              </a:buClr>
              <a:defRPr/>
            </a:pPr>
            <a:fld id="{770E8331-6089-4DB5-A3F3-050EFF7079BA}" type="slidenum">
              <a:rPr lang="fa-IR"/>
              <a:pPr>
                <a:buClr>
                  <a:srgbClr val="000000"/>
                </a:buClr>
                <a:defRPr/>
              </a:pPr>
              <a:t>‹#›</a:t>
            </a:fld>
            <a:endParaRPr lang="en-US"/>
          </a:p>
        </p:txBody>
      </p:sp>
    </p:spTree>
    <p:extLst>
      <p:ext uri="{BB962C8B-B14F-4D97-AF65-F5344CB8AC3E}">
        <p14:creationId xmlns:p14="http://schemas.microsoft.com/office/powerpoint/2010/main" xmlns="" val="359372349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p:txBody>
          <a:bodyPr/>
          <a:lstStyle>
            <a:lvl1pPr algn="l">
              <a:spcBef>
                <a:spcPct val="20000"/>
              </a:spcBef>
              <a:buClr>
                <a:schemeClr val="tx2"/>
              </a:buClr>
              <a:buSzPct val="90000"/>
              <a:buFont typeface="Symbol" pitchFamily="18" charset="2"/>
              <a:buNone/>
              <a:defRPr/>
            </a:lvl1pPr>
          </a:lstStyle>
          <a:p>
            <a:pPr>
              <a:buClr>
                <a:srgbClr val="000000"/>
              </a:buClr>
              <a:defRPr/>
            </a:pPr>
            <a:endParaRPr lang="en-US"/>
          </a:p>
        </p:txBody>
      </p:sp>
      <p:sp>
        <p:nvSpPr>
          <p:cNvPr id="4" name="Rectangle 6"/>
          <p:cNvSpPr>
            <a:spLocks noGrp="1" noChangeArrowheads="1"/>
          </p:cNvSpPr>
          <p:nvPr>
            <p:ph type="sldNum" sz="quarter" idx="11"/>
          </p:nvPr>
        </p:nvSpPr>
        <p:spPr/>
        <p:txBody>
          <a:bodyPr/>
          <a:lstStyle>
            <a:lvl1pPr>
              <a:spcBef>
                <a:spcPct val="20000"/>
              </a:spcBef>
              <a:buClr>
                <a:schemeClr val="tx2"/>
              </a:buClr>
              <a:buSzPct val="90000"/>
              <a:buFont typeface="Symbol" pitchFamily="18" charset="2"/>
              <a:buNone/>
              <a:defRPr/>
            </a:lvl1pPr>
          </a:lstStyle>
          <a:p>
            <a:pPr>
              <a:buClr>
                <a:srgbClr val="000000"/>
              </a:buClr>
              <a:defRPr/>
            </a:pPr>
            <a:fld id="{E3A9383C-EEDC-40B4-AC12-6F73C3E77BFB}" type="slidenum">
              <a:rPr lang="fa-IR"/>
              <a:pPr>
                <a:buClr>
                  <a:srgbClr val="000000"/>
                </a:buClr>
                <a:defRPr/>
              </a:pPr>
              <a:t>‹#›</a:t>
            </a:fld>
            <a:endParaRPr lang="en-US"/>
          </a:p>
        </p:txBody>
      </p:sp>
    </p:spTree>
    <p:extLst>
      <p:ext uri="{BB962C8B-B14F-4D97-AF65-F5344CB8AC3E}">
        <p14:creationId xmlns:p14="http://schemas.microsoft.com/office/powerpoint/2010/main" xmlns="" val="186023900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p:txBody>
          <a:bodyPr/>
          <a:lstStyle>
            <a:lvl1pPr algn="l">
              <a:spcBef>
                <a:spcPct val="20000"/>
              </a:spcBef>
              <a:buClr>
                <a:schemeClr val="tx2"/>
              </a:buClr>
              <a:buSzPct val="90000"/>
              <a:buFont typeface="Symbol" pitchFamily="18" charset="2"/>
              <a:buNone/>
              <a:defRPr/>
            </a:lvl1pPr>
          </a:lstStyle>
          <a:p>
            <a:pPr>
              <a:buClr>
                <a:srgbClr val="000000"/>
              </a:buClr>
              <a:defRPr/>
            </a:pPr>
            <a:endParaRPr lang="en-US"/>
          </a:p>
        </p:txBody>
      </p:sp>
      <p:sp>
        <p:nvSpPr>
          <p:cNvPr id="3" name="Rectangle 6"/>
          <p:cNvSpPr>
            <a:spLocks noGrp="1" noChangeArrowheads="1"/>
          </p:cNvSpPr>
          <p:nvPr>
            <p:ph type="sldNum" sz="quarter" idx="11"/>
          </p:nvPr>
        </p:nvSpPr>
        <p:spPr/>
        <p:txBody>
          <a:bodyPr/>
          <a:lstStyle>
            <a:lvl1pPr>
              <a:spcBef>
                <a:spcPct val="20000"/>
              </a:spcBef>
              <a:buClr>
                <a:schemeClr val="tx2"/>
              </a:buClr>
              <a:buSzPct val="90000"/>
              <a:buFont typeface="Symbol" pitchFamily="18" charset="2"/>
              <a:buNone/>
              <a:defRPr/>
            </a:lvl1pPr>
          </a:lstStyle>
          <a:p>
            <a:pPr>
              <a:buClr>
                <a:srgbClr val="000000"/>
              </a:buClr>
              <a:defRPr/>
            </a:pPr>
            <a:fld id="{CAB3C01A-2887-4FD8-882A-6DA942612C33}" type="slidenum">
              <a:rPr lang="fa-IR"/>
              <a:pPr>
                <a:buClr>
                  <a:srgbClr val="000000"/>
                </a:buClr>
                <a:defRPr/>
              </a:pPr>
              <a:t>‹#›</a:t>
            </a:fld>
            <a:endParaRPr lang="en-US"/>
          </a:p>
        </p:txBody>
      </p:sp>
    </p:spTree>
    <p:extLst>
      <p:ext uri="{BB962C8B-B14F-4D97-AF65-F5344CB8AC3E}">
        <p14:creationId xmlns:p14="http://schemas.microsoft.com/office/powerpoint/2010/main" xmlns="" val="304207084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p:txBody>
          <a:bodyPr/>
          <a:lstStyle>
            <a:lvl1pPr algn="l">
              <a:spcBef>
                <a:spcPct val="20000"/>
              </a:spcBef>
              <a:buClr>
                <a:schemeClr val="tx2"/>
              </a:buClr>
              <a:buSzPct val="90000"/>
              <a:buFont typeface="Symbol" pitchFamily="18" charset="2"/>
              <a:buNone/>
              <a:defRPr/>
            </a:lvl1pPr>
          </a:lstStyle>
          <a:p>
            <a:pPr>
              <a:buClr>
                <a:srgbClr val="000000"/>
              </a:buClr>
              <a:defRPr/>
            </a:pPr>
            <a:endParaRPr lang="en-US"/>
          </a:p>
        </p:txBody>
      </p:sp>
      <p:sp>
        <p:nvSpPr>
          <p:cNvPr id="6" name="Rectangle 6"/>
          <p:cNvSpPr>
            <a:spLocks noGrp="1" noChangeArrowheads="1"/>
          </p:cNvSpPr>
          <p:nvPr>
            <p:ph type="sldNum" sz="quarter" idx="11"/>
          </p:nvPr>
        </p:nvSpPr>
        <p:spPr/>
        <p:txBody>
          <a:bodyPr/>
          <a:lstStyle>
            <a:lvl1pPr>
              <a:spcBef>
                <a:spcPct val="20000"/>
              </a:spcBef>
              <a:buClr>
                <a:schemeClr val="tx2"/>
              </a:buClr>
              <a:buSzPct val="90000"/>
              <a:buFont typeface="Symbol" pitchFamily="18" charset="2"/>
              <a:buNone/>
              <a:defRPr/>
            </a:lvl1pPr>
          </a:lstStyle>
          <a:p>
            <a:pPr>
              <a:buClr>
                <a:srgbClr val="000000"/>
              </a:buClr>
              <a:defRPr/>
            </a:pPr>
            <a:fld id="{1AEE4A50-6CC9-4424-9CA3-55E52B1FC377}" type="slidenum">
              <a:rPr lang="fa-IR"/>
              <a:pPr>
                <a:buClr>
                  <a:srgbClr val="000000"/>
                </a:buClr>
                <a:defRPr/>
              </a:pPr>
              <a:t>‹#›</a:t>
            </a:fld>
            <a:endParaRPr lang="en-US"/>
          </a:p>
        </p:txBody>
      </p:sp>
    </p:spTree>
    <p:extLst>
      <p:ext uri="{BB962C8B-B14F-4D97-AF65-F5344CB8AC3E}">
        <p14:creationId xmlns:p14="http://schemas.microsoft.com/office/powerpoint/2010/main" xmlns="" val="352687943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p:txBody>
          <a:bodyPr/>
          <a:lstStyle>
            <a:lvl1pPr algn="l">
              <a:spcBef>
                <a:spcPct val="20000"/>
              </a:spcBef>
              <a:buClr>
                <a:schemeClr val="tx2"/>
              </a:buClr>
              <a:buSzPct val="90000"/>
              <a:buFont typeface="Symbol" pitchFamily="18" charset="2"/>
              <a:buNone/>
              <a:defRPr/>
            </a:lvl1pPr>
          </a:lstStyle>
          <a:p>
            <a:pPr>
              <a:buClr>
                <a:srgbClr val="000000"/>
              </a:buClr>
              <a:defRPr/>
            </a:pPr>
            <a:endParaRPr lang="en-US"/>
          </a:p>
        </p:txBody>
      </p:sp>
      <p:sp>
        <p:nvSpPr>
          <p:cNvPr id="6" name="Rectangle 6"/>
          <p:cNvSpPr>
            <a:spLocks noGrp="1" noChangeArrowheads="1"/>
          </p:cNvSpPr>
          <p:nvPr>
            <p:ph type="sldNum" sz="quarter" idx="11"/>
          </p:nvPr>
        </p:nvSpPr>
        <p:spPr/>
        <p:txBody>
          <a:bodyPr/>
          <a:lstStyle>
            <a:lvl1pPr>
              <a:spcBef>
                <a:spcPct val="20000"/>
              </a:spcBef>
              <a:buClr>
                <a:schemeClr val="tx2"/>
              </a:buClr>
              <a:buSzPct val="90000"/>
              <a:buFont typeface="Symbol" pitchFamily="18" charset="2"/>
              <a:buNone/>
              <a:defRPr/>
            </a:lvl1pPr>
          </a:lstStyle>
          <a:p>
            <a:pPr>
              <a:buClr>
                <a:srgbClr val="000000"/>
              </a:buClr>
              <a:defRPr/>
            </a:pPr>
            <a:fld id="{E487A88E-91A2-436A-B3F2-D1D2F9A3FA09}" type="slidenum">
              <a:rPr lang="fa-IR"/>
              <a:pPr>
                <a:buClr>
                  <a:srgbClr val="000000"/>
                </a:buClr>
                <a:defRPr/>
              </a:pPr>
              <a:t>‹#›</a:t>
            </a:fld>
            <a:endParaRPr lang="en-US"/>
          </a:p>
        </p:txBody>
      </p:sp>
    </p:spTree>
    <p:extLst>
      <p:ext uri="{BB962C8B-B14F-4D97-AF65-F5344CB8AC3E}">
        <p14:creationId xmlns:p14="http://schemas.microsoft.com/office/powerpoint/2010/main" xmlns="" val="38041784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28CF0900-E9A2-46D6-8C41-CBAC5ACD87C8}"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1318689984"/>
      </p:ext>
    </p:extLst>
  </p:cSld>
  <p:clrMapOvr>
    <a:masterClrMapping/>
  </p:clrMapOvr>
  <p:transition spd="slow">
    <p:wheel/>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p:txBody>
          <a:bodyPr/>
          <a:lstStyle>
            <a:lvl1pPr algn="l">
              <a:spcBef>
                <a:spcPct val="20000"/>
              </a:spcBef>
              <a:buClr>
                <a:schemeClr val="tx2"/>
              </a:buClr>
              <a:buSzPct val="90000"/>
              <a:buFont typeface="Symbol" pitchFamily="18" charset="2"/>
              <a:buNone/>
              <a:defRPr/>
            </a:lvl1pPr>
          </a:lstStyle>
          <a:p>
            <a:pPr>
              <a:buClr>
                <a:srgbClr val="000000"/>
              </a:buClr>
              <a:defRPr/>
            </a:pPr>
            <a:endParaRPr lang="en-US"/>
          </a:p>
        </p:txBody>
      </p:sp>
      <p:sp>
        <p:nvSpPr>
          <p:cNvPr id="5" name="Rectangle 6"/>
          <p:cNvSpPr>
            <a:spLocks noGrp="1" noChangeArrowheads="1"/>
          </p:cNvSpPr>
          <p:nvPr>
            <p:ph type="sldNum" sz="quarter" idx="11"/>
          </p:nvPr>
        </p:nvSpPr>
        <p:spPr/>
        <p:txBody>
          <a:bodyPr/>
          <a:lstStyle>
            <a:lvl1pPr>
              <a:spcBef>
                <a:spcPct val="20000"/>
              </a:spcBef>
              <a:buClr>
                <a:schemeClr val="tx2"/>
              </a:buClr>
              <a:buSzPct val="90000"/>
              <a:buFont typeface="Symbol" pitchFamily="18" charset="2"/>
              <a:buNone/>
              <a:defRPr/>
            </a:lvl1pPr>
          </a:lstStyle>
          <a:p>
            <a:pPr>
              <a:buClr>
                <a:srgbClr val="000000"/>
              </a:buClr>
              <a:defRPr/>
            </a:pPr>
            <a:fld id="{DA65C2D1-B2A8-4282-A1E7-4FFB4199F1F6}" type="slidenum">
              <a:rPr lang="fa-IR"/>
              <a:pPr>
                <a:buClr>
                  <a:srgbClr val="000000"/>
                </a:buClr>
                <a:defRPr/>
              </a:pPr>
              <a:t>‹#›</a:t>
            </a:fld>
            <a:endParaRPr lang="en-US"/>
          </a:p>
        </p:txBody>
      </p:sp>
    </p:spTree>
    <p:extLst>
      <p:ext uri="{BB962C8B-B14F-4D97-AF65-F5344CB8AC3E}">
        <p14:creationId xmlns:p14="http://schemas.microsoft.com/office/powerpoint/2010/main" xmlns="" val="99759342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1300" y="274638"/>
            <a:ext cx="2095500" cy="5470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274638"/>
            <a:ext cx="6134100" cy="5470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p:txBody>
          <a:bodyPr/>
          <a:lstStyle>
            <a:lvl1pPr algn="l">
              <a:spcBef>
                <a:spcPct val="20000"/>
              </a:spcBef>
              <a:buClr>
                <a:schemeClr val="tx2"/>
              </a:buClr>
              <a:buSzPct val="90000"/>
              <a:buFont typeface="Symbol" pitchFamily="18" charset="2"/>
              <a:buNone/>
              <a:defRPr/>
            </a:lvl1pPr>
          </a:lstStyle>
          <a:p>
            <a:pPr>
              <a:buClr>
                <a:srgbClr val="000000"/>
              </a:buClr>
              <a:defRPr/>
            </a:pPr>
            <a:endParaRPr lang="en-US"/>
          </a:p>
        </p:txBody>
      </p:sp>
      <p:sp>
        <p:nvSpPr>
          <p:cNvPr id="5" name="Rectangle 6"/>
          <p:cNvSpPr>
            <a:spLocks noGrp="1" noChangeArrowheads="1"/>
          </p:cNvSpPr>
          <p:nvPr>
            <p:ph type="sldNum" sz="quarter" idx="11"/>
          </p:nvPr>
        </p:nvSpPr>
        <p:spPr/>
        <p:txBody>
          <a:bodyPr/>
          <a:lstStyle>
            <a:lvl1pPr>
              <a:spcBef>
                <a:spcPct val="20000"/>
              </a:spcBef>
              <a:buClr>
                <a:schemeClr val="tx2"/>
              </a:buClr>
              <a:buSzPct val="90000"/>
              <a:buFont typeface="Symbol" pitchFamily="18" charset="2"/>
              <a:buNone/>
              <a:defRPr/>
            </a:lvl1pPr>
          </a:lstStyle>
          <a:p>
            <a:pPr>
              <a:buClr>
                <a:srgbClr val="000000"/>
              </a:buClr>
              <a:defRPr/>
            </a:pPr>
            <a:fld id="{89FFCEF4-5FB9-4DDE-816A-244C0D4218C0}" type="slidenum">
              <a:rPr lang="fa-IR"/>
              <a:pPr>
                <a:buClr>
                  <a:srgbClr val="000000"/>
                </a:buClr>
                <a:defRPr/>
              </a:pPr>
              <a:t>‹#›</a:t>
            </a:fld>
            <a:endParaRPr lang="en-US"/>
          </a:p>
        </p:txBody>
      </p:sp>
    </p:spTree>
    <p:extLst>
      <p:ext uri="{BB962C8B-B14F-4D97-AF65-F5344CB8AC3E}">
        <p14:creationId xmlns:p14="http://schemas.microsoft.com/office/powerpoint/2010/main" xmlns="" val="172576063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0" y="274638"/>
            <a:ext cx="8382000" cy="5470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5"/>
          <p:cNvSpPr>
            <a:spLocks noGrp="1" noChangeArrowheads="1"/>
          </p:cNvSpPr>
          <p:nvPr>
            <p:ph type="ftr" sz="quarter" idx="10"/>
          </p:nvPr>
        </p:nvSpPr>
        <p:spPr/>
        <p:txBody>
          <a:bodyPr/>
          <a:lstStyle>
            <a:lvl1pPr algn="l">
              <a:spcBef>
                <a:spcPct val="20000"/>
              </a:spcBef>
              <a:buClr>
                <a:schemeClr val="tx2"/>
              </a:buClr>
              <a:buSzPct val="90000"/>
              <a:buFont typeface="Symbol" pitchFamily="18" charset="2"/>
              <a:buNone/>
              <a:defRPr/>
            </a:lvl1pPr>
          </a:lstStyle>
          <a:p>
            <a:pPr>
              <a:buClr>
                <a:srgbClr val="000000"/>
              </a:buClr>
              <a:defRPr/>
            </a:pPr>
            <a:endParaRPr lang="en-US"/>
          </a:p>
        </p:txBody>
      </p:sp>
      <p:sp>
        <p:nvSpPr>
          <p:cNvPr id="4" name="Rectangle 6"/>
          <p:cNvSpPr>
            <a:spLocks noGrp="1" noChangeArrowheads="1"/>
          </p:cNvSpPr>
          <p:nvPr>
            <p:ph type="sldNum" sz="quarter" idx="11"/>
          </p:nvPr>
        </p:nvSpPr>
        <p:spPr/>
        <p:txBody>
          <a:bodyPr/>
          <a:lstStyle>
            <a:lvl1pPr>
              <a:spcBef>
                <a:spcPct val="20000"/>
              </a:spcBef>
              <a:buClr>
                <a:schemeClr val="tx2"/>
              </a:buClr>
              <a:buSzPct val="90000"/>
              <a:buFont typeface="Symbol" pitchFamily="18" charset="2"/>
              <a:buNone/>
              <a:defRPr/>
            </a:lvl1pPr>
          </a:lstStyle>
          <a:p>
            <a:pPr>
              <a:buClr>
                <a:srgbClr val="000000"/>
              </a:buClr>
              <a:defRPr/>
            </a:pPr>
            <a:fld id="{E05EF0CC-CBE4-468B-8601-7823FC28D0F6}" type="slidenum">
              <a:rPr lang="fa-IR"/>
              <a:pPr>
                <a:buClr>
                  <a:srgbClr val="000000"/>
                </a:buClr>
                <a:defRPr/>
              </a:pPr>
              <a:t>‹#›</a:t>
            </a:fld>
            <a:endParaRPr lang="en-US"/>
          </a:p>
        </p:txBody>
      </p:sp>
    </p:spTree>
    <p:extLst>
      <p:ext uri="{BB962C8B-B14F-4D97-AF65-F5344CB8AC3E}">
        <p14:creationId xmlns:p14="http://schemas.microsoft.com/office/powerpoint/2010/main" xmlns="" val="119633756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p:txBody>
          <a:bodyPr/>
          <a:lstStyle>
            <a:lvl1pPr algn="l">
              <a:spcBef>
                <a:spcPct val="20000"/>
              </a:spcBef>
              <a:buClr>
                <a:schemeClr val="tx2"/>
              </a:buClr>
              <a:buSzPct val="90000"/>
              <a:buFont typeface="Symbol" pitchFamily="18" charset="2"/>
              <a:buNone/>
              <a:defRPr/>
            </a:lvl1pPr>
          </a:lstStyle>
          <a:p>
            <a:pPr>
              <a:buClr>
                <a:srgbClr val="000000"/>
              </a:buClr>
              <a:defRPr/>
            </a:pPr>
            <a:endParaRPr lang="en-US"/>
          </a:p>
        </p:txBody>
      </p:sp>
      <p:sp>
        <p:nvSpPr>
          <p:cNvPr id="5" name="Rectangle 6"/>
          <p:cNvSpPr>
            <a:spLocks noGrp="1" noChangeArrowheads="1"/>
          </p:cNvSpPr>
          <p:nvPr>
            <p:ph type="sldNum" sz="quarter" idx="11"/>
          </p:nvPr>
        </p:nvSpPr>
        <p:spPr/>
        <p:txBody>
          <a:bodyPr/>
          <a:lstStyle>
            <a:lvl1pPr>
              <a:spcBef>
                <a:spcPct val="20000"/>
              </a:spcBef>
              <a:buClr>
                <a:schemeClr val="tx2"/>
              </a:buClr>
              <a:buSzPct val="90000"/>
              <a:buFont typeface="Symbol" pitchFamily="18" charset="2"/>
              <a:buNone/>
              <a:defRPr/>
            </a:lvl1pPr>
          </a:lstStyle>
          <a:p>
            <a:pPr>
              <a:buClr>
                <a:srgbClr val="000000"/>
              </a:buClr>
              <a:defRPr/>
            </a:pPr>
            <a:fld id="{17708813-A58C-4E68-91A4-4C55DC1EC686}" type="slidenum">
              <a:rPr lang="fa-IR"/>
              <a:pPr>
                <a:buClr>
                  <a:srgbClr val="000000"/>
                </a:buClr>
                <a:defRPr/>
              </a:pPr>
              <a:t>‹#›</a:t>
            </a:fld>
            <a:endParaRPr lang="en-US"/>
          </a:p>
        </p:txBody>
      </p:sp>
    </p:spTree>
    <p:extLst>
      <p:ext uri="{BB962C8B-B14F-4D97-AF65-F5344CB8AC3E}">
        <p14:creationId xmlns:p14="http://schemas.microsoft.com/office/powerpoint/2010/main" xmlns="" val="263282003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l" rtl="0" fontAlgn="base">
                <a:spcBef>
                  <a:spcPct val="20000"/>
                </a:spcBef>
                <a:spcAft>
                  <a:spcPct val="0"/>
                </a:spcAft>
                <a:buClr>
                  <a:srgbClr val="FFCC66"/>
                </a:buClr>
                <a:buSzPct val="90000"/>
                <a:buFont typeface="Symbol" pitchFamily="18" charset="2"/>
                <a:buNone/>
                <a:defRPr/>
              </a:pPr>
              <a:endParaRPr lang="en-US" sz="2400" b="1">
                <a:solidFill>
                  <a:srgbClr val="FFFFFF"/>
                </a:solidFill>
                <a:effectLst>
                  <a:outerShdw blurRad="38100" dist="38100" dir="2700000" algn="tl">
                    <a:srgbClr val="000000">
                      <a:alpha val="43137"/>
                    </a:srgbClr>
                  </a:outerShdw>
                </a:effectLst>
              </a:endParaRPr>
            </a:p>
          </p:txBody>
        </p:sp>
        <p:sp>
          <p:nvSpPr>
            <p:cNvPr id="6" name="Arc 4"/>
            <p:cNvSpPr>
              <a:spLocks/>
            </p:cNvSpPr>
            <p:nvPr/>
          </p:nvSpPr>
          <p:spPr bwMode="auto">
            <a:xfrm>
              <a:off x="-652" y="978"/>
              <a:ext cx="4237" cy="3342"/>
            </a:xfrm>
            <a:custGeom>
              <a:avLst/>
              <a:gdLst>
                <a:gd name="G0" fmla="+- 0 0 0"/>
                <a:gd name="G1" fmla="+- 21231 0 0"/>
                <a:gd name="G2" fmla="+- 21600 0 0"/>
                <a:gd name="T0" fmla="*/ 3977 w 21600"/>
                <a:gd name="T1" fmla="*/ 0 h 21231"/>
                <a:gd name="T2" fmla="*/ 21600 w 21600"/>
                <a:gd name="T3" fmla="*/ 21231 h 21231"/>
                <a:gd name="T4" fmla="*/ 0 w 21600"/>
                <a:gd name="T5" fmla="*/ 21231 h 21231"/>
              </a:gdLst>
              <a:ahLst/>
              <a:cxnLst>
                <a:cxn ang="0">
                  <a:pos x="T0" y="T1"/>
                </a:cxn>
                <a:cxn ang="0">
                  <a:pos x="T2" y="T3"/>
                </a:cxn>
                <a:cxn ang="0">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close/>
                </a:path>
              </a:pathLst>
            </a:custGeom>
            <a:noFill/>
            <a:ln w="12700" cap="rnd">
              <a:solidFill>
                <a:schemeClr val="accent2"/>
              </a:solidFill>
              <a:round/>
              <a:headEnd type="none" w="sm" len="sm"/>
              <a:tailEnd type="none" w="sm" len="sm"/>
            </a:ln>
            <a:effectLst/>
          </p:spPr>
          <p:txBody>
            <a:bodyPr wrap="none" anchor="ctr"/>
            <a:lstStyle/>
            <a:p>
              <a:pPr algn="l" rtl="0" fontAlgn="base">
                <a:spcBef>
                  <a:spcPct val="20000"/>
                </a:spcBef>
                <a:spcAft>
                  <a:spcPct val="0"/>
                </a:spcAft>
                <a:buClr>
                  <a:srgbClr val="FFCC66"/>
                </a:buClr>
                <a:buSzPct val="90000"/>
                <a:buFont typeface="Symbol" pitchFamily="18" charset="2"/>
                <a:buNone/>
                <a:defRPr/>
              </a:pPr>
              <a:endParaRPr lang="en-US" sz="2400" b="1">
                <a:solidFill>
                  <a:srgbClr val="FFFFFF"/>
                </a:solidFill>
                <a:effectLst>
                  <a:outerShdw blurRad="38100" dist="38100" dir="2700000" algn="tl">
                    <a:srgbClr val="000000">
                      <a:alpha val="43137"/>
                    </a:srgbClr>
                  </a:outerShdw>
                </a:effectLst>
              </a:endParaRPr>
            </a:p>
          </p:txBody>
        </p:sp>
      </p:grpSp>
      <p:sp>
        <p:nvSpPr>
          <p:cNvPr id="3077"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3078"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2"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67BA0B5E-A123-4A0B-8F51-C4AC6EA2B819}"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1165256144"/>
      </p:ext>
    </p:extLst>
  </p:cSld>
  <p:clrMapOvr>
    <a:masterClrMapping/>
  </p:clrMapOvr>
  <p:transition spd="slow">
    <p:wheel/>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6935E2C1-D529-495B-B0EB-39AB2F1E3349}"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1827905894"/>
      </p:ext>
    </p:extLst>
  </p:cSld>
  <p:clrMapOvr>
    <a:masterClrMapping/>
  </p:clrMapOvr>
  <p:transition spd="slow">
    <p:wheel/>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5A414173-B125-4BDC-825F-7883BE14A2DD}"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2984312364"/>
      </p:ext>
    </p:extLst>
  </p:cSld>
  <p:clrMapOvr>
    <a:masterClrMapping/>
  </p:clrMapOvr>
  <p:transition spd="slow">
    <p:wheel/>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DC2DF1E4-9DC9-4BFD-A5CF-895A6B3272C1}"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2647101336"/>
      </p:ext>
    </p:extLst>
  </p:cSld>
  <p:clrMapOvr>
    <a:masterClrMapping/>
  </p:clrMapOvr>
  <p:transition spd="slow">
    <p:wheel/>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pPr>
              <a:defRPr/>
            </a:pPr>
            <a:fld id="{9E6635E5-BB73-4FAC-86F5-925B1C7C801D}"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3261160455"/>
      </p:ext>
    </p:extLst>
  </p:cSld>
  <p:clrMapOvr>
    <a:masterClrMapping/>
  </p:clrMapOvr>
  <p:transition spd="slow">
    <p:wheel/>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02714C0C-3C51-474E-8686-395B4D3E7D18}"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3144849285"/>
      </p:ext>
    </p:extLst>
  </p:cSld>
  <p:clrMapOvr>
    <a:masterClrMapping/>
  </p:clrMapOvr>
  <p:transition spd="slow">
    <p:whee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pPr>
              <a:defRPr/>
            </a:pPr>
            <a:fld id="{36134594-E576-484D-A66A-9AC6D902A0C8}"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3615290415"/>
      </p:ext>
    </p:extLst>
  </p:cSld>
  <p:clrMapOvr>
    <a:masterClrMapping/>
  </p:clrMapOvr>
  <p:transition spd="slow">
    <p:wheel/>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pPr>
              <a:defRPr/>
            </a:pPr>
            <a:fld id="{C107EB55-273E-4D09-A703-36637CCB0D2E}"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3800938838"/>
      </p:ext>
    </p:extLst>
  </p:cSld>
  <p:clrMapOvr>
    <a:masterClrMapping/>
  </p:clrMapOvr>
  <p:transition spd="slow">
    <p:wheel/>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4CCA0A4A-A288-4AB3-BE69-DB4F4A6ECFB9}"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3969128078"/>
      </p:ext>
    </p:extLst>
  </p:cSld>
  <p:clrMapOvr>
    <a:masterClrMapping/>
  </p:clrMapOvr>
  <p:transition spd="slow">
    <p:wheel/>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ACEF3276-AD3A-4C87-8E55-F4887A30A6AC}"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4270572058"/>
      </p:ext>
    </p:extLst>
  </p:cSld>
  <p:clrMapOvr>
    <a:masterClrMapping/>
  </p:clrMapOvr>
  <p:transition spd="slow">
    <p:wheel/>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1BDE63BA-6946-477B-934B-385492D1F05B}"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343731716"/>
      </p:ext>
    </p:extLst>
  </p:cSld>
  <p:clrMapOvr>
    <a:masterClrMapping/>
  </p:clrMapOvr>
  <p:transition spd="slow">
    <p:wheel/>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2B182496-B7E6-40A5-AC0D-C827B8F207AD}"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3334690315"/>
      </p:ext>
    </p:extLst>
  </p:cSld>
  <p:clrMapOvr>
    <a:masterClrMapping/>
  </p:clrMapOvr>
  <p:transition spd="slow">
    <p:wheel/>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6E9D6D1D-CD84-45E4-B0FD-94956F6BB271}"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1110133660"/>
      </p:ext>
    </p:extLst>
  </p:cSld>
  <p:clrMapOvr>
    <a:masterClrMapping/>
  </p:clrMapOvr>
  <p:transition spd="slow">
    <p:wheel/>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l" rtl="0" fontAlgn="base">
                <a:spcBef>
                  <a:spcPct val="20000"/>
                </a:spcBef>
                <a:spcAft>
                  <a:spcPct val="0"/>
                </a:spcAft>
                <a:buClr>
                  <a:srgbClr val="FFCC66"/>
                </a:buClr>
                <a:buSzPct val="90000"/>
                <a:buFont typeface="Symbol" pitchFamily="18" charset="2"/>
                <a:buNone/>
                <a:defRPr/>
              </a:pPr>
              <a:endParaRPr lang="en-US" sz="2400" b="1">
                <a:solidFill>
                  <a:srgbClr val="FFFFFF"/>
                </a:solidFill>
                <a:effectLst>
                  <a:outerShdw blurRad="38100" dist="38100" dir="2700000" algn="tl">
                    <a:srgbClr val="000000">
                      <a:alpha val="43137"/>
                    </a:srgbClr>
                  </a:outerShdw>
                </a:effectLst>
              </a:endParaRPr>
            </a:p>
          </p:txBody>
        </p:sp>
        <p:sp>
          <p:nvSpPr>
            <p:cNvPr id="6" name="Arc 4"/>
            <p:cNvSpPr>
              <a:spLocks/>
            </p:cNvSpPr>
            <p:nvPr/>
          </p:nvSpPr>
          <p:spPr bwMode="auto">
            <a:xfrm>
              <a:off x="-652" y="978"/>
              <a:ext cx="4237" cy="3342"/>
            </a:xfrm>
            <a:custGeom>
              <a:avLst/>
              <a:gdLst>
                <a:gd name="G0" fmla="+- 0 0 0"/>
                <a:gd name="G1" fmla="+- 21231 0 0"/>
                <a:gd name="G2" fmla="+- 21600 0 0"/>
                <a:gd name="T0" fmla="*/ 3977 w 21600"/>
                <a:gd name="T1" fmla="*/ 0 h 21231"/>
                <a:gd name="T2" fmla="*/ 21600 w 21600"/>
                <a:gd name="T3" fmla="*/ 21231 h 21231"/>
                <a:gd name="T4" fmla="*/ 0 w 21600"/>
                <a:gd name="T5" fmla="*/ 21231 h 21231"/>
              </a:gdLst>
              <a:ahLst/>
              <a:cxnLst>
                <a:cxn ang="0">
                  <a:pos x="T0" y="T1"/>
                </a:cxn>
                <a:cxn ang="0">
                  <a:pos x="T2" y="T3"/>
                </a:cxn>
                <a:cxn ang="0">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close/>
                </a:path>
              </a:pathLst>
            </a:custGeom>
            <a:noFill/>
            <a:ln w="12700" cap="rnd">
              <a:solidFill>
                <a:schemeClr val="accent2"/>
              </a:solidFill>
              <a:round/>
              <a:headEnd type="none" w="sm" len="sm"/>
              <a:tailEnd type="none" w="sm" len="sm"/>
            </a:ln>
            <a:effectLst/>
          </p:spPr>
          <p:txBody>
            <a:bodyPr wrap="none" anchor="ctr"/>
            <a:lstStyle/>
            <a:p>
              <a:pPr algn="l" rtl="0" fontAlgn="base">
                <a:spcBef>
                  <a:spcPct val="20000"/>
                </a:spcBef>
                <a:spcAft>
                  <a:spcPct val="0"/>
                </a:spcAft>
                <a:buClr>
                  <a:srgbClr val="FFCC66"/>
                </a:buClr>
                <a:buSzPct val="90000"/>
                <a:buFont typeface="Symbol" pitchFamily="18" charset="2"/>
                <a:buNone/>
                <a:defRPr/>
              </a:pPr>
              <a:endParaRPr lang="en-US" sz="2400" b="1">
                <a:solidFill>
                  <a:srgbClr val="FFFFFF"/>
                </a:solidFill>
                <a:effectLst>
                  <a:outerShdw blurRad="38100" dist="38100" dir="2700000" algn="tl">
                    <a:srgbClr val="000000">
                      <a:alpha val="43137"/>
                    </a:srgbClr>
                  </a:outerShdw>
                </a:effectLst>
              </a:endParaRPr>
            </a:p>
          </p:txBody>
        </p:sp>
      </p:grpSp>
      <p:sp>
        <p:nvSpPr>
          <p:cNvPr id="3077"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3078"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2"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67BA0B5E-A123-4A0B-8F51-C4AC6EA2B819}"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2435818882"/>
      </p:ext>
    </p:extLst>
  </p:cSld>
  <p:clrMapOvr>
    <a:masterClrMapping/>
  </p:clrMapOvr>
  <p:transition spd="slow">
    <p:wheel/>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6935E2C1-D529-495B-B0EB-39AB2F1E3349}"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1364491847"/>
      </p:ext>
    </p:extLst>
  </p:cSld>
  <p:clrMapOvr>
    <a:masterClrMapping/>
  </p:clrMapOvr>
  <p:transition spd="slow">
    <p:wheel/>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5A414173-B125-4BDC-825F-7883BE14A2DD}"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3570971258"/>
      </p:ext>
    </p:extLst>
  </p:cSld>
  <p:clrMapOvr>
    <a:masterClrMapping/>
  </p:clrMapOvr>
  <p:transition spd="slow">
    <p:wheel/>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DC2DF1E4-9DC9-4BFD-A5CF-895A6B3272C1}"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2039910426"/>
      </p:ext>
    </p:extLst>
  </p:cSld>
  <p:clrMapOvr>
    <a:masterClrMapping/>
  </p:clrMapOvr>
  <p:transition spd="slow">
    <p:whee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8B9117E7-EE72-48AC-B4A1-2863DDDFB66A}"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4141898766"/>
      </p:ext>
    </p:extLst>
  </p:cSld>
  <p:clrMapOvr>
    <a:masterClrMapping/>
  </p:clrMapOvr>
  <p:transition spd="slow">
    <p:wheel/>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pPr>
              <a:defRPr/>
            </a:pPr>
            <a:fld id="{9E6635E5-BB73-4FAC-86F5-925B1C7C801D}"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3817552658"/>
      </p:ext>
    </p:extLst>
  </p:cSld>
  <p:clrMapOvr>
    <a:masterClrMapping/>
  </p:clrMapOvr>
  <p:transition spd="slow">
    <p:wheel/>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02714C0C-3C51-474E-8686-395B4D3E7D18}"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2485674549"/>
      </p:ext>
    </p:extLst>
  </p:cSld>
  <p:clrMapOvr>
    <a:masterClrMapping/>
  </p:clrMapOvr>
  <p:transition spd="slow">
    <p:wheel/>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pPr>
              <a:defRPr/>
            </a:pPr>
            <a:fld id="{C107EB55-273E-4D09-A703-36637CCB0D2E}"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1571007765"/>
      </p:ext>
    </p:extLst>
  </p:cSld>
  <p:clrMapOvr>
    <a:masterClrMapping/>
  </p:clrMapOvr>
  <p:transition spd="slow">
    <p:wheel/>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4CCA0A4A-A288-4AB3-BE69-DB4F4A6ECFB9}"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586095133"/>
      </p:ext>
    </p:extLst>
  </p:cSld>
  <p:clrMapOvr>
    <a:masterClrMapping/>
  </p:clrMapOvr>
  <p:transition spd="slow">
    <p:wheel/>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ACEF3276-AD3A-4C87-8E55-F4887A30A6AC}"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3441719110"/>
      </p:ext>
    </p:extLst>
  </p:cSld>
  <p:clrMapOvr>
    <a:masterClrMapping/>
  </p:clrMapOvr>
  <p:transition spd="slow">
    <p:wheel/>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1BDE63BA-6946-477B-934B-385492D1F05B}"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296823738"/>
      </p:ext>
    </p:extLst>
  </p:cSld>
  <p:clrMapOvr>
    <a:masterClrMapping/>
  </p:clrMapOvr>
  <p:transition spd="slow">
    <p:wheel/>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2B182496-B7E6-40A5-AC0D-C827B8F207AD}"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4041060135"/>
      </p:ext>
    </p:extLst>
  </p:cSld>
  <p:clrMapOvr>
    <a:masterClrMapping/>
  </p:clrMapOvr>
  <p:transition spd="slow">
    <p:wheel/>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6E9D6D1D-CD84-45E4-B0FD-94956F6BB271}"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1061073199"/>
      </p:ext>
    </p:extLst>
  </p:cSld>
  <p:clrMapOvr>
    <a:masterClrMapping/>
  </p:clrMapOvr>
  <p:transition spd="slow">
    <p:wheel/>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l" rtl="0" fontAlgn="base">
                <a:spcBef>
                  <a:spcPct val="20000"/>
                </a:spcBef>
                <a:spcAft>
                  <a:spcPct val="0"/>
                </a:spcAft>
                <a:buClr>
                  <a:srgbClr val="FFCC66"/>
                </a:buClr>
                <a:buSzPct val="90000"/>
                <a:buFont typeface="Symbol" pitchFamily="18" charset="2"/>
                <a:buNone/>
                <a:defRPr/>
              </a:pPr>
              <a:endParaRPr lang="en-US" sz="2400" b="1">
                <a:solidFill>
                  <a:srgbClr val="FFFFFF"/>
                </a:solidFill>
                <a:effectLst>
                  <a:outerShdw blurRad="38100" dist="38100" dir="2700000" algn="tl">
                    <a:srgbClr val="000000">
                      <a:alpha val="43137"/>
                    </a:srgbClr>
                  </a:outerShdw>
                </a:effectLst>
              </a:endParaRPr>
            </a:p>
          </p:txBody>
        </p:sp>
        <p:sp>
          <p:nvSpPr>
            <p:cNvPr id="6" name="Arc 4"/>
            <p:cNvSpPr>
              <a:spLocks/>
            </p:cNvSpPr>
            <p:nvPr/>
          </p:nvSpPr>
          <p:spPr bwMode="auto">
            <a:xfrm>
              <a:off x="-652" y="978"/>
              <a:ext cx="4237" cy="3342"/>
            </a:xfrm>
            <a:custGeom>
              <a:avLst/>
              <a:gdLst>
                <a:gd name="G0" fmla="+- 0 0 0"/>
                <a:gd name="G1" fmla="+- 21231 0 0"/>
                <a:gd name="G2" fmla="+- 21600 0 0"/>
                <a:gd name="T0" fmla="*/ 3977 w 21600"/>
                <a:gd name="T1" fmla="*/ 0 h 21231"/>
                <a:gd name="T2" fmla="*/ 21600 w 21600"/>
                <a:gd name="T3" fmla="*/ 21231 h 21231"/>
                <a:gd name="T4" fmla="*/ 0 w 21600"/>
                <a:gd name="T5" fmla="*/ 21231 h 21231"/>
              </a:gdLst>
              <a:ahLst/>
              <a:cxnLst>
                <a:cxn ang="0">
                  <a:pos x="T0" y="T1"/>
                </a:cxn>
                <a:cxn ang="0">
                  <a:pos x="T2" y="T3"/>
                </a:cxn>
                <a:cxn ang="0">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close/>
                </a:path>
              </a:pathLst>
            </a:custGeom>
            <a:noFill/>
            <a:ln w="12700" cap="rnd">
              <a:solidFill>
                <a:schemeClr val="accent2"/>
              </a:solidFill>
              <a:round/>
              <a:headEnd type="none" w="sm" len="sm"/>
              <a:tailEnd type="none" w="sm" len="sm"/>
            </a:ln>
            <a:effectLst/>
          </p:spPr>
          <p:txBody>
            <a:bodyPr wrap="none" anchor="ctr"/>
            <a:lstStyle/>
            <a:p>
              <a:pPr algn="l" rtl="0" fontAlgn="base">
                <a:spcBef>
                  <a:spcPct val="20000"/>
                </a:spcBef>
                <a:spcAft>
                  <a:spcPct val="0"/>
                </a:spcAft>
                <a:buClr>
                  <a:srgbClr val="FFCC66"/>
                </a:buClr>
                <a:buSzPct val="90000"/>
                <a:buFont typeface="Symbol" pitchFamily="18" charset="2"/>
                <a:buNone/>
                <a:defRPr/>
              </a:pPr>
              <a:endParaRPr lang="en-US" sz="2400" b="1">
                <a:solidFill>
                  <a:srgbClr val="FFFFFF"/>
                </a:solidFill>
                <a:effectLst>
                  <a:outerShdw blurRad="38100" dist="38100" dir="2700000" algn="tl">
                    <a:srgbClr val="000000">
                      <a:alpha val="43137"/>
                    </a:srgbClr>
                  </a:outerShdw>
                </a:effectLst>
              </a:endParaRPr>
            </a:p>
          </p:txBody>
        </p:sp>
      </p:grpSp>
      <p:sp>
        <p:nvSpPr>
          <p:cNvPr id="3077"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3078"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2"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67BA0B5E-A123-4A0B-8F51-C4AC6EA2B819}"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3985054719"/>
      </p:ext>
    </p:extLst>
  </p:cSld>
  <p:clrMapOvr>
    <a:masterClrMapping/>
  </p:clrMapOvr>
  <p:transition spd="slow">
    <p:wheel/>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6935E2C1-D529-495B-B0EB-39AB2F1E3349}"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2413936022"/>
      </p:ext>
    </p:extLst>
  </p:cSld>
  <p:clrMapOvr>
    <a:masterClrMapping/>
  </p:clrMapOvr>
  <p:transition spd="slow">
    <p:whee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5DA6DA60-495B-4760-924F-9B182902FB6D}"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2034157584"/>
      </p:ext>
    </p:extLst>
  </p:cSld>
  <p:clrMapOvr>
    <a:masterClrMapping/>
  </p:clrMapOvr>
  <p:transition spd="slow">
    <p:whee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AB81D6BD-ABDB-4E12-8257-04CC0C5F99C1}"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500636190"/>
      </p:ext>
    </p:extLst>
  </p:cSld>
  <p:clrMapOvr>
    <a:masterClrMapping/>
  </p:clrMapOvr>
  <p:transition spd="slow">
    <p:wheel/>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5A414173-B125-4BDC-825F-7883BE14A2DD}"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903994886"/>
      </p:ext>
    </p:extLst>
  </p:cSld>
  <p:clrMapOvr>
    <a:masterClrMapping/>
  </p:clrMapOvr>
  <p:transition spd="slow">
    <p:wheel/>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DC2DF1E4-9DC9-4BFD-A5CF-895A6B3272C1}"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909410618"/>
      </p:ext>
    </p:extLst>
  </p:cSld>
  <p:clrMapOvr>
    <a:masterClrMapping/>
  </p:clrMapOvr>
  <p:transition spd="slow">
    <p:wheel/>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pPr>
              <a:defRPr/>
            </a:pPr>
            <a:fld id="{9E6635E5-BB73-4FAC-86F5-925B1C7C801D}"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3023486228"/>
      </p:ext>
    </p:extLst>
  </p:cSld>
  <p:clrMapOvr>
    <a:masterClrMapping/>
  </p:clrMapOvr>
  <p:transition spd="slow">
    <p:wheel/>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02714C0C-3C51-474E-8686-395B4D3E7D18}"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3422402452"/>
      </p:ext>
    </p:extLst>
  </p:cSld>
  <p:clrMapOvr>
    <a:masterClrMapping/>
  </p:clrMapOvr>
  <p:transition spd="slow">
    <p:wheel/>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pPr>
              <a:defRPr/>
            </a:pPr>
            <a:fld id="{C107EB55-273E-4D09-A703-36637CCB0D2E}"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4039075008"/>
      </p:ext>
    </p:extLst>
  </p:cSld>
  <p:clrMapOvr>
    <a:masterClrMapping/>
  </p:clrMapOvr>
  <p:transition spd="slow">
    <p:wheel/>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4CCA0A4A-A288-4AB3-BE69-DB4F4A6ECFB9}"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1336372393"/>
      </p:ext>
    </p:extLst>
  </p:cSld>
  <p:clrMapOvr>
    <a:masterClrMapping/>
  </p:clrMapOvr>
  <p:transition spd="slow">
    <p:wheel/>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ACEF3276-AD3A-4C87-8E55-F4887A30A6AC}"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1807295179"/>
      </p:ext>
    </p:extLst>
  </p:cSld>
  <p:clrMapOvr>
    <a:masterClrMapping/>
  </p:clrMapOvr>
  <p:transition spd="slow">
    <p:wheel/>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1BDE63BA-6946-477B-934B-385492D1F05B}"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1752025585"/>
      </p:ext>
    </p:extLst>
  </p:cSld>
  <p:clrMapOvr>
    <a:masterClrMapping/>
  </p:clrMapOvr>
  <p:transition spd="slow">
    <p:wheel/>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2B182496-B7E6-40A5-AC0D-C827B8F207AD}"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506445865"/>
      </p:ext>
    </p:extLst>
  </p:cSld>
  <p:clrMapOvr>
    <a:masterClrMapping/>
  </p:clrMapOvr>
  <p:transition spd="slow">
    <p:wheel/>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6E9D6D1D-CD84-45E4-B0FD-94956F6BB271}"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1329311013"/>
      </p:ext>
    </p:extLst>
  </p:cSld>
  <p:clrMapOvr>
    <a:masterClrMapping/>
  </p:clrMapOvr>
  <p:transition spd="slow">
    <p:whee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EE1D685E-74E3-408D-866F-3C37779C1ED5}"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2771470103"/>
      </p:ext>
    </p:extLst>
  </p:cSld>
  <p:clrMapOvr>
    <a:masterClrMapping/>
  </p:clrMapOvr>
  <p:transition spd="slow">
    <p:wheel/>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l" rtl="0" fontAlgn="base">
                <a:spcBef>
                  <a:spcPct val="20000"/>
                </a:spcBef>
                <a:spcAft>
                  <a:spcPct val="0"/>
                </a:spcAft>
                <a:buClr>
                  <a:srgbClr val="FFCC66"/>
                </a:buClr>
                <a:buSzPct val="90000"/>
                <a:buFont typeface="Symbol" pitchFamily="18" charset="2"/>
                <a:buNone/>
                <a:defRPr/>
              </a:pPr>
              <a:endParaRPr lang="en-US" sz="2400" b="1">
                <a:solidFill>
                  <a:srgbClr val="FFFFFF"/>
                </a:solidFill>
                <a:effectLst>
                  <a:outerShdw blurRad="38100" dist="38100" dir="2700000" algn="tl">
                    <a:srgbClr val="000000">
                      <a:alpha val="43137"/>
                    </a:srgbClr>
                  </a:outerShdw>
                </a:effectLst>
              </a:endParaRPr>
            </a:p>
          </p:txBody>
        </p:sp>
        <p:sp>
          <p:nvSpPr>
            <p:cNvPr id="6" name="Arc 4"/>
            <p:cNvSpPr>
              <a:spLocks/>
            </p:cNvSpPr>
            <p:nvPr/>
          </p:nvSpPr>
          <p:spPr bwMode="auto">
            <a:xfrm>
              <a:off x="-652" y="978"/>
              <a:ext cx="4237" cy="3342"/>
            </a:xfrm>
            <a:custGeom>
              <a:avLst/>
              <a:gdLst>
                <a:gd name="G0" fmla="+- 0 0 0"/>
                <a:gd name="G1" fmla="+- 21231 0 0"/>
                <a:gd name="G2" fmla="+- 21600 0 0"/>
                <a:gd name="T0" fmla="*/ 3977 w 21600"/>
                <a:gd name="T1" fmla="*/ 0 h 21231"/>
                <a:gd name="T2" fmla="*/ 21600 w 21600"/>
                <a:gd name="T3" fmla="*/ 21231 h 21231"/>
                <a:gd name="T4" fmla="*/ 0 w 21600"/>
                <a:gd name="T5" fmla="*/ 21231 h 21231"/>
              </a:gdLst>
              <a:ahLst/>
              <a:cxnLst>
                <a:cxn ang="0">
                  <a:pos x="T0" y="T1"/>
                </a:cxn>
                <a:cxn ang="0">
                  <a:pos x="T2" y="T3"/>
                </a:cxn>
                <a:cxn ang="0">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close/>
                </a:path>
              </a:pathLst>
            </a:custGeom>
            <a:noFill/>
            <a:ln w="12700" cap="rnd">
              <a:solidFill>
                <a:schemeClr val="accent2"/>
              </a:solidFill>
              <a:round/>
              <a:headEnd type="none" w="sm" len="sm"/>
              <a:tailEnd type="none" w="sm" len="sm"/>
            </a:ln>
            <a:effectLst/>
          </p:spPr>
          <p:txBody>
            <a:bodyPr wrap="none" anchor="ctr"/>
            <a:lstStyle/>
            <a:p>
              <a:pPr algn="l" rtl="0" fontAlgn="base">
                <a:spcBef>
                  <a:spcPct val="20000"/>
                </a:spcBef>
                <a:spcAft>
                  <a:spcPct val="0"/>
                </a:spcAft>
                <a:buClr>
                  <a:srgbClr val="FFCC66"/>
                </a:buClr>
                <a:buSzPct val="90000"/>
                <a:buFont typeface="Symbol" pitchFamily="18" charset="2"/>
                <a:buNone/>
                <a:defRPr/>
              </a:pPr>
              <a:endParaRPr lang="en-US" sz="2400" b="1">
                <a:solidFill>
                  <a:srgbClr val="FFFFFF"/>
                </a:solidFill>
                <a:effectLst>
                  <a:outerShdw blurRad="38100" dist="38100" dir="2700000" algn="tl">
                    <a:srgbClr val="000000">
                      <a:alpha val="43137"/>
                    </a:srgbClr>
                  </a:outerShdw>
                </a:effectLst>
              </a:endParaRPr>
            </a:p>
          </p:txBody>
        </p:sp>
      </p:grpSp>
      <p:sp>
        <p:nvSpPr>
          <p:cNvPr id="3077"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3078"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2"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67BA0B5E-A123-4A0B-8F51-C4AC6EA2B819}"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4249841546"/>
      </p:ext>
    </p:extLst>
  </p:cSld>
  <p:clrMapOvr>
    <a:masterClrMapping/>
  </p:clrMapOvr>
  <p:transition spd="slow">
    <p:wheel/>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6935E2C1-D529-495B-B0EB-39AB2F1E3349}"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712405828"/>
      </p:ext>
    </p:extLst>
  </p:cSld>
  <p:clrMapOvr>
    <a:masterClrMapping/>
  </p:clrMapOvr>
  <p:transition spd="slow">
    <p:wheel/>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5A414173-B125-4BDC-825F-7883BE14A2DD}"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2439798130"/>
      </p:ext>
    </p:extLst>
  </p:cSld>
  <p:clrMapOvr>
    <a:masterClrMapping/>
  </p:clrMapOvr>
  <p:transition spd="slow">
    <p:wheel/>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DC2DF1E4-9DC9-4BFD-A5CF-895A6B3272C1}"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656621088"/>
      </p:ext>
    </p:extLst>
  </p:cSld>
  <p:clrMapOvr>
    <a:masterClrMapping/>
  </p:clrMapOvr>
  <p:transition spd="slow">
    <p:wheel/>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pPr>
              <a:defRPr/>
            </a:pPr>
            <a:fld id="{9E6635E5-BB73-4FAC-86F5-925B1C7C801D}"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2377080130"/>
      </p:ext>
    </p:extLst>
  </p:cSld>
  <p:clrMapOvr>
    <a:masterClrMapping/>
  </p:clrMapOvr>
  <p:transition spd="slow">
    <p:wheel/>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02714C0C-3C51-474E-8686-395B4D3E7D18}"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2177700494"/>
      </p:ext>
    </p:extLst>
  </p:cSld>
  <p:clrMapOvr>
    <a:masterClrMapping/>
  </p:clrMapOvr>
  <p:transition spd="slow">
    <p:wheel/>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pPr>
              <a:defRPr/>
            </a:pPr>
            <a:fld id="{C107EB55-273E-4D09-A703-36637CCB0D2E}"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595547815"/>
      </p:ext>
    </p:extLst>
  </p:cSld>
  <p:clrMapOvr>
    <a:masterClrMapping/>
  </p:clrMapOvr>
  <p:transition spd="slow">
    <p:wheel/>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4CCA0A4A-A288-4AB3-BE69-DB4F4A6ECFB9}"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331796130"/>
      </p:ext>
    </p:extLst>
  </p:cSld>
  <p:clrMapOvr>
    <a:masterClrMapping/>
  </p:clrMapOvr>
  <p:transition spd="slow">
    <p:wheel/>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ACEF3276-AD3A-4C87-8E55-F4887A30A6AC}"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3076357913"/>
      </p:ext>
    </p:extLst>
  </p:cSld>
  <p:clrMapOvr>
    <a:masterClrMapping/>
  </p:clrMapOvr>
  <p:transition spd="slow">
    <p:wheel/>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1BDE63BA-6946-477B-934B-385492D1F05B}"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3217150901"/>
      </p:ext>
    </p:extLst>
  </p:cSld>
  <p:clrMapOvr>
    <a:masterClrMapping/>
  </p:clrMapOvr>
  <p:transition spd="slow">
    <p:whee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A943646E-7A6D-42B8-9F0F-E30957CB1381}"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1572445948"/>
      </p:ext>
    </p:extLst>
  </p:cSld>
  <p:clrMapOvr>
    <a:masterClrMapping/>
  </p:clrMapOvr>
  <p:transition spd="slow">
    <p:wheel/>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2B182496-B7E6-40A5-AC0D-C827B8F207AD}"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2770613653"/>
      </p:ext>
    </p:extLst>
  </p:cSld>
  <p:clrMapOvr>
    <a:masterClrMapping/>
  </p:clrMapOvr>
  <p:transition spd="slow">
    <p:wheel/>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6E9D6D1D-CD84-45E4-B0FD-94956F6BB271}"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3587995718"/>
      </p:ext>
    </p:extLst>
  </p:cSld>
  <p:clrMapOvr>
    <a:masterClrMapping/>
  </p:clrMapOvr>
  <p:transition spd="slow">
    <p:wheel/>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l" rtl="0" fontAlgn="base">
                <a:spcBef>
                  <a:spcPct val="20000"/>
                </a:spcBef>
                <a:spcAft>
                  <a:spcPct val="0"/>
                </a:spcAft>
                <a:buClr>
                  <a:srgbClr val="FFCC66"/>
                </a:buClr>
                <a:buSzPct val="90000"/>
                <a:buFont typeface="Symbol" pitchFamily="18" charset="2"/>
                <a:buNone/>
                <a:defRPr/>
              </a:pPr>
              <a:endParaRPr lang="en-US" sz="2400" b="1">
                <a:solidFill>
                  <a:srgbClr val="FFFFFF"/>
                </a:solidFill>
                <a:effectLst>
                  <a:outerShdw blurRad="38100" dist="38100" dir="2700000" algn="tl">
                    <a:srgbClr val="000000">
                      <a:alpha val="43137"/>
                    </a:srgbClr>
                  </a:outerShdw>
                </a:effectLst>
              </a:endParaRPr>
            </a:p>
          </p:txBody>
        </p:sp>
        <p:sp>
          <p:nvSpPr>
            <p:cNvPr id="6" name="Arc 4"/>
            <p:cNvSpPr>
              <a:spLocks/>
            </p:cNvSpPr>
            <p:nvPr/>
          </p:nvSpPr>
          <p:spPr bwMode="auto">
            <a:xfrm>
              <a:off x="-652" y="978"/>
              <a:ext cx="4237" cy="3342"/>
            </a:xfrm>
            <a:custGeom>
              <a:avLst/>
              <a:gdLst>
                <a:gd name="G0" fmla="+- 0 0 0"/>
                <a:gd name="G1" fmla="+- 21231 0 0"/>
                <a:gd name="G2" fmla="+- 21600 0 0"/>
                <a:gd name="T0" fmla="*/ 3977 w 21600"/>
                <a:gd name="T1" fmla="*/ 0 h 21231"/>
                <a:gd name="T2" fmla="*/ 21600 w 21600"/>
                <a:gd name="T3" fmla="*/ 21231 h 21231"/>
                <a:gd name="T4" fmla="*/ 0 w 21600"/>
                <a:gd name="T5" fmla="*/ 21231 h 21231"/>
              </a:gdLst>
              <a:ahLst/>
              <a:cxnLst>
                <a:cxn ang="0">
                  <a:pos x="T0" y="T1"/>
                </a:cxn>
                <a:cxn ang="0">
                  <a:pos x="T2" y="T3"/>
                </a:cxn>
                <a:cxn ang="0">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close/>
                </a:path>
              </a:pathLst>
            </a:custGeom>
            <a:noFill/>
            <a:ln w="12700" cap="rnd">
              <a:solidFill>
                <a:schemeClr val="accent2"/>
              </a:solidFill>
              <a:round/>
              <a:headEnd type="none" w="sm" len="sm"/>
              <a:tailEnd type="none" w="sm" len="sm"/>
            </a:ln>
            <a:effectLst/>
          </p:spPr>
          <p:txBody>
            <a:bodyPr wrap="none" anchor="ctr"/>
            <a:lstStyle/>
            <a:p>
              <a:pPr algn="l" rtl="0" fontAlgn="base">
                <a:spcBef>
                  <a:spcPct val="20000"/>
                </a:spcBef>
                <a:spcAft>
                  <a:spcPct val="0"/>
                </a:spcAft>
                <a:buClr>
                  <a:srgbClr val="FFCC66"/>
                </a:buClr>
                <a:buSzPct val="90000"/>
                <a:buFont typeface="Symbol" pitchFamily="18" charset="2"/>
                <a:buNone/>
                <a:defRPr/>
              </a:pPr>
              <a:endParaRPr lang="en-US" sz="2400" b="1">
                <a:solidFill>
                  <a:srgbClr val="FFFFFF"/>
                </a:solidFill>
                <a:effectLst>
                  <a:outerShdw blurRad="38100" dist="38100" dir="2700000" algn="tl">
                    <a:srgbClr val="000000">
                      <a:alpha val="43137"/>
                    </a:srgbClr>
                  </a:outerShdw>
                </a:effectLst>
              </a:endParaRPr>
            </a:p>
          </p:txBody>
        </p:sp>
      </p:grpSp>
      <p:sp>
        <p:nvSpPr>
          <p:cNvPr id="3077"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3078"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2"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67BA0B5E-A123-4A0B-8F51-C4AC6EA2B819}"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2139461780"/>
      </p:ext>
    </p:extLst>
  </p:cSld>
  <p:clrMapOvr>
    <a:masterClrMapping/>
  </p:clrMapOvr>
  <p:transition spd="slow">
    <p:wheel/>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6935E2C1-D529-495B-B0EB-39AB2F1E3349}"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2628428055"/>
      </p:ext>
    </p:extLst>
  </p:cSld>
  <p:clrMapOvr>
    <a:masterClrMapping/>
  </p:clrMapOvr>
  <p:transition spd="slow">
    <p:wheel/>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5A414173-B125-4BDC-825F-7883BE14A2DD}"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2377964122"/>
      </p:ext>
    </p:extLst>
  </p:cSld>
  <p:clrMapOvr>
    <a:masterClrMapping/>
  </p:clrMapOvr>
  <p:transition spd="slow">
    <p:wheel/>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DC2DF1E4-9DC9-4BFD-A5CF-895A6B3272C1}"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2269511443"/>
      </p:ext>
    </p:extLst>
  </p:cSld>
  <p:clrMapOvr>
    <a:masterClrMapping/>
  </p:clrMapOvr>
  <p:transition spd="slow">
    <p:wheel/>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pPr>
              <a:defRPr/>
            </a:pPr>
            <a:fld id="{9E6635E5-BB73-4FAC-86F5-925B1C7C801D}"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1197845769"/>
      </p:ext>
    </p:extLst>
  </p:cSld>
  <p:clrMapOvr>
    <a:masterClrMapping/>
  </p:clrMapOvr>
  <p:transition spd="slow">
    <p:wheel/>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02714C0C-3C51-474E-8686-395B4D3E7D18}"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3289903953"/>
      </p:ext>
    </p:extLst>
  </p:cSld>
  <p:clrMapOvr>
    <a:masterClrMapping/>
  </p:clrMapOvr>
  <p:transition spd="slow">
    <p:wheel/>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pPr>
              <a:defRPr/>
            </a:pPr>
            <a:fld id="{C107EB55-273E-4D09-A703-36637CCB0D2E}"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1463154472"/>
      </p:ext>
    </p:extLst>
  </p:cSld>
  <p:clrMapOvr>
    <a:masterClrMapping/>
  </p:clrMapOvr>
  <p:transition spd="slow">
    <p:wheel/>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4CCA0A4A-A288-4AB3-BE69-DB4F4A6ECFB9}"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3479411751"/>
      </p:ext>
    </p:extLst>
  </p:cSld>
  <p:clrMapOvr>
    <a:masterClrMapping/>
  </p:clrMapOvr>
  <p:transition spd="slow">
    <p:wheel/>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a-I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fa-I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3CEBA9-DD69-4559-81C2-223DB6B295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270240325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ACEF3276-AD3A-4C87-8E55-F4887A30A6AC}"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3453315207"/>
      </p:ext>
    </p:extLst>
  </p:cSld>
  <p:clrMapOvr>
    <a:masterClrMapping/>
  </p:clrMapOvr>
  <p:transition spd="slow">
    <p:wheel/>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1BDE63BA-6946-477B-934B-385492D1F05B}"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34200643"/>
      </p:ext>
    </p:extLst>
  </p:cSld>
  <p:clrMapOvr>
    <a:masterClrMapping/>
  </p:clrMapOvr>
  <p:transition spd="slow">
    <p:wheel/>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2B182496-B7E6-40A5-AC0D-C827B8F207AD}"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3211477587"/>
      </p:ext>
    </p:extLst>
  </p:cSld>
  <p:clrMapOvr>
    <a:masterClrMapping/>
  </p:clrMapOvr>
  <p:transition spd="slow">
    <p:wheel/>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6E9D6D1D-CD84-45E4-B0FD-94956F6BB271}"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370847688"/>
      </p:ext>
    </p:extLst>
  </p:cSld>
  <p:clrMapOvr>
    <a:masterClrMapping/>
  </p:clrMapOvr>
  <p:transition spd="slow">
    <p:wheel/>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l" rtl="0" fontAlgn="base">
                <a:spcBef>
                  <a:spcPct val="20000"/>
                </a:spcBef>
                <a:spcAft>
                  <a:spcPct val="0"/>
                </a:spcAft>
                <a:buClr>
                  <a:srgbClr val="FFCC66"/>
                </a:buClr>
                <a:buSzPct val="90000"/>
                <a:buFont typeface="Symbol" pitchFamily="18" charset="2"/>
                <a:buNone/>
                <a:defRPr/>
              </a:pPr>
              <a:endParaRPr lang="en-US" sz="2400" b="1">
                <a:solidFill>
                  <a:srgbClr val="FFFFFF"/>
                </a:solidFill>
                <a:effectLst>
                  <a:outerShdw blurRad="38100" dist="38100" dir="2700000" algn="tl">
                    <a:srgbClr val="000000">
                      <a:alpha val="43137"/>
                    </a:srgbClr>
                  </a:outerShdw>
                </a:effectLst>
              </a:endParaRPr>
            </a:p>
          </p:txBody>
        </p:sp>
        <p:sp>
          <p:nvSpPr>
            <p:cNvPr id="6" name="Arc 4"/>
            <p:cNvSpPr>
              <a:spLocks/>
            </p:cNvSpPr>
            <p:nvPr/>
          </p:nvSpPr>
          <p:spPr bwMode="auto">
            <a:xfrm>
              <a:off x="-652" y="978"/>
              <a:ext cx="4237" cy="3342"/>
            </a:xfrm>
            <a:custGeom>
              <a:avLst/>
              <a:gdLst>
                <a:gd name="G0" fmla="+- 0 0 0"/>
                <a:gd name="G1" fmla="+- 21231 0 0"/>
                <a:gd name="G2" fmla="+- 21600 0 0"/>
                <a:gd name="T0" fmla="*/ 3977 w 21600"/>
                <a:gd name="T1" fmla="*/ 0 h 21231"/>
                <a:gd name="T2" fmla="*/ 21600 w 21600"/>
                <a:gd name="T3" fmla="*/ 21231 h 21231"/>
                <a:gd name="T4" fmla="*/ 0 w 21600"/>
                <a:gd name="T5" fmla="*/ 21231 h 21231"/>
              </a:gdLst>
              <a:ahLst/>
              <a:cxnLst>
                <a:cxn ang="0">
                  <a:pos x="T0" y="T1"/>
                </a:cxn>
                <a:cxn ang="0">
                  <a:pos x="T2" y="T3"/>
                </a:cxn>
                <a:cxn ang="0">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close/>
                </a:path>
              </a:pathLst>
            </a:custGeom>
            <a:noFill/>
            <a:ln w="12700" cap="rnd">
              <a:solidFill>
                <a:schemeClr val="accent2"/>
              </a:solidFill>
              <a:round/>
              <a:headEnd type="none" w="sm" len="sm"/>
              <a:tailEnd type="none" w="sm" len="sm"/>
            </a:ln>
            <a:effectLst/>
          </p:spPr>
          <p:txBody>
            <a:bodyPr wrap="none" anchor="ctr"/>
            <a:lstStyle/>
            <a:p>
              <a:pPr algn="l" rtl="0" fontAlgn="base">
                <a:spcBef>
                  <a:spcPct val="20000"/>
                </a:spcBef>
                <a:spcAft>
                  <a:spcPct val="0"/>
                </a:spcAft>
                <a:buClr>
                  <a:srgbClr val="FFCC66"/>
                </a:buClr>
                <a:buSzPct val="90000"/>
                <a:buFont typeface="Symbol" pitchFamily="18" charset="2"/>
                <a:buNone/>
                <a:defRPr/>
              </a:pPr>
              <a:endParaRPr lang="en-US" sz="2400" b="1">
                <a:solidFill>
                  <a:srgbClr val="FFFFFF"/>
                </a:solidFill>
                <a:effectLst>
                  <a:outerShdw blurRad="38100" dist="38100" dir="2700000" algn="tl">
                    <a:srgbClr val="000000">
                      <a:alpha val="43137"/>
                    </a:srgbClr>
                  </a:outerShdw>
                </a:effectLst>
              </a:endParaRPr>
            </a:p>
          </p:txBody>
        </p:sp>
      </p:grpSp>
      <p:sp>
        <p:nvSpPr>
          <p:cNvPr id="3077"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3078"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2"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4F220C53-E236-40DA-A54B-FE73AC506503}"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717407644"/>
      </p:ext>
    </p:extLst>
  </p:cSld>
  <p:clrMapOvr>
    <a:masterClrMapping/>
  </p:clrMapOvr>
  <p:transition spd="slow">
    <p:wheel/>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60B425EE-1A0E-49A5-8E30-EB64D75CAE17}"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3704796189"/>
      </p:ext>
    </p:extLst>
  </p:cSld>
  <p:clrMapOvr>
    <a:masterClrMapping/>
  </p:clrMapOvr>
  <p:transition spd="slow">
    <p:wheel/>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5610FC1A-6F54-4A55-AAF0-F68E48436457}"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3682778586"/>
      </p:ext>
    </p:extLst>
  </p:cSld>
  <p:clrMapOvr>
    <a:masterClrMapping/>
  </p:clrMapOvr>
  <p:transition spd="slow">
    <p:wheel/>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1BC703C3-AA2C-45CF-B439-C754DF8C69F6}"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284274939"/>
      </p:ext>
    </p:extLst>
  </p:cSld>
  <p:clrMapOvr>
    <a:masterClrMapping/>
  </p:clrMapOvr>
  <p:transition spd="slow">
    <p:wheel/>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pPr>
              <a:defRPr/>
            </a:pPr>
            <a:fld id="{225FB6FB-4E31-48E6-AFCF-24C2A000E9FB}"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4018680558"/>
      </p:ext>
    </p:extLst>
  </p:cSld>
  <p:clrMapOvr>
    <a:masterClrMapping/>
  </p:clrMapOvr>
  <p:transition spd="slow">
    <p:wheel/>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861632FB-1A4D-4877-95F1-8E8046FEC8D7}"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1268065085"/>
      </p:ext>
    </p:extLst>
  </p:cSld>
  <p:clrMapOvr>
    <a:masterClrMapping/>
  </p:clrMapOvr>
  <p:transition spd="slow">
    <p:whee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2C74E5-FD7A-439C-A42C-1A493AB2EA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243235248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pPr>
              <a:defRPr/>
            </a:pPr>
            <a:fld id="{A54D85A9-3D9C-4B71-AAE7-5A0CBA41B675}"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589605318"/>
      </p:ext>
    </p:extLst>
  </p:cSld>
  <p:clrMapOvr>
    <a:masterClrMapping/>
  </p:clrMapOvr>
  <p:transition spd="slow">
    <p:wheel/>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2C6B4B79-F4F3-4315-9C2F-6A288C713D14}"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4011224461"/>
      </p:ext>
    </p:extLst>
  </p:cSld>
  <p:clrMapOvr>
    <a:masterClrMapping/>
  </p:clrMapOvr>
  <p:transition spd="slow">
    <p:wheel/>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A3152B65-27E4-468D-BDBE-37F9171C31CB}"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2078921243"/>
      </p:ext>
    </p:extLst>
  </p:cSld>
  <p:clrMapOvr>
    <a:masterClrMapping/>
  </p:clrMapOvr>
  <p:transition spd="slow">
    <p:wheel/>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1DF03C48-AC50-49E3-B8A2-E1C576B68DE5}"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665194173"/>
      </p:ext>
    </p:extLst>
  </p:cSld>
  <p:clrMapOvr>
    <a:masterClrMapping/>
  </p:clrMapOvr>
  <p:transition spd="slow">
    <p:wheel/>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976E52D7-1D16-455F-81F4-449FAF69284D}"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1689147424"/>
      </p:ext>
    </p:extLst>
  </p:cSld>
  <p:clrMapOvr>
    <a:masterClrMapping/>
  </p:clrMapOvr>
  <p:transition spd="slow">
    <p:wheel/>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7976AEFD-600C-4435-9F30-4CDA350AC67D}"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931782287"/>
      </p:ext>
    </p:extLst>
  </p:cSld>
  <p:clrMapOvr>
    <a:masterClrMapping/>
  </p:clrMapOvr>
  <p:transition spd="slow">
    <p:whee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A47F34-798E-411E-A85F-D2B2C84081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37642236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5CFA8E5-9BB3-4A6B-897C-5586D2CF09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15424820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7FD1338-9246-4404-9B4E-20D3E3032E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41331154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B25D609-CA08-41DF-BFC8-ABD9778CB7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23543947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67E4CAD-265E-492A-81E0-4BBBF8CFC5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40124405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AE43BE81-7227-4280-9E9D-104DCF290D87}"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2358980203"/>
      </p:ext>
    </p:extLst>
  </p:cSld>
  <p:clrMapOvr>
    <a:masterClrMapping/>
  </p:clrMapOvr>
  <p:transition spd="slow">
    <p:wheel/>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fa-I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2675C7-4EB7-4C3B-A93E-325F3F8EB6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4491771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a-IR"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0760294-8B52-4D4B-8A12-9B92B03963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3603464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2AAC65C-5BD9-4C25-B9D6-F631F0A5FD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11039332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5F06E2-7613-4F98-8579-D3AC9FE4FC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20783868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370013" y="247650"/>
            <a:ext cx="7772400" cy="55435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400800"/>
            <a:ext cx="1905000" cy="457200"/>
          </a:xfrm>
        </p:spPr>
        <p:txBody>
          <a:bodyPr/>
          <a:lstStyle>
            <a:lvl1pPr>
              <a:defRPr/>
            </a:lvl1pPr>
          </a:lstStyle>
          <a:p>
            <a:pPr>
              <a:defRPr/>
            </a:pPr>
            <a:endParaRPr lang="en-US">
              <a:solidFill>
                <a:srgbClr val="000000"/>
              </a:solidFill>
            </a:endParaRPr>
          </a:p>
        </p:txBody>
      </p:sp>
      <p:sp>
        <p:nvSpPr>
          <p:cNvPr id="4" name="Footer Placeholder 3"/>
          <p:cNvSpPr>
            <a:spLocks noGrp="1"/>
          </p:cNvSpPr>
          <p:nvPr>
            <p:ph type="ftr" sz="quarter" idx="11"/>
          </p:nvPr>
        </p:nvSpPr>
        <p:spPr>
          <a:xfrm>
            <a:off x="4267200" y="6400800"/>
            <a:ext cx="2895600" cy="457200"/>
          </a:xfrm>
        </p:spPr>
        <p:txBody>
          <a:bodyPr/>
          <a:lstStyle>
            <a:lvl1pPr>
              <a:defRPr/>
            </a:lvl1pPr>
          </a:lstStyle>
          <a:p>
            <a:pPr>
              <a:defRPr/>
            </a:pPr>
            <a:endParaRPr lang="en-US">
              <a:solidFill>
                <a:srgbClr val="000000"/>
              </a:solidFill>
            </a:endParaRPr>
          </a:p>
        </p:txBody>
      </p:sp>
      <p:sp>
        <p:nvSpPr>
          <p:cNvPr id="5" name="Slide Number Placeholder 4"/>
          <p:cNvSpPr>
            <a:spLocks noGrp="1"/>
          </p:cNvSpPr>
          <p:nvPr>
            <p:ph type="sldNum" sz="quarter" idx="12"/>
          </p:nvPr>
        </p:nvSpPr>
        <p:spPr>
          <a:xfrm>
            <a:off x="7237413" y="6399213"/>
            <a:ext cx="1905000" cy="457200"/>
          </a:xfrm>
        </p:spPr>
        <p:txBody>
          <a:bodyPr/>
          <a:lstStyle>
            <a:lvl1pPr>
              <a:defRPr/>
            </a:lvl1pPr>
          </a:lstStyle>
          <a:p>
            <a:pPr>
              <a:defRPr/>
            </a:pPr>
            <a:fld id="{55E0F766-6FA0-4EBC-820A-D69BFA6F2AD7}" type="slidenum">
              <a:rPr lang="fa-IR">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491014077"/>
      </p:ext>
    </p:extLst>
  </p:cSld>
  <p:clrMapOvr>
    <a:masterClrMapping/>
  </p:clrMapOvr>
  <p:transition spd="slow"/>
</p:sldLayout>
</file>

<file path=ppt/slideLayouts/slideLayout3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fa-IR"/>
          </a:p>
        </p:txBody>
      </p:sp>
      <p:sp>
        <p:nvSpPr>
          <p:cNvPr id="3" name="Table Placeholder 2"/>
          <p:cNvSpPr>
            <a:spLocks noGrp="1"/>
          </p:cNvSpPr>
          <p:nvPr>
            <p:ph type="tbl" idx="1"/>
          </p:nvPr>
        </p:nvSpPr>
        <p:spPr>
          <a:xfrm>
            <a:off x="457200" y="1600200"/>
            <a:ext cx="8229600" cy="4525963"/>
          </a:xfrm>
        </p:spPr>
        <p:txBody>
          <a:bodyPr rtlCol="1">
            <a:normAutofit/>
          </a:bodyPr>
          <a:lstStyle/>
          <a:p>
            <a:pPr lvl="0"/>
            <a:endParaRPr lang="fa-IR" noProof="0" smtClean="0"/>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F87E4497-722F-4970-B15C-8D0104A7D273}"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42397179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fa-IR"/>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0C8DDC6A-57D1-40A0-87F7-DB5385C3F3D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26059783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fa-IR"/>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lipArt Placeholder 3"/>
          <p:cNvSpPr>
            <a:spLocks noGrp="1"/>
          </p:cNvSpPr>
          <p:nvPr>
            <p:ph type="clipArt" sz="half" idx="2"/>
          </p:nvPr>
        </p:nvSpPr>
        <p:spPr>
          <a:xfrm>
            <a:off x="4648200" y="1600200"/>
            <a:ext cx="4038600" cy="4525963"/>
          </a:xfrm>
        </p:spPr>
        <p:txBody>
          <a:bodyPr rtlCol="1">
            <a:normAutofit/>
          </a:bodyPr>
          <a:lstStyle/>
          <a:p>
            <a:pPr lvl="0"/>
            <a:endParaRPr lang="fa-IR" noProof="0" smtClean="0"/>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284F2616-9B18-4B4F-85AB-0D95F5584C07}"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1464839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l" rtl="0" fontAlgn="base">
                <a:spcBef>
                  <a:spcPct val="20000"/>
                </a:spcBef>
                <a:spcAft>
                  <a:spcPct val="0"/>
                </a:spcAft>
                <a:buClr>
                  <a:srgbClr val="FFCC66"/>
                </a:buClr>
                <a:buSzPct val="90000"/>
                <a:buFont typeface="Symbol" pitchFamily="18" charset="2"/>
                <a:buNone/>
                <a:defRPr/>
              </a:pPr>
              <a:endParaRPr lang="en-US" sz="2400" b="1">
                <a:solidFill>
                  <a:srgbClr val="FFFFFF"/>
                </a:solidFill>
                <a:effectLst>
                  <a:outerShdw blurRad="38100" dist="38100" dir="2700000" algn="tl">
                    <a:srgbClr val="000000">
                      <a:alpha val="43137"/>
                    </a:srgbClr>
                  </a:outerShdw>
                </a:effectLst>
              </a:endParaRPr>
            </a:p>
          </p:txBody>
        </p:sp>
        <p:sp>
          <p:nvSpPr>
            <p:cNvPr id="6" name="Arc 4"/>
            <p:cNvSpPr>
              <a:spLocks/>
            </p:cNvSpPr>
            <p:nvPr/>
          </p:nvSpPr>
          <p:spPr bwMode="auto">
            <a:xfrm>
              <a:off x="-652" y="978"/>
              <a:ext cx="4237" cy="3342"/>
            </a:xfrm>
            <a:custGeom>
              <a:avLst/>
              <a:gdLst>
                <a:gd name="G0" fmla="+- 0 0 0"/>
                <a:gd name="G1" fmla="+- 21231 0 0"/>
                <a:gd name="G2" fmla="+- 21600 0 0"/>
                <a:gd name="T0" fmla="*/ 3977 w 21600"/>
                <a:gd name="T1" fmla="*/ 0 h 21231"/>
                <a:gd name="T2" fmla="*/ 21600 w 21600"/>
                <a:gd name="T3" fmla="*/ 21231 h 21231"/>
                <a:gd name="T4" fmla="*/ 0 w 21600"/>
                <a:gd name="T5" fmla="*/ 21231 h 21231"/>
              </a:gdLst>
              <a:ahLst/>
              <a:cxnLst>
                <a:cxn ang="0">
                  <a:pos x="T0" y="T1"/>
                </a:cxn>
                <a:cxn ang="0">
                  <a:pos x="T2" y="T3"/>
                </a:cxn>
                <a:cxn ang="0">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close/>
                </a:path>
              </a:pathLst>
            </a:custGeom>
            <a:noFill/>
            <a:ln w="12700" cap="rnd">
              <a:solidFill>
                <a:schemeClr val="accent2"/>
              </a:solidFill>
              <a:round/>
              <a:headEnd type="none" w="sm" len="sm"/>
              <a:tailEnd type="none" w="sm" len="sm"/>
            </a:ln>
            <a:effectLst/>
          </p:spPr>
          <p:txBody>
            <a:bodyPr wrap="none" anchor="ctr"/>
            <a:lstStyle/>
            <a:p>
              <a:pPr algn="l" rtl="0" fontAlgn="base">
                <a:spcBef>
                  <a:spcPct val="20000"/>
                </a:spcBef>
                <a:spcAft>
                  <a:spcPct val="0"/>
                </a:spcAft>
                <a:buClr>
                  <a:srgbClr val="FFCC66"/>
                </a:buClr>
                <a:buSzPct val="90000"/>
                <a:buFont typeface="Symbol" pitchFamily="18" charset="2"/>
                <a:buNone/>
                <a:defRPr/>
              </a:pPr>
              <a:endParaRPr lang="en-US" sz="2400" b="1">
                <a:solidFill>
                  <a:srgbClr val="FFFFFF"/>
                </a:solidFill>
                <a:effectLst>
                  <a:outerShdw blurRad="38100" dist="38100" dir="2700000" algn="tl">
                    <a:srgbClr val="000000">
                      <a:alpha val="43137"/>
                    </a:srgbClr>
                  </a:outerShdw>
                </a:effectLst>
              </a:endParaRPr>
            </a:p>
          </p:txBody>
        </p:sp>
      </p:grpSp>
      <p:sp>
        <p:nvSpPr>
          <p:cNvPr id="3077"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3078"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2"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D0C0DA4F-70CB-48CB-8F4F-079CDD40366C}"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2131504311"/>
      </p:ext>
    </p:extLst>
  </p:cSld>
  <p:clrMapOvr>
    <a:masterClrMapping/>
  </p:clrMapOvr>
  <p:transition spd="slow">
    <p:wheel/>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B227E633-929F-440D-9633-F151C880D146}"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1514087044"/>
      </p:ext>
    </p:extLst>
  </p:cSld>
  <p:clrMapOvr>
    <a:masterClrMapping/>
  </p:clrMapOvr>
  <p:transition spd="slow">
    <p:whee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17A166A4-DAE9-4866-A32F-61C3995D9658}"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3697354746"/>
      </p:ext>
    </p:extLst>
  </p:cSld>
  <p:clrMapOvr>
    <a:masterClrMapping/>
  </p:clrMapOvr>
  <p:transition spd="slow">
    <p:wheel/>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BF1DC32F-8D0C-4458-8975-B4465B055F43}"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3202558153"/>
      </p:ext>
    </p:extLst>
  </p:cSld>
  <p:clrMapOvr>
    <a:masterClrMapping/>
  </p:clrMapOvr>
  <p:transition spd="slow">
    <p:wheel/>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A9C7D170-00D1-43B8-BAE9-39FD864425A9}"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1260660745"/>
      </p:ext>
    </p:extLst>
  </p:cSld>
  <p:clrMapOvr>
    <a:masterClrMapping/>
  </p:clrMapOvr>
  <p:transition spd="slow">
    <p:wheel/>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pPr>
              <a:defRPr/>
            </a:pPr>
            <a:fld id="{EB54C20C-9E22-45A8-907C-2504C1D9C2AE}"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1368080963"/>
      </p:ext>
    </p:extLst>
  </p:cSld>
  <p:clrMapOvr>
    <a:masterClrMapping/>
  </p:clrMapOvr>
  <p:transition spd="slow">
    <p:wheel/>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8E8B3019-FC5F-4601-AFF2-90B10E03C401}"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3879229044"/>
      </p:ext>
    </p:extLst>
  </p:cSld>
  <p:clrMapOvr>
    <a:masterClrMapping/>
  </p:clrMapOvr>
  <p:transition spd="slow">
    <p:wheel/>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pPr>
              <a:defRPr/>
            </a:pPr>
            <a:fld id="{6386FA54-C143-43B1-B89A-6F4A6CEC7245}"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4294566624"/>
      </p:ext>
    </p:extLst>
  </p:cSld>
  <p:clrMapOvr>
    <a:masterClrMapping/>
  </p:clrMapOvr>
  <p:transition spd="slow">
    <p:wheel/>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8C88772F-020A-4189-B2C6-0ACD7080FDB0}"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4055525485"/>
      </p:ext>
    </p:extLst>
  </p:cSld>
  <p:clrMapOvr>
    <a:masterClrMapping/>
  </p:clrMapOvr>
  <p:transition spd="slow">
    <p:wheel/>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04D47533-1234-4763-B039-763B2FDF542C}"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3102144292"/>
      </p:ext>
    </p:extLst>
  </p:cSld>
  <p:clrMapOvr>
    <a:masterClrMapping/>
  </p:clrMapOvr>
  <p:transition spd="slow">
    <p:wheel/>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885FBF61-093D-4D68-848E-D9E70496B6B0}"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2679312168"/>
      </p:ext>
    </p:extLst>
  </p:cSld>
  <p:clrMapOvr>
    <a:masterClrMapping/>
  </p:clrMapOvr>
  <p:transition spd="slow">
    <p:wheel/>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F60CB69B-E980-4B6B-8721-ED61369ACBCB}"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1519832433"/>
      </p:ext>
    </p:extLst>
  </p:cSld>
  <p:clrMapOvr>
    <a:masterClrMapping/>
  </p:clrMapOvr>
  <p:transition spd="slow">
    <p:wheel/>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3F7AA804-D0CA-44D6-BFDC-8C9D0A1E3893}"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2567202726"/>
      </p:ext>
    </p:extLst>
  </p:cSld>
  <p:clrMapOvr>
    <a:masterClrMapping/>
  </p:clrMapOvr>
  <p:transition spd="slow">
    <p:whee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pPr>
              <a:defRPr/>
            </a:pPr>
            <a:fld id="{06D31F75-7E2A-4C70-97CC-15EBA17CC881}"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2879914585"/>
      </p:ext>
    </p:extLst>
  </p:cSld>
  <p:clrMapOvr>
    <a:masterClrMapping/>
  </p:clrMapOvr>
  <p:transition spd="slow">
    <p:wheel/>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l" rtl="0" fontAlgn="base">
                <a:spcBef>
                  <a:spcPct val="20000"/>
                </a:spcBef>
                <a:spcAft>
                  <a:spcPct val="0"/>
                </a:spcAft>
                <a:buClr>
                  <a:srgbClr val="FFCC66"/>
                </a:buClr>
                <a:buSzPct val="90000"/>
                <a:buFont typeface="Symbol" pitchFamily="18" charset="2"/>
                <a:buNone/>
                <a:defRPr/>
              </a:pPr>
              <a:endParaRPr lang="en-US" sz="2400" b="1">
                <a:solidFill>
                  <a:srgbClr val="FFFFFF"/>
                </a:solidFill>
                <a:effectLst>
                  <a:outerShdw blurRad="38100" dist="38100" dir="2700000" algn="tl">
                    <a:srgbClr val="000000">
                      <a:alpha val="43137"/>
                    </a:srgbClr>
                  </a:outerShdw>
                </a:effectLst>
              </a:endParaRPr>
            </a:p>
          </p:txBody>
        </p:sp>
        <p:sp>
          <p:nvSpPr>
            <p:cNvPr id="6" name="Arc 4"/>
            <p:cNvSpPr>
              <a:spLocks/>
            </p:cNvSpPr>
            <p:nvPr/>
          </p:nvSpPr>
          <p:spPr bwMode="auto">
            <a:xfrm>
              <a:off x="-652" y="978"/>
              <a:ext cx="4237" cy="3342"/>
            </a:xfrm>
            <a:custGeom>
              <a:avLst/>
              <a:gdLst>
                <a:gd name="G0" fmla="+- 0 0 0"/>
                <a:gd name="G1" fmla="+- 21231 0 0"/>
                <a:gd name="G2" fmla="+- 21600 0 0"/>
                <a:gd name="T0" fmla="*/ 3977 w 21600"/>
                <a:gd name="T1" fmla="*/ 0 h 21231"/>
                <a:gd name="T2" fmla="*/ 21600 w 21600"/>
                <a:gd name="T3" fmla="*/ 21231 h 21231"/>
                <a:gd name="T4" fmla="*/ 0 w 21600"/>
                <a:gd name="T5" fmla="*/ 21231 h 21231"/>
              </a:gdLst>
              <a:ahLst/>
              <a:cxnLst>
                <a:cxn ang="0">
                  <a:pos x="T0" y="T1"/>
                </a:cxn>
                <a:cxn ang="0">
                  <a:pos x="T2" y="T3"/>
                </a:cxn>
                <a:cxn ang="0">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close/>
                </a:path>
              </a:pathLst>
            </a:custGeom>
            <a:noFill/>
            <a:ln w="12700" cap="rnd">
              <a:solidFill>
                <a:schemeClr val="accent2"/>
              </a:solidFill>
              <a:round/>
              <a:headEnd type="none" w="sm" len="sm"/>
              <a:tailEnd type="none" w="sm" len="sm"/>
            </a:ln>
            <a:effectLst/>
          </p:spPr>
          <p:txBody>
            <a:bodyPr wrap="none" anchor="ctr"/>
            <a:lstStyle/>
            <a:p>
              <a:pPr algn="l" rtl="0" fontAlgn="base">
                <a:spcBef>
                  <a:spcPct val="20000"/>
                </a:spcBef>
                <a:spcAft>
                  <a:spcPct val="0"/>
                </a:spcAft>
                <a:buClr>
                  <a:srgbClr val="FFCC66"/>
                </a:buClr>
                <a:buSzPct val="90000"/>
                <a:buFont typeface="Symbol" pitchFamily="18" charset="2"/>
                <a:buNone/>
                <a:defRPr/>
              </a:pPr>
              <a:endParaRPr lang="en-US" sz="2400" b="1">
                <a:solidFill>
                  <a:srgbClr val="FFFFFF"/>
                </a:solidFill>
                <a:effectLst>
                  <a:outerShdw blurRad="38100" dist="38100" dir="2700000" algn="tl">
                    <a:srgbClr val="000000">
                      <a:alpha val="43137"/>
                    </a:srgbClr>
                  </a:outerShdw>
                </a:effectLst>
              </a:endParaRPr>
            </a:p>
          </p:txBody>
        </p:sp>
      </p:grpSp>
      <p:sp>
        <p:nvSpPr>
          <p:cNvPr id="3077"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3078"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2"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D0C0DA4F-70CB-48CB-8F4F-079CDD40366C}"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3301661829"/>
      </p:ext>
    </p:extLst>
  </p:cSld>
  <p:clrMapOvr>
    <a:masterClrMapping/>
  </p:clrMapOvr>
  <p:transition spd="slow">
    <p:wheel/>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B227E633-929F-440D-9633-F151C880D146}"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1314404154"/>
      </p:ext>
    </p:extLst>
  </p:cSld>
  <p:clrMapOvr>
    <a:masterClrMapping/>
  </p:clrMapOvr>
  <p:transition spd="slow">
    <p:wheel/>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BF1DC32F-8D0C-4458-8975-B4465B055F43}"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3861014749"/>
      </p:ext>
    </p:extLst>
  </p:cSld>
  <p:clrMapOvr>
    <a:masterClrMapping/>
  </p:clrMapOvr>
  <p:transition spd="slow">
    <p:wheel/>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A9C7D170-00D1-43B8-BAE9-39FD864425A9}"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69925763"/>
      </p:ext>
    </p:extLst>
  </p:cSld>
  <p:clrMapOvr>
    <a:masterClrMapping/>
  </p:clrMapOvr>
  <p:transition spd="slow">
    <p:wheel/>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pPr>
              <a:defRPr/>
            </a:pPr>
            <a:fld id="{EB54C20C-9E22-45A8-907C-2504C1D9C2AE}"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2566244593"/>
      </p:ext>
    </p:extLst>
  </p:cSld>
  <p:clrMapOvr>
    <a:masterClrMapping/>
  </p:clrMapOvr>
  <p:transition spd="slow">
    <p:wheel/>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8E8B3019-FC5F-4601-AFF2-90B10E03C401}"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1897378320"/>
      </p:ext>
    </p:extLst>
  </p:cSld>
  <p:clrMapOvr>
    <a:masterClrMapping/>
  </p:clrMapOvr>
  <p:transition spd="slow">
    <p:wheel/>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pPr>
              <a:defRPr/>
            </a:pPr>
            <a:fld id="{6386FA54-C143-43B1-B89A-6F4A6CEC7245}"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3290508907"/>
      </p:ext>
    </p:extLst>
  </p:cSld>
  <p:clrMapOvr>
    <a:masterClrMapping/>
  </p:clrMapOvr>
  <p:transition spd="slow">
    <p:wheel/>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8C88772F-020A-4189-B2C6-0ACD7080FDB0}"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1265499833"/>
      </p:ext>
    </p:extLst>
  </p:cSld>
  <p:clrMapOvr>
    <a:masterClrMapping/>
  </p:clrMapOvr>
  <p:transition spd="slow">
    <p:wheel/>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04D47533-1234-4763-B039-763B2FDF542C}"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1099910665"/>
      </p:ext>
    </p:extLst>
  </p:cSld>
  <p:clrMapOvr>
    <a:masterClrMapping/>
  </p:clrMapOvr>
  <p:transition spd="slow">
    <p:wheel/>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885FBF61-093D-4D68-848E-D9E70496B6B0}"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3707377314"/>
      </p:ext>
    </p:extLst>
  </p:cSld>
  <p:clrMapOvr>
    <a:masterClrMapping/>
  </p:clrMapOvr>
  <p:transition spd="slow">
    <p:whee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FC4DA97F-665A-4362-B461-5C2BFBFD1496}"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493121702"/>
      </p:ext>
    </p:extLst>
  </p:cSld>
  <p:clrMapOvr>
    <a:masterClrMapping/>
  </p:clrMapOvr>
  <p:transition spd="slow">
    <p:wheel/>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F60CB69B-E980-4B6B-8721-ED61369ACBCB}"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1511562344"/>
      </p:ext>
    </p:extLst>
  </p:cSld>
  <p:clrMapOvr>
    <a:masterClrMapping/>
  </p:clrMapOvr>
  <p:transition spd="slow">
    <p:wheel/>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3F7AA804-D0CA-44D6-BFDC-8C9D0A1E3893}"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36065126"/>
      </p:ext>
    </p:extLst>
  </p:cSld>
  <p:clrMapOvr>
    <a:masterClrMapping/>
  </p:clrMapOvr>
  <p:transition spd="slow">
    <p:wheel/>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l" rtl="0" fontAlgn="base">
                <a:spcBef>
                  <a:spcPct val="20000"/>
                </a:spcBef>
                <a:spcAft>
                  <a:spcPct val="0"/>
                </a:spcAft>
                <a:buClr>
                  <a:srgbClr val="FFCC66"/>
                </a:buClr>
                <a:buSzPct val="90000"/>
                <a:buFont typeface="Symbol" pitchFamily="18" charset="2"/>
                <a:buNone/>
                <a:defRPr/>
              </a:pPr>
              <a:endParaRPr lang="en-US" sz="2400" b="1">
                <a:solidFill>
                  <a:srgbClr val="FFFFFF"/>
                </a:solidFill>
                <a:effectLst>
                  <a:outerShdw blurRad="38100" dist="38100" dir="2700000" algn="tl">
                    <a:srgbClr val="000000">
                      <a:alpha val="43137"/>
                    </a:srgbClr>
                  </a:outerShdw>
                </a:effectLst>
              </a:endParaRPr>
            </a:p>
          </p:txBody>
        </p:sp>
        <p:sp>
          <p:nvSpPr>
            <p:cNvPr id="6" name="Arc 4"/>
            <p:cNvSpPr>
              <a:spLocks/>
            </p:cNvSpPr>
            <p:nvPr/>
          </p:nvSpPr>
          <p:spPr bwMode="auto">
            <a:xfrm>
              <a:off x="-652" y="978"/>
              <a:ext cx="4237" cy="3342"/>
            </a:xfrm>
            <a:custGeom>
              <a:avLst/>
              <a:gdLst>
                <a:gd name="G0" fmla="+- 0 0 0"/>
                <a:gd name="G1" fmla="+- 21231 0 0"/>
                <a:gd name="G2" fmla="+- 21600 0 0"/>
                <a:gd name="T0" fmla="*/ 3977 w 21600"/>
                <a:gd name="T1" fmla="*/ 0 h 21231"/>
                <a:gd name="T2" fmla="*/ 21600 w 21600"/>
                <a:gd name="T3" fmla="*/ 21231 h 21231"/>
                <a:gd name="T4" fmla="*/ 0 w 21600"/>
                <a:gd name="T5" fmla="*/ 21231 h 21231"/>
              </a:gdLst>
              <a:ahLst/>
              <a:cxnLst>
                <a:cxn ang="0">
                  <a:pos x="T0" y="T1"/>
                </a:cxn>
                <a:cxn ang="0">
                  <a:pos x="T2" y="T3"/>
                </a:cxn>
                <a:cxn ang="0">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close/>
                </a:path>
              </a:pathLst>
            </a:custGeom>
            <a:noFill/>
            <a:ln w="12700" cap="rnd">
              <a:solidFill>
                <a:schemeClr val="accent2"/>
              </a:solidFill>
              <a:round/>
              <a:headEnd type="none" w="sm" len="sm"/>
              <a:tailEnd type="none" w="sm" len="sm"/>
            </a:ln>
            <a:effectLst/>
          </p:spPr>
          <p:txBody>
            <a:bodyPr wrap="none" anchor="ctr"/>
            <a:lstStyle/>
            <a:p>
              <a:pPr algn="l" rtl="0" fontAlgn="base">
                <a:spcBef>
                  <a:spcPct val="20000"/>
                </a:spcBef>
                <a:spcAft>
                  <a:spcPct val="0"/>
                </a:spcAft>
                <a:buClr>
                  <a:srgbClr val="FFCC66"/>
                </a:buClr>
                <a:buSzPct val="90000"/>
                <a:buFont typeface="Symbol" pitchFamily="18" charset="2"/>
                <a:buNone/>
                <a:defRPr/>
              </a:pPr>
              <a:endParaRPr lang="en-US" sz="2400" b="1">
                <a:solidFill>
                  <a:srgbClr val="FFFFFF"/>
                </a:solidFill>
                <a:effectLst>
                  <a:outerShdw blurRad="38100" dist="38100" dir="2700000" algn="tl">
                    <a:srgbClr val="000000">
                      <a:alpha val="43137"/>
                    </a:srgbClr>
                  </a:outerShdw>
                </a:effectLst>
              </a:endParaRPr>
            </a:p>
          </p:txBody>
        </p:sp>
      </p:grpSp>
      <p:sp>
        <p:nvSpPr>
          <p:cNvPr id="3077"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3078"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2"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D0C0DA4F-70CB-48CB-8F4F-079CDD40366C}"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2712215413"/>
      </p:ext>
    </p:extLst>
  </p:cSld>
  <p:clrMapOvr>
    <a:masterClrMapping/>
  </p:clrMapOvr>
  <p:transition spd="slow">
    <p:wheel/>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B227E633-929F-440D-9633-F151C880D146}"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606960637"/>
      </p:ext>
    </p:extLst>
  </p:cSld>
  <p:clrMapOvr>
    <a:masterClrMapping/>
  </p:clrMapOvr>
  <p:transition spd="slow">
    <p:wheel/>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BF1DC32F-8D0C-4458-8975-B4465B055F43}"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337202836"/>
      </p:ext>
    </p:extLst>
  </p:cSld>
  <p:clrMapOvr>
    <a:masterClrMapping/>
  </p:clrMapOvr>
  <p:transition spd="slow">
    <p:wheel/>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A9C7D170-00D1-43B8-BAE9-39FD864425A9}"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3681888623"/>
      </p:ext>
    </p:extLst>
  </p:cSld>
  <p:clrMapOvr>
    <a:masterClrMapping/>
  </p:clrMapOvr>
  <p:transition spd="slow">
    <p:wheel/>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pPr>
              <a:defRPr/>
            </a:pPr>
            <a:fld id="{EB54C20C-9E22-45A8-907C-2504C1D9C2AE}"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4277959871"/>
      </p:ext>
    </p:extLst>
  </p:cSld>
  <p:clrMapOvr>
    <a:masterClrMapping/>
  </p:clrMapOvr>
  <p:transition spd="slow">
    <p:wheel/>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8E8B3019-FC5F-4601-AFF2-90B10E03C401}"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3896935435"/>
      </p:ext>
    </p:extLst>
  </p:cSld>
  <p:clrMapOvr>
    <a:masterClrMapping/>
  </p:clrMapOvr>
  <p:transition spd="slow">
    <p:wheel/>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pPr>
              <a:defRPr/>
            </a:pPr>
            <a:fld id="{6386FA54-C143-43B1-B89A-6F4A6CEC7245}"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3766461854"/>
      </p:ext>
    </p:extLst>
  </p:cSld>
  <p:clrMapOvr>
    <a:masterClrMapping/>
  </p:clrMapOvr>
  <p:transition spd="slow">
    <p:wheel/>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8C88772F-020A-4189-B2C6-0ACD7080FDB0}"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1897552373"/>
      </p:ext>
    </p:extLst>
  </p:cSld>
  <p:clrMapOvr>
    <a:masterClrMapping/>
  </p:clrMapOvr>
  <p:transition spd="slow">
    <p:whee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pPr>
              <a:defRPr/>
            </a:pPr>
            <a:fld id="{EA9892F5-EACA-4EC3-8095-5476673C5E8B}"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456624476"/>
      </p:ext>
    </p:extLst>
  </p:cSld>
  <p:clrMapOvr>
    <a:masterClrMapping/>
  </p:clrMapOvr>
  <p:transition spd="slow">
    <p:wheel/>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04D47533-1234-4763-B039-763B2FDF542C}"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3427840663"/>
      </p:ext>
    </p:extLst>
  </p:cSld>
  <p:clrMapOvr>
    <a:masterClrMapping/>
  </p:clrMapOvr>
  <p:transition spd="slow">
    <p:wheel/>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885FBF61-093D-4D68-848E-D9E70496B6B0}"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2787107122"/>
      </p:ext>
    </p:extLst>
  </p:cSld>
  <p:clrMapOvr>
    <a:masterClrMapping/>
  </p:clrMapOvr>
  <p:transition spd="slow">
    <p:wheel/>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F60CB69B-E980-4B6B-8721-ED61369ACBCB}"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3020444609"/>
      </p:ext>
    </p:extLst>
  </p:cSld>
  <p:clrMapOvr>
    <a:masterClrMapping/>
  </p:clrMapOvr>
  <p:transition spd="slow">
    <p:wheel/>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3F7AA804-D0CA-44D6-BFDC-8C9D0A1E3893}"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2632331751"/>
      </p:ext>
    </p:extLst>
  </p:cSld>
  <p:clrMapOvr>
    <a:masterClrMapping/>
  </p:clrMapOvr>
  <p:transition spd="slow">
    <p:wheel/>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l" rtl="0" fontAlgn="base">
                <a:spcBef>
                  <a:spcPct val="20000"/>
                </a:spcBef>
                <a:spcAft>
                  <a:spcPct val="0"/>
                </a:spcAft>
                <a:buClr>
                  <a:srgbClr val="FFCC66"/>
                </a:buClr>
                <a:buSzPct val="90000"/>
                <a:buFont typeface="Symbol" pitchFamily="18" charset="2"/>
                <a:buNone/>
                <a:defRPr/>
              </a:pPr>
              <a:endParaRPr lang="en-US" sz="2400" b="1">
                <a:solidFill>
                  <a:srgbClr val="FFFFFF"/>
                </a:solidFill>
                <a:effectLst>
                  <a:outerShdw blurRad="38100" dist="38100" dir="2700000" algn="tl">
                    <a:srgbClr val="000000">
                      <a:alpha val="43137"/>
                    </a:srgbClr>
                  </a:outerShdw>
                </a:effectLst>
              </a:endParaRPr>
            </a:p>
          </p:txBody>
        </p:sp>
        <p:sp>
          <p:nvSpPr>
            <p:cNvPr id="6" name="Arc 4"/>
            <p:cNvSpPr>
              <a:spLocks/>
            </p:cNvSpPr>
            <p:nvPr/>
          </p:nvSpPr>
          <p:spPr bwMode="auto">
            <a:xfrm>
              <a:off x="-652" y="978"/>
              <a:ext cx="4237" cy="3342"/>
            </a:xfrm>
            <a:custGeom>
              <a:avLst/>
              <a:gdLst>
                <a:gd name="G0" fmla="+- 0 0 0"/>
                <a:gd name="G1" fmla="+- 21231 0 0"/>
                <a:gd name="G2" fmla="+- 21600 0 0"/>
                <a:gd name="T0" fmla="*/ 3977 w 21600"/>
                <a:gd name="T1" fmla="*/ 0 h 21231"/>
                <a:gd name="T2" fmla="*/ 21600 w 21600"/>
                <a:gd name="T3" fmla="*/ 21231 h 21231"/>
                <a:gd name="T4" fmla="*/ 0 w 21600"/>
                <a:gd name="T5" fmla="*/ 21231 h 21231"/>
              </a:gdLst>
              <a:ahLst/>
              <a:cxnLst>
                <a:cxn ang="0">
                  <a:pos x="T0" y="T1"/>
                </a:cxn>
                <a:cxn ang="0">
                  <a:pos x="T2" y="T3"/>
                </a:cxn>
                <a:cxn ang="0">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close/>
                </a:path>
              </a:pathLst>
            </a:custGeom>
            <a:noFill/>
            <a:ln w="12700" cap="rnd">
              <a:solidFill>
                <a:schemeClr val="accent2"/>
              </a:solidFill>
              <a:round/>
              <a:headEnd type="none" w="sm" len="sm"/>
              <a:tailEnd type="none" w="sm" len="sm"/>
            </a:ln>
            <a:effectLst/>
          </p:spPr>
          <p:txBody>
            <a:bodyPr wrap="none" anchor="ctr"/>
            <a:lstStyle/>
            <a:p>
              <a:pPr algn="l" rtl="0" fontAlgn="base">
                <a:spcBef>
                  <a:spcPct val="20000"/>
                </a:spcBef>
                <a:spcAft>
                  <a:spcPct val="0"/>
                </a:spcAft>
                <a:buClr>
                  <a:srgbClr val="FFCC66"/>
                </a:buClr>
                <a:buSzPct val="90000"/>
                <a:buFont typeface="Symbol" pitchFamily="18" charset="2"/>
                <a:buNone/>
                <a:defRPr/>
              </a:pPr>
              <a:endParaRPr lang="en-US" sz="2400" b="1">
                <a:solidFill>
                  <a:srgbClr val="FFFFFF"/>
                </a:solidFill>
                <a:effectLst>
                  <a:outerShdw blurRad="38100" dist="38100" dir="2700000" algn="tl">
                    <a:srgbClr val="000000">
                      <a:alpha val="43137"/>
                    </a:srgbClr>
                  </a:outerShdw>
                </a:effectLst>
              </a:endParaRPr>
            </a:p>
          </p:txBody>
        </p:sp>
      </p:grpSp>
      <p:sp>
        <p:nvSpPr>
          <p:cNvPr id="3077"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3078"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2"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D0C0DA4F-70CB-48CB-8F4F-079CDD40366C}"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2009855693"/>
      </p:ext>
    </p:extLst>
  </p:cSld>
  <p:clrMapOvr>
    <a:masterClrMapping/>
  </p:clrMapOvr>
  <p:transition spd="slow">
    <p:wheel/>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B227E633-929F-440D-9633-F151C880D146}"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846164753"/>
      </p:ext>
    </p:extLst>
  </p:cSld>
  <p:clrMapOvr>
    <a:masterClrMapping/>
  </p:clrMapOvr>
  <p:transition spd="slow">
    <p:wheel/>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BF1DC32F-8D0C-4458-8975-B4465B055F43}"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3189459184"/>
      </p:ext>
    </p:extLst>
  </p:cSld>
  <p:clrMapOvr>
    <a:masterClrMapping/>
  </p:clrMapOvr>
  <p:transition spd="slow">
    <p:wheel/>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A9C7D170-00D1-43B8-BAE9-39FD864425A9}"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1882655350"/>
      </p:ext>
    </p:extLst>
  </p:cSld>
  <p:clrMapOvr>
    <a:masterClrMapping/>
  </p:clrMapOvr>
  <p:transition spd="slow">
    <p:wheel/>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pPr>
              <a:defRPr/>
            </a:pPr>
            <a:fld id="{EB54C20C-9E22-45A8-907C-2504C1D9C2AE}"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324949007"/>
      </p:ext>
    </p:extLst>
  </p:cSld>
  <p:clrMapOvr>
    <a:masterClrMapping/>
  </p:clrMapOvr>
  <p:transition spd="slow">
    <p:wheel/>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8E8B3019-FC5F-4601-AFF2-90B10E03C401}"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1057711474"/>
      </p:ext>
    </p:extLst>
  </p:cSld>
  <p:clrMapOvr>
    <a:masterClrMapping/>
  </p:clrMapOvr>
  <p:transition spd="slow">
    <p:whee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A107A253-8560-4E0F-81B3-B70149E909A6}"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437243648"/>
      </p:ext>
    </p:extLst>
  </p:cSld>
  <p:clrMapOvr>
    <a:masterClrMapping/>
  </p:clrMapOvr>
  <p:transition spd="slow">
    <p:wheel/>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pPr>
              <a:defRPr/>
            </a:pPr>
            <a:fld id="{6386FA54-C143-43B1-B89A-6F4A6CEC7245}"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2237311758"/>
      </p:ext>
    </p:extLst>
  </p:cSld>
  <p:clrMapOvr>
    <a:masterClrMapping/>
  </p:clrMapOvr>
  <p:transition spd="slow">
    <p:wheel/>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8C88772F-020A-4189-B2C6-0ACD7080FDB0}"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2920252234"/>
      </p:ext>
    </p:extLst>
  </p:cSld>
  <p:clrMapOvr>
    <a:masterClrMapping/>
  </p:clrMapOvr>
  <p:transition spd="slow">
    <p:wheel/>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04D47533-1234-4763-B039-763B2FDF542C}"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2800808175"/>
      </p:ext>
    </p:extLst>
  </p:cSld>
  <p:clrMapOvr>
    <a:masterClrMapping/>
  </p:clrMapOvr>
  <p:transition spd="slow">
    <p:wheel/>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885FBF61-093D-4D68-848E-D9E70496B6B0}"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607916667"/>
      </p:ext>
    </p:extLst>
  </p:cSld>
  <p:clrMapOvr>
    <a:masterClrMapping/>
  </p:clrMapOvr>
  <p:transition spd="slow">
    <p:wheel/>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F60CB69B-E980-4B6B-8721-ED61369ACBCB}"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462273187"/>
      </p:ext>
    </p:extLst>
  </p:cSld>
  <p:clrMapOvr>
    <a:masterClrMapping/>
  </p:clrMapOvr>
  <p:transition spd="slow">
    <p:wheel/>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3F7AA804-D0CA-44D6-BFDC-8C9D0A1E3893}"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2470615814"/>
      </p:ext>
    </p:extLst>
  </p:cSld>
  <p:clrMapOvr>
    <a:masterClrMapping/>
  </p:clrMapOvr>
  <p:transition spd="slow">
    <p:wheel/>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l" rtl="0" fontAlgn="base">
                <a:spcBef>
                  <a:spcPct val="20000"/>
                </a:spcBef>
                <a:spcAft>
                  <a:spcPct val="0"/>
                </a:spcAft>
                <a:buClr>
                  <a:srgbClr val="FFCC66"/>
                </a:buClr>
                <a:buSzPct val="90000"/>
                <a:buFont typeface="Symbol" pitchFamily="18" charset="2"/>
                <a:buNone/>
                <a:defRPr/>
              </a:pPr>
              <a:endParaRPr lang="en-US" sz="2400" b="1">
                <a:solidFill>
                  <a:srgbClr val="FFFFFF"/>
                </a:solidFill>
                <a:effectLst>
                  <a:outerShdw blurRad="38100" dist="38100" dir="2700000" algn="tl">
                    <a:srgbClr val="000000">
                      <a:alpha val="43137"/>
                    </a:srgbClr>
                  </a:outerShdw>
                </a:effectLst>
              </a:endParaRPr>
            </a:p>
          </p:txBody>
        </p:sp>
        <p:sp>
          <p:nvSpPr>
            <p:cNvPr id="6" name="Arc 4"/>
            <p:cNvSpPr>
              <a:spLocks/>
            </p:cNvSpPr>
            <p:nvPr/>
          </p:nvSpPr>
          <p:spPr bwMode="auto">
            <a:xfrm>
              <a:off x="-652" y="978"/>
              <a:ext cx="4237" cy="3342"/>
            </a:xfrm>
            <a:custGeom>
              <a:avLst/>
              <a:gdLst>
                <a:gd name="G0" fmla="+- 0 0 0"/>
                <a:gd name="G1" fmla="+- 21231 0 0"/>
                <a:gd name="G2" fmla="+- 21600 0 0"/>
                <a:gd name="T0" fmla="*/ 3977 w 21600"/>
                <a:gd name="T1" fmla="*/ 0 h 21231"/>
                <a:gd name="T2" fmla="*/ 21600 w 21600"/>
                <a:gd name="T3" fmla="*/ 21231 h 21231"/>
                <a:gd name="T4" fmla="*/ 0 w 21600"/>
                <a:gd name="T5" fmla="*/ 21231 h 21231"/>
              </a:gdLst>
              <a:ahLst/>
              <a:cxnLst>
                <a:cxn ang="0">
                  <a:pos x="T0" y="T1"/>
                </a:cxn>
                <a:cxn ang="0">
                  <a:pos x="T2" y="T3"/>
                </a:cxn>
                <a:cxn ang="0">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close/>
                </a:path>
              </a:pathLst>
            </a:custGeom>
            <a:noFill/>
            <a:ln w="12700" cap="rnd">
              <a:solidFill>
                <a:schemeClr val="accent2"/>
              </a:solidFill>
              <a:round/>
              <a:headEnd type="none" w="sm" len="sm"/>
              <a:tailEnd type="none" w="sm" len="sm"/>
            </a:ln>
            <a:effectLst/>
          </p:spPr>
          <p:txBody>
            <a:bodyPr wrap="none" anchor="ctr"/>
            <a:lstStyle/>
            <a:p>
              <a:pPr algn="l" rtl="0" fontAlgn="base">
                <a:spcBef>
                  <a:spcPct val="20000"/>
                </a:spcBef>
                <a:spcAft>
                  <a:spcPct val="0"/>
                </a:spcAft>
                <a:buClr>
                  <a:srgbClr val="FFCC66"/>
                </a:buClr>
                <a:buSzPct val="90000"/>
                <a:buFont typeface="Symbol" pitchFamily="18" charset="2"/>
                <a:buNone/>
                <a:defRPr/>
              </a:pPr>
              <a:endParaRPr lang="en-US" sz="2400" b="1">
                <a:solidFill>
                  <a:srgbClr val="FFFFFF"/>
                </a:solidFill>
                <a:effectLst>
                  <a:outerShdw blurRad="38100" dist="38100" dir="2700000" algn="tl">
                    <a:srgbClr val="000000">
                      <a:alpha val="43137"/>
                    </a:srgbClr>
                  </a:outerShdw>
                </a:effectLst>
              </a:endParaRPr>
            </a:p>
          </p:txBody>
        </p:sp>
      </p:grpSp>
      <p:sp>
        <p:nvSpPr>
          <p:cNvPr id="3077"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3078"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2"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67BA0B5E-A123-4A0B-8F51-C4AC6EA2B819}"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4238934140"/>
      </p:ext>
    </p:extLst>
  </p:cSld>
  <p:clrMapOvr>
    <a:masterClrMapping/>
  </p:clrMapOvr>
  <p:transition spd="slow">
    <p:wheel/>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6935E2C1-D529-495B-B0EB-39AB2F1E3349}"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3592719284"/>
      </p:ext>
    </p:extLst>
  </p:cSld>
  <p:clrMapOvr>
    <a:masterClrMapping/>
  </p:clrMapOvr>
  <p:transition spd="slow">
    <p:wheel/>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5A414173-B125-4BDC-825F-7883BE14A2DD}"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3315958554"/>
      </p:ext>
    </p:extLst>
  </p:cSld>
  <p:clrMapOvr>
    <a:masterClrMapping/>
  </p:clrMapOvr>
  <p:transition spd="slow">
    <p:wheel/>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DC2DF1E4-9DC9-4BFD-A5CF-895A6B3272C1}"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1160662943"/>
      </p:ext>
    </p:extLst>
  </p:cSld>
  <p:clrMapOvr>
    <a:masterClrMapping/>
  </p:clrMapOvr>
  <p:transition spd="slow">
    <p:whee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54EB2450-7A8F-43D0-B20E-6501F6D240E1}"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1821731711"/>
      </p:ext>
    </p:extLst>
  </p:cSld>
  <p:clrMapOvr>
    <a:masterClrMapping/>
  </p:clrMapOvr>
  <p:transition spd="slow">
    <p:wheel/>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pPr>
              <a:defRPr/>
            </a:pPr>
            <a:fld id="{9E6635E5-BB73-4FAC-86F5-925B1C7C801D}"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2342529400"/>
      </p:ext>
    </p:extLst>
  </p:cSld>
  <p:clrMapOvr>
    <a:masterClrMapping/>
  </p:clrMapOvr>
  <p:transition spd="slow">
    <p:wheel/>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02714C0C-3C51-474E-8686-395B4D3E7D18}"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530564817"/>
      </p:ext>
    </p:extLst>
  </p:cSld>
  <p:clrMapOvr>
    <a:masterClrMapping/>
  </p:clrMapOvr>
  <p:transition spd="slow">
    <p:wheel/>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pPr>
              <a:defRPr/>
            </a:pPr>
            <a:fld id="{C107EB55-273E-4D09-A703-36637CCB0D2E}"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592669175"/>
      </p:ext>
    </p:extLst>
  </p:cSld>
  <p:clrMapOvr>
    <a:masterClrMapping/>
  </p:clrMapOvr>
  <p:transition spd="slow">
    <p:wheel/>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4CCA0A4A-A288-4AB3-BE69-DB4F4A6ECFB9}"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1817257655"/>
      </p:ext>
    </p:extLst>
  </p:cSld>
  <p:clrMapOvr>
    <a:masterClrMapping/>
  </p:clrMapOvr>
  <p:transition spd="slow">
    <p:wheel/>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ACEF3276-AD3A-4C87-8E55-F4887A30A6AC}"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47056883"/>
      </p:ext>
    </p:extLst>
  </p:cSld>
  <p:clrMapOvr>
    <a:masterClrMapping/>
  </p:clrMapOvr>
  <p:transition spd="slow">
    <p:wheel/>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1BDE63BA-6946-477B-934B-385492D1F05B}"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2381909176"/>
      </p:ext>
    </p:extLst>
  </p:cSld>
  <p:clrMapOvr>
    <a:masterClrMapping/>
  </p:clrMapOvr>
  <p:transition spd="slow">
    <p:wheel/>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2B182496-B7E6-40A5-AC0D-C827B8F207AD}"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2731179503"/>
      </p:ext>
    </p:extLst>
  </p:cSld>
  <p:clrMapOvr>
    <a:masterClrMapping/>
  </p:clrMapOvr>
  <p:transition spd="slow">
    <p:wheel/>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6E9D6D1D-CD84-45E4-B0FD-94956F6BB271}"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4152914297"/>
      </p:ext>
    </p:extLst>
  </p:cSld>
  <p:clrMapOvr>
    <a:masterClrMapping/>
  </p:clrMapOvr>
  <p:transition spd="slow">
    <p:wheel/>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2"/>
            <a:ext cx="7851648" cy="1828800"/>
          </a:xfrm>
          <a:ln>
            <a:noFill/>
          </a:ln>
        </p:spPr>
        <p:txBody>
          <a:bodyPr tIns="0" rIns="18282">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2"/>
          <a:lstStyle>
            <a:lvl1pPr marL="0" marR="45704" indent="0" algn="r">
              <a:buNone/>
              <a:defRPr>
                <a:solidFill>
                  <a:schemeClr val="tx1"/>
                </a:solidFill>
              </a:defRPr>
            </a:lvl1pPr>
            <a:lvl2pPr marL="457035" indent="0" algn="ctr">
              <a:buNone/>
            </a:lvl2pPr>
            <a:lvl3pPr marL="914072" indent="0" algn="ctr">
              <a:buNone/>
            </a:lvl3pPr>
            <a:lvl4pPr marL="1371107" indent="0" algn="ctr">
              <a:buNone/>
            </a:lvl4pPr>
            <a:lvl5pPr marL="1828144" indent="0" algn="ctr">
              <a:buNone/>
            </a:lvl5pPr>
            <a:lvl6pPr marL="2285179" indent="0" algn="ctr">
              <a:buNone/>
            </a:lvl6pPr>
            <a:lvl7pPr marL="2742215" indent="0" algn="ctr">
              <a:buNone/>
            </a:lvl7pPr>
            <a:lvl8pPr marL="3199251" indent="0" algn="ctr">
              <a:buNone/>
            </a:lvl8pPr>
            <a:lvl9pPr marL="3656286"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rtl="0">
              <a:spcBef>
                <a:spcPct val="20000"/>
              </a:spcBef>
              <a:buClr>
                <a:srgbClr val="DBF5F9"/>
              </a:buClr>
              <a:buSzPct val="90000"/>
              <a:buFont typeface="Symbol" pitchFamily="18" charset="2"/>
              <a:buNone/>
              <a:defRPr b="1">
                <a:solidFill>
                  <a:srgbClr val="DBF5F9">
                    <a:shade val="90000"/>
                  </a:srgbClr>
                </a:solidFill>
                <a:latin typeface="Times New Roman" pitchFamily="18" charset="0"/>
                <a:cs typeface="+mn-cs"/>
              </a:defRPr>
            </a:lvl1pPr>
          </a:lstStyle>
          <a:p>
            <a:pPr>
              <a:defRPr/>
            </a:pPr>
            <a:fld id="{C0E2C59D-72AA-4618-9F12-757C9CE3900D}" type="datetimeFigureOut">
              <a:rPr lang="fa-IR"/>
              <a:pPr>
                <a:defRPr/>
              </a:pPr>
              <a:t>1436/02/05</a:t>
            </a:fld>
            <a:endParaRPr lang="fa-IR"/>
          </a:p>
        </p:txBody>
      </p:sp>
      <p:sp>
        <p:nvSpPr>
          <p:cNvPr id="5" name="Footer Placeholder 18"/>
          <p:cNvSpPr>
            <a:spLocks noGrp="1"/>
          </p:cNvSpPr>
          <p:nvPr>
            <p:ph type="ftr" sz="quarter" idx="11"/>
          </p:nvPr>
        </p:nvSpPr>
        <p:spPr/>
        <p:txBody>
          <a:bodyPr/>
          <a:lstStyle>
            <a:lvl1pPr rtl="0">
              <a:spcBef>
                <a:spcPct val="20000"/>
              </a:spcBef>
              <a:buClr>
                <a:srgbClr val="DBF5F9"/>
              </a:buClr>
              <a:buSzPct val="90000"/>
              <a:buFont typeface="Symbol" pitchFamily="18" charset="2"/>
              <a:buNone/>
              <a:defRPr b="1">
                <a:solidFill>
                  <a:srgbClr val="DBF5F9">
                    <a:shade val="90000"/>
                  </a:srgbClr>
                </a:solidFill>
                <a:latin typeface="Times New Roman" pitchFamily="18" charset="0"/>
                <a:cs typeface="+mn-cs"/>
              </a:defRPr>
            </a:lvl1pPr>
          </a:lstStyle>
          <a:p>
            <a:pPr>
              <a:defRPr/>
            </a:pPr>
            <a:endParaRPr lang="fa-IR"/>
          </a:p>
        </p:txBody>
      </p:sp>
      <p:sp>
        <p:nvSpPr>
          <p:cNvPr id="6" name="Slide Number Placeholder 26"/>
          <p:cNvSpPr>
            <a:spLocks noGrp="1"/>
          </p:cNvSpPr>
          <p:nvPr>
            <p:ph type="sldNum" sz="quarter" idx="12"/>
          </p:nvPr>
        </p:nvSpPr>
        <p:spPr/>
        <p:txBody>
          <a:bodyPr/>
          <a:lstStyle>
            <a:lvl1pPr rtl="0">
              <a:spcBef>
                <a:spcPct val="20000"/>
              </a:spcBef>
              <a:buClr>
                <a:srgbClr val="DBF5F9"/>
              </a:buClr>
              <a:buSzPct val="90000"/>
              <a:buFont typeface="Symbol" pitchFamily="18" charset="2"/>
              <a:buNone/>
              <a:defRPr b="1">
                <a:solidFill>
                  <a:srgbClr val="DBF5F9">
                    <a:shade val="90000"/>
                  </a:srgbClr>
                </a:solidFill>
                <a:latin typeface="Times New Roman" pitchFamily="18" charset="0"/>
                <a:cs typeface="+mn-cs"/>
              </a:defRPr>
            </a:lvl1pPr>
          </a:lstStyle>
          <a:p>
            <a:pPr>
              <a:defRPr/>
            </a:pPr>
            <a:fld id="{DF34CDFF-EFD5-4339-BB95-A103100B5826}" type="slidenum">
              <a:rPr lang="fa-IR"/>
              <a:pPr>
                <a:defRPr/>
              </a:pPr>
              <a:t>‹#›</a:t>
            </a:fld>
            <a:endParaRPr lang="fa-IR"/>
          </a:p>
        </p:txBody>
      </p:sp>
    </p:spTree>
    <p:extLst>
      <p:ext uri="{BB962C8B-B14F-4D97-AF65-F5344CB8AC3E}">
        <p14:creationId xmlns:p14="http://schemas.microsoft.com/office/powerpoint/2010/main" xmlns="" val="403087651"/>
      </p:ext>
    </p:extLst>
  </p:cSld>
  <p:clrMapOvr>
    <a:overrideClrMapping bg1="dk1" tx1="lt1" bg2="dk2" tx2="lt2" accent1="accent1" accent2="accent2" accent3="accent3" accent4="accent4" accent5="accent5" accent6="accent6" hlink="hlink" folHlink="folHlink"/>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rtl="0">
              <a:spcBef>
                <a:spcPct val="20000"/>
              </a:spcBef>
              <a:buClr>
                <a:srgbClr val="04617B"/>
              </a:buClr>
              <a:buSzPct val="90000"/>
              <a:buFont typeface="Symbol" pitchFamily="18" charset="2"/>
              <a:buNone/>
              <a:defRPr b="1">
                <a:latin typeface="Times New Roman" pitchFamily="18" charset="0"/>
                <a:cs typeface="+mn-cs"/>
              </a:defRPr>
            </a:lvl1pPr>
          </a:lstStyle>
          <a:p>
            <a:pPr>
              <a:defRPr/>
            </a:pPr>
            <a:fld id="{D3188504-0590-4009-8D76-76FA253DA1FF}" type="datetimeFigureOut">
              <a:rPr lang="fa-IR"/>
              <a:pPr>
                <a:defRPr/>
              </a:pPr>
              <a:t>1436/02/05</a:t>
            </a:fld>
            <a:endParaRPr lang="fa-IR"/>
          </a:p>
        </p:txBody>
      </p:sp>
      <p:sp>
        <p:nvSpPr>
          <p:cNvPr id="5" name="Footer Placeholder 21"/>
          <p:cNvSpPr>
            <a:spLocks noGrp="1"/>
          </p:cNvSpPr>
          <p:nvPr>
            <p:ph type="ftr" sz="quarter" idx="11"/>
          </p:nvPr>
        </p:nvSpPr>
        <p:spPr/>
        <p:txBody>
          <a:bodyPr/>
          <a:lstStyle>
            <a:lvl1pPr rtl="0">
              <a:spcBef>
                <a:spcPct val="20000"/>
              </a:spcBef>
              <a:buClr>
                <a:srgbClr val="04617B"/>
              </a:buClr>
              <a:buSzPct val="90000"/>
              <a:buFont typeface="Symbol" pitchFamily="18" charset="2"/>
              <a:buNone/>
              <a:defRPr b="1">
                <a:latin typeface="Times New Roman" pitchFamily="18" charset="0"/>
                <a:cs typeface="+mn-cs"/>
              </a:defRPr>
            </a:lvl1pPr>
          </a:lstStyle>
          <a:p>
            <a:pPr>
              <a:defRPr/>
            </a:pPr>
            <a:endParaRPr lang="fa-IR"/>
          </a:p>
        </p:txBody>
      </p:sp>
      <p:sp>
        <p:nvSpPr>
          <p:cNvPr id="6" name="Slide Number Placeholder 17"/>
          <p:cNvSpPr>
            <a:spLocks noGrp="1"/>
          </p:cNvSpPr>
          <p:nvPr>
            <p:ph type="sldNum" sz="quarter" idx="12"/>
          </p:nvPr>
        </p:nvSpPr>
        <p:spPr/>
        <p:txBody>
          <a:bodyPr/>
          <a:lstStyle>
            <a:lvl1pPr rtl="0">
              <a:spcBef>
                <a:spcPct val="20000"/>
              </a:spcBef>
              <a:buClr>
                <a:srgbClr val="04617B"/>
              </a:buClr>
              <a:buSzPct val="90000"/>
              <a:buFont typeface="Symbol" pitchFamily="18" charset="2"/>
              <a:buNone/>
              <a:defRPr b="1">
                <a:latin typeface="Times New Roman" pitchFamily="18" charset="0"/>
                <a:cs typeface="+mn-cs"/>
              </a:defRPr>
            </a:lvl1pPr>
          </a:lstStyle>
          <a:p>
            <a:pPr>
              <a:defRPr/>
            </a:pPr>
            <a:fld id="{D3606657-A099-4F36-91C2-73B3405A1443}" type="slidenum">
              <a:rPr lang="fa-IR"/>
              <a:pPr>
                <a:defRPr/>
              </a:pPr>
              <a:t>‹#›</a:t>
            </a:fld>
            <a:endParaRPr lang="fa-IR"/>
          </a:p>
        </p:txBody>
      </p:sp>
    </p:spTree>
    <p:extLst>
      <p:ext uri="{BB962C8B-B14F-4D97-AF65-F5344CB8AC3E}">
        <p14:creationId xmlns:p14="http://schemas.microsoft.com/office/powerpoint/2010/main" xmlns="" val="19684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theme" Target="../theme/theme10.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slideLayout" Target="../slideLayouts/slideLayout134.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theme" Target="../theme/theme11.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slideLayout" Target="../slideLayouts/slideLayout13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theme" Target="../theme/theme12.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slideLayout" Target="../slideLayouts/slideLayout160.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5" Type="http://schemas.openxmlformats.org/officeDocument/2006/relationships/image" Target="../media/image2.jpeg"/><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slideLayout" Target="../slideLayouts/slideLayout173.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5" Type="http://schemas.openxmlformats.org/officeDocument/2006/relationships/image" Target="../media/image2.jpeg"/><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theme" Target="../theme/theme15.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theme" Target="../theme/theme16.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slideLayout" Target="../slideLayouts/slideLayout197.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5.xml"/><Relationship Id="rId13" Type="http://schemas.openxmlformats.org/officeDocument/2006/relationships/theme" Target="../theme/theme17.xml"/><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slideLayout" Target="../slideLayouts/slideLayout209.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theme" Target="../theme/theme18.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slideLayout" Target="../slideLayouts/slideLayout221.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29.xml"/><Relationship Id="rId13" Type="http://schemas.openxmlformats.org/officeDocument/2006/relationships/theme" Target="../theme/theme19.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slideLayout" Target="../slideLayouts/slideLayout233.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41.xml"/><Relationship Id="rId13" Type="http://schemas.openxmlformats.org/officeDocument/2006/relationships/theme" Target="../theme/theme20.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slideLayout" Target="../slideLayouts/slideLayout245.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5.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6.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theme" Target="../theme/theme7.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theme" Target="../theme/theme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theme" Target="../theme/theme9.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10"/>
          <p:cNvGrpSpPr>
            <a:grpSpLocks/>
          </p:cNvGrpSpPr>
          <p:nvPr/>
        </p:nvGrpSpPr>
        <p:grpSpPr bwMode="auto">
          <a:xfrm>
            <a:off x="0" y="1588"/>
            <a:ext cx="9132888" cy="6845300"/>
            <a:chOff x="0" y="1"/>
            <a:chExt cx="5753" cy="4312"/>
          </a:xfrm>
        </p:grpSpPr>
        <p:sp>
          <p:nvSpPr>
            <p:cNvPr id="2051"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l" rtl="0" fontAlgn="base">
                <a:spcBef>
                  <a:spcPct val="20000"/>
                </a:spcBef>
                <a:spcAft>
                  <a:spcPct val="0"/>
                </a:spcAft>
                <a:buClr>
                  <a:srgbClr val="FFCC66"/>
                </a:buClr>
                <a:buSzPct val="90000"/>
                <a:buFont typeface="Symbol" pitchFamily="18" charset="2"/>
                <a:buNone/>
                <a:defRPr/>
              </a:pPr>
              <a:endParaRPr lang="en-US" sz="2400" b="1">
                <a:solidFill>
                  <a:srgbClr val="FFFFFF"/>
                </a:solidFill>
                <a:effectLst>
                  <a:outerShdw blurRad="38100" dist="38100" dir="2700000" algn="tl">
                    <a:srgbClr val="000000">
                      <a:alpha val="43137"/>
                    </a:srgbClr>
                  </a:outerShdw>
                </a:effectLst>
              </a:endParaRPr>
            </a:p>
          </p:txBody>
        </p:sp>
        <p:sp>
          <p:nvSpPr>
            <p:cNvPr id="2052" name="Arc 4"/>
            <p:cNvSpPr>
              <a:spLocks/>
            </p:cNvSpPr>
            <p:nvPr/>
          </p:nvSpPr>
          <p:spPr bwMode="auto">
            <a:xfrm>
              <a:off x="0" y="1"/>
              <a:ext cx="5298" cy="43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chemeClr val="accent2"/>
              </a:solidFill>
              <a:round/>
              <a:headEnd type="none" w="sm" len="sm"/>
              <a:tailEnd type="none" w="sm" len="sm"/>
            </a:ln>
            <a:effectLst/>
          </p:spPr>
          <p:txBody>
            <a:bodyPr wrap="none" anchor="ctr"/>
            <a:lstStyle/>
            <a:p>
              <a:pPr algn="l" rtl="0" fontAlgn="base">
                <a:spcBef>
                  <a:spcPct val="20000"/>
                </a:spcBef>
                <a:spcAft>
                  <a:spcPct val="0"/>
                </a:spcAft>
                <a:buClr>
                  <a:srgbClr val="FFCC66"/>
                </a:buClr>
                <a:buSzPct val="90000"/>
                <a:buFont typeface="Symbol" pitchFamily="18" charset="2"/>
                <a:buNone/>
                <a:defRPr/>
              </a:pPr>
              <a:endParaRPr lang="en-US" sz="2400" b="1">
                <a:solidFill>
                  <a:srgbClr val="FFFFFF"/>
                </a:solidFill>
                <a:effectLst>
                  <a:outerShdw blurRad="38100" dist="38100" dir="2700000" algn="tl">
                    <a:srgbClr val="000000">
                      <a:alpha val="43137"/>
                    </a:srgbClr>
                  </a:outerShdw>
                </a:effectLst>
              </a:endParaRPr>
            </a:p>
          </p:txBody>
        </p:sp>
      </p:grpSp>
      <p:sp>
        <p:nvSpPr>
          <p:cNvPr id="2053"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055" name="Rectangle 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spcBef>
                <a:spcPct val="0"/>
              </a:spcBef>
              <a:buClrTx/>
              <a:buSzTx/>
              <a:buFontTx/>
              <a:buNone/>
              <a:defRPr sz="1400" b="0">
                <a:effectLst/>
              </a:defRPr>
            </a:lvl1pPr>
          </a:lstStyle>
          <a:p>
            <a:pPr algn="l" rtl="0" fontAlgn="base">
              <a:spcAft>
                <a:spcPct val="0"/>
              </a:spcAft>
              <a:defRPr/>
            </a:pPr>
            <a:endParaRPr lang="en-US">
              <a:solidFill>
                <a:srgbClr val="FFFFFF"/>
              </a:solidFill>
            </a:endParaRPr>
          </a:p>
        </p:txBody>
      </p:sp>
      <p:sp>
        <p:nvSpPr>
          <p:cNvPr id="2056"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spcBef>
                <a:spcPct val="0"/>
              </a:spcBef>
              <a:buClrTx/>
              <a:buSzTx/>
              <a:buFontTx/>
              <a:buNone/>
              <a:defRPr sz="1400" b="0">
                <a:effectLst/>
              </a:defRPr>
            </a:lvl1pPr>
          </a:lstStyle>
          <a:p>
            <a:pPr rtl="0" fontAlgn="base">
              <a:spcAft>
                <a:spcPct val="0"/>
              </a:spcAft>
              <a:defRPr/>
            </a:pPr>
            <a:endParaRPr lang="en-US">
              <a:solidFill>
                <a:srgbClr val="FFFFFF"/>
              </a:solidFill>
            </a:endParaRPr>
          </a:p>
        </p:txBody>
      </p:sp>
      <p:sp>
        <p:nvSpPr>
          <p:cNvPr id="2057" name="Rectangle 9"/>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spcBef>
                <a:spcPct val="0"/>
              </a:spcBef>
              <a:buClrTx/>
              <a:buSzTx/>
              <a:buFontTx/>
              <a:buNone/>
              <a:defRPr sz="1400" b="0">
                <a:effectLst/>
                <a:cs typeface="Times New Roman" pitchFamily="18" charset="0"/>
              </a:defRPr>
            </a:lvl1pPr>
          </a:lstStyle>
          <a:p>
            <a:pPr rtl="0" fontAlgn="base">
              <a:spcAft>
                <a:spcPct val="0"/>
              </a:spcAft>
              <a:defRPr/>
            </a:pPr>
            <a:fld id="{71CE18FD-C9C2-4281-AB6A-E261EDC1D22A}" type="slidenum">
              <a:rPr lang="ar-SA">
                <a:solidFill>
                  <a:srgbClr val="FFFFFF"/>
                </a:solidFill>
              </a:rPr>
              <a:pPr rtl="0" fontAlgn="base">
                <a:spcAft>
                  <a:spcPct val="0"/>
                </a:spcAft>
                <a:defRPr/>
              </a:pPr>
              <a:t>‹#›</a:t>
            </a:fld>
            <a:endParaRPr lang="en-US">
              <a:solidFill>
                <a:srgbClr val="FFFFFF"/>
              </a:solidFill>
            </a:endParaRPr>
          </a:p>
        </p:txBody>
      </p:sp>
      <p:sp>
        <p:nvSpPr>
          <p:cNvPr id="1031" name="Rectangle 11"/>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xmlns="" val="2685704656"/>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heel/>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936"/>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lIns="91407" tIns="45704" rIns="91407" bIns="45704"/>
          <a:lstStyle/>
          <a:p>
            <a:pPr algn="l" defTabSz="914072" rtl="0" fontAlgn="base">
              <a:spcBef>
                <a:spcPct val="0"/>
              </a:spcBef>
              <a:spcAft>
                <a:spcPct val="0"/>
              </a:spcAft>
              <a:defRPr/>
            </a:pPr>
            <a:endParaRPr lang="en-US">
              <a:solidFill>
                <a:prstClr val="black"/>
              </a:solidFill>
              <a:cs typeface="Arial" pitchFamily="34" charset="0"/>
            </a:endParaRPr>
          </a:p>
        </p:txBody>
      </p:sp>
      <p:sp>
        <p:nvSpPr>
          <p:cNvPr id="8" name="Freeform 7"/>
          <p:cNvSpPr>
            <a:spLocks/>
          </p:cNvSpPr>
          <p:nvPr/>
        </p:nvSpPr>
        <p:spPr bwMode="auto">
          <a:xfrm>
            <a:off x="4381500" y="-7936"/>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lIns="91407" tIns="45704" rIns="91407" bIns="45704"/>
          <a:lstStyle/>
          <a:p>
            <a:pPr algn="l" defTabSz="914072" rtl="0" fontAlgn="base">
              <a:spcBef>
                <a:spcPct val="0"/>
              </a:spcBef>
              <a:spcAft>
                <a:spcPct val="0"/>
              </a:spcAft>
              <a:defRPr/>
            </a:pPr>
            <a:endParaRPr lang="en-US">
              <a:solidFill>
                <a:prstClr val="black"/>
              </a:solidFill>
              <a:cs typeface="Arial" pitchFamily="34" charset="0"/>
            </a:endParaRPr>
          </a:p>
        </p:txBody>
      </p:sp>
      <p:sp>
        <p:nvSpPr>
          <p:cNvPr id="8196" name="Title Placeholder 8"/>
          <p:cNvSpPr>
            <a:spLocks noGrp="1"/>
          </p:cNvSpPr>
          <p:nvPr>
            <p:ph type="title"/>
          </p:nvPr>
        </p:nvSpPr>
        <p:spPr bwMode="auto">
          <a:xfrm>
            <a:off x="457200" y="704852"/>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04" rIns="0" bIns="0" numCol="1" anchor="b" anchorCtr="0" compatLnSpc="1">
            <a:prstTxWarp prst="textNoShape">
              <a:avLst/>
            </a:prstTxWarp>
          </a:bodyPr>
          <a:lstStyle/>
          <a:p>
            <a:pPr lvl="0"/>
            <a:r>
              <a:rPr lang="en-US" smtClean="0"/>
              <a:t>Click to edit Master title style</a:t>
            </a:r>
          </a:p>
        </p:txBody>
      </p:sp>
      <p:sp>
        <p:nvSpPr>
          <p:cNvPr id="8197" name="Text Placeholder 29"/>
          <p:cNvSpPr>
            <a:spLocks noGrp="1"/>
          </p:cNvSpPr>
          <p:nvPr>
            <p:ph type="body" idx="1"/>
          </p:nvPr>
        </p:nvSpPr>
        <p:spPr bwMode="auto">
          <a:xfrm>
            <a:off x="457200" y="1935165"/>
            <a:ext cx="8229600" cy="438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07" tIns="45704" rIns="91407" bIns="4570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457200" y="6356352"/>
            <a:ext cx="2133600" cy="365125"/>
          </a:xfrm>
          <a:prstGeom prst="rect">
            <a:avLst/>
          </a:prstGeom>
        </p:spPr>
        <p:txBody>
          <a:bodyPr vert="horz" lIns="0" tIns="0" rIns="0" bIns="0" anchor="b"/>
          <a:lstStyle>
            <a:lvl1pPr algn="l" rtl="1" eaLnBrk="1" latinLnBrk="0" hangingPunct="1">
              <a:spcBef>
                <a:spcPct val="0"/>
              </a:spcBef>
              <a:buClrTx/>
              <a:buSzTx/>
              <a:buFontTx/>
              <a:buNone/>
              <a:defRPr kumimoji="0" sz="1200" b="0">
                <a:solidFill>
                  <a:srgbClr val="04617B">
                    <a:shade val="90000"/>
                  </a:srgbClr>
                </a:solidFill>
                <a:latin typeface="Arial" pitchFamily="34" charset="0"/>
                <a:cs typeface="Arial" pitchFamily="34" charset="0"/>
              </a:defRPr>
            </a:lvl1pPr>
          </a:lstStyle>
          <a:p>
            <a:pPr defTabSz="914072" fontAlgn="base">
              <a:spcAft>
                <a:spcPct val="0"/>
              </a:spcAft>
              <a:defRPr/>
            </a:pPr>
            <a:fld id="{B99CC064-3AB0-44AF-847C-BFDB45D98371}" type="datetimeFigureOut">
              <a:rPr lang="fa-IR"/>
              <a:pPr defTabSz="914072" fontAlgn="base">
                <a:spcAft>
                  <a:spcPct val="0"/>
                </a:spcAft>
                <a:defRPr/>
              </a:pPr>
              <a:t>1436/02/05</a:t>
            </a:fld>
            <a:endParaRPr lang="fa-IR"/>
          </a:p>
        </p:txBody>
      </p:sp>
      <p:sp>
        <p:nvSpPr>
          <p:cNvPr id="22" name="Footer Placeholder 21"/>
          <p:cNvSpPr>
            <a:spLocks noGrp="1"/>
          </p:cNvSpPr>
          <p:nvPr>
            <p:ph type="ftr" sz="quarter" idx="3"/>
          </p:nvPr>
        </p:nvSpPr>
        <p:spPr>
          <a:xfrm>
            <a:off x="2667002" y="6356352"/>
            <a:ext cx="3352800" cy="365125"/>
          </a:xfrm>
          <a:prstGeom prst="rect">
            <a:avLst/>
          </a:prstGeom>
        </p:spPr>
        <p:txBody>
          <a:bodyPr vert="horz" lIns="0" tIns="0" rIns="0" bIns="0" anchor="b"/>
          <a:lstStyle>
            <a:lvl1pPr algn="l" rtl="1" eaLnBrk="1" latinLnBrk="0" hangingPunct="1">
              <a:spcBef>
                <a:spcPct val="0"/>
              </a:spcBef>
              <a:buClrTx/>
              <a:buSzTx/>
              <a:buFontTx/>
              <a:buNone/>
              <a:defRPr kumimoji="0" sz="1200" b="0">
                <a:solidFill>
                  <a:srgbClr val="04617B">
                    <a:shade val="90000"/>
                  </a:srgbClr>
                </a:solidFill>
                <a:latin typeface="Arial" pitchFamily="34" charset="0"/>
                <a:cs typeface="Arial" pitchFamily="34" charset="0"/>
              </a:defRPr>
            </a:lvl1pPr>
          </a:lstStyle>
          <a:p>
            <a:pPr defTabSz="914072" fontAlgn="base">
              <a:spcAft>
                <a:spcPct val="0"/>
              </a:spcAft>
              <a:defRPr/>
            </a:pPr>
            <a:endParaRPr lang="fa-IR"/>
          </a:p>
        </p:txBody>
      </p:sp>
      <p:sp>
        <p:nvSpPr>
          <p:cNvPr id="18" name="Slide Number Placeholder 17"/>
          <p:cNvSpPr>
            <a:spLocks noGrp="1"/>
          </p:cNvSpPr>
          <p:nvPr>
            <p:ph type="sldNum" sz="quarter" idx="4"/>
          </p:nvPr>
        </p:nvSpPr>
        <p:spPr>
          <a:xfrm>
            <a:off x="7924802" y="6356352"/>
            <a:ext cx="762000" cy="365125"/>
          </a:xfrm>
          <a:prstGeom prst="rect">
            <a:avLst/>
          </a:prstGeom>
        </p:spPr>
        <p:txBody>
          <a:bodyPr vert="horz" lIns="0" tIns="0" rIns="0" bIns="0" anchor="b"/>
          <a:lstStyle>
            <a:lvl1pPr algn="r" rtl="1" eaLnBrk="1" latinLnBrk="0" hangingPunct="1">
              <a:spcBef>
                <a:spcPct val="0"/>
              </a:spcBef>
              <a:buClrTx/>
              <a:buSzTx/>
              <a:buFontTx/>
              <a:buNone/>
              <a:defRPr kumimoji="0" sz="1200" b="0">
                <a:solidFill>
                  <a:srgbClr val="04617B">
                    <a:shade val="90000"/>
                  </a:srgbClr>
                </a:solidFill>
                <a:latin typeface="Arial" pitchFamily="34" charset="0"/>
                <a:cs typeface="Arial" pitchFamily="34" charset="0"/>
              </a:defRPr>
            </a:lvl1pPr>
          </a:lstStyle>
          <a:p>
            <a:pPr defTabSz="914072" fontAlgn="base">
              <a:spcAft>
                <a:spcPct val="0"/>
              </a:spcAft>
              <a:defRPr/>
            </a:pPr>
            <a:fld id="{D7854C0F-FF4E-4EFB-8466-40BD264EDEBA}" type="slidenum">
              <a:rPr lang="fa-IR"/>
              <a:pPr defTabSz="914072" fontAlgn="base">
                <a:spcAft>
                  <a:spcPct val="0"/>
                </a:spcAft>
                <a:defRPr/>
              </a:pPr>
              <a:t>‹#›</a:t>
            </a:fld>
            <a:endParaRPr lang="fa-IR"/>
          </a:p>
        </p:txBody>
      </p:sp>
      <p:grpSp>
        <p:nvGrpSpPr>
          <p:cNvPr id="8201" name="Group 1"/>
          <p:cNvGrpSpPr>
            <a:grpSpLocks/>
          </p:cNvGrpSpPr>
          <p:nvPr/>
        </p:nvGrpSpPr>
        <p:grpSpPr bwMode="auto">
          <a:xfrm>
            <a:off x="-19049"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defTabSz="914072" fontAlgn="base">
                <a:spcBef>
                  <a:spcPct val="0"/>
                </a:spcBef>
                <a:spcAft>
                  <a:spcPct val="0"/>
                </a:spcAft>
                <a:defRPr/>
              </a:pPr>
              <a:endParaRPr lang="en-US">
                <a:solidFill>
                  <a:prstClr val="black"/>
                </a:solidFill>
                <a:latin typeface="Arial" pitchFamily="34" charset="0"/>
                <a:cs typeface="Arial" pitchFamily="34" charset="0"/>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defTabSz="914072" fontAlgn="base">
                <a:spcBef>
                  <a:spcPct val="0"/>
                </a:spcBef>
                <a:spcAft>
                  <a:spcPct val="0"/>
                </a:spcAft>
                <a:defRPr/>
              </a:pPr>
              <a:endParaRPr lang="en-US">
                <a:solidFill>
                  <a:prstClr val="black"/>
                </a:solidFill>
                <a:latin typeface="Arial" pitchFamily="34" charset="0"/>
                <a:cs typeface="Arial" pitchFamily="34" charset="0"/>
              </a:endParaRPr>
            </a:p>
          </p:txBody>
        </p:sp>
      </p:grpSp>
    </p:spTree>
    <p:extLst>
      <p:ext uri="{BB962C8B-B14F-4D97-AF65-F5344CB8AC3E}">
        <p14:creationId xmlns:p14="http://schemas.microsoft.com/office/powerpoint/2010/main" xmlns="" val="574715055"/>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Lst>
  <p:txStyles>
    <p:titleStyle>
      <a:lvl1pPr algn="l" rtl="1" eaLnBrk="0" fontAlgn="base" hangingPunct="0">
        <a:spcBef>
          <a:spcPct val="0"/>
        </a:spcBef>
        <a:spcAft>
          <a:spcPct val="0"/>
        </a:spcAft>
        <a:defRPr sz="5000" kern="1200">
          <a:solidFill>
            <a:schemeClr val="tx2"/>
          </a:solidFill>
          <a:latin typeface="+mj-lt"/>
          <a:ea typeface="+mj-ea"/>
          <a:cs typeface="+mj-cs"/>
        </a:defRPr>
      </a:lvl1pPr>
      <a:lvl2pPr algn="l" rtl="1" eaLnBrk="0" fontAlgn="base" hangingPunct="0">
        <a:spcBef>
          <a:spcPct val="0"/>
        </a:spcBef>
        <a:spcAft>
          <a:spcPct val="0"/>
        </a:spcAft>
        <a:defRPr sz="5000">
          <a:solidFill>
            <a:schemeClr val="tx2"/>
          </a:solidFill>
          <a:latin typeface="Calibri" pitchFamily="34" charset="0"/>
          <a:cs typeface="Traditional Arabic" pitchFamily="2" charset="-78"/>
        </a:defRPr>
      </a:lvl2pPr>
      <a:lvl3pPr algn="l" rtl="1" eaLnBrk="0" fontAlgn="base" hangingPunct="0">
        <a:spcBef>
          <a:spcPct val="0"/>
        </a:spcBef>
        <a:spcAft>
          <a:spcPct val="0"/>
        </a:spcAft>
        <a:defRPr sz="5000">
          <a:solidFill>
            <a:schemeClr val="tx2"/>
          </a:solidFill>
          <a:latin typeface="Calibri" pitchFamily="34" charset="0"/>
          <a:cs typeface="Traditional Arabic" pitchFamily="2" charset="-78"/>
        </a:defRPr>
      </a:lvl3pPr>
      <a:lvl4pPr algn="l" rtl="1" eaLnBrk="0" fontAlgn="base" hangingPunct="0">
        <a:spcBef>
          <a:spcPct val="0"/>
        </a:spcBef>
        <a:spcAft>
          <a:spcPct val="0"/>
        </a:spcAft>
        <a:defRPr sz="5000">
          <a:solidFill>
            <a:schemeClr val="tx2"/>
          </a:solidFill>
          <a:latin typeface="Calibri" pitchFamily="34" charset="0"/>
          <a:cs typeface="Traditional Arabic" pitchFamily="2" charset="-78"/>
        </a:defRPr>
      </a:lvl4pPr>
      <a:lvl5pPr algn="l" rtl="1" eaLnBrk="0" fontAlgn="base" hangingPunct="0">
        <a:spcBef>
          <a:spcPct val="0"/>
        </a:spcBef>
        <a:spcAft>
          <a:spcPct val="0"/>
        </a:spcAft>
        <a:defRPr sz="5000">
          <a:solidFill>
            <a:schemeClr val="tx2"/>
          </a:solidFill>
          <a:latin typeface="Calibri" pitchFamily="34" charset="0"/>
          <a:cs typeface="Traditional Arabic" pitchFamily="2" charset="-78"/>
        </a:defRPr>
      </a:lvl5pPr>
      <a:lvl6pPr marL="457035" algn="l" rtl="1" fontAlgn="base">
        <a:spcBef>
          <a:spcPct val="0"/>
        </a:spcBef>
        <a:spcAft>
          <a:spcPct val="0"/>
        </a:spcAft>
        <a:defRPr sz="5000">
          <a:solidFill>
            <a:schemeClr val="tx2"/>
          </a:solidFill>
          <a:latin typeface="Calibri" pitchFamily="34" charset="0"/>
          <a:cs typeface="Traditional Arabic" pitchFamily="2" charset="-78"/>
        </a:defRPr>
      </a:lvl6pPr>
      <a:lvl7pPr marL="914072" algn="l" rtl="1" fontAlgn="base">
        <a:spcBef>
          <a:spcPct val="0"/>
        </a:spcBef>
        <a:spcAft>
          <a:spcPct val="0"/>
        </a:spcAft>
        <a:defRPr sz="5000">
          <a:solidFill>
            <a:schemeClr val="tx2"/>
          </a:solidFill>
          <a:latin typeface="Calibri" pitchFamily="34" charset="0"/>
          <a:cs typeface="Traditional Arabic" pitchFamily="2" charset="-78"/>
        </a:defRPr>
      </a:lvl7pPr>
      <a:lvl8pPr marL="1371107" algn="l" rtl="1" fontAlgn="base">
        <a:spcBef>
          <a:spcPct val="0"/>
        </a:spcBef>
        <a:spcAft>
          <a:spcPct val="0"/>
        </a:spcAft>
        <a:defRPr sz="5000">
          <a:solidFill>
            <a:schemeClr val="tx2"/>
          </a:solidFill>
          <a:latin typeface="Calibri" pitchFamily="34" charset="0"/>
          <a:cs typeface="Traditional Arabic" pitchFamily="2" charset="-78"/>
        </a:defRPr>
      </a:lvl8pPr>
      <a:lvl9pPr marL="1828144" algn="l" rtl="1" fontAlgn="base">
        <a:spcBef>
          <a:spcPct val="0"/>
        </a:spcBef>
        <a:spcAft>
          <a:spcPct val="0"/>
        </a:spcAft>
        <a:defRPr sz="5000">
          <a:solidFill>
            <a:schemeClr val="tx2"/>
          </a:solidFill>
          <a:latin typeface="Calibri" pitchFamily="34" charset="0"/>
          <a:cs typeface="Traditional Arabic" pitchFamily="2" charset="-78"/>
        </a:defRPr>
      </a:lvl9pPr>
    </p:titleStyle>
    <p:bodyStyle>
      <a:lvl1pPr marL="272952" indent="-272952" algn="r" rtl="1"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ajalla UI"/>
          <a:cs typeface="Majalla UI"/>
        </a:defRPr>
      </a:lvl1pPr>
      <a:lvl2pPr marL="639533" indent="-245975" algn="r" rtl="1"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ajalla UI"/>
          <a:cs typeface="Majalla UI"/>
        </a:defRPr>
      </a:lvl2pPr>
      <a:lvl3pPr marL="914072" indent="-245975" algn="r" rtl="1"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ajalla UI"/>
          <a:cs typeface="Majalla UI"/>
        </a:defRPr>
      </a:lvl3pPr>
      <a:lvl4pPr marL="1187024" indent="-209474" algn="r" rtl="1"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ajalla UI"/>
          <a:cs typeface="Majalla UI"/>
        </a:defRPr>
      </a:lvl4pPr>
      <a:lvl5pPr marL="1461562" indent="-209474" algn="r" rtl="1"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ajalla UI"/>
          <a:cs typeface="Majalla UI"/>
        </a:defRPr>
      </a:lvl5pPr>
      <a:lvl6pPr marL="1736736" indent="-210237" algn="r" rtl="1"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19551" indent="-182815" algn="r" rtl="1"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3772" indent="-182815" algn="r" rtl="1" eaLnBrk="1" latinLnBrk="0" hangingPunct="1">
        <a:spcBef>
          <a:spcPct val="20000"/>
        </a:spcBef>
        <a:buClr>
          <a:schemeClr val="tx2"/>
        </a:buClr>
        <a:buChar char="•"/>
        <a:defRPr kumimoji="0" sz="1600" kern="1200">
          <a:solidFill>
            <a:schemeClr val="tx1"/>
          </a:solidFill>
          <a:latin typeface="+mn-lt"/>
          <a:ea typeface="+mn-ea"/>
          <a:cs typeface="+mn-cs"/>
        </a:defRPr>
      </a:lvl8pPr>
      <a:lvl9pPr marL="2467994" indent="-182815" algn="r" rtl="1"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035" algn="r" rtl="1" eaLnBrk="1" latinLnBrk="0" hangingPunct="1">
        <a:defRPr kumimoji="0" kern="1200">
          <a:solidFill>
            <a:schemeClr val="tx1"/>
          </a:solidFill>
          <a:latin typeface="+mn-lt"/>
          <a:ea typeface="+mn-ea"/>
          <a:cs typeface="+mn-cs"/>
        </a:defRPr>
      </a:lvl2pPr>
      <a:lvl3pPr marL="914072" algn="r" rtl="1" eaLnBrk="1" latinLnBrk="0" hangingPunct="1">
        <a:defRPr kumimoji="0" kern="1200">
          <a:solidFill>
            <a:schemeClr val="tx1"/>
          </a:solidFill>
          <a:latin typeface="+mn-lt"/>
          <a:ea typeface="+mn-ea"/>
          <a:cs typeface="+mn-cs"/>
        </a:defRPr>
      </a:lvl3pPr>
      <a:lvl4pPr marL="1371107" algn="r" rtl="1" eaLnBrk="1" latinLnBrk="0" hangingPunct="1">
        <a:defRPr kumimoji="0" kern="1200">
          <a:solidFill>
            <a:schemeClr val="tx1"/>
          </a:solidFill>
          <a:latin typeface="+mn-lt"/>
          <a:ea typeface="+mn-ea"/>
          <a:cs typeface="+mn-cs"/>
        </a:defRPr>
      </a:lvl4pPr>
      <a:lvl5pPr marL="1828144" algn="r" rtl="1" eaLnBrk="1" latinLnBrk="0" hangingPunct="1">
        <a:defRPr kumimoji="0" kern="1200">
          <a:solidFill>
            <a:schemeClr val="tx1"/>
          </a:solidFill>
          <a:latin typeface="+mn-lt"/>
          <a:ea typeface="+mn-ea"/>
          <a:cs typeface="+mn-cs"/>
        </a:defRPr>
      </a:lvl5pPr>
      <a:lvl6pPr marL="2285179" algn="r" rtl="1" eaLnBrk="1" latinLnBrk="0" hangingPunct="1">
        <a:defRPr kumimoji="0" kern="1200">
          <a:solidFill>
            <a:schemeClr val="tx1"/>
          </a:solidFill>
          <a:latin typeface="+mn-lt"/>
          <a:ea typeface="+mn-ea"/>
          <a:cs typeface="+mn-cs"/>
        </a:defRPr>
      </a:lvl6pPr>
      <a:lvl7pPr marL="2742215" algn="r" rtl="1" eaLnBrk="1" latinLnBrk="0" hangingPunct="1">
        <a:defRPr kumimoji="0" kern="1200">
          <a:solidFill>
            <a:schemeClr val="tx1"/>
          </a:solidFill>
          <a:latin typeface="+mn-lt"/>
          <a:ea typeface="+mn-ea"/>
          <a:cs typeface="+mn-cs"/>
        </a:defRPr>
      </a:lvl7pPr>
      <a:lvl8pPr marL="3199251" algn="r" rtl="1" eaLnBrk="1" latinLnBrk="0" hangingPunct="1">
        <a:defRPr kumimoji="0" kern="1200">
          <a:solidFill>
            <a:schemeClr val="tx1"/>
          </a:solidFill>
          <a:latin typeface="+mn-lt"/>
          <a:ea typeface="+mn-ea"/>
          <a:cs typeface="+mn-cs"/>
        </a:defRPr>
      </a:lvl8pPr>
      <a:lvl9pPr marL="3656286" algn="r" rtl="1" eaLnBrk="1" latinLnBrk="0" hangingPunct="1">
        <a:defRPr kumimoji="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ltGray">
          <a:xfrm>
            <a:off x="417513" y="1098551"/>
            <a:ext cx="438150" cy="474663"/>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07" tIns="45704" rIns="91407" bIns="45704" anchor="ctr"/>
          <a:lstStyle/>
          <a:p>
            <a:pPr algn="ctr" defTabSz="914072" rtl="0" fontAlgn="base">
              <a:spcBef>
                <a:spcPct val="0"/>
              </a:spcBef>
              <a:spcAft>
                <a:spcPct val="0"/>
              </a:spcAft>
            </a:pPr>
            <a:endParaRPr kumimoji="1" lang="en-US" sz="2400">
              <a:solidFill>
                <a:srgbClr val="000000"/>
              </a:solidFill>
            </a:endParaRPr>
          </a:p>
        </p:txBody>
      </p:sp>
      <p:sp>
        <p:nvSpPr>
          <p:cNvPr id="3075" name="Rectangle 3"/>
          <p:cNvSpPr>
            <a:spLocks noChangeArrowheads="1"/>
          </p:cNvSpPr>
          <p:nvPr/>
        </p:nvSpPr>
        <p:spPr bwMode="ltGray">
          <a:xfrm>
            <a:off x="800102" y="1098551"/>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07" tIns="45704" rIns="91407" bIns="45704" anchor="ctr"/>
          <a:lstStyle/>
          <a:p>
            <a:pPr algn="ctr" defTabSz="914072" rtl="0" fontAlgn="base">
              <a:spcBef>
                <a:spcPct val="0"/>
              </a:spcBef>
              <a:spcAft>
                <a:spcPct val="0"/>
              </a:spcAft>
            </a:pPr>
            <a:endParaRPr kumimoji="1" lang="en-US" sz="2400">
              <a:solidFill>
                <a:srgbClr val="000000"/>
              </a:solidFill>
            </a:endParaRPr>
          </a:p>
        </p:txBody>
      </p:sp>
      <p:sp>
        <p:nvSpPr>
          <p:cNvPr id="3076" name="Rectangle 4"/>
          <p:cNvSpPr>
            <a:spLocks noChangeArrowheads="1"/>
          </p:cNvSpPr>
          <p:nvPr/>
        </p:nvSpPr>
        <p:spPr bwMode="ltGray">
          <a:xfrm>
            <a:off x="541338" y="1520827"/>
            <a:ext cx="422275" cy="474663"/>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07" tIns="45704" rIns="91407" bIns="45704" anchor="ctr"/>
          <a:lstStyle/>
          <a:p>
            <a:pPr algn="ctr" defTabSz="914072" rtl="0" fontAlgn="base">
              <a:spcBef>
                <a:spcPct val="0"/>
              </a:spcBef>
              <a:spcAft>
                <a:spcPct val="0"/>
              </a:spcAft>
            </a:pPr>
            <a:endParaRPr kumimoji="1" lang="en-US" sz="2400">
              <a:solidFill>
                <a:srgbClr val="000000"/>
              </a:solidFill>
            </a:endParaRPr>
          </a:p>
        </p:txBody>
      </p:sp>
      <p:sp>
        <p:nvSpPr>
          <p:cNvPr id="3077" name="Rectangle 5"/>
          <p:cNvSpPr>
            <a:spLocks noChangeArrowheads="1"/>
          </p:cNvSpPr>
          <p:nvPr/>
        </p:nvSpPr>
        <p:spPr bwMode="ltGray">
          <a:xfrm>
            <a:off x="911225" y="1520827"/>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07" tIns="45704" rIns="91407" bIns="45704" anchor="ctr"/>
          <a:lstStyle/>
          <a:p>
            <a:pPr algn="ctr" defTabSz="914072" rtl="0" fontAlgn="base">
              <a:spcBef>
                <a:spcPct val="0"/>
              </a:spcBef>
              <a:spcAft>
                <a:spcPct val="0"/>
              </a:spcAft>
            </a:pPr>
            <a:endParaRPr kumimoji="1" lang="en-US" sz="2400">
              <a:solidFill>
                <a:srgbClr val="000000"/>
              </a:solidFill>
            </a:endParaRPr>
          </a:p>
        </p:txBody>
      </p:sp>
      <p:sp>
        <p:nvSpPr>
          <p:cNvPr id="3078" name="Rectangle 6"/>
          <p:cNvSpPr>
            <a:spLocks noChangeArrowheads="1"/>
          </p:cNvSpPr>
          <p:nvPr/>
        </p:nvSpPr>
        <p:spPr bwMode="ltGray">
          <a:xfrm>
            <a:off x="127002" y="1447802"/>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07" tIns="45704" rIns="91407" bIns="45704" anchor="ctr"/>
          <a:lstStyle/>
          <a:p>
            <a:pPr algn="ctr" defTabSz="914072" rtl="0" fontAlgn="base">
              <a:spcBef>
                <a:spcPct val="0"/>
              </a:spcBef>
              <a:spcAft>
                <a:spcPct val="0"/>
              </a:spcAft>
            </a:pPr>
            <a:endParaRPr kumimoji="1" lang="en-US" sz="2400">
              <a:solidFill>
                <a:srgbClr val="000000"/>
              </a:solidFill>
            </a:endParaRPr>
          </a:p>
        </p:txBody>
      </p:sp>
      <p:sp>
        <p:nvSpPr>
          <p:cNvPr id="3079" name="Rectangle 7"/>
          <p:cNvSpPr>
            <a:spLocks noChangeArrowheads="1"/>
          </p:cNvSpPr>
          <p:nvPr/>
        </p:nvSpPr>
        <p:spPr bwMode="gray">
          <a:xfrm>
            <a:off x="762000" y="990602"/>
            <a:ext cx="31750" cy="105251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07" tIns="45704" rIns="91407" bIns="45704" anchor="ctr"/>
          <a:lstStyle/>
          <a:p>
            <a:pPr algn="ctr" defTabSz="914072" rtl="0" fontAlgn="base">
              <a:spcBef>
                <a:spcPct val="0"/>
              </a:spcBef>
              <a:spcAft>
                <a:spcPct val="0"/>
              </a:spcAft>
            </a:pPr>
            <a:endParaRPr kumimoji="1" lang="en-US" sz="2400">
              <a:solidFill>
                <a:srgbClr val="000000"/>
              </a:solidFill>
            </a:endParaRPr>
          </a:p>
        </p:txBody>
      </p:sp>
      <p:sp>
        <p:nvSpPr>
          <p:cNvPr id="3080" name="Rectangle 8"/>
          <p:cNvSpPr>
            <a:spLocks noChangeArrowheads="1"/>
          </p:cNvSpPr>
          <p:nvPr/>
        </p:nvSpPr>
        <p:spPr bwMode="gray">
          <a:xfrm>
            <a:off x="442915" y="1781175"/>
            <a:ext cx="8226425" cy="3175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07" tIns="45704" rIns="91407" bIns="45704" anchor="ctr"/>
          <a:lstStyle/>
          <a:p>
            <a:pPr algn="ctr" defTabSz="914072" rtl="0" fontAlgn="base">
              <a:spcBef>
                <a:spcPct val="0"/>
              </a:spcBef>
              <a:spcAft>
                <a:spcPct val="0"/>
              </a:spcAft>
            </a:pPr>
            <a:endParaRPr kumimoji="1" lang="en-US" sz="2400">
              <a:solidFill>
                <a:srgbClr val="000000"/>
              </a:solidFill>
            </a:endParaRPr>
          </a:p>
        </p:txBody>
      </p:sp>
      <p:sp>
        <p:nvSpPr>
          <p:cNvPr id="3081" name="Rectangle 9"/>
          <p:cNvSpPr>
            <a:spLocks noGrp="1" noChangeArrowheads="1"/>
          </p:cNvSpPr>
          <p:nvPr>
            <p:ph type="title"/>
          </p:nvPr>
        </p:nvSpPr>
        <p:spPr bwMode="auto">
          <a:xfrm>
            <a:off x="1150940" y="214315"/>
            <a:ext cx="7793037" cy="1462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07" tIns="45704" rIns="91407" bIns="45704" numCol="1" anchor="b" anchorCtr="0" compatLnSpc="1">
            <a:prstTxWarp prst="textNoShape">
              <a:avLst/>
            </a:prstTxWarp>
          </a:bodyPr>
          <a:lstStyle/>
          <a:p>
            <a:pPr lvl="0"/>
            <a:r>
              <a:rPr lang="en-US" smtClean="0"/>
              <a:t>Click to edit Master title style</a:t>
            </a:r>
          </a:p>
        </p:txBody>
      </p:sp>
      <p:sp>
        <p:nvSpPr>
          <p:cNvPr id="3082"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07" tIns="45704" rIns="91407" bIns="4570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8379" name="Rectangle 11"/>
          <p:cNvSpPr>
            <a:spLocks noGrp="1" noChangeArrowheads="1"/>
          </p:cNvSpPr>
          <p:nvPr>
            <p:ph type="dt" sz="half" idx="2"/>
          </p:nvPr>
        </p:nvSpPr>
        <p:spPr bwMode="auto">
          <a:xfrm>
            <a:off x="179388" y="6381750"/>
            <a:ext cx="1655762" cy="287338"/>
          </a:xfrm>
          <a:prstGeom prst="rect">
            <a:avLst/>
          </a:prstGeom>
          <a:solidFill>
            <a:srgbClr val="993366"/>
          </a:solidFill>
          <a:ln>
            <a:noFill/>
          </a:ln>
          <a:effectLst/>
          <a:extLst/>
        </p:spPr>
        <p:txBody>
          <a:bodyPr vert="horz" wrap="square" lIns="91407" tIns="45704" rIns="91407" bIns="45704" numCol="1" anchor="b" anchorCtr="0" compatLnSpc="1">
            <a:prstTxWarp prst="textNoShape">
              <a:avLst/>
            </a:prstTxWarp>
          </a:bodyPr>
          <a:lstStyle>
            <a:lvl1pPr algn="ctr" rtl="0">
              <a:spcBef>
                <a:spcPct val="0"/>
              </a:spcBef>
              <a:buClrTx/>
              <a:buSzTx/>
              <a:buFontTx/>
              <a:buNone/>
              <a:defRPr sz="1400" b="1">
                <a:solidFill>
                  <a:srgbClr val="FFFFFF"/>
                </a:solidFill>
                <a:latin typeface="+mn-lt"/>
                <a:cs typeface="+mn-cs"/>
              </a:defRPr>
            </a:lvl1pPr>
          </a:lstStyle>
          <a:p>
            <a:pPr defTabSz="914072" fontAlgn="base">
              <a:spcAft>
                <a:spcPct val="0"/>
              </a:spcAft>
              <a:defRPr/>
            </a:pPr>
            <a:fld id="{0A6B8E5D-F681-4A92-B4B8-8708CCEAE070}" type="datetime3">
              <a:rPr lang="en-US"/>
              <a:pPr defTabSz="914072" fontAlgn="base">
                <a:spcAft>
                  <a:spcPct val="0"/>
                </a:spcAft>
                <a:defRPr/>
              </a:pPr>
              <a:t>27 November 2014</a:t>
            </a:fld>
            <a:endParaRPr lang="en-US"/>
          </a:p>
        </p:txBody>
      </p:sp>
      <p:sp>
        <p:nvSpPr>
          <p:cNvPr id="58380" name="Rectangle 12"/>
          <p:cNvSpPr>
            <a:spLocks noGrp="1" noChangeArrowheads="1"/>
          </p:cNvSpPr>
          <p:nvPr>
            <p:ph type="ftr" sz="quarter" idx="3"/>
          </p:nvPr>
        </p:nvSpPr>
        <p:spPr bwMode="auto">
          <a:xfrm>
            <a:off x="6681790" y="6165852"/>
            <a:ext cx="2282825" cy="576263"/>
          </a:xfrm>
          <a:prstGeom prst="rect">
            <a:avLst/>
          </a:prstGeom>
          <a:solidFill>
            <a:schemeClr val="hlink"/>
          </a:solidFill>
          <a:ln>
            <a:noFill/>
          </a:ln>
          <a:effectLst/>
          <a:extLst/>
        </p:spPr>
        <p:txBody>
          <a:bodyPr vert="horz" wrap="square" lIns="91407" tIns="45704" rIns="91407" bIns="45704" numCol="1" anchor="b" anchorCtr="0" compatLnSpc="1">
            <a:prstTxWarp prst="textNoShape">
              <a:avLst/>
            </a:prstTxWarp>
          </a:bodyPr>
          <a:lstStyle>
            <a:lvl1pPr algn="ctr" rtl="0">
              <a:spcBef>
                <a:spcPct val="0"/>
              </a:spcBef>
              <a:buClrTx/>
              <a:buSzTx/>
              <a:buFontTx/>
              <a:buNone/>
              <a:defRPr sz="1600" b="1">
                <a:solidFill>
                  <a:srgbClr val="FFFFFF"/>
                </a:solidFill>
                <a:latin typeface="Constantia" pitchFamily="18" charset="0"/>
                <a:cs typeface="+mn-cs"/>
              </a:defRPr>
            </a:lvl1pPr>
          </a:lstStyle>
          <a:p>
            <a:pPr defTabSz="914072" fontAlgn="base">
              <a:spcAft>
                <a:spcPct val="0"/>
              </a:spcAft>
              <a:defRPr/>
            </a:pPr>
            <a:r>
              <a:rPr lang="en-US"/>
              <a:t>Hamed Akbari Industrial Hygienist</a:t>
            </a:r>
          </a:p>
        </p:txBody>
      </p:sp>
      <p:sp>
        <p:nvSpPr>
          <p:cNvPr id="58381" name="Rectangle 13"/>
          <p:cNvSpPr>
            <a:spLocks noGrp="1" noChangeArrowheads="1"/>
          </p:cNvSpPr>
          <p:nvPr>
            <p:ph type="sldNum" sz="quarter" idx="4"/>
          </p:nvPr>
        </p:nvSpPr>
        <p:spPr bwMode="auto">
          <a:xfrm>
            <a:off x="4284665" y="6308725"/>
            <a:ext cx="935037" cy="319088"/>
          </a:xfrm>
          <a:prstGeom prst="rect">
            <a:avLst/>
          </a:prstGeom>
          <a:noFill/>
          <a:ln>
            <a:noFill/>
          </a:ln>
          <a:effectLst/>
          <a:extLst/>
        </p:spPr>
        <p:txBody>
          <a:bodyPr vert="horz" wrap="square" lIns="91407" tIns="45704" rIns="91407" bIns="45704" numCol="1" anchor="b" anchorCtr="0" compatLnSpc="1">
            <a:prstTxWarp prst="textNoShape">
              <a:avLst/>
            </a:prstTxWarp>
          </a:bodyPr>
          <a:lstStyle>
            <a:lvl1pPr algn="ctr" rtl="0">
              <a:spcBef>
                <a:spcPct val="0"/>
              </a:spcBef>
              <a:buClrTx/>
              <a:buSzTx/>
              <a:buFontTx/>
              <a:buNone/>
              <a:defRPr sz="1400" b="0">
                <a:solidFill>
                  <a:srgbClr val="000000"/>
                </a:solidFill>
                <a:latin typeface="+mn-lt"/>
                <a:cs typeface="+mn-cs"/>
              </a:defRPr>
            </a:lvl1pPr>
          </a:lstStyle>
          <a:p>
            <a:pPr defTabSz="914072" fontAlgn="base">
              <a:spcAft>
                <a:spcPct val="0"/>
              </a:spcAft>
              <a:defRPr/>
            </a:pPr>
            <a:fld id="{8CA7D684-ECBF-42A7-AC70-89F28A45A989}" type="slidenum">
              <a:rPr lang="ar-SA"/>
              <a:pPr defTabSz="914072" fontAlgn="base">
                <a:spcAft>
                  <a:spcPct val="0"/>
                </a:spcAft>
                <a:defRPr/>
              </a:pPr>
              <a:t>‹#›</a:t>
            </a:fld>
            <a:endParaRPr lang="en-US"/>
          </a:p>
        </p:txBody>
      </p:sp>
    </p:spTree>
    <p:extLst>
      <p:ext uri="{BB962C8B-B14F-4D97-AF65-F5344CB8AC3E}">
        <p14:creationId xmlns:p14="http://schemas.microsoft.com/office/powerpoint/2010/main" xmlns="" val="638649277"/>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 id="2147483850" r:id="rId13"/>
    <p:sldLayoutId id="2147483851" r:id="rId14"/>
  </p:sldLayoutIdLst>
  <p:hf hdr="0"/>
  <p:txStyles>
    <p:titleStyle>
      <a:lvl1pPr algn="l" rtl="1" eaLnBrk="0" fontAlgn="base" hangingPunct="0">
        <a:spcBef>
          <a:spcPct val="0"/>
        </a:spcBef>
        <a:spcAft>
          <a:spcPct val="0"/>
        </a:spcAft>
        <a:defRPr sz="4400">
          <a:solidFill>
            <a:schemeClr val="tx2"/>
          </a:solidFill>
          <a:latin typeface="+mj-lt"/>
          <a:ea typeface="+mj-ea"/>
          <a:cs typeface="+mj-cs"/>
        </a:defRPr>
      </a:lvl1pPr>
      <a:lvl2pPr algn="l" rtl="1" eaLnBrk="0" fontAlgn="base" hangingPunct="0">
        <a:spcBef>
          <a:spcPct val="0"/>
        </a:spcBef>
        <a:spcAft>
          <a:spcPct val="0"/>
        </a:spcAft>
        <a:defRPr sz="4400">
          <a:solidFill>
            <a:schemeClr val="tx2"/>
          </a:solidFill>
          <a:latin typeface="Tahoma" pitchFamily="34" charset="0"/>
          <a:cs typeface="Arial" charset="0"/>
        </a:defRPr>
      </a:lvl2pPr>
      <a:lvl3pPr algn="l" rtl="1" eaLnBrk="0" fontAlgn="base" hangingPunct="0">
        <a:spcBef>
          <a:spcPct val="0"/>
        </a:spcBef>
        <a:spcAft>
          <a:spcPct val="0"/>
        </a:spcAft>
        <a:defRPr sz="4400">
          <a:solidFill>
            <a:schemeClr val="tx2"/>
          </a:solidFill>
          <a:latin typeface="Tahoma" pitchFamily="34" charset="0"/>
          <a:cs typeface="Arial" charset="0"/>
        </a:defRPr>
      </a:lvl3pPr>
      <a:lvl4pPr algn="l" rtl="1" eaLnBrk="0" fontAlgn="base" hangingPunct="0">
        <a:spcBef>
          <a:spcPct val="0"/>
        </a:spcBef>
        <a:spcAft>
          <a:spcPct val="0"/>
        </a:spcAft>
        <a:defRPr sz="4400">
          <a:solidFill>
            <a:schemeClr val="tx2"/>
          </a:solidFill>
          <a:latin typeface="Tahoma" pitchFamily="34" charset="0"/>
          <a:cs typeface="Arial" charset="0"/>
        </a:defRPr>
      </a:lvl4pPr>
      <a:lvl5pPr algn="l" rtl="1" eaLnBrk="0" fontAlgn="base" hangingPunct="0">
        <a:spcBef>
          <a:spcPct val="0"/>
        </a:spcBef>
        <a:spcAft>
          <a:spcPct val="0"/>
        </a:spcAft>
        <a:defRPr sz="4400">
          <a:solidFill>
            <a:schemeClr val="tx2"/>
          </a:solidFill>
          <a:latin typeface="Tahoma" pitchFamily="34" charset="0"/>
          <a:cs typeface="Arial" charset="0"/>
        </a:defRPr>
      </a:lvl5pPr>
      <a:lvl6pPr marL="457035" algn="l" rtl="1" fontAlgn="base">
        <a:spcBef>
          <a:spcPct val="0"/>
        </a:spcBef>
        <a:spcAft>
          <a:spcPct val="0"/>
        </a:spcAft>
        <a:defRPr sz="4400">
          <a:solidFill>
            <a:schemeClr val="tx2"/>
          </a:solidFill>
          <a:latin typeface="Tahoma" pitchFamily="34" charset="0"/>
          <a:cs typeface="Arial" charset="0"/>
        </a:defRPr>
      </a:lvl6pPr>
      <a:lvl7pPr marL="914072" algn="l" rtl="1" fontAlgn="base">
        <a:spcBef>
          <a:spcPct val="0"/>
        </a:spcBef>
        <a:spcAft>
          <a:spcPct val="0"/>
        </a:spcAft>
        <a:defRPr sz="4400">
          <a:solidFill>
            <a:schemeClr val="tx2"/>
          </a:solidFill>
          <a:latin typeface="Tahoma" pitchFamily="34" charset="0"/>
          <a:cs typeface="Arial" charset="0"/>
        </a:defRPr>
      </a:lvl7pPr>
      <a:lvl8pPr marL="1371107" algn="l" rtl="1" fontAlgn="base">
        <a:spcBef>
          <a:spcPct val="0"/>
        </a:spcBef>
        <a:spcAft>
          <a:spcPct val="0"/>
        </a:spcAft>
        <a:defRPr sz="4400">
          <a:solidFill>
            <a:schemeClr val="tx2"/>
          </a:solidFill>
          <a:latin typeface="Tahoma" pitchFamily="34" charset="0"/>
          <a:cs typeface="Arial" charset="0"/>
        </a:defRPr>
      </a:lvl8pPr>
      <a:lvl9pPr marL="1828144" algn="l" rtl="1" fontAlgn="base">
        <a:spcBef>
          <a:spcPct val="0"/>
        </a:spcBef>
        <a:spcAft>
          <a:spcPct val="0"/>
        </a:spcAft>
        <a:defRPr sz="4400">
          <a:solidFill>
            <a:schemeClr val="tx2"/>
          </a:solidFill>
          <a:latin typeface="Tahoma" pitchFamily="34" charset="0"/>
          <a:cs typeface="Arial" charset="0"/>
        </a:defRPr>
      </a:lvl9pPr>
    </p:titleStyle>
    <p:bodyStyle>
      <a:lvl1pPr marL="342777" indent="-342777" algn="r" rtl="1" eaLnBrk="0" fontAlgn="base" hangingPunct="0">
        <a:spcBef>
          <a:spcPct val="20000"/>
        </a:spcBef>
        <a:spcAft>
          <a:spcPct val="0"/>
        </a:spcAft>
        <a:buClr>
          <a:schemeClr val="folHlink"/>
        </a:buClr>
        <a:buSzPct val="60000"/>
        <a:buFont typeface="WingDings" pitchFamily="18" charset="0"/>
        <a:buChar char="n"/>
        <a:defRPr sz="3200">
          <a:solidFill>
            <a:schemeClr val="tx1"/>
          </a:solidFill>
          <a:latin typeface="+mn-lt"/>
          <a:ea typeface="+mn-ea"/>
          <a:cs typeface="+mn-cs"/>
        </a:defRPr>
      </a:lvl1pPr>
      <a:lvl2pPr marL="742684" indent="-285647" algn="r" rtl="1" eaLnBrk="0" fontAlgn="base" hangingPunct="0">
        <a:spcBef>
          <a:spcPct val="20000"/>
        </a:spcBef>
        <a:spcAft>
          <a:spcPct val="0"/>
        </a:spcAft>
        <a:buClr>
          <a:schemeClr val="hlink"/>
        </a:buClr>
        <a:buSzPct val="55000"/>
        <a:buFont typeface="WingDings" pitchFamily="18" charset="0"/>
        <a:buChar char="n"/>
        <a:defRPr sz="2800">
          <a:solidFill>
            <a:schemeClr val="tx1"/>
          </a:solidFill>
          <a:latin typeface="+mn-lt"/>
          <a:cs typeface="+mn-cs"/>
        </a:defRPr>
      </a:lvl2pPr>
      <a:lvl3pPr marL="1142589" indent="-228518" algn="r" rtl="1" eaLnBrk="0" fontAlgn="base" hangingPunct="0">
        <a:spcBef>
          <a:spcPct val="20000"/>
        </a:spcBef>
        <a:spcAft>
          <a:spcPct val="0"/>
        </a:spcAft>
        <a:buClr>
          <a:schemeClr val="folHlink"/>
        </a:buClr>
        <a:buSzPct val="50000"/>
        <a:buFont typeface="WingDings" pitchFamily="18" charset="0"/>
        <a:buChar char="n"/>
        <a:defRPr sz="2400">
          <a:solidFill>
            <a:schemeClr val="tx1"/>
          </a:solidFill>
          <a:latin typeface="+mn-lt"/>
          <a:cs typeface="+mn-cs"/>
        </a:defRPr>
      </a:lvl3pPr>
      <a:lvl4pPr marL="1599626" indent="-228518" algn="r" rtl="1" eaLnBrk="0" fontAlgn="base" hangingPunct="0">
        <a:spcBef>
          <a:spcPct val="20000"/>
        </a:spcBef>
        <a:spcAft>
          <a:spcPct val="0"/>
        </a:spcAft>
        <a:buClr>
          <a:schemeClr val="accent2"/>
        </a:buClr>
        <a:buSzPct val="55000"/>
        <a:buFont typeface="WingDings" pitchFamily="18" charset="0"/>
        <a:buChar char="n"/>
        <a:defRPr sz="2000">
          <a:solidFill>
            <a:schemeClr val="tx1"/>
          </a:solidFill>
          <a:latin typeface="+mn-lt"/>
          <a:cs typeface="+mn-cs"/>
        </a:defRPr>
      </a:lvl4pPr>
      <a:lvl5pPr marL="2056660" indent="-228518" algn="r" rtl="1" eaLnBrk="0" fontAlgn="base" hangingPunct="0">
        <a:spcBef>
          <a:spcPct val="20000"/>
        </a:spcBef>
        <a:spcAft>
          <a:spcPct val="0"/>
        </a:spcAft>
        <a:buClr>
          <a:schemeClr val="accent1"/>
        </a:buClr>
        <a:buSzPct val="50000"/>
        <a:buFont typeface="WingDings" pitchFamily="18" charset="0"/>
        <a:buChar char="n"/>
        <a:defRPr sz="2000">
          <a:solidFill>
            <a:schemeClr val="tx1"/>
          </a:solidFill>
          <a:latin typeface="+mn-lt"/>
          <a:cs typeface="+mn-cs"/>
        </a:defRPr>
      </a:lvl5pPr>
      <a:lvl6pPr marL="2513698" indent="-228518" algn="r" rtl="1"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6pPr>
      <a:lvl7pPr marL="2970733" indent="-228518" algn="r" rtl="1"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7pPr>
      <a:lvl8pPr marL="3427769" indent="-228518" algn="r" rtl="1"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8pPr>
      <a:lvl9pPr marL="3884805" indent="-228518" algn="r" rtl="1"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9pPr>
    </p:bodyStyle>
    <p:otherStyle>
      <a:defPPr>
        <a:defRPr lang="en-US"/>
      </a:defPPr>
      <a:lvl1pPr marL="0" algn="l" defTabSz="914072" rtl="0" eaLnBrk="1" latinLnBrk="0" hangingPunct="1">
        <a:defRPr sz="1800" kern="1200">
          <a:solidFill>
            <a:schemeClr val="tx1"/>
          </a:solidFill>
          <a:latin typeface="+mn-lt"/>
          <a:ea typeface="+mn-ea"/>
          <a:cs typeface="+mn-cs"/>
        </a:defRPr>
      </a:lvl1pPr>
      <a:lvl2pPr marL="457035" algn="l" defTabSz="914072" rtl="0" eaLnBrk="1" latinLnBrk="0" hangingPunct="1">
        <a:defRPr sz="1800" kern="1200">
          <a:solidFill>
            <a:schemeClr val="tx1"/>
          </a:solidFill>
          <a:latin typeface="+mn-lt"/>
          <a:ea typeface="+mn-ea"/>
          <a:cs typeface="+mn-cs"/>
        </a:defRPr>
      </a:lvl2pPr>
      <a:lvl3pPr marL="914072" algn="l" defTabSz="914072" rtl="0" eaLnBrk="1" latinLnBrk="0" hangingPunct="1">
        <a:defRPr sz="1800" kern="1200">
          <a:solidFill>
            <a:schemeClr val="tx1"/>
          </a:solidFill>
          <a:latin typeface="+mn-lt"/>
          <a:ea typeface="+mn-ea"/>
          <a:cs typeface="+mn-cs"/>
        </a:defRPr>
      </a:lvl3pPr>
      <a:lvl4pPr marL="1371107" algn="l" defTabSz="914072" rtl="0" eaLnBrk="1" latinLnBrk="0" hangingPunct="1">
        <a:defRPr sz="1800" kern="1200">
          <a:solidFill>
            <a:schemeClr val="tx1"/>
          </a:solidFill>
          <a:latin typeface="+mn-lt"/>
          <a:ea typeface="+mn-ea"/>
          <a:cs typeface="+mn-cs"/>
        </a:defRPr>
      </a:lvl4pPr>
      <a:lvl5pPr marL="1828144" algn="l" defTabSz="914072" rtl="0" eaLnBrk="1" latinLnBrk="0" hangingPunct="1">
        <a:defRPr sz="1800" kern="1200">
          <a:solidFill>
            <a:schemeClr val="tx1"/>
          </a:solidFill>
          <a:latin typeface="+mn-lt"/>
          <a:ea typeface="+mn-ea"/>
          <a:cs typeface="+mn-cs"/>
        </a:defRPr>
      </a:lvl5pPr>
      <a:lvl6pPr marL="2285179" algn="l" defTabSz="914072" rtl="0" eaLnBrk="1" latinLnBrk="0" hangingPunct="1">
        <a:defRPr sz="1800" kern="1200">
          <a:solidFill>
            <a:schemeClr val="tx1"/>
          </a:solidFill>
          <a:latin typeface="+mn-lt"/>
          <a:ea typeface="+mn-ea"/>
          <a:cs typeface="+mn-cs"/>
        </a:defRPr>
      </a:lvl6pPr>
      <a:lvl7pPr marL="2742215" algn="l" defTabSz="914072" rtl="0" eaLnBrk="1" latinLnBrk="0" hangingPunct="1">
        <a:defRPr sz="1800" kern="1200">
          <a:solidFill>
            <a:schemeClr val="tx1"/>
          </a:solidFill>
          <a:latin typeface="+mn-lt"/>
          <a:ea typeface="+mn-ea"/>
          <a:cs typeface="+mn-cs"/>
        </a:defRPr>
      </a:lvl7pPr>
      <a:lvl8pPr marL="3199251" algn="l" defTabSz="914072" rtl="0" eaLnBrk="1" latinLnBrk="0" hangingPunct="1">
        <a:defRPr sz="1800" kern="1200">
          <a:solidFill>
            <a:schemeClr val="tx1"/>
          </a:solidFill>
          <a:latin typeface="+mn-lt"/>
          <a:ea typeface="+mn-ea"/>
          <a:cs typeface="+mn-cs"/>
        </a:defRPr>
      </a:lvl8pPr>
      <a:lvl9pPr marL="3656286" algn="l" defTabSz="914072"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10"/>
          <p:cNvGrpSpPr>
            <a:grpSpLocks/>
          </p:cNvGrpSpPr>
          <p:nvPr/>
        </p:nvGrpSpPr>
        <p:grpSpPr bwMode="auto">
          <a:xfrm>
            <a:off x="0" y="1588"/>
            <a:ext cx="9132888" cy="6845300"/>
            <a:chOff x="0" y="1"/>
            <a:chExt cx="5753" cy="4312"/>
          </a:xfrm>
        </p:grpSpPr>
        <p:sp>
          <p:nvSpPr>
            <p:cNvPr id="2051"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l" rtl="0" fontAlgn="base">
                <a:spcBef>
                  <a:spcPct val="20000"/>
                </a:spcBef>
                <a:spcAft>
                  <a:spcPct val="0"/>
                </a:spcAft>
                <a:buClr>
                  <a:srgbClr val="FFCC66"/>
                </a:buClr>
                <a:buSzPct val="90000"/>
                <a:buFont typeface="Symbol" pitchFamily="18" charset="2"/>
                <a:buNone/>
                <a:defRPr/>
              </a:pPr>
              <a:endParaRPr lang="en-US" sz="2400" b="1">
                <a:solidFill>
                  <a:srgbClr val="FFFFFF"/>
                </a:solidFill>
                <a:effectLst>
                  <a:outerShdw blurRad="38100" dist="38100" dir="2700000" algn="tl">
                    <a:srgbClr val="000000">
                      <a:alpha val="43137"/>
                    </a:srgbClr>
                  </a:outerShdw>
                </a:effectLst>
              </a:endParaRPr>
            </a:p>
          </p:txBody>
        </p:sp>
        <p:sp>
          <p:nvSpPr>
            <p:cNvPr id="2052" name="Arc 4"/>
            <p:cNvSpPr>
              <a:spLocks/>
            </p:cNvSpPr>
            <p:nvPr/>
          </p:nvSpPr>
          <p:spPr bwMode="auto">
            <a:xfrm>
              <a:off x="0" y="1"/>
              <a:ext cx="5298" cy="43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chemeClr val="accent2"/>
              </a:solidFill>
              <a:round/>
              <a:headEnd type="none" w="sm" len="sm"/>
              <a:tailEnd type="none" w="sm" len="sm"/>
            </a:ln>
            <a:effectLst/>
          </p:spPr>
          <p:txBody>
            <a:bodyPr wrap="none" anchor="ctr"/>
            <a:lstStyle/>
            <a:p>
              <a:pPr algn="l" rtl="0" fontAlgn="base">
                <a:spcBef>
                  <a:spcPct val="20000"/>
                </a:spcBef>
                <a:spcAft>
                  <a:spcPct val="0"/>
                </a:spcAft>
                <a:buClr>
                  <a:srgbClr val="FFCC66"/>
                </a:buClr>
                <a:buSzPct val="90000"/>
                <a:buFont typeface="Symbol" pitchFamily="18" charset="2"/>
                <a:buNone/>
                <a:defRPr/>
              </a:pPr>
              <a:endParaRPr lang="en-US" sz="2400" b="1">
                <a:solidFill>
                  <a:srgbClr val="FFFFFF"/>
                </a:solidFill>
                <a:effectLst>
                  <a:outerShdw blurRad="38100" dist="38100" dir="2700000" algn="tl">
                    <a:srgbClr val="000000">
                      <a:alpha val="43137"/>
                    </a:srgbClr>
                  </a:outerShdw>
                </a:effectLst>
              </a:endParaRPr>
            </a:p>
          </p:txBody>
        </p:sp>
      </p:grpSp>
      <p:sp>
        <p:nvSpPr>
          <p:cNvPr id="2053"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055" name="Rectangle 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spcBef>
                <a:spcPct val="0"/>
              </a:spcBef>
              <a:buClrTx/>
              <a:buSzTx/>
              <a:buFontTx/>
              <a:buNone/>
              <a:defRPr sz="1400" b="0">
                <a:effectLst/>
              </a:defRPr>
            </a:lvl1pPr>
          </a:lstStyle>
          <a:p>
            <a:pPr algn="l" rtl="0" fontAlgn="base">
              <a:spcAft>
                <a:spcPct val="0"/>
              </a:spcAft>
              <a:defRPr/>
            </a:pPr>
            <a:endParaRPr lang="en-US">
              <a:solidFill>
                <a:srgbClr val="FFFFFF"/>
              </a:solidFill>
            </a:endParaRPr>
          </a:p>
        </p:txBody>
      </p:sp>
      <p:sp>
        <p:nvSpPr>
          <p:cNvPr id="2056"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spcBef>
                <a:spcPct val="0"/>
              </a:spcBef>
              <a:buClrTx/>
              <a:buSzTx/>
              <a:buFontTx/>
              <a:buNone/>
              <a:defRPr sz="1400" b="0">
                <a:effectLst/>
              </a:defRPr>
            </a:lvl1pPr>
          </a:lstStyle>
          <a:p>
            <a:pPr rtl="0" fontAlgn="base">
              <a:spcAft>
                <a:spcPct val="0"/>
              </a:spcAft>
              <a:defRPr/>
            </a:pPr>
            <a:endParaRPr lang="en-US">
              <a:solidFill>
                <a:srgbClr val="FFFFFF"/>
              </a:solidFill>
            </a:endParaRPr>
          </a:p>
        </p:txBody>
      </p:sp>
      <p:sp>
        <p:nvSpPr>
          <p:cNvPr id="2057" name="Rectangle 9"/>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spcBef>
                <a:spcPct val="0"/>
              </a:spcBef>
              <a:buClrTx/>
              <a:buSzTx/>
              <a:buFontTx/>
              <a:buNone/>
              <a:defRPr sz="1400" b="0">
                <a:effectLst/>
                <a:cs typeface="Times New Roman" pitchFamily="18" charset="0"/>
              </a:defRPr>
            </a:lvl1pPr>
          </a:lstStyle>
          <a:p>
            <a:pPr rtl="0" fontAlgn="base">
              <a:spcAft>
                <a:spcPct val="0"/>
              </a:spcAft>
              <a:defRPr/>
            </a:pPr>
            <a:fld id="{B2B36306-5579-4851-AF84-1BD6AD6F229F}" type="slidenum">
              <a:rPr lang="ar-SA">
                <a:solidFill>
                  <a:srgbClr val="FFFFFF"/>
                </a:solidFill>
              </a:rPr>
              <a:pPr rtl="0" fontAlgn="base">
                <a:spcAft>
                  <a:spcPct val="0"/>
                </a:spcAft>
                <a:defRPr/>
              </a:pPr>
              <a:t>‹#›</a:t>
            </a:fld>
            <a:endParaRPr lang="en-US">
              <a:solidFill>
                <a:srgbClr val="FFFFFF"/>
              </a:solidFill>
            </a:endParaRPr>
          </a:p>
        </p:txBody>
      </p:sp>
      <p:sp>
        <p:nvSpPr>
          <p:cNvPr id="1031" name="Rectangle 11"/>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xmlns="" val="140098513"/>
      </p:ext>
    </p:extLst>
  </p:cSld>
  <p:clrMap bg1="dk2" tx1="lt1" bg2="dk1" tx2="lt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Lst>
  <p:transition spd="slow">
    <p:wheel/>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18" charset="0"/>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18" charset="0"/>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autumn"/>
          <p:cNvPicPr>
            <a:picLocks noChangeAspect="1" noChangeArrowheads="1"/>
          </p:cNvPicPr>
          <p:nvPr/>
        </p:nvPicPr>
        <p:blipFill>
          <a:blip r:embed="rId15">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1" name="Rectangle 3"/>
          <p:cNvSpPr>
            <a:spLocks noGrp="1" noChangeArrowheads="1"/>
          </p:cNvSpPr>
          <p:nvPr>
            <p:ph type="title"/>
          </p:nvPr>
        </p:nvSpPr>
        <p:spPr bwMode="auto">
          <a:xfrm>
            <a:off x="304800" y="274638"/>
            <a:ext cx="8382000" cy="868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2" name="Rectangle 4"/>
          <p:cNvSpPr>
            <a:spLocks noGrp="1" noChangeArrowheads="1"/>
          </p:cNvSpPr>
          <p:nvPr>
            <p:ph type="body" idx="1"/>
          </p:nvPr>
        </p:nvSpPr>
        <p:spPr bwMode="auto">
          <a:xfrm>
            <a:off x="304800" y="1219200"/>
            <a:ext cx="83820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2773" name="Rectangle 5"/>
          <p:cNvSpPr>
            <a:spLocks noGrp="1" noChangeArrowheads="1"/>
          </p:cNvSpPr>
          <p:nvPr>
            <p:ph type="ftr" sz="quarter" idx="3"/>
          </p:nvPr>
        </p:nvSpPr>
        <p:spPr bwMode="auto">
          <a:xfrm>
            <a:off x="0" y="6381750"/>
            <a:ext cx="6781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buClrTx/>
              <a:buSzTx/>
              <a:buFontTx/>
              <a:buNone/>
              <a:defRPr sz="1400" b="0">
                <a:solidFill>
                  <a:srgbClr val="000000"/>
                </a:solidFill>
                <a:latin typeface="+mn-lt"/>
                <a:cs typeface="Arial" pitchFamily="34" charset="0"/>
              </a:defRPr>
            </a:lvl1pPr>
          </a:lstStyle>
          <a:p>
            <a:pPr rtl="0" fontAlgn="base">
              <a:spcAft>
                <a:spcPct val="0"/>
              </a:spcAft>
              <a:defRPr/>
            </a:pPr>
            <a:endParaRPr lang="en-US"/>
          </a:p>
        </p:txBody>
      </p:sp>
      <p:sp>
        <p:nvSpPr>
          <p:cNvPr id="32774" name="Rectangle 6"/>
          <p:cNvSpPr>
            <a:spLocks noGrp="1" noChangeArrowheads="1"/>
          </p:cNvSpPr>
          <p:nvPr>
            <p:ph type="sldNum" sz="quarter" idx="4"/>
          </p:nvPr>
        </p:nvSpPr>
        <p:spPr bwMode="auto">
          <a:xfrm>
            <a:off x="701040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buClrTx/>
              <a:buSzTx/>
              <a:buFontTx/>
              <a:buNone/>
              <a:defRPr sz="2000" b="0">
                <a:solidFill>
                  <a:srgbClr val="000000"/>
                </a:solidFill>
                <a:latin typeface="+mn-lt"/>
                <a:cs typeface="Arial" pitchFamily="34" charset="0"/>
              </a:defRPr>
            </a:lvl1pPr>
          </a:lstStyle>
          <a:p>
            <a:pPr rtl="0" fontAlgn="base">
              <a:spcAft>
                <a:spcPct val="0"/>
              </a:spcAft>
              <a:defRPr/>
            </a:pPr>
            <a:fld id="{6DFAF207-8DEE-454F-AB43-02DF5D1F16F8}" type="slidenum">
              <a:rPr lang="fa-IR"/>
              <a:pPr rtl="0" fontAlgn="base">
                <a:spcAft>
                  <a:spcPct val="0"/>
                </a:spcAft>
                <a:defRPr/>
              </a:pPr>
              <a:t>‹#›</a:t>
            </a:fld>
            <a:endParaRPr lang="en-US"/>
          </a:p>
        </p:txBody>
      </p:sp>
    </p:spTree>
    <p:extLst>
      <p:ext uri="{BB962C8B-B14F-4D97-AF65-F5344CB8AC3E}">
        <p14:creationId xmlns:p14="http://schemas.microsoft.com/office/powerpoint/2010/main" xmlns="" val="1171122741"/>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 id="2147483877" r:id="rId12"/>
    <p:sldLayoutId id="2147483878" r:id="rId13"/>
  </p:sldLayoutIdLst>
  <p:hf hdr="0" ftr="0" dt="0"/>
  <p:txStyles>
    <p:titleStyle>
      <a:lvl1pPr algn="ctr" rtl="0" eaLnBrk="0" fontAlgn="base" hangingPunct="0">
        <a:spcBef>
          <a:spcPct val="0"/>
        </a:spcBef>
        <a:spcAft>
          <a:spcPct val="0"/>
        </a:spcAft>
        <a:defRPr sz="4400">
          <a:solidFill>
            <a:srgbClr val="663300"/>
          </a:solidFill>
          <a:latin typeface="+mj-lt"/>
          <a:ea typeface="+mj-ea"/>
          <a:cs typeface="+mj-cs"/>
        </a:defRPr>
      </a:lvl1pPr>
      <a:lvl2pPr algn="ctr" rtl="0" eaLnBrk="0" fontAlgn="base" hangingPunct="0">
        <a:spcBef>
          <a:spcPct val="0"/>
        </a:spcBef>
        <a:spcAft>
          <a:spcPct val="0"/>
        </a:spcAft>
        <a:defRPr sz="4400">
          <a:solidFill>
            <a:srgbClr val="663300"/>
          </a:solidFill>
          <a:latin typeface="Arial" pitchFamily="34" charset="0"/>
        </a:defRPr>
      </a:lvl2pPr>
      <a:lvl3pPr algn="ctr" rtl="0" eaLnBrk="0" fontAlgn="base" hangingPunct="0">
        <a:spcBef>
          <a:spcPct val="0"/>
        </a:spcBef>
        <a:spcAft>
          <a:spcPct val="0"/>
        </a:spcAft>
        <a:defRPr sz="4400">
          <a:solidFill>
            <a:srgbClr val="663300"/>
          </a:solidFill>
          <a:latin typeface="Arial" pitchFamily="34" charset="0"/>
        </a:defRPr>
      </a:lvl3pPr>
      <a:lvl4pPr algn="ctr" rtl="0" eaLnBrk="0" fontAlgn="base" hangingPunct="0">
        <a:spcBef>
          <a:spcPct val="0"/>
        </a:spcBef>
        <a:spcAft>
          <a:spcPct val="0"/>
        </a:spcAft>
        <a:defRPr sz="4400">
          <a:solidFill>
            <a:srgbClr val="663300"/>
          </a:solidFill>
          <a:latin typeface="Arial" pitchFamily="34" charset="0"/>
        </a:defRPr>
      </a:lvl4pPr>
      <a:lvl5pPr algn="ctr" rtl="0" eaLnBrk="0" fontAlgn="base" hangingPunct="0">
        <a:spcBef>
          <a:spcPct val="0"/>
        </a:spcBef>
        <a:spcAft>
          <a:spcPct val="0"/>
        </a:spcAft>
        <a:defRPr sz="4400">
          <a:solidFill>
            <a:srgbClr val="663300"/>
          </a:solidFill>
          <a:latin typeface="Arial" pitchFamily="34" charset="0"/>
        </a:defRPr>
      </a:lvl5pPr>
      <a:lvl6pPr marL="457200" algn="ctr" rtl="0" fontAlgn="base">
        <a:spcBef>
          <a:spcPct val="0"/>
        </a:spcBef>
        <a:spcAft>
          <a:spcPct val="0"/>
        </a:spcAft>
        <a:defRPr sz="4400">
          <a:solidFill>
            <a:srgbClr val="663300"/>
          </a:solidFill>
          <a:latin typeface="Arial" pitchFamily="34" charset="0"/>
        </a:defRPr>
      </a:lvl6pPr>
      <a:lvl7pPr marL="914400" algn="ctr" rtl="0" fontAlgn="base">
        <a:spcBef>
          <a:spcPct val="0"/>
        </a:spcBef>
        <a:spcAft>
          <a:spcPct val="0"/>
        </a:spcAft>
        <a:defRPr sz="4400">
          <a:solidFill>
            <a:srgbClr val="663300"/>
          </a:solidFill>
          <a:latin typeface="Arial" pitchFamily="34" charset="0"/>
        </a:defRPr>
      </a:lvl7pPr>
      <a:lvl8pPr marL="1371600" algn="ctr" rtl="0" fontAlgn="base">
        <a:spcBef>
          <a:spcPct val="0"/>
        </a:spcBef>
        <a:spcAft>
          <a:spcPct val="0"/>
        </a:spcAft>
        <a:defRPr sz="4400">
          <a:solidFill>
            <a:srgbClr val="663300"/>
          </a:solidFill>
          <a:latin typeface="Arial" pitchFamily="34" charset="0"/>
        </a:defRPr>
      </a:lvl8pPr>
      <a:lvl9pPr marL="1828800" algn="ctr" rtl="0" fontAlgn="base">
        <a:spcBef>
          <a:spcPct val="0"/>
        </a:spcBef>
        <a:spcAft>
          <a:spcPct val="0"/>
        </a:spcAft>
        <a:defRPr sz="4400">
          <a:solidFill>
            <a:srgbClr val="663300"/>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autumn"/>
          <p:cNvPicPr>
            <a:picLocks noChangeAspect="1" noChangeArrowheads="1"/>
          </p:cNvPicPr>
          <p:nvPr/>
        </p:nvPicPr>
        <p:blipFill>
          <a:blip r:embed="rId15">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5" name="Rectangle 3"/>
          <p:cNvSpPr>
            <a:spLocks noGrp="1" noChangeArrowheads="1"/>
          </p:cNvSpPr>
          <p:nvPr>
            <p:ph type="title"/>
          </p:nvPr>
        </p:nvSpPr>
        <p:spPr bwMode="auto">
          <a:xfrm>
            <a:off x="304800" y="274638"/>
            <a:ext cx="8382000" cy="868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6" name="Rectangle 4"/>
          <p:cNvSpPr>
            <a:spLocks noGrp="1" noChangeArrowheads="1"/>
          </p:cNvSpPr>
          <p:nvPr>
            <p:ph type="body" idx="1"/>
          </p:nvPr>
        </p:nvSpPr>
        <p:spPr bwMode="auto">
          <a:xfrm>
            <a:off x="304800" y="1219200"/>
            <a:ext cx="83820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2773" name="Rectangle 5"/>
          <p:cNvSpPr>
            <a:spLocks noGrp="1" noChangeArrowheads="1"/>
          </p:cNvSpPr>
          <p:nvPr>
            <p:ph type="ftr" sz="quarter" idx="3"/>
          </p:nvPr>
        </p:nvSpPr>
        <p:spPr bwMode="auto">
          <a:xfrm>
            <a:off x="0" y="6381750"/>
            <a:ext cx="6781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buClrTx/>
              <a:buSzTx/>
              <a:buFontTx/>
              <a:buNone/>
              <a:defRPr sz="1400" b="0">
                <a:solidFill>
                  <a:srgbClr val="000000"/>
                </a:solidFill>
                <a:latin typeface="+mn-lt"/>
                <a:cs typeface="Arial" pitchFamily="34" charset="0"/>
              </a:defRPr>
            </a:lvl1pPr>
          </a:lstStyle>
          <a:p>
            <a:pPr rtl="0" fontAlgn="base">
              <a:spcAft>
                <a:spcPct val="0"/>
              </a:spcAft>
              <a:defRPr/>
            </a:pPr>
            <a:endParaRPr lang="en-US"/>
          </a:p>
        </p:txBody>
      </p:sp>
      <p:sp>
        <p:nvSpPr>
          <p:cNvPr id="32774" name="Rectangle 6"/>
          <p:cNvSpPr>
            <a:spLocks noGrp="1" noChangeArrowheads="1"/>
          </p:cNvSpPr>
          <p:nvPr>
            <p:ph type="sldNum" sz="quarter" idx="4"/>
          </p:nvPr>
        </p:nvSpPr>
        <p:spPr bwMode="auto">
          <a:xfrm>
            <a:off x="701040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buClrTx/>
              <a:buSzTx/>
              <a:buFontTx/>
              <a:buNone/>
              <a:defRPr sz="2000" b="0">
                <a:solidFill>
                  <a:srgbClr val="000000"/>
                </a:solidFill>
                <a:latin typeface="+mn-lt"/>
                <a:cs typeface="Arial" pitchFamily="34" charset="0"/>
              </a:defRPr>
            </a:lvl1pPr>
          </a:lstStyle>
          <a:p>
            <a:pPr rtl="0" fontAlgn="base">
              <a:spcAft>
                <a:spcPct val="0"/>
              </a:spcAft>
              <a:defRPr/>
            </a:pPr>
            <a:fld id="{17D5938B-A852-4017-BE31-AC48AECCBF05}" type="slidenum">
              <a:rPr lang="fa-IR"/>
              <a:pPr rtl="0" fontAlgn="base">
                <a:spcAft>
                  <a:spcPct val="0"/>
                </a:spcAft>
                <a:defRPr/>
              </a:pPr>
              <a:t>‹#›</a:t>
            </a:fld>
            <a:endParaRPr lang="en-US"/>
          </a:p>
        </p:txBody>
      </p:sp>
    </p:spTree>
    <p:extLst>
      <p:ext uri="{BB962C8B-B14F-4D97-AF65-F5344CB8AC3E}">
        <p14:creationId xmlns:p14="http://schemas.microsoft.com/office/powerpoint/2010/main" xmlns="" val="125208589"/>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 id="2147483891" r:id="rId12"/>
    <p:sldLayoutId id="2147483892" r:id="rId13"/>
  </p:sldLayoutIdLst>
  <p:hf hdr="0" ftr="0" dt="0"/>
  <p:txStyles>
    <p:titleStyle>
      <a:lvl1pPr algn="ctr" rtl="0" eaLnBrk="0" fontAlgn="base" hangingPunct="0">
        <a:spcBef>
          <a:spcPct val="0"/>
        </a:spcBef>
        <a:spcAft>
          <a:spcPct val="0"/>
        </a:spcAft>
        <a:defRPr sz="4400">
          <a:solidFill>
            <a:srgbClr val="663300"/>
          </a:solidFill>
          <a:latin typeface="+mj-lt"/>
          <a:ea typeface="+mj-ea"/>
          <a:cs typeface="+mj-cs"/>
        </a:defRPr>
      </a:lvl1pPr>
      <a:lvl2pPr algn="ctr" rtl="0" eaLnBrk="0" fontAlgn="base" hangingPunct="0">
        <a:spcBef>
          <a:spcPct val="0"/>
        </a:spcBef>
        <a:spcAft>
          <a:spcPct val="0"/>
        </a:spcAft>
        <a:defRPr sz="4400">
          <a:solidFill>
            <a:srgbClr val="663300"/>
          </a:solidFill>
          <a:latin typeface="Arial" pitchFamily="34" charset="0"/>
        </a:defRPr>
      </a:lvl2pPr>
      <a:lvl3pPr algn="ctr" rtl="0" eaLnBrk="0" fontAlgn="base" hangingPunct="0">
        <a:spcBef>
          <a:spcPct val="0"/>
        </a:spcBef>
        <a:spcAft>
          <a:spcPct val="0"/>
        </a:spcAft>
        <a:defRPr sz="4400">
          <a:solidFill>
            <a:srgbClr val="663300"/>
          </a:solidFill>
          <a:latin typeface="Arial" pitchFamily="34" charset="0"/>
        </a:defRPr>
      </a:lvl3pPr>
      <a:lvl4pPr algn="ctr" rtl="0" eaLnBrk="0" fontAlgn="base" hangingPunct="0">
        <a:spcBef>
          <a:spcPct val="0"/>
        </a:spcBef>
        <a:spcAft>
          <a:spcPct val="0"/>
        </a:spcAft>
        <a:defRPr sz="4400">
          <a:solidFill>
            <a:srgbClr val="663300"/>
          </a:solidFill>
          <a:latin typeface="Arial" pitchFamily="34" charset="0"/>
        </a:defRPr>
      </a:lvl4pPr>
      <a:lvl5pPr algn="ctr" rtl="0" eaLnBrk="0" fontAlgn="base" hangingPunct="0">
        <a:spcBef>
          <a:spcPct val="0"/>
        </a:spcBef>
        <a:spcAft>
          <a:spcPct val="0"/>
        </a:spcAft>
        <a:defRPr sz="4400">
          <a:solidFill>
            <a:srgbClr val="663300"/>
          </a:solidFill>
          <a:latin typeface="Arial" pitchFamily="34" charset="0"/>
        </a:defRPr>
      </a:lvl5pPr>
      <a:lvl6pPr marL="457200" algn="ctr" rtl="0" fontAlgn="base">
        <a:spcBef>
          <a:spcPct val="0"/>
        </a:spcBef>
        <a:spcAft>
          <a:spcPct val="0"/>
        </a:spcAft>
        <a:defRPr sz="4400">
          <a:solidFill>
            <a:srgbClr val="663300"/>
          </a:solidFill>
          <a:latin typeface="Arial" pitchFamily="34" charset="0"/>
        </a:defRPr>
      </a:lvl6pPr>
      <a:lvl7pPr marL="914400" algn="ctr" rtl="0" fontAlgn="base">
        <a:spcBef>
          <a:spcPct val="0"/>
        </a:spcBef>
        <a:spcAft>
          <a:spcPct val="0"/>
        </a:spcAft>
        <a:defRPr sz="4400">
          <a:solidFill>
            <a:srgbClr val="663300"/>
          </a:solidFill>
          <a:latin typeface="Arial" pitchFamily="34" charset="0"/>
        </a:defRPr>
      </a:lvl7pPr>
      <a:lvl8pPr marL="1371600" algn="ctr" rtl="0" fontAlgn="base">
        <a:spcBef>
          <a:spcPct val="0"/>
        </a:spcBef>
        <a:spcAft>
          <a:spcPct val="0"/>
        </a:spcAft>
        <a:defRPr sz="4400">
          <a:solidFill>
            <a:srgbClr val="663300"/>
          </a:solidFill>
          <a:latin typeface="Arial" pitchFamily="34" charset="0"/>
        </a:defRPr>
      </a:lvl8pPr>
      <a:lvl9pPr marL="1828800" algn="ctr" rtl="0" fontAlgn="base">
        <a:spcBef>
          <a:spcPct val="0"/>
        </a:spcBef>
        <a:spcAft>
          <a:spcPct val="0"/>
        </a:spcAft>
        <a:defRPr sz="4400">
          <a:solidFill>
            <a:srgbClr val="663300"/>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10"/>
          <p:cNvGrpSpPr>
            <a:grpSpLocks/>
          </p:cNvGrpSpPr>
          <p:nvPr/>
        </p:nvGrpSpPr>
        <p:grpSpPr bwMode="auto">
          <a:xfrm>
            <a:off x="0" y="1588"/>
            <a:ext cx="9132888" cy="6845300"/>
            <a:chOff x="0" y="1"/>
            <a:chExt cx="5753" cy="4312"/>
          </a:xfrm>
        </p:grpSpPr>
        <p:sp>
          <p:nvSpPr>
            <p:cNvPr id="2051"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l" rtl="0" fontAlgn="base">
                <a:spcBef>
                  <a:spcPct val="20000"/>
                </a:spcBef>
                <a:spcAft>
                  <a:spcPct val="0"/>
                </a:spcAft>
                <a:buClr>
                  <a:srgbClr val="FFCC66"/>
                </a:buClr>
                <a:buSzPct val="90000"/>
                <a:buFont typeface="Symbol" pitchFamily="18" charset="2"/>
                <a:buNone/>
                <a:defRPr/>
              </a:pPr>
              <a:endParaRPr lang="en-US" sz="2400" b="1">
                <a:solidFill>
                  <a:srgbClr val="FFFFFF"/>
                </a:solidFill>
                <a:effectLst>
                  <a:outerShdw blurRad="38100" dist="38100" dir="2700000" algn="tl">
                    <a:srgbClr val="000000">
                      <a:alpha val="43137"/>
                    </a:srgbClr>
                  </a:outerShdw>
                </a:effectLst>
              </a:endParaRPr>
            </a:p>
          </p:txBody>
        </p:sp>
        <p:sp>
          <p:nvSpPr>
            <p:cNvPr id="2052" name="Arc 4"/>
            <p:cNvSpPr>
              <a:spLocks/>
            </p:cNvSpPr>
            <p:nvPr/>
          </p:nvSpPr>
          <p:spPr bwMode="auto">
            <a:xfrm>
              <a:off x="0" y="1"/>
              <a:ext cx="5298" cy="43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chemeClr val="accent2"/>
              </a:solidFill>
              <a:round/>
              <a:headEnd type="none" w="sm" len="sm"/>
              <a:tailEnd type="none" w="sm" len="sm"/>
            </a:ln>
            <a:effectLst/>
          </p:spPr>
          <p:txBody>
            <a:bodyPr wrap="none" anchor="ctr"/>
            <a:lstStyle/>
            <a:p>
              <a:pPr algn="l" rtl="0" fontAlgn="base">
                <a:spcBef>
                  <a:spcPct val="20000"/>
                </a:spcBef>
                <a:spcAft>
                  <a:spcPct val="0"/>
                </a:spcAft>
                <a:buClr>
                  <a:srgbClr val="FFCC66"/>
                </a:buClr>
                <a:buSzPct val="90000"/>
                <a:buFont typeface="Symbol" pitchFamily="18" charset="2"/>
                <a:buNone/>
                <a:defRPr/>
              </a:pPr>
              <a:endParaRPr lang="en-US" sz="2400" b="1">
                <a:solidFill>
                  <a:srgbClr val="FFFFFF"/>
                </a:solidFill>
                <a:effectLst>
                  <a:outerShdw blurRad="38100" dist="38100" dir="2700000" algn="tl">
                    <a:srgbClr val="000000">
                      <a:alpha val="43137"/>
                    </a:srgbClr>
                  </a:outerShdw>
                </a:effectLst>
              </a:endParaRPr>
            </a:p>
          </p:txBody>
        </p:sp>
      </p:grpSp>
      <p:sp>
        <p:nvSpPr>
          <p:cNvPr id="2053"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055" name="Rectangle 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spcBef>
                <a:spcPct val="0"/>
              </a:spcBef>
              <a:buClrTx/>
              <a:buSzTx/>
              <a:buFontTx/>
              <a:buNone/>
              <a:defRPr sz="1400" b="0">
                <a:effectLst/>
              </a:defRPr>
            </a:lvl1pPr>
          </a:lstStyle>
          <a:p>
            <a:pPr algn="l" rtl="0" fontAlgn="base">
              <a:spcAft>
                <a:spcPct val="0"/>
              </a:spcAft>
              <a:defRPr/>
            </a:pPr>
            <a:endParaRPr lang="en-US">
              <a:solidFill>
                <a:srgbClr val="FFFFFF"/>
              </a:solidFill>
            </a:endParaRPr>
          </a:p>
        </p:txBody>
      </p:sp>
      <p:sp>
        <p:nvSpPr>
          <p:cNvPr id="2056"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spcBef>
                <a:spcPct val="0"/>
              </a:spcBef>
              <a:buClrTx/>
              <a:buSzTx/>
              <a:buFontTx/>
              <a:buNone/>
              <a:defRPr sz="1400" b="0">
                <a:effectLst/>
              </a:defRPr>
            </a:lvl1pPr>
          </a:lstStyle>
          <a:p>
            <a:pPr rtl="0" fontAlgn="base">
              <a:spcAft>
                <a:spcPct val="0"/>
              </a:spcAft>
              <a:defRPr/>
            </a:pPr>
            <a:endParaRPr lang="en-US">
              <a:solidFill>
                <a:srgbClr val="FFFFFF"/>
              </a:solidFill>
            </a:endParaRPr>
          </a:p>
        </p:txBody>
      </p:sp>
      <p:sp>
        <p:nvSpPr>
          <p:cNvPr id="2057" name="Rectangle 9"/>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spcBef>
                <a:spcPct val="0"/>
              </a:spcBef>
              <a:buClrTx/>
              <a:buSzTx/>
              <a:buFontTx/>
              <a:buNone/>
              <a:defRPr sz="1400" b="0">
                <a:effectLst/>
                <a:cs typeface="Times New Roman" pitchFamily="18" charset="0"/>
              </a:defRPr>
            </a:lvl1pPr>
          </a:lstStyle>
          <a:p>
            <a:pPr rtl="0" fontAlgn="base">
              <a:spcAft>
                <a:spcPct val="0"/>
              </a:spcAft>
              <a:defRPr/>
            </a:pPr>
            <a:fld id="{B2B36306-5579-4851-AF84-1BD6AD6F229F}" type="slidenum">
              <a:rPr lang="ar-SA">
                <a:solidFill>
                  <a:srgbClr val="FFFFFF"/>
                </a:solidFill>
              </a:rPr>
              <a:pPr rtl="0" fontAlgn="base">
                <a:spcAft>
                  <a:spcPct val="0"/>
                </a:spcAft>
                <a:defRPr/>
              </a:pPr>
              <a:t>‹#›</a:t>
            </a:fld>
            <a:endParaRPr lang="en-US">
              <a:solidFill>
                <a:srgbClr val="FFFFFF"/>
              </a:solidFill>
            </a:endParaRPr>
          </a:p>
        </p:txBody>
      </p:sp>
      <p:sp>
        <p:nvSpPr>
          <p:cNvPr id="1031" name="Rectangle 11"/>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xmlns="" val="2068869700"/>
      </p:ext>
    </p:extLst>
  </p:cSld>
  <p:clrMap bg1="dk2" tx1="lt1" bg2="dk1" tx2="lt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 id="2147483905" r:id="rId12"/>
  </p:sldLayoutIdLst>
  <p:transition spd="slow">
    <p:wheel/>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18" charset="0"/>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18" charset="0"/>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10"/>
          <p:cNvGrpSpPr>
            <a:grpSpLocks/>
          </p:cNvGrpSpPr>
          <p:nvPr/>
        </p:nvGrpSpPr>
        <p:grpSpPr bwMode="auto">
          <a:xfrm>
            <a:off x="0" y="1588"/>
            <a:ext cx="9132888" cy="6845300"/>
            <a:chOff x="0" y="1"/>
            <a:chExt cx="5753" cy="4312"/>
          </a:xfrm>
        </p:grpSpPr>
        <p:sp>
          <p:nvSpPr>
            <p:cNvPr id="2051"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l" rtl="0" fontAlgn="base">
                <a:spcBef>
                  <a:spcPct val="20000"/>
                </a:spcBef>
                <a:spcAft>
                  <a:spcPct val="0"/>
                </a:spcAft>
                <a:buClr>
                  <a:srgbClr val="FFCC66"/>
                </a:buClr>
                <a:buSzPct val="90000"/>
                <a:buFont typeface="Symbol" pitchFamily="18" charset="2"/>
                <a:buNone/>
                <a:defRPr/>
              </a:pPr>
              <a:endParaRPr lang="en-US" sz="2400" b="1">
                <a:solidFill>
                  <a:srgbClr val="FFFFFF"/>
                </a:solidFill>
                <a:effectLst>
                  <a:outerShdw blurRad="38100" dist="38100" dir="2700000" algn="tl">
                    <a:srgbClr val="000000">
                      <a:alpha val="43137"/>
                    </a:srgbClr>
                  </a:outerShdw>
                </a:effectLst>
              </a:endParaRPr>
            </a:p>
          </p:txBody>
        </p:sp>
        <p:sp>
          <p:nvSpPr>
            <p:cNvPr id="2052" name="Arc 4"/>
            <p:cNvSpPr>
              <a:spLocks/>
            </p:cNvSpPr>
            <p:nvPr/>
          </p:nvSpPr>
          <p:spPr bwMode="auto">
            <a:xfrm>
              <a:off x="0" y="1"/>
              <a:ext cx="5298" cy="43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chemeClr val="accent2"/>
              </a:solidFill>
              <a:round/>
              <a:headEnd type="none" w="sm" len="sm"/>
              <a:tailEnd type="none" w="sm" len="sm"/>
            </a:ln>
            <a:effectLst/>
          </p:spPr>
          <p:txBody>
            <a:bodyPr wrap="none" anchor="ctr"/>
            <a:lstStyle/>
            <a:p>
              <a:pPr algn="l" rtl="0" fontAlgn="base">
                <a:spcBef>
                  <a:spcPct val="20000"/>
                </a:spcBef>
                <a:spcAft>
                  <a:spcPct val="0"/>
                </a:spcAft>
                <a:buClr>
                  <a:srgbClr val="FFCC66"/>
                </a:buClr>
                <a:buSzPct val="90000"/>
                <a:buFont typeface="Symbol" pitchFamily="18" charset="2"/>
                <a:buNone/>
                <a:defRPr/>
              </a:pPr>
              <a:endParaRPr lang="en-US" sz="2400" b="1">
                <a:solidFill>
                  <a:srgbClr val="FFFFFF"/>
                </a:solidFill>
                <a:effectLst>
                  <a:outerShdw blurRad="38100" dist="38100" dir="2700000" algn="tl">
                    <a:srgbClr val="000000">
                      <a:alpha val="43137"/>
                    </a:srgbClr>
                  </a:outerShdw>
                </a:effectLst>
              </a:endParaRPr>
            </a:p>
          </p:txBody>
        </p:sp>
      </p:grpSp>
      <p:sp>
        <p:nvSpPr>
          <p:cNvPr id="2053"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055" name="Rectangle 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spcBef>
                <a:spcPct val="0"/>
              </a:spcBef>
              <a:buClrTx/>
              <a:buSzTx/>
              <a:buFontTx/>
              <a:buNone/>
              <a:defRPr sz="1400" b="0">
                <a:effectLst/>
              </a:defRPr>
            </a:lvl1pPr>
          </a:lstStyle>
          <a:p>
            <a:pPr algn="l" rtl="0" fontAlgn="base">
              <a:spcAft>
                <a:spcPct val="0"/>
              </a:spcAft>
              <a:defRPr/>
            </a:pPr>
            <a:endParaRPr lang="en-US">
              <a:solidFill>
                <a:srgbClr val="FFFFFF"/>
              </a:solidFill>
            </a:endParaRPr>
          </a:p>
        </p:txBody>
      </p:sp>
      <p:sp>
        <p:nvSpPr>
          <p:cNvPr id="2056"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spcBef>
                <a:spcPct val="0"/>
              </a:spcBef>
              <a:buClrTx/>
              <a:buSzTx/>
              <a:buFontTx/>
              <a:buNone/>
              <a:defRPr sz="1400" b="0">
                <a:effectLst/>
              </a:defRPr>
            </a:lvl1pPr>
          </a:lstStyle>
          <a:p>
            <a:pPr rtl="0" fontAlgn="base">
              <a:spcAft>
                <a:spcPct val="0"/>
              </a:spcAft>
              <a:defRPr/>
            </a:pPr>
            <a:endParaRPr lang="en-US">
              <a:solidFill>
                <a:srgbClr val="FFFFFF"/>
              </a:solidFill>
            </a:endParaRPr>
          </a:p>
        </p:txBody>
      </p:sp>
      <p:sp>
        <p:nvSpPr>
          <p:cNvPr id="2057" name="Rectangle 9"/>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spcBef>
                <a:spcPct val="0"/>
              </a:spcBef>
              <a:buClrTx/>
              <a:buSzTx/>
              <a:buFontTx/>
              <a:buNone/>
              <a:defRPr sz="1400" b="0">
                <a:effectLst/>
                <a:cs typeface="Times New Roman" pitchFamily="18" charset="0"/>
              </a:defRPr>
            </a:lvl1pPr>
          </a:lstStyle>
          <a:p>
            <a:pPr rtl="0" fontAlgn="base">
              <a:spcAft>
                <a:spcPct val="0"/>
              </a:spcAft>
              <a:defRPr/>
            </a:pPr>
            <a:fld id="{B2B36306-5579-4851-AF84-1BD6AD6F229F}" type="slidenum">
              <a:rPr lang="ar-SA">
                <a:solidFill>
                  <a:srgbClr val="FFFFFF"/>
                </a:solidFill>
              </a:rPr>
              <a:pPr rtl="0" fontAlgn="base">
                <a:spcAft>
                  <a:spcPct val="0"/>
                </a:spcAft>
                <a:defRPr/>
              </a:pPr>
              <a:t>‹#›</a:t>
            </a:fld>
            <a:endParaRPr lang="en-US">
              <a:solidFill>
                <a:srgbClr val="FFFFFF"/>
              </a:solidFill>
            </a:endParaRPr>
          </a:p>
        </p:txBody>
      </p:sp>
      <p:sp>
        <p:nvSpPr>
          <p:cNvPr id="1031" name="Rectangle 11"/>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xmlns="" val="392255300"/>
      </p:ext>
    </p:extLst>
  </p:cSld>
  <p:clrMap bg1="dk2" tx1="lt1" bg2="dk1" tx2="lt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18" r:id="rId12"/>
  </p:sldLayoutIdLst>
  <p:transition spd="slow">
    <p:wheel/>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18" charset="0"/>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18" charset="0"/>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10"/>
          <p:cNvGrpSpPr>
            <a:grpSpLocks/>
          </p:cNvGrpSpPr>
          <p:nvPr/>
        </p:nvGrpSpPr>
        <p:grpSpPr bwMode="auto">
          <a:xfrm>
            <a:off x="0" y="1588"/>
            <a:ext cx="9132888" cy="6845300"/>
            <a:chOff x="0" y="1"/>
            <a:chExt cx="5753" cy="4312"/>
          </a:xfrm>
        </p:grpSpPr>
        <p:sp>
          <p:nvSpPr>
            <p:cNvPr id="2051"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l" rtl="0" fontAlgn="base">
                <a:spcBef>
                  <a:spcPct val="20000"/>
                </a:spcBef>
                <a:spcAft>
                  <a:spcPct val="0"/>
                </a:spcAft>
                <a:buClr>
                  <a:srgbClr val="FFCC66"/>
                </a:buClr>
                <a:buSzPct val="90000"/>
                <a:buFont typeface="Symbol" pitchFamily="18" charset="2"/>
                <a:buNone/>
                <a:defRPr/>
              </a:pPr>
              <a:endParaRPr lang="en-US" sz="2400" b="1">
                <a:solidFill>
                  <a:srgbClr val="FFFFFF"/>
                </a:solidFill>
                <a:effectLst>
                  <a:outerShdw blurRad="38100" dist="38100" dir="2700000" algn="tl">
                    <a:srgbClr val="000000">
                      <a:alpha val="43137"/>
                    </a:srgbClr>
                  </a:outerShdw>
                </a:effectLst>
              </a:endParaRPr>
            </a:p>
          </p:txBody>
        </p:sp>
        <p:sp>
          <p:nvSpPr>
            <p:cNvPr id="2052" name="Arc 4"/>
            <p:cNvSpPr>
              <a:spLocks/>
            </p:cNvSpPr>
            <p:nvPr/>
          </p:nvSpPr>
          <p:spPr bwMode="auto">
            <a:xfrm>
              <a:off x="0" y="1"/>
              <a:ext cx="5298" cy="43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chemeClr val="accent2"/>
              </a:solidFill>
              <a:round/>
              <a:headEnd type="none" w="sm" len="sm"/>
              <a:tailEnd type="none" w="sm" len="sm"/>
            </a:ln>
            <a:effectLst/>
          </p:spPr>
          <p:txBody>
            <a:bodyPr wrap="none" anchor="ctr"/>
            <a:lstStyle/>
            <a:p>
              <a:pPr algn="l" rtl="0" fontAlgn="base">
                <a:spcBef>
                  <a:spcPct val="20000"/>
                </a:spcBef>
                <a:spcAft>
                  <a:spcPct val="0"/>
                </a:spcAft>
                <a:buClr>
                  <a:srgbClr val="FFCC66"/>
                </a:buClr>
                <a:buSzPct val="90000"/>
                <a:buFont typeface="Symbol" pitchFamily="18" charset="2"/>
                <a:buNone/>
                <a:defRPr/>
              </a:pPr>
              <a:endParaRPr lang="en-US" sz="2400" b="1">
                <a:solidFill>
                  <a:srgbClr val="FFFFFF"/>
                </a:solidFill>
                <a:effectLst>
                  <a:outerShdw blurRad="38100" dist="38100" dir="2700000" algn="tl">
                    <a:srgbClr val="000000">
                      <a:alpha val="43137"/>
                    </a:srgbClr>
                  </a:outerShdw>
                </a:effectLst>
              </a:endParaRPr>
            </a:p>
          </p:txBody>
        </p:sp>
      </p:grpSp>
      <p:sp>
        <p:nvSpPr>
          <p:cNvPr id="2053"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055" name="Rectangle 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spcBef>
                <a:spcPct val="0"/>
              </a:spcBef>
              <a:buClrTx/>
              <a:buSzTx/>
              <a:buFontTx/>
              <a:buNone/>
              <a:defRPr sz="1400" b="0">
                <a:effectLst/>
              </a:defRPr>
            </a:lvl1pPr>
          </a:lstStyle>
          <a:p>
            <a:pPr algn="l" rtl="0" fontAlgn="base">
              <a:spcAft>
                <a:spcPct val="0"/>
              </a:spcAft>
              <a:defRPr/>
            </a:pPr>
            <a:endParaRPr lang="en-US">
              <a:solidFill>
                <a:srgbClr val="FFFFFF"/>
              </a:solidFill>
            </a:endParaRPr>
          </a:p>
        </p:txBody>
      </p:sp>
      <p:sp>
        <p:nvSpPr>
          <p:cNvPr id="2056"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spcBef>
                <a:spcPct val="0"/>
              </a:spcBef>
              <a:buClrTx/>
              <a:buSzTx/>
              <a:buFontTx/>
              <a:buNone/>
              <a:defRPr sz="1400" b="0">
                <a:effectLst/>
              </a:defRPr>
            </a:lvl1pPr>
          </a:lstStyle>
          <a:p>
            <a:pPr rtl="0" fontAlgn="base">
              <a:spcAft>
                <a:spcPct val="0"/>
              </a:spcAft>
              <a:defRPr/>
            </a:pPr>
            <a:endParaRPr lang="en-US">
              <a:solidFill>
                <a:srgbClr val="FFFFFF"/>
              </a:solidFill>
            </a:endParaRPr>
          </a:p>
        </p:txBody>
      </p:sp>
      <p:sp>
        <p:nvSpPr>
          <p:cNvPr id="2057" name="Rectangle 9"/>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spcBef>
                <a:spcPct val="0"/>
              </a:spcBef>
              <a:buClrTx/>
              <a:buSzTx/>
              <a:buFontTx/>
              <a:buNone/>
              <a:defRPr sz="1400" b="0">
                <a:effectLst/>
                <a:cs typeface="Times New Roman" pitchFamily="18" charset="0"/>
              </a:defRPr>
            </a:lvl1pPr>
          </a:lstStyle>
          <a:p>
            <a:pPr rtl="0" fontAlgn="base">
              <a:spcAft>
                <a:spcPct val="0"/>
              </a:spcAft>
              <a:defRPr/>
            </a:pPr>
            <a:fld id="{B2B36306-5579-4851-AF84-1BD6AD6F229F}" type="slidenum">
              <a:rPr lang="ar-SA">
                <a:solidFill>
                  <a:srgbClr val="FFFFFF"/>
                </a:solidFill>
              </a:rPr>
              <a:pPr rtl="0" fontAlgn="base">
                <a:spcAft>
                  <a:spcPct val="0"/>
                </a:spcAft>
                <a:defRPr/>
              </a:pPr>
              <a:t>‹#›</a:t>
            </a:fld>
            <a:endParaRPr lang="en-US">
              <a:solidFill>
                <a:srgbClr val="FFFFFF"/>
              </a:solidFill>
            </a:endParaRPr>
          </a:p>
        </p:txBody>
      </p:sp>
      <p:sp>
        <p:nvSpPr>
          <p:cNvPr id="1031" name="Rectangle 11"/>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xmlns="" val="2187170684"/>
      </p:ext>
    </p:extLst>
  </p:cSld>
  <p:clrMap bg1="dk2" tx1="lt1" bg2="dk1" tx2="lt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 id="2147483944" r:id="rId12"/>
  </p:sldLayoutIdLst>
  <p:transition spd="slow">
    <p:wheel/>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18" charset="0"/>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18" charset="0"/>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10"/>
          <p:cNvGrpSpPr>
            <a:grpSpLocks/>
          </p:cNvGrpSpPr>
          <p:nvPr/>
        </p:nvGrpSpPr>
        <p:grpSpPr bwMode="auto">
          <a:xfrm>
            <a:off x="0" y="1588"/>
            <a:ext cx="9132888" cy="6845300"/>
            <a:chOff x="0" y="1"/>
            <a:chExt cx="5753" cy="4312"/>
          </a:xfrm>
        </p:grpSpPr>
        <p:sp>
          <p:nvSpPr>
            <p:cNvPr id="2051"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l" rtl="0" fontAlgn="base">
                <a:spcBef>
                  <a:spcPct val="20000"/>
                </a:spcBef>
                <a:spcAft>
                  <a:spcPct val="0"/>
                </a:spcAft>
                <a:buClr>
                  <a:srgbClr val="FFCC66"/>
                </a:buClr>
                <a:buSzPct val="90000"/>
                <a:buFont typeface="Symbol" pitchFamily="18" charset="2"/>
                <a:buNone/>
                <a:defRPr/>
              </a:pPr>
              <a:endParaRPr lang="en-US" sz="2400" b="1">
                <a:solidFill>
                  <a:srgbClr val="FFFFFF"/>
                </a:solidFill>
                <a:effectLst>
                  <a:outerShdw blurRad="38100" dist="38100" dir="2700000" algn="tl">
                    <a:srgbClr val="000000">
                      <a:alpha val="43137"/>
                    </a:srgbClr>
                  </a:outerShdw>
                </a:effectLst>
              </a:endParaRPr>
            </a:p>
          </p:txBody>
        </p:sp>
        <p:sp>
          <p:nvSpPr>
            <p:cNvPr id="2052" name="Arc 4"/>
            <p:cNvSpPr>
              <a:spLocks/>
            </p:cNvSpPr>
            <p:nvPr/>
          </p:nvSpPr>
          <p:spPr bwMode="auto">
            <a:xfrm>
              <a:off x="0" y="1"/>
              <a:ext cx="5298" cy="43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chemeClr val="accent2"/>
              </a:solidFill>
              <a:round/>
              <a:headEnd type="none" w="sm" len="sm"/>
              <a:tailEnd type="none" w="sm" len="sm"/>
            </a:ln>
            <a:effectLst/>
          </p:spPr>
          <p:txBody>
            <a:bodyPr wrap="none" anchor="ctr"/>
            <a:lstStyle/>
            <a:p>
              <a:pPr algn="l" rtl="0" fontAlgn="base">
                <a:spcBef>
                  <a:spcPct val="20000"/>
                </a:spcBef>
                <a:spcAft>
                  <a:spcPct val="0"/>
                </a:spcAft>
                <a:buClr>
                  <a:srgbClr val="FFCC66"/>
                </a:buClr>
                <a:buSzPct val="90000"/>
                <a:buFont typeface="Symbol" pitchFamily="18" charset="2"/>
                <a:buNone/>
                <a:defRPr/>
              </a:pPr>
              <a:endParaRPr lang="en-US" sz="2400" b="1">
                <a:solidFill>
                  <a:srgbClr val="FFFFFF"/>
                </a:solidFill>
                <a:effectLst>
                  <a:outerShdw blurRad="38100" dist="38100" dir="2700000" algn="tl">
                    <a:srgbClr val="000000">
                      <a:alpha val="43137"/>
                    </a:srgbClr>
                  </a:outerShdw>
                </a:effectLst>
              </a:endParaRPr>
            </a:p>
          </p:txBody>
        </p:sp>
      </p:grpSp>
      <p:sp>
        <p:nvSpPr>
          <p:cNvPr id="2053"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055" name="Rectangle 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spcBef>
                <a:spcPct val="0"/>
              </a:spcBef>
              <a:buClrTx/>
              <a:buSzTx/>
              <a:buFontTx/>
              <a:buNone/>
              <a:defRPr sz="1400" b="0">
                <a:effectLst/>
              </a:defRPr>
            </a:lvl1pPr>
          </a:lstStyle>
          <a:p>
            <a:pPr algn="l" rtl="0" fontAlgn="base">
              <a:spcAft>
                <a:spcPct val="0"/>
              </a:spcAft>
              <a:defRPr/>
            </a:pPr>
            <a:endParaRPr lang="en-US">
              <a:solidFill>
                <a:srgbClr val="FFFFFF"/>
              </a:solidFill>
            </a:endParaRPr>
          </a:p>
        </p:txBody>
      </p:sp>
      <p:sp>
        <p:nvSpPr>
          <p:cNvPr id="2056"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spcBef>
                <a:spcPct val="0"/>
              </a:spcBef>
              <a:buClrTx/>
              <a:buSzTx/>
              <a:buFontTx/>
              <a:buNone/>
              <a:defRPr sz="1400" b="0">
                <a:effectLst/>
              </a:defRPr>
            </a:lvl1pPr>
          </a:lstStyle>
          <a:p>
            <a:pPr rtl="0" fontAlgn="base">
              <a:spcAft>
                <a:spcPct val="0"/>
              </a:spcAft>
              <a:defRPr/>
            </a:pPr>
            <a:endParaRPr lang="en-US">
              <a:solidFill>
                <a:srgbClr val="FFFFFF"/>
              </a:solidFill>
            </a:endParaRPr>
          </a:p>
        </p:txBody>
      </p:sp>
      <p:sp>
        <p:nvSpPr>
          <p:cNvPr id="2057" name="Rectangle 9"/>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spcBef>
                <a:spcPct val="0"/>
              </a:spcBef>
              <a:buClrTx/>
              <a:buSzTx/>
              <a:buFontTx/>
              <a:buNone/>
              <a:defRPr sz="1400" b="0">
                <a:effectLst/>
                <a:cs typeface="Times New Roman" pitchFamily="18" charset="0"/>
              </a:defRPr>
            </a:lvl1pPr>
          </a:lstStyle>
          <a:p>
            <a:pPr rtl="0" fontAlgn="base">
              <a:spcAft>
                <a:spcPct val="0"/>
              </a:spcAft>
              <a:defRPr/>
            </a:pPr>
            <a:fld id="{B2B36306-5579-4851-AF84-1BD6AD6F229F}" type="slidenum">
              <a:rPr lang="ar-SA">
                <a:solidFill>
                  <a:srgbClr val="FFFFFF"/>
                </a:solidFill>
              </a:rPr>
              <a:pPr rtl="0" fontAlgn="base">
                <a:spcAft>
                  <a:spcPct val="0"/>
                </a:spcAft>
                <a:defRPr/>
              </a:pPr>
              <a:t>‹#›</a:t>
            </a:fld>
            <a:endParaRPr lang="en-US">
              <a:solidFill>
                <a:srgbClr val="FFFFFF"/>
              </a:solidFill>
            </a:endParaRPr>
          </a:p>
        </p:txBody>
      </p:sp>
      <p:sp>
        <p:nvSpPr>
          <p:cNvPr id="1031" name="Rectangle 11"/>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xmlns="" val="2598104428"/>
      </p:ext>
    </p:extLst>
  </p:cSld>
  <p:clrMap bg1="dk2" tx1="lt1" bg2="dk1" tx2="lt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 id="2147483957" r:id="rId12"/>
  </p:sldLayoutIdLst>
  <p:transition spd="slow">
    <p:wheel/>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18" charset="0"/>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18" charset="0"/>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10"/>
          <p:cNvGrpSpPr>
            <a:grpSpLocks/>
          </p:cNvGrpSpPr>
          <p:nvPr/>
        </p:nvGrpSpPr>
        <p:grpSpPr bwMode="auto">
          <a:xfrm>
            <a:off x="0" y="1588"/>
            <a:ext cx="9132888" cy="6845300"/>
            <a:chOff x="0" y="1"/>
            <a:chExt cx="5753" cy="4312"/>
          </a:xfrm>
        </p:grpSpPr>
        <p:sp>
          <p:nvSpPr>
            <p:cNvPr id="2051"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l" rtl="0" fontAlgn="base">
                <a:spcBef>
                  <a:spcPct val="20000"/>
                </a:spcBef>
                <a:spcAft>
                  <a:spcPct val="0"/>
                </a:spcAft>
                <a:buClr>
                  <a:srgbClr val="FFCC66"/>
                </a:buClr>
                <a:buSzPct val="90000"/>
                <a:buFont typeface="Symbol" pitchFamily="18" charset="2"/>
                <a:buNone/>
                <a:defRPr/>
              </a:pPr>
              <a:endParaRPr lang="en-US" sz="2400" b="1">
                <a:solidFill>
                  <a:srgbClr val="FFFFFF"/>
                </a:solidFill>
                <a:effectLst>
                  <a:outerShdw blurRad="38100" dist="38100" dir="2700000" algn="tl">
                    <a:srgbClr val="000000">
                      <a:alpha val="43137"/>
                    </a:srgbClr>
                  </a:outerShdw>
                </a:effectLst>
              </a:endParaRPr>
            </a:p>
          </p:txBody>
        </p:sp>
        <p:sp>
          <p:nvSpPr>
            <p:cNvPr id="2052" name="Arc 4"/>
            <p:cNvSpPr>
              <a:spLocks/>
            </p:cNvSpPr>
            <p:nvPr/>
          </p:nvSpPr>
          <p:spPr bwMode="auto">
            <a:xfrm>
              <a:off x="0" y="1"/>
              <a:ext cx="5298" cy="43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chemeClr val="accent2"/>
              </a:solidFill>
              <a:round/>
              <a:headEnd type="none" w="sm" len="sm"/>
              <a:tailEnd type="none" w="sm" len="sm"/>
            </a:ln>
            <a:effectLst/>
          </p:spPr>
          <p:txBody>
            <a:bodyPr wrap="none" anchor="ctr"/>
            <a:lstStyle/>
            <a:p>
              <a:pPr algn="l" rtl="0" fontAlgn="base">
                <a:spcBef>
                  <a:spcPct val="20000"/>
                </a:spcBef>
                <a:spcAft>
                  <a:spcPct val="0"/>
                </a:spcAft>
                <a:buClr>
                  <a:srgbClr val="FFCC66"/>
                </a:buClr>
                <a:buSzPct val="90000"/>
                <a:buFont typeface="Symbol" pitchFamily="18" charset="2"/>
                <a:buNone/>
                <a:defRPr/>
              </a:pPr>
              <a:endParaRPr lang="en-US" sz="2400" b="1">
                <a:solidFill>
                  <a:srgbClr val="FFFFFF"/>
                </a:solidFill>
                <a:effectLst>
                  <a:outerShdw blurRad="38100" dist="38100" dir="2700000" algn="tl">
                    <a:srgbClr val="000000">
                      <a:alpha val="43137"/>
                    </a:srgbClr>
                  </a:outerShdw>
                </a:effectLst>
              </a:endParaRPr>
            </a:p>
          </p:txBody>
        </p:sp>
      </p:grpSp>
      <p:sp>
        <p:nvSpPr>
          <p:cNvPr id="2053"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055" name="Rectangle 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spcBef>
                <a:spcPct val="0"/>
              </a:spcBef>
              <a:buClrTx/>
              <a:buSzTx/>
              <a:buFontTx/>
              <a:buNone/>
              <a:defRPr sz="1400" b="0">
                <a:effectLst/>
              </a:defRPr>
            </a:lvl1pPr>
          </a:lstStyle>
          <a:p>
            <a:pPr algn="l" rtl="0" fontAlgn="base">
              <a:spcAft>
                <a:spcPct val="0"/>
              </a:spcAft>
              <a:defRPr/>
            </a:pPr>
            <a:endParaRPr lang="en-US">
              <a:solidFill>
                <a:srgbClr val="FFFFFF"/>
              </a:solidFill>
            </a:endParaRPr>
          </a:p>
        </p:txBody>
      </p:sp>
      <p:sp>
        <p:nvSpPr>
          <p:cNvPr id="2056"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spcBef>
                <a:spcPct val="0"/>
              </a:spcBef>
              <a:buClrTx/>
              <a:buSzTx/>
              <a:buFontTx/>
              <a:buNone/>
              <a:defRPr sz="1400" b="0">
                <a:effectLst/>
              </a:defRPr>
            </a:lvl1pPr>
          </a:lstStyle>
          <a:p>
            <a:pPr rtl="0" fontAlgn="base">
              <a:spcAft>
                <a:spcPct val="0"/>
              </a:spcAft>
              <a:defRPr/>
            </a:pPr>
            <a:endParaRPr lang="en-US">
              <a:solidFill>
                <a:srgbClr val="FFFFFF"/>
              </a:solidFill>
            </a:endParaRPr>
          </a:p>
        </p:txBody>
      </p:sp>
      <p:sp>
        <p:nvSpPr>
          <p:cNvPr id="2057" name="Rectangle 9"/>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spcBef>
                <a:spcPct val="0"/>
              </a:spcBef>
              <a:buClrTx/>
              <a:buSzTx/>
              <a:buFontTx/>
              <a:buNone/>
              <a:defRPr sz="1400" b="0">
                <a:effectLst/>
                <a:cs typeface="Times New Roman" pitchFamily="18" charset="0"/>
              </a:defRPr>
            </a:lvl1pPr>
          </a:lstStyle>
          <a:p>
            <a:pPr rtl="0" fontAlgn="base">
              <a:spcAft>
                <a:spcPct val="0"/>
              </a:spcAft>
              <a:defRPr/>
            </a:pPr>
            <a:fld id="{B2B36306-5579-4851-AF84-1BD6AD6F229F}" type="slidenum">
              <a:rPr lang="ar-SA">
                <a:solidFill>
                  <a:srgbClr val="FFFFFF"/>
                </a:solidFill>
              </a:rPr>
              <a:pPr rtl="0" fontAlgn="base">
                <a:spcAft>
                  <a:spcPct val="0"/>
                </a:spcAft>
                <a:defRPr/>
              </a:pPr>
              <a:t>‹#›</a:t>
            </a:fld>
            <a:endParaRPr lang="en-US">
              <a:solidFill>
                <a:srgbClr val="FFFFFF"/>
              </a:solidFill>
            </a:endParaRPr>
          </a:p>
        </p:txBody>
      </p:sp>
      <p:sp>
        <p:nvSpPr>
          <p:cNvPr id="1031" name="Rectangle 11"/>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xmlns="" val="3673314393"/>
      </p:ext>
    </p:extLst>
  </p:cSld>
  <p:clrMap bg1="dk2" tx1="lt1" bg2="dk1" tx2="lt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 id="2147483970" r:id="rId12"/>
  </p:sldLayoutIdLst>
  <p:transition spd="slow">
    <p:wheel/>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18" charset="0"/>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18" charset="0"/>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3074" name="Group 10"/>
          <p:cNvGrpSpPr>
            <a:grpSpLocks/>
          </p:cNvGrpSpPr>
          <p:nvPr/>
        </p:nvGrpSpPr>
        <p:grpSpPr bwMode="auto">
          <a:xfrm>
            <a:off x="0" y="1588"/>
            <a:ext cx="9132888" cy="6845300"/>
            <a:chOff x="0" y="1"/>
            <a:chExt cx="5753" cy="4312"/>
          </a:xfrm>
        </p:grpSpPr>
        <p:sp>
          <p:nvSpPr>
            <p:cNvPr id="2051"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l" rtl="0" fontAlgn="base">
                <a:spcBef>
                  <a:spcPct val="20000"/>
                </a:spcBef>
                <a:spcAft>
                  <a:spcPct val="0"/>
                </a:spcAft>
                <a:buClr>
                  <a:srgbClr val="FFCC66"/>
                </a:buClr>
                <a:buSzPct val="90000"/>
                <a:buFont typeface="Symbol" pitchFamily="18" charset="2"/>
                <a:buNone/>
                <a:defRPr/>
              </a:pPr>
              <a:endParaRPr lang="en-US" sz="2400" b="1">
                <a:solidFill>
                  <a:srgbClr val="FFFFFF"/>
                </a:solidFill>
                <a:effectLst>
                  <a:outerShdw blurRad="38100" dist="38100" dir="2700000" algn="tl">
                    <a:srgbClr val="000000">
                      <a:alpha val="43137"/>
                    </a:srgbClr>
                  </a:outerShdw>
                </a:effectLst>
              </a:endParaRPr>
            </a:p>
          </p:txBody>
        </p:sp>
        <p:sp>
          <p:nvSpPr>
            <p:cNvPr id="2052" name="Arc 4"/>
            <p:cNvSpPr>
              <a:spLocks/>
            </p:cNvSpPr>
            <p:nvPr/>
          </p:nvSpPr>
          <p:spPr bwMode="auto">
            <a:xfrm>
              <a:off x="0" y="1"/>
              <a:ext cx="5298" cy="43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chemeClr val="accent2"/>
              </a:solidFill>
              <a:round/>
              <a:headEnd type="none" w="sm" len="sm"/>
              <a:tailEnd type="none" w="sm" len="sm"/>
            </a:ln>
            <a:effectLst/>
          </p:spPr>
          <p:txBody>
            <a:bodyPr wrap="none" anchor="ctr"/>
            <a:lstStyle/>
            <a:p>
              <a:pPr algn="l" rtl="0" fontAlgn="base">
                <a:spcBef>
                  <a:spcPct val="20000"/>
                </a:spcBef>
                <a:spcAft>
                  <a:spcPct val="0"/>
                </a:spcAft>
                <a:buClr>
                  <a:srgbClr val="FFCC66"/>
                </a:buClr>
                <a:buSzPct val="90000"/>
                <a:buFont typeface="Symbol" pitchFamily="18" charset="2"/>
                <a:buNone/>
                <a:defRPr/>
              </a:pPr>
              <a:endParaRPr lang="en-US" sz="2400" b="1">
                <a:solidFill>
                  <a:srgbClr val="FFFFFF"/>
                </a:solidFill>
                <a:effectLst>
                  <a:outerShdw blurRad="38100" dist="38100" dir="2700000" algn="tl">
                    <a:srgbClr val="000000">
                      <a:alpha val="43137"/>
                    </a:srgbClr>
                  </a:outerShdw>
                </a:effectLst>
              </a:endParaRPr>
            </a:p>
          </p:txBody>
        </p:sp>
      </p:grpSp>
      <p:sp>
        <p:nvSpPr>
          <p:cNvPr id="2053"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055" name="Rectangle 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spcBef>
                <a:spcPct val="0"/>
              </a:spcBef>
              <a:buClrTx/>
              <a:buSzTx/>
              <a:buFontTx/>
              <a:buNone/>
              <a:defRPr sz="1400" b="0" smtClean="0">
                <a:effectLst/>
              </a:defRPr>
            </a:lvl1pPr>
          </a:lstStyle>
          <a:p>
            <a:pPr algn="l" rtl="0" fontAlgn="base">
              <a:spcAft>
                <a:spcPct val="0"/>
              </a:spcAft>
              <a:defRPr/>
            </a:pPr>
            <a:endParaRPr lang="en-US">
              <a:solidFill>
                <a:srgbClr val="FFFFFF"/>
              </a:solidFill>
            </a:endParaRPr>
          </a:p>
        </p:txBody>
      </p:sp>
      <p:sp>
        <p:nvSpPr>
          <p:cNvPr id="2056"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spcBef>
                <a:spcPct val="0"/>
              </a:spcBef>
              <a:buClrTx/>
              <a:buSzTx/>
              <a:buFontTx/>
              <a:buNone/>
              <a:defRPr sz="1400" b="0" smtClean="0">
                <a:effectLst/>
              </a:defRPr>
            </a:lvl1pPr>
          </a:lstStyle>
          <a:p>
            <a:pPr rtl="0" fontAlgn="base">
              <a:spcAft>
                <a:spcPct val="0"/>
              </a:spcAft>
              <a:defRPr/>
            </a:pPr>
            <a:endParaRPr lang="en-US">
              <a:solidFill>
                <a:srgbClr val="FFFFFF"/>
              </a:solidFill>
            </a:endParaRPr>
          </a:p>
        </p:txBody>
      </p:sp>
      <p:sp>
        <p:nvSpPr>
          <p:cNvPr id="2057" name="Rectangle 9"/>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spcBef>
                <a:spcPct val="0"/>
              </a:spcBef>
              <a:buClrTx/>
              <a:buSzTx/>
              <a:buFontTx/>
              <a:buNone/>
              <a:defRPr sz="1400" b="0" smtClean="0">
                <a:effectLst/>
                <a:cs typeface="Times New Roman" pitchFamily="18" charset="0"/>
              </a:defRPr>
            </a:lvl1pPr>
          </a:lstStyle>
          <a:p>
            <a:pPr rtl="0" fontAlgn="base">
              <a:spcAft>
                <a:spcPct val="0"/>
              </a:spcAft>
              <a:defRPr/>
            </a:pPr>
            <a:fld id="{6C072690-151A-4C57-B96E-1FF3E30807C6}" type="slidenum">
              <a:rPr lang="ar-SA">
                <a:solidFill>
                  <a:srgbClr val="FFFFFF"/>
                </a:solidFill>
              </a:rPr>
              <a:pPr rtl="0" fontAlgn="base">
                <a:spcAft>
                  <a:spcPct val="0"/>
                </a:spcAft>
                <a:defRPr/>
              </a:pPr>
              <a:t>‹#›</a:t>
            </a:fld>
            <a:endParaRPr lang="en-US">
              <a:solidFill>
                <a:srgbClr val="FFFFFF"/>
              </a:solidFill>
            </a:endParaRPr>
          </a:p>
        </p:txBody>
      </p:sp>
      <p:sp>
        <p:nvSpPr>
          <p:cNvPr id="3079" name="Rectangle 11"/>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xmlns="" val="702208908"/>
      </p:ext>
    </p:extLst>
  </p:cSld>
  <p:clrMap bg1="dk2" tx1="lt1" bg2="dk1"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ransition spd="slow">
    <p:wheel/>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10"/>
          <p:cNvGrpSpPr>
            <a:grpSpLocks/>
          </p:cNvGrpSpPr>
          <p:nvPr/>
        </p:nvGrpSpPr>
        <p:grpSpPr bwMode="auto">
          <a:xfrm>
            <a:off x="0" y="1588"/>
            <a:ext cx="9132888" cy="6845300"/>
            <a:chOff x="0" y="1"/>
            <a:chExt cx="5753" cy="4312"/>
          </a:xfrm>
        </p:grpSpPr>
        <p:sp>
          <p:nvSpPr>
            <p:cNvPr id="2051"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l" rtl="0" fontAlgn="base">
                <a:spcBef>
                  <a:spcPct val="20000"/>
                </a:spcBef>
                <a:spcAft>
                  <a:spcPct val="0"/>
                </a:spcAft>
                <a:buClr>
                  <a:srgbClr val="FFCC66"/>
                </a:buClr>
                <a:buSzPct val="90000"/>
                <a:buFont typeface="Symbol" pitchFamily="18" charset="2"/>
                <a:buNone/>
                <a:defRPr/>
              </a:pPr>
              <a:endParaRPr lang="en-US" sz="2400" b="1">
                <a:solidFill>
                  <a:srgbClr val="FFFFFF"/>
                </a:solidFill>
                <a:effectLst>
                  <a:outerShdw blurRad="38100" dist="38100" dir="2700000" algn="tl">
                    <a:srgbClr val="000000">
                      <a:alpha val="43137"/>
                    </a:srgbClr>
                  </a:outerShdw>
                </a:effectLst>
              </a:endParaRPr>
            </a:p>
          </p:txBody>
        </p:sp>
        <p:sp>
          <p:nvSpPr>
            <p:cNvPr id="2052" name="Arc 4"/>
            <p:cNvSpPr>
              <a:spLocks/>
            </p:cNvSpPr>
            <p:nvPr/>
          </p:nvSpPr>
          <p:spPr bwMode="auto">
            <a:xfrm>
              <a:off x="0" y="1"/>
              <a:ext cx="5298" cy="43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chemeClr val="accent2"/>
              </a:solidFill>
              <a:round/>
              <a:headEnd type="none" w="sm" len="sm"/>
              <a:tailEnd type="none" w="sm" len="sm"/>
            </a:ln>
            <a:effectLst/>
          </p:spPr>
          <p:txBody>
            <a:bodyPr wrap="none" anchor="ctr"/>
            <a:lstStyle/>
            <a:p>
              <a:pPr algn="l" rtl="0" fontAlgn="base">
                <a:spcBef>
                  <a:spcPct val="20000"/>
                </a:spcBef>
                <a:spcAft>
                  <a:spcPct val="0"/>
                </a:spcAft>
                <a:buClr>
                  <a:srgbClr val="FFCC66"/>
                </a:buClr>
                <a:buSzPct val="90000"/>
                <a:buFont typeface="Symbol" pitchFamily="18" charset="2"/>
                <a:buNone/>
                <a:defRPr/>
              </a:pPr>
              <a:endParaRPr lang="en-US" sz="2400" b="1">
                <a:solidFill>
                  <a:srgbClr val="FFFFFF"/>
                </a:solidFill>
                <a:effectLst>
                  <a:outerShdw blurRad="38100" dist="38100" dir="2700000" algn="tl">
                    <a:srgbClr val="000000">
                      <a:alpha val="43137"/>
                    </a:srgbClr>
                  </a:outerShdw>
                </a:effectLst>
              </a:endParaRPr>
            </a:p>
          </p:txBody>
        </p:sp>
      </p:grpSp>
      <p:sp>
        <p:nvSpPr>
          <p:cNvPr id="2053"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055" name="Rectangle 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spcBef>
                <a:spcPct val="0"/>
              </a:spcBef>
              <a:buClrTx/>
              <a:buSzTx/>
              <a:buFontTx/>
              <a:buNone/>
              <a:defRPr sz="1400" b="0">
                <a:effectLst/>
              </a:defRPr>
            </a:lvl1pPr>
          </a:lstStyle>
          <a:p>
            <a:pPr algn="l" rtl="0" fontAlgn="base">
              <a:spcAft>
                <a:spcPct val="0"/>
              </a:spcAft>
              <a:defRPr/>
            </a:pPr>
            <a:endParaRPr lang="en-US">
              <a:solidFill>
                <a:srgbClr val="FFFFFF"/>
              </a:solidFill>
            </a:endParaRPr>
          </a:p>
        </p:txBody>
      </p:sp>
      <p:sp>
        <p:nvSpPr>
          <p:cNvPr id="2056"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spcBef>
                <a:spcPct val="0"/>
              </a:spcBef>
              <a:buClrTx/>
              <a:buSzTx/>
              <a:buFontTx/>
              <a:buNone/>
              <a:defRPr sz="1400" b="0">
                <a:effectLst/>
              </a:defRPr>
            </a:lvl1pPr>
          </a:lstStyle>
          <a:p>
            <a:pPr rtl="0" fontAlgn="base">
              <a:spcAft>
                <a:spcPct val="0"/>
              </a:spcAft>
              <a:defRPr/>
            </a:pPr>
            <a:endParaRPr lang="en-US">
              <a:solidFill>
                <a:srgbClr val="FFFFFF"/>
              </a:solidFill>
            </a:endParaRPr>
          </a:p>
        </p:txBody>
      </p:sp>
      <p:sp>
        <p:nvSpPr>
          <p:cNvPr id="2057" name="Rectangle 9"/>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spcBef>
                <a:spcPct val="0"/>
              </a:spcBef>
              <a:buClrTx/>
              <a:buSzTx/>
              <a:buFontTx/>
              <a:buNone/>
              <a:defRPr sz="1400" b="0">
                <a:effectLst/>
                <a:cs typeface="Times New Roman" pitchFamily="18" charset="0"/>
              </a:defRPr>
            </a:lvl1pPr>
          </a:lstStyle>
          <a:p>
            <a:pPr rtl="0" fontAlgn="base">
              <a:spcAft>
                <a:spcPct val="0"/>
              </a:spcAft>
              <a:defRPr/>
            </a:pPr>
            <a:fld id="{CFBDCAFC-75AC-4452-9717-5FA8891E3DE1}" type="slidenum">
              <a:rPr lang="ar-SA">
                <a:solidFill>
                  <a:srgbClr val="FFFFFF"/>
                </a:solidFill>
              </a:rPr>
              <a:pPr rtl="0" fontAlgn="base">
                <a:spcAft>
                  <a:spcPct val="0"/>
                </a:spcAft>
                <a:defRPr/>
              </a:pPr>
              <a:t>‹#›</a:t>
            </a:fld>
            <a:endParaRPr lang="en-US">
              <a:solidFill>
                <a:srgbClr val="FFFFFF"/>
              </a:solidFill>
            </a:endParaRPr>
          </a:p>
        </p:txBody>
      </p:sp>
      <p:sp>
        <p:nvSpPr>
          <p:cNvPr id="1031" name="Rectangle 11"/>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xmlns="" val="1453467562"/>
      </p:ext>
    </p:extLst>
  </p:cSld>
  <p:clrMap bg1="dk2" tx1="lt1" bg2="dk1" tx2="lt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76" r:id="rId5"/>
    <p:sldLayoutId id="2147483977" r:id="rId6"/>
    <p:sldLayoutId id="2147483978" r:id="rId7"/>
    <p:sldLayoutId id="2147483979" r:id="rId8"/>
    <p:sldLayoutId id="2147483980" r:id="rId9"/>
    <p:sldLayoutId id="2147483981" r:id="rId10"/>
    <p:sldLayoutId id="2147483982" r:id="rId11"/>
    <p:sldLayoutId id="2147483983" r:id="rId12"/>
  </p:sldLayoutIdLst>
  <p:transition spd="slow">
    <p:wheel/>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18" charset="0"/>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18" charset="0"/>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cs typeface="+mn-cs"/>
              </a:defRPr>
            </a:lvl1pPr>
          </a:lstStyle>
          <a:p>
            <a:pPr algn="l" rtl="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cs typeface="+mn-cs"/>
              </a:defRPr>
            </a:lvl1pPr>
          </a:lstStyle>
          <a:p>
            <a:pPr rtl="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cs typeface="+mn-cs"/>
              </a:defRPr>
            </a:lvl1pPr>
          </a:lstStyle>
          <a:p>
            <a:pPr rtl="0" fontAlgn="base">
              <a:spcBef>
                <a:spcPct val="0"/>
              </a:spcBef>
              <a:spcAft>
                <a:spcPct val="0"/>
              </a:spcAft>
              <a:defRPr/>
            </a:pPr>
            <a:fld id="{BFDB8B8B-1A84-42C9-8C7E-6EFB1B1DFAF0}" type="slidenum">
              <a:rPr lang="en-US">
                <a:solidFill>
                  <a:srgbClr val="000000"/>
                </a:solidFill>
              </a:rPr>
              <a:pPr rtl="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xmlns="" val="67374778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10"/>
          <p:cNvGrpSpPr>
            <a:grpSpLocks/>
          </p:cNvGrpSpPr>
          <p:nvPr/>
        </p:nvGrpSpPr>
        <p:grpSpPr bwMode="auto">
          <a:xfrm>
            <a:off x="0" y="1588"/>
            <a:ext cx="9132888" cy="6845300"/>
            <a:chOff x="0" y="1"/>
            <a:chExt cx="5753" cy="4312"/>
          </a:xfrm>
        </p:grpSpPr>
        <p:sp>
          <p:nvSpPr>
            <p:cNvPr id="2051"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l" rtl="0" fontAlgn="base">
                <a:spcBef>
                  <a:spcPct val="20000"/>
                </a:spcBef>
                <a:spcAft>
                  <a:spcPct val="0"/>
                </a:spcAft>
                <a:buClr>
                  <a:srgbClr val="FFCC66"/>
                </a:buClr>
                <a:buSzPct val="90000"/>
                <a:buFont typeface="Symbol" pitchFamily="18" charset="2"/>
                <a:buNone/>
                <a:defRPr/>
              </a:pPr>
              <a:endParaRPr lang="en-US" sz="2400" b="1">
                <a:solidFill>
                  <a:srgbClr val="FFFFFF"/>
                </a:solidFill>
                <a:effectLst>
                  <a:outerShdw blurRad="38100" dist="38100" dir="2700000" algn="tl">
                    <a:srgbClr val="000000">
                      <a:alpha val="43137"/>
                    </a:srgbClr>
                  </a:outerShdw>
                </a:effectLst>
              </a:endParaRPr>
            </a:p>
          </p:txBody>
        </p:sp>
        <p:sp>
          <p:nvSpPr>
            <p:cNvPr id="2052" name="Arc 4"/>
            <p:cNvSpPr>
              <a:spLocks/>
            </p:cNvSpPr>
            <p:nvPr/>
          </p:nvSpPr>
          <p:spPr bwMode="auto">
            <a:xfrm>
              <a:off x="0" y="1"/>
              <a:ext cx="5298" cy="43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chemeClr val="accent2"/>
              </a:solidFill>
              <a:round/>
              <a:headEnd type="none" w="sm" len="sm"/>
              <a:tailEnd type="none" w="sm" len="sm"/>
            </a:ln>
            <a:effectLst/>
          </p:spPr>
          <p:txBody>
            <a:bodyPr wrap="none" anchor="ctr"/>
            <a:lstStyle/>
            <a:p>
              <a:pPr algn="l" rtl="0" fontAlgn="base">
                <a:spcBef>
                  <a:spcPct val="20000"/>
                </a:spcBef>
                <a:spcAft>
                  <a:spcPct val="0"/>
                </a:spcAft>
                <a:buClr>
                  <a:srgbClr val="FFCC66"/>
                </a:buClr>
                <a:buSzPct val="90000"/>
                <a:buFont typeface="Symbol" pitchFamily="18" charset="2"/>
                <a:buNone/>
                <a:defRPr/>
              </a:pPr>
              <a:endParaRPr lang="en-US" sz="2400" b="1">
                <a:solidFill>
                  <a:srgbClr val="FFFFFF"/>
                </a:solidFill>
                <a:effectLst>
                  <a:outerShdw blurRad="38100" dist="38100" dir="2700000" algn="tl">
                    <a:srgbClr val="000000">
                      <a:alpha val="43137"/>
                    </a:srgbClr>
                  </a:outerShdw>
                </a:effectLst>
              </a:endParaRPr>
            </a:p>
          </p:txBody>
        </p:sp>
      </p:grpSp>
      <p:sp>
        <p:nvSpPr>
          <p:cNvPr id="2053"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055" name="Rectangle 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spcBef>
                <a:spcPct val="0"/>
              </a:spcBef>
              <a:buClrTx/>
              <a:buSzTx/>
              <a:buFontTx/>
              <a:buNone/>
              <a:defRPr sz="1400" b="0">
                <a:effectLst/>
              </a:defRPr>
            </a:lvl1pPr>
          </a:lstStyle>
          <a:p>
            <a:pPr algn="l" rtl="0" fontAlgn="base">
              <a:spcAft>
                <a:spcPct val="0"/>
              </a:spcAft>
              <a:defRPr/>
            </a:pPr>
            <a:endParaRPr lang="en-US">
              <a:solidFill>
                <a:srgbClr val="FFFFFF"/>
              </a:solidFill>
            </a:endParaRPr>
          </a:p>
        </p:txBody>
      </p:sp>
      <p:sp>
        <p:nvSpPr>
          <p:cNvPr id="2056"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spcBef>
                <a:spcPct val="0"/>
              </a:spcBef>
              <a:buClrTx/>
              <a:buSzTx/>
              <a:buFontTx/>
              <a:buNone/>
              <a:defRPr sz="1400" b="0">
                <a:effectLst/>
              </a:defRPr>
            </a:lvl1pPr>
          </a:lstStyle>
          <a:p>
            <a:pPr rtl="0" fontAlgn="base">
              <a:spcAft>
                <a:spcPct val="0"/>
              </a:spcAft>
              <a:defRPr/>
            </a:pPr>
            <a:endParaRPr lang="en-US">
              <a:solidFill>
                <a:srgbClr val="FFFFFF"/>
              </a:solidFill>
            </a:endParaRPr>
          </a:p>
        </p:txBody>
      </p:sp>
      <p:sp>
        <p:nvSpPr>
          <p:cNvPr id="2057" name="Rectangle 9"/>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spcBef>
                <a:spcPct val="0"/>
              </a:spcBef>
              <a:buClrTx/>
              <a:buSzTx/>
              <a:buFontTx/>
              <a:buNone/>
              <a:defRPr sz="1400" b="0">
                <a:effectLst/>
                <a:cs typeface="Times New Roman" pitchFamily="18" charset="0"/>
              </a:defRPr>
            </a:lvl1pPr>
          </a:lstStyle>
          <a:p>
            <a:pPr rtl="0" fontAlgn="base">
              <a:spcAft>
                <a:spcPct val="0"/>
              </a:spcAft>
              <a:defRPr/>
            </a:pPr>
            <a:fld id="{4263F52A-172C-4458-A421-1B4B553DF966}" type="slidenum">
              <a:rPr lang="ar-SA">
                <a:solidFill>
                  <a:srgbClr val="FFFFFF"/>
                </a:solidFill>
              </a:rPr>
              <a:pPr rtl="0" fontAlgn="base">
                <a:spcAft>
                  <a:spcPct val="0"/>
                </a:spcAft>
                <a:defRPr/>
              </a:pPr>
              <a:t>‹#›</a:t>
            </a:fld>
            <a:endParaRPr lang="en-US">
              <a:solidFill>
                <a:srgbClr val="FFFFFF"/>
              </a:solidFill>
            </a:endParaRPr>
          </a:p>
        </p:txBody>
      </p:sp>
      <p:sp>
        <p:nvSpPr>
          <p:cNvPr id="1031" name="Rectangle 11"/>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xmlns="" val="2194758091"/>
      </p:ext>
    </p:extLst>
  </p:cSld>
  <p:clrMap bg1="dk2" tx1="lt1" bg2="dk1" tx2="lt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Lst>
  <p:transition spd="slow">
    <p:wheel/>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10"/>
          <p:cNvGrpSpPr>
            <a:grpSpLocks/>
          </p:cNvGrpSpPr>
          <p:nvPr/>
        </p:nvGrpSpPr>
        <p:grpSpPr bwMode="auto">
          <a:xfrm>
            <a:off x="0" y="1588"/>
            <a:ext cx="9132888" cy="6845300"/>
            <a:chOff x="0" y="1"/>
            <a:chExt cx="5753" cy="4312"/>
          </a:xfrm>
        </p:grpSpPr>
        <p:sp>
          <p:nvSpPr>
            <p:cNvPr id="2051"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l" rtl="0" fontAlgn="base">
                <a:spcBef>
                  <a:spcPct val="20000"/>
                </a:spcBef>
                <a:spcAft>
                  <a:spcPct val="0"/>
                </a:spcAft>
                <a:buClr>
                  <a:srgbClr val="FFCC66"/>
                </a:buClr>
                <a:buSzPct val="90000"/>
                <a:buFont typeface="Symbol" pitchFamily="18" charset="2"/>
                <a:buNone/>
                <a:defRPr/>
              </a:pPr>
              <a:endParaRPr lang="en-US" sz="2400" b="1">
                <a:solidFill>
                  <a:srgbClr val="FFFFFF"/>
                </a:solidFill>
                <a:effectLst>
                  <a:outerShdw blurRad="38100" dist="38100" dir="2700000" algn="tl">
                    <a:srgbClr val="000000">
                      <a:alpha val="43137"/>
                    </a:srgbClr>
                  </a:outerShdw>
                </a:effectLst>
              </a:endParaRPr>
            </a:p>
          </p:txBody>
        </p:sp>
        <p:sp>
          <p:nvSpPr>
            <p:cNvPr id="2052" name="Arc 4"/>
            <p:cNvSpPr>
              <a:spLocks/>
            </p:cNvSpPr>
            <p:nvPr/>
          </p:nvSpPr>
          <p:spPr bwMode="auto">
            <a:xfrm>
              <a:off x="0" y="1"/>
              <a:ext cx="5298" cy="43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chemeClr val="accent2"/>
              </a:solidFill>
              <a:round/>
              <a:headEnd type="none" w="sm" len="sm"/>
              <a:tailEnd type="none" w="sm" len="sm"/>
            </a:ln>
            <a:effectLst/>
          </p:spPr>
          <p:txBody>
            <a:bodyPr wrap="none" anchor="ctr"/>
            <a:lstStyle/>
            <a:p>
              <a:pPr algn="l" rtl="0" fontAlgn="base">
                <a:spcBef>
                  <a:spcPct val="20000"/>
                </a:spcBef>
                <a:spcAft>
                  <a:spcPct val="0"/>
                </a:spcAft>
                <a:buClr>
                  <a:srgbClr val="FFCC66"/>
                </a:buClr>
                <a:buSzPct val="90000"/>
                <a:buFont typeface="Symbol" pitchFamily="18" charset="2"/>
                <a:buNone/>
                <a:defRPr/>
              </a:pPr>
              <a:endParaRPr lang="en-US" sz="2400" b="1">
                <a:solidFill>
                  <a:srgbClr val="FFFFFF"/>
                </a:solidFill>
                <a:effectLst>
                  <a:outerShdw blurRad="38100" dist="38100" dir="2700000" algn="tl">
                    <a:srgbClr val="000000">
                      <a:alpha val="43137"/>
                    </a:srgbClr>
                  </a:outerShdw>
                </a:effectLst>
              </a:endParaRPr>
            </a:p>
          </p:txBody>
        </p:sp>
      </p:grpSp>
      <p:sp>
        <p:nvSpPr>
          <p:cNvPr id="2053"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055" name="Rectangle 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spcBef>
                <a:spcPct val="0"/>
              </a:spcBef>
              <a:buClrTx/>
              <a:buSzTx/>
              <a:buFontTx/>
              <a:buNone/>
              <a:defRPr sz="1400" b="0">
                <a:effectLst/>
              </a:defRPr>
            </a:lvl1pPr>
          </a:lstStyle>
          <a:p>
            <a:pPr algn="l" rtl="0" fontAlgn="base">
              <a:spcAft>
                <a:spcPct val="0"/>
              </a:spcAft>
              <a:defRPr/>
            </a:pPr>
            <a:endParaRPr lang="en-US">
              <a:solidFill>
                <a:srgbClr val="FFFFFF"/>
              </a:solidFill>
            </a:endParaRPr>
          </a:p>
        </p:txBody>
      </p:sp>
      <p:sp>
        <p:nvSpPr>
          <p:cNvPr id="2056"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spcBef>
                <a:spcPct val="0"/>
              </a:spcBef>
              <a:buClrTx/>
              <a:buSzTx/>
              <a:buFontTx/>
              <a:buNone/>
              <a:defRPr sz="1400" b="0">
                <a:effectLst/>
              </a:defRPr>
            </a:lvl1pPr>
          </a:lstStyle>
          <a:p>
            <a:pPr rtl="0" fontAlgn="base">
              <a:spcAft>
                <a:spcPct val="0"/>
              </a:spcAft>
              <a:defRPr/>
            </a:pPr>
            <a:endParaRPr lang="en-US">
              <a:solidFill>
                <a:srgbClr val="FFFFFF"/>
              </a:solidFill>
            </a:endParaRPr>
          </a:p>
        </p:txBody>
      </p:sp>
      <p:sp>
        <p:nvSpPr>
          <p:cNvPr id="2057" name="Rectangle 9"/>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spcBef>
                <a:spcPct val="0"/>
              </a:spcBef>
              <a:buClrTx/>
              <a:buSzTx/>
              <a:buFontTx/>
              <a:buNone/>
              <a:defRPr sz="1400" b="0">
                <a:effectLst/>
                <a:cs typeface="Times New Roman" pitchFamily="18" charset="0"/>
              </a:defRPr>
            </a:lvl1pPr>
          </a:lstStyle>
          <a:p>
            <a:pPr rtl="0" fontAlgn="base">
              <a:spcAft>
                <a:spcPct val="0"/>
              </a:spcAft>
              <a:defRPr/>
            </a:pPr>
            <a:fld id="{4263F52A-172C-4458-A421-1B4B553DF966}" type="slidenum">
              <a:rPr lang="ar-SA">
                <a:solidFill>
                  <a:srgbClr val="FFFFFF"/>
                </a:solidFill>
              </a:rPr>
              <a:pPr rtl="0" fontAlgn="base">
                <a:spcAft>
                  <a:spcPct val="0"/>
                </a:spcAft>
                <a:defRPr/>
              </a:pPr>
              <a:t>‹#›</a:t>
            </a:fld>
            <a:endParaRPr lang="en-US">
              <a:solidFill>
                <a:srgbClr val="FFFFFF"/>
              </a:solidFill>
            </a:endParaRPr>
          </a:p>
        </p:txBody>
      </p:sp>
      <p:sp>
        <p:nvSpPr>
          <p:cNvPr id="1031" name="Rectangle 11"/>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xmlns="" val="2115811696"/>
      </p:ext>
    </p:extLst>
  </p:cSld>
  <p:clrMap bg1="dk2" tx1="lt1" bg2="dk1" tx2="lt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Lst>
  <p:transition spd="slow">
    <p:wheel/>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10"/>
          <p:cNvGrpSpPr>
            <a:grpSpLocks/>
          </p:cNvGrpSpPr>
          <p:nvPr/>
        </p:nvGrpSpPr>
        <p:grpSpPr bwMode="auto">
          <a:xfrm>
            <a:off x="0" y="1588"/>
            <a:ext cx="9132888" cy="6845300"/>
            <a:chOff x="0" y="1"/>
            <a:chExt cx="5753" cy="4312"/>
          </a:xfrm>
        </p:grpSpPr>
        <p:sp>
          <p:nvSpPr>
            <p:cNvPr id="2051"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l" rtl="0" fontAlgn="base">
                <a:spcBef>
                  <a:spcPct val="20000"/>
                </a:spcBef>
                <a:spcAft>
                  <a:spcPct val="0"/>
                </a:spcAft>
                <a:buClr>
                  <a:srgbClr val="FFCC66"/>
                </a:buClr>
                <a:buSzPct val="90000"/>
                <a:buFont typeface="Symbol" pitchFamily="18" charset="2"/>
                <a:buNone/>
                <a:defRPr/>
              </a:pPr>
              <a:endParaRPr lang="en-US" sz="2400" b="1">
                <a:solidFill>
                  <a:srgbClr val="FFFFFF"/>
                </a:solidFill>
                <a:effectLst>
                  <a:outerShdw blurRad="38100" dist="38100" dir="2700000" algn="tl">
                    <a:srgbClr val="000000">
                      <a:alpha val="43137"/>
                    </a:srgbClr>
                  </a:outerShdw>
                </a:effectLst>
              </a:endParaRPr>
            </a:p>
          </p:txBody>
        </p:sp>
        <p:sp>
          <p:nvSpPr>
            <p:cNvPr id="2052" name="Arc 4"/>
            <p:cNvSpPr>
              <a:spLocks/>
            </p:cNvSpPr>
            <p:nvPr/>
          </p:nvSpPr>
          <p:spPr bwMode="auto">
            <a:xfrm>
              <a:off x="0" y="1"/>
              <a:ext cx="5298" cy="43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chemeClr val="accent2"/>
              </a:solidFill>
              <a:round/>
              <a:headEnd type="none" w="sm" len="sm"/>
              <a:tailEnd type="none" w="sm" len="sm"/>
            </a:ln>
            <a:effectLst/>
          </p:spPr>
          <p:txBody>
            <a:bodyPr wrap="none" anchor="ctr"/>
            <a:lstStyle/>
            <a:p>
              <a:pPr algn="l" rtl="0" fontAlgn="base">
                <a:spcBef>
                  <a:spcPct val="20000"/>
                </a:spcBef>
                <a:spcAft>
                  <a:spcPct val="0"/>
                </a:spcAft>
                <a:buClr>
                  <a:srgbClr val="FFCC66"/>
                </a:buClr>
                <a:buSzPct val="90000"/>
                <a:buFont typeface="Symbol" pitchFamily="18" charset="2"/>
                <a:buNone/>
                <a:defRPr/>
              </a:pPr>
              <a:endParaRPr lang="en-US" sz="2400" b="1">
                <a:solidFill>
                  <a:srgbClr val="FFFFFF"/>
                </a:solidFill>
                <a:effectLst>
                  <a:outerShdw blurRad="38100" dist="38100" dir="2700000" algn="tl">
                    <a:srgbClr val="000000">
                      <a:alpha val="43137"/>
                    </a:srgbClr>
                  </a:outerShdw>
                </a:effectLst>
              </a:endParaRPr>
            </a:p>
          </p:txBody>
        </p:sp>
      </p:grpSp>
      <p:sp>
        <p:nvSpPr>
          <p:cNvPr id="2053"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055" name="Rectangle 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spcBef>
                <a:spcPct val="0"/>
              </a:spcBef>
              <a:buClrTx/>
              <a:buSzTx/>
              <a:buFontTx/>
              <a:buNone/>
              <a:defRPr sz="1400" b="0">
                <a:effectLst/>
              </a:defRPr>
            </a:lvl1pPr>
          </a:lstStyle>
          <a:p>
            <a:pPr algn="l" rtl="0" fontAlgn="base">
              <a:spcAft>
                <a:spcPct val="0"/>
              </a:spcAft>
              <a:defRPr/>
            </a:pPr>
            <a:endParaRPr lang="en-US">
              <a:solidFill>
                <a:srgbClr val="FFFFFF"/>
              </a:solidFill>
            </a:endParaRPr>
          </a:p>
        </p:txBody>
      </p:sp>
      <p:sp>
        <p:nvSpPr>
          <p:cNvPr id="2056"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spcBef>
                <a:spcPct val="0"/>
              </a:spcBef>
              <a:buClrTx/>
              <a:buSzTx/>
              <a:buFontTx/>
              <a:buNone/>
              <a:defRPr sz="1400" b="0">
                <a:effectLst/>
              </a:defRPr>
            </a:lvl1pPr>
          </a:lstStyle>
          <a:p>
            <a:pPr rtl="0" fontAlgn="base">
              <a:spcAft>
                <a:spcPct val="0"/>
              </a:spcAft>
              <a:defRPr/>
            </a:pPr>
            <a:endParaRPr lang="en-US">
              <a:solidFill>
                <a:srgbClr val="FFFFFF"/>
              </a:solidFill>
            </a:endParaRPr>
          </a:p>
        </p:txBody>
      </p:sp>
      <p:sp>
        <p:nvSpPr>
          <p:cNvPr id="2057" name="Rectangle 9"/>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spcBef>
                <a:spcPct val="0"/>
              </a:spcBef>
              <a:buClrTx/>
              <a:buSzTx/>
              <a:buFontTx/>
              <a:buNone/>
              <a:defRPr sz="1400" b="0">
                <a:effectLst/>
                <a:cs typeface="Times New Roman" pitchFamily="18" charset="0"/>
              </a:defRPr>
            </a:lvl1pPr>
          </a:lstStyle>
          <a:p>
            <a:pPr rtl="0" fontAlgn="base">
              <a:spcAft>
                <a:spcPct val="0"/>
              </a:spcAft>
              <a:defRPr/>
            </a:pPr>
            <a:fld id="{4263F52A-172C-4458-A421-1B4B553DF966}" type="slidenum">
              <a:rPr lang="ar-SA">
                <a:solidFill>
                  <a:srgbClr val="FFFFFF"/>
                </a:solidFill>
              </a:rPr>
              <a:pPr rtl="0" fontAlgn="base">
                <a:spcAft>
                  <a:spcPct val="0"/>
                </a:spcAft>
                <a:defRPr/>
              </a:pPr>
              <a:t>‹#›</a:t>
            </a:fld>
            <a:endParaRPr lang="en-US">
              <a:solidFill>
                <a:srgbClr val="FFFFFF"/>
              </a:solidFill>
            </a:endParaRPr>
          </a:p>
        </p:txBody>
      </p:sp>
      <p:sp>
        <p:nvSpPr>
          <p:cNvPr id="1031" name="Rectangle 11"/>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xmlns="" val="3220469229"/>
      </p:ext>
    </p:extLst>
  </p:cSld>
  <p:clrMap bg1="dk2" tx1="lt1" bg2="dk1" tx2="lt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Lst>
  <p:transition spd="slow">
    <p:wheel/>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10"/>
          <p:cNvGrpSpPr>
            <a:grpSpLocks/>
          </p:cNvGrpSpPr>
          <p:nvPr/>
        </p:nvGrpSpPr>
        <p:grpSpPr bwMode="auto">
          <a:xfrm>
            <a:off x="0" y="1588"/>
            <a:ext cx="9132888" cy="6845300"/>
            <a:chOff x="0" y="1"/>
            <a:chExt cx="5753" cy="4312"/>
          </a:xfrm>
        </p:grpSpPr>
        <p:sp>
          <p:nvSpPr>
            <p:cNvPr id="2051"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l" rtl="0" fontAlgn="base">
                <a:spcBef>
                  <a:spcPct val="20000"/>
                </a:spcBef>
                <a:spcAft>
                  <a:spcPct val="0"/>
                </a:spcAft>
                <a:buClr>
                  <a:srgbClr val="FFCC66"/>
                </a:buClr>
                <a:buSzPct val="90000"/>
                <a:buFont typeface="Symbol" pitchFamily="18" charset="2"/>
                <a:buNone/>
                <a:defRPr/>
              </a:pPr>
              <a:endParaRPr lang="en-US" sz="2400" b="1">
                <a:solidFill>
                  <a:srgbClr val="FFFFFF"/>
                </a:solidFill>
                <a:effectLst>
                  <a:outerShdw blurRad="38100" dist="38100" dir="2700000" algn="tl">
                    <a:srgbClr val="000000">
                      <a:alpha val="43137"/>
                    </a:srgbClr>
                  </a:outerShdw>
                </a:effectLst>
              </a:endParaRPr>
            </a:p>
          </p:txBody>
        </p:sp>
        <p:sp>
          <p:nvSpPr>
            <p:cNvPr id="2052" name="Arc 4"/>
            <p:cNvSpPr>
              <a:spLocks/>
            </p:cNvSpPr>
            <p:nvPr/>
          </p:nvSpPr>
          <p:spPr bwMode="auto">
            <a:xfrm>
              <a:off x="0" y="1"/>
              <a:ext cx="5298" cy="43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chemeClr val="accent2"/>
              </a:solidFill>
              <a:round/>
              <a:headEnd type="none" w="sm" len="sm"/>
              <a:tailEnd type="none" w="sm" len="sm"/>
            </a:ln>
            <a:effectLst/>
          </p:spPr>
          <p:txBody>
            <a:bodyPr wrap="none" anchor="ctr"/>
            <a:lstStyle/>
            <a:p>
              <a:pPr algn="l" rtl="0" fontAlgn="base">
                <a:spcBef>
                  <a:spcPct val="20000"/>
                </a:spcBef>
                <a:spcAft>
                  <a:spcPct val="0"/>
                </a:spcAft>
                <a:buClr>
                  <a:srgbClr val="FFCC66"/>
                </a:buClr>
                <a:buSzPct val="90000"/>
                <a:buFont typeface="Symbol" pitchFamily="18" charset="2"/>
                <a:buNone/>
                <a:defRPr/>
              </a:pPr>
              <a:endParaRPr lang="en-US" sz="2400" b="1">
                <a:solidFill>
                  <a:srgbClr val="FFFFFF"/>
                </a:solidFill>
                <a:effectLst>
                  <a:outerShdw blurRad="38100" dist="38100" dir="2700000" algn="tl">
                    <a:srgbClr val="000000">
                      <a:alpha val="43137"/>
                    </a:srgbClr>
                  </a:outerShdw>
                </a:effectLst>
              </a:endParaRPr>
            </a:p>
          </p:txBody>
        </p:sp>
      </p:grpSp>
      <p:sp>
        <p:nvSpPr>
          <p:cNvPr id="2053"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055" name="Rectangle 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spcBef>
                <a:spcPct val="0"/>
              </a:spcBef>
              <a:buClrTx/>
              <a:buSzTx/>
              <a:buFontTx/>
              <a:buNone/>
              <a:defRPr sz="1400" b="0">
                <a:effectLst/>
              </a:defRPr>
            </a:lvl1pPr>
          </a:lstStyle>
          <a:p>
            <a:pPr algn="l" rtl="0" fontAlgn="base">
              <a:spcAft>
                <a:spcPct val="0"/>
              </a:spcAft>
              <a:defRPr/>
            </a:pPr>
            <a:endParaRPr lang="en-US">
              <a:solidFill>
                <a:srgbClr val="FFFFFF"/>
              </a:solidFill>
            </a:endParaRPr>
          </a:p>
        </p:txBody>
      </p:sp>
      <p:sp>
        <p:nvSpPr>
          <p:cNvPr id="2056"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spcBef>
                <a:spcPct val="0"/>
              </a:spcBef>
              <a:buClrTx/>
              <a:buSzTx/>
              <a:buFontTx/>
              <a:buNone/>
              <a:defRPr sz="1400" b="0">
                <a:effectLst/>
              </a:defRPr>
            </a:lvl1pPr>
          </a:lstStyle>
          <a:p>
            <a:pPr rtl="0" fontAlgn="base">
              <a:spcAft>
                <a:spcPct val="0"/>
              </a:spcAft>
              <a:defRPr/>
            </a:pPr>
            <a:endParaRPr lang="en-US">
              <a:solidFill>
                <a:srgbClr val="FFFFFF"/>
              </a:solidFill>
            </a:endParaRPr>
          </a:p>
        </p:txBody>
      </p:sp>
      <p:sp>
        <p:nvSpPr>
          <p:cNvPr id="2057" name="Rectangle 9"/>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spcBef>
                <a:spcPct val="0"/>
              </a:spcBef>
              <a:buClrTx/>
              <a:buSzTx/>
              <a:buFontTx/>
              <a:buNone/>
              <a:defRPr sz="1400" b="0">
                <a:effectLst/>
                <a:cs typeface="Times New Roman" pitchFamily="18" charset="0"/>
              </a:defRPr>
            </a:lvl1pPr>
          </a:lstStyle>
          <a:p>
            <a:pPr rtl="0" fontAlgn="base">
              <a:spcAft>
                <a:spcPct val="0"/>
              </a:spcAft>
              <a:defRPr/>
            </a:pPr>
            <a:fld id="{4263F52A-172C-4458-A421-1B4B553DF966}" type="slidenum">
              <a:rPr lang="ar-SA">
                <a:solidFill>
                  <a:srgbClr val="FFFFFF"/>
                </a:solidFill>
              </a:rPr>
              <a:pPr rtl="0" fontAlgn="base">
                <a:spcAft>
                  <a:spcPct val="0"/>
                </a:spcAft>
                <a:defRPr/>
              </a:pPr>
              <a:t>‹#›</a:t>
            </a:fld>
            <a:endParaRPr lang="en-US">
              <a:solidFill>
                <a:srgbClr val="FFFFFF"/>
              </a:solidFill>
            </a:endParaRPr>
          </a:p>
        </p:txBody>
      </p:sp>
      <p:sp>
        <p:nvSpPr>
          <p:cNvPr id="1031" name="Rectangle 11"/>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xmlns="" val="3566586418"/>
      </p:ext>
    </p:extLst>
  </p:cSld>
  <p:clrMap bg1="dk2" tx1="lt1" bg2="dk1" tx2="lt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Lst>
  <p:transition spd="slow">
    <p:wheel/>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10"/>
          <p:cNvGrpSpPr>
            <a:grpSpLocks/>
          </p:cNvGrpSpPr>
          <p:nvPr/>
        </p:nvGrpSpPr>
        <p:grpSpPr bwMode="auto">
          <a:xfrm>
            <a:off x="0" y="1588"/>
            <a:ext cx="9132888" cy="6845300"/>
            <a:chOff x="0" y="1"/>
            <a:chExt cx="5753" cy="4312"/>
          </a:xfrm>
        </p:grpSpPr>
        <p:sp>
          <p:nvSpPr>
            <p:cNvPr id="2051"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l" rtl="0" fontAlgn="base">
                <a:spcBef>
                  <a:spcPct val="20000"/>
                </a:spcBef>
                <a:spcAft>
                  <a:spcPct val="0"/>
                </a:spcAft>
                <a:buClr>
                  <a:srgbClr val="FFCC66"/>
                </a:buClr>
                <a:buSzPct val="90000"/>
                <a:buFont typeface="Symbol" pitchFamily="18" charset="2"/>
                <a:buNone/>
                <a:defRPr/>
              </a:pPr>
              <a:endParaRPr lang="en-US" sz="2400" b="1">
                <a:solidFill>
                  <a:srgbClr val="FFFFFF"/>
                </a:solidFill>
                <a:effectLst>
                  <a:outerShdw blurRad="38100" dist="38100" dir="2700000" algn="tl">
                    <a:srgbClr val="000000">
                      <a:alpha val="43137"/>
                    </a:srgbClr>
                  </a:outerShdw>
                </a:effectLst>
              </a:endParaRPr>
            </a:p>
          </p:txBody>
        </p:sp>
        <p:sp>
          <p:nvSpPr>
            <p:cNvPr id="2052" name="Arc 4"/>
            <p:cNvSpPr>
              <a:spLocks/>
            </p:cNvSpPr>
            <p:nvPr/>
          </p:nvSpPr>
          <p:spPr bwMode="auto">
            <a:xfrm>
              <a:off x="0" y="1"/>
              <a:ext cx="5298" cy="43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chemeClr val="accent2"/>
              </a:solidFill>
              <a:round/>
              <a:headEnd type="none" w="sm" len="sm"/>
              <a:tailEnd type="none" w="sm" len="sm"/>
            </a:ln>
            <a:effectLst/>
          </p:spPr>
          <p:txBody>
            <a:bodyPr wrap="none" anchor="ctr"/>
            <a:lstStyle/>
            <a:p>
              <a:pPr algn="l" rtl="0" fontAlgn="base">
                <a:spcBef>
                  <a:spcPct val="20000"/>
                </a:spcBef>
                <a:spcAft>
                  <a:spcPct val="0"/>
                </a:spcAft>
                <a:buClr>
                  <a:srgbClr val="FFCC66"/>
                </a:buClr>
                <a:buSzPct val="90000"/>
                <a:buFont typeface="Symbol" pitchFamily="18" charset="2"/>
                <a:buNone/>
                <a:defRPr/>
              </a:pPr>
              <a:endParaRPr lang="en-US" sz="2400" b="1">
                <a:solidFill>
                  <a:srgbClr val="FFFFFF"/>
                </a:solidFill>
                <a:effectLst>
                  <a:outerShdw blurRad="38100" dist="38100" dir="2700000" algn="tl">
                    <a:srgbClr val="000000">
                      <a:alpha val="43137"/>
                    </a:srgbClr>
                  </a:outerShdw>
                </a:effectLst>
              </a:endParaRPr>
            </a:p>
          </p:txBody>
        </p:sp>
      </p:grpSp>
      <p:sp>
        <p:nvSpPr>
          <p:cNvPr id="2053"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055" name="Rectangle 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spcBef>
                <a:spcPct val="0"/>
              </a:spcBef>
              <a:buClrTx/>
              <a:buSzTx/>
              <a:buFontTx/>
              <a:buNone/>
              <a:defRPr sz="1400" b="0">
                <a:effectLst/>
              </a:defRPr>
            </a:lvl1pPr>
          </a:lstStyle>
          <a:p>
            <a:pPr algn="l" rtl="0" fontAlgn="base">
              <a:spcAft>
                <a:spcPct val="0"/>
              </a:spcAft>
              <a:defRPr/>
            </a:pPr>
            <a:endParaRPr lang="en-US">
              <a:solidFill>
                <a:srgbClr val="FFFFFF"/>
              </a:solidFill>
            </a:endParaRPr>
          </a:p>
        </p:txBody>
      </p:sp>
      <p:sp>
        <p:nvSpPr>
          <p:cNvPr id="2056"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spcBef>
                <a:spcPct val="0"/>
              </a:spcBef>
              <a:buClrTx/>
              <a:buSzTx/>
              <a:buFontTx/>
              <a:buNone/>
              <a:defRPr sz="1400" b="0">
                <a:effectLst/>
              </a:defRPr>
            </a:lvl1pPr>
          </a:lstStyle>
          <a:p>
            <a:pPr rtl="0" fontAlgn="base">
              <a:spcAft>
                <a:spcPct val="0"/>
              </a:spcAft>
              <a:defRPr/>
            </a:pPr>
            <a:endParaRPr lang="en-US">
              <a:solidFill>
                <a:srgbClr val="FFFFFF"/>
              </a:solidFill>
            </a:endParaRPr>
          </a:p>
        </p:txBody>
      </p:sp>
      <p:sp>
        <p:nvSpPr>
          <p:cNvPr id="2057" name="Rectangle 9"/>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spcBef>
                <a:spcPct val="0"/>
              </a:spcBef>
              <a:buClrTx/>
              <a:buSzTx/>
              <a:buFontTx/>
              <a:buNone/>
              <a:defRPr sz="1400" b="0">
                <a:effectLst/>
                <a:cs typeface="Times New Roman" pitchFamily="18" charset="0"/>
              </a:defRPr>
            </a:lvl1pPr>
          </a:lstStyle>
          <a:p>
            <a:pPr rtl="0" fontAlgn="base">
              <a:spcAft>
                <a:spcPct val="0"/>
              </a:spcAft>
              <a:defRPr/>
            </a:pPr>
            <a:fld id="{B2B36306-5579-4851-AF84-1BD6AD6F229F}" type="slidenum">
              <a:rPr lang="ar-SA">
                <a:solidFill>
                  <a:srgbClr val="FFFFFF"/>
                </a:solidFill>
              </a:rPr>
              <a:pPr rtl="0" fontAlgn="base">
                <a:spcAft>
                  <a:spcPct val="0"/>
                </a:spcAft>
                <a:defRPr/>
              </a:pPr>
              <a:t>‹#›</a:t>
            </a:fld>
            <a:endParaRPr lang="en-US">
              <a:solidFill>
                <a:srgbClr val="FFFFFF"/>
              </a:solidFill>
            </a:endParaRPr>
          </a:p>
        </p:txBody>
      </p:sp>
      <p:sp>
        <p:nvSpPr>
          <p:cNvPr id="1031" name="Rectangle 11"/>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xmlns="" val="3857534113"/>
      </p:ext>
    </p:extLst>
  </p:cSld>
  <p:clrMap bg1="dk2" tx1="lt1" bg2="dk1" tx2="lt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Lst>
  <p:transition spd="slow">
    <p:wheel/>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18" charset="0"/>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18" charset="0"/>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936"/>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lIns="91407" tIns="45704" rIns="91407" bIns="45704"/>
          <a:lstStyle/>
          <a:p>
            <a:pPr algn="l" defTabSz="914072" rtl="0" fontAlgn="base">
              <a:spcBef>
                <a:spcPct val="0"/>
              </a:spcBef>
              <a:spcAft>
                <a:spcPct val="0"/>
              </a:spcAft>
              <a:defRPr/>
            </a:pPr>
            <a:endParaRPr lang="en-US">
              <a:solidFill>
                <a:prstClr val="black"/>
              </a:solidFill>
              <a:cs typeface="Arial" pitchFamily="34" charset="0"/>
            </a:endParaRPr>
          </a:p>
        </p:txBody>
      </p:sp>
      <p:sp>
        <p:nvSpPr>
          <p:cNvPr id="8" name="Freeform 7"/>
          <p:cNvSpPr>
            <a:spLocks/>
          </p:cNvSpPr>
          <p:nvPr/>
        </p:nvSpPr>
        <p:spPr bwMode="auto">
          <a:xfrm>
            <a:off x="4381500" y="-7936"/>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lIns="91407" tIns="45704" rIns="91407" bIns="45704"/>
          <a:lstStyle/>
          <a:p>
            <a:pPr algn="l" defTabSz="914072" rtl="0" fontAlgn="base">
              <a:spcBef>
                <a:spcPct val="0"/>
              </a:spcBef>
              <a:spcAft>
                <a:spcPct val="0"/>
              </a:spcAft>
              <a:defRPr/>
            </a:pPr>
            <a:endParaRPr lang="en-US">
              <a:solidFill>
                <a:prstClr val="black"/>
              </a:solidFill>
              <a:cs typeface="Arial" pitchFamily="34" charset="0"/>
            </a:endParaRPr>
          </a:p>
        </p:txBody>
      </p:sp>
      <p:sp>
        <p:nvSpPr>
          <p:cNvPr id="7172" name="Title Placeholder 8"/>
          <p:cNvSpPr>
            <a:spLocks noGrp="1"/>
          </p:cNvSpPr>
          <p:nvPr>
            <p:ph type="title"/>
          </p:nvPr>
        </p:nvSpPr>
        <p:spPr bwMode="auto">
          <a:xfrm>
            <a:off x="457200" y="704852"/>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04" rIns="0" bIns="0" numCol="1" anchor="b" anchorCtr="0" compatLnSpc="1">
            <a:prstTxWarp prst="textNoShape">
              <a:avLst/>
            </a:prstTxWarp>
          </a:bodyPr>
          <a:lstStyle/>
          <a:p>
            <a:pPr lvl="0"/>
            <a:r>
              <a:rPr lang="en-US" smtClean="0"/>
              <a:t>Click to edit Master title style</a:t>
            </a:r>
          </a:p>
        </p:txBody>
      </p:sp>
      <p:sp>
        <p:nvSpPr>
          <p:cNvPr id="7173" name="Text Placeholder 29"/>
          <p:cNvSpPr>
            <a:spLocks noGrp="1"/>
          </p:cNvSpPr>
          <p:nvPr>
            <p:ph type="body" idx="1"/>
          </p:nvPr>
        </p:nvSpPr>
        <p:spPr bwMode="auto">
          <a:xfrm>
            <a:off x="457200" y="1935165"/>
            <a:ext cx="8229600" cy="438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07" tIns="45704" rIns="91407" bIns="4570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457200" y="6356352"/>
            <a:ext cx="2133600" cy="365125"/>
          </a:xfrm>
          <a:prstGeom prst="rect">
            <a:avLst/>
          </a:prstGeom>
        </p:spPr>
        <p:txBody>
          <a:bodyPr vert="horz" lIns="0" tIns="0" rIns="0" bIns="0" anchor="b"/>
          <a:lstStyle>
            <a:lvl1pPr algn="l" rtl="1" eaLnBrk="1" latinLnBrk="0" hangingPunct="1">
              <a:spcBef>
                <a:spcPct val="0"/>
              </a:spcBef>
              <a:buClrTx/>
              <a:buSzTx/>
              <a:buFontTx/>
              <a:buNone/>
              <a:defRPr kumimoji="0" sz="1200" b="0">
                <a:solidFill>
                  <a:srgbClr val="04617B">
                    <a:shade val="90000"/>
                  </a:srgbClr>
                </a:solidFill>
                <a:latin typeface="Arial" pitchFamily="34" charset="0"/>
                <a:cs typeface="Arial" pitchFamily="34" charset="0"/>
              </a:defRPr>
            </a:lvl1pPr>
          </a:lstStyle>
          <a:p>
            <a:pPr defTabSz="914072" fontAlgn="base">
              <a:spcAft>
                <a:spcPct val="0"/>
              </a:spcAft>
              <a:defRPr/>
            </a:pPr>
            <a:fld id="{B99CC064-3AB0-44AF-847C-BFDB45D98371}" type="datetimeFigureOut">
              <a:rPr lang="fa-IR"/>
              <a:pPr defTabSz="914072" fontAlgn="base">
                <a:spcAft>
                  <a:spcPct val="0"/>
                </a:spcAft>
                <a:defRPr/>
              </a:pPr>
              <a:t>1436/02/05</a:t>
            </a:fld>
            <a:endParaRPr lang="fa-IR"/>
          </a:p>
        </p:txBody>
      </p:sp>
      <p:sp>
        <p:nvSpPr>
          <p:cNvPr id="22" name="Footer Placeholder 21"/>
          <p:cNvSpPr>
            <a:spLocks noGrp="1"/>
          </p:cNvSpPr>
          <p:nvPr>
            <p:ph type="ftr" sz="quarter" idx="3"/>
          </p:nvPr>
        </p:nvSpPr>
        <p:spPr>
          <a:xfrm>
            <a:off x="2667002" y="6356352"/>
            <a:ext cx="3352800" cy="365125"/>
          </a:xfrm>
          <a:prstGeom prst="rect">
            <a:avLst/>
          </a:prstGeom>
        </p:spPr>
        <p:txBody>
          <a:bodyPr vert="horz" lIns="0" tIns="0" rIns="0" bIns="0" anchor="b"/>
          <a:lstStyle>
            <a:lvl1pPr algn="l" rtl="1" eaLnBrk="1" latinLnBrk="0" hangingPunct="1">
              <a:spcBef>
                <a:spcPct val="0"/>
              </a:spcBef>
              <a:buClrTx/>
              <a:buSzTx/>
              <a:buFontTx/>
              <a:buNone/>
              <a:defRPr kumimoji="0" sz="1200" b="0">
                <a:solidFill>
                  <a:srgbClr val="04617B">
                    <a:shade val="90000"/>
                  </a:srgbClr>
                </a:solidFill>
                <a:latin typeface="Arial" pitchFamily="34" charset="0"/>
                <a:cs typeface="Arial" pitchFamily="34" charset="0"/>
              </a:defRPr>
            </a:lvl1pPr>
          </a:lstStyle>
          <a:p>
            <a:pPr defTabSz="914072" fontAlgn="base">
              <a:spcAft>
                <a:spcPct val="0"/>
              </a:spcAft>
              <a:defRPr/>
            </a:pPr>
            <a:endParaRPr lang="fa-IR"/>
          </a:p>
        </p:txBody>
      </p:sp>
      <p:sp>
        <p:nvSpPr>
          <p:cNvPr id="18" name="Slide Number Placeholder 17"/>
          <p:cNvSpPr>
            <a:spLocks noGrp="1"/>
          </p:cNvSpPr>
          <p:nvPr>
            <p:ph type="sldNum" sz="quarter" idx="4"/>
          </p:nvPr>
        </p:nvSpPr>
        <p:spPr>
          <a:xfrm>
            <a:off x="7924802" y="6356352"/>
            <a:ext cx="762000" cy="365125"/>
          </a:xfrm>
          <a:prstGeom prst="rect">
            <a:avLst/>
          </a:prstGeom>
        </p:spPr>
        <p:txBody>
          <a:bodyPr vert="horz" lIns="0" tIns="0" rIns="0" bIns="0" anchor="b"/>
          <a:lstStyle>
            <a:lvl1pPr algn="r" rtl="1" eaLnBrk="1" latinLnBrk="0" hangingPunct="1">
              <a:spcBef>
                <a:spcPct val="0"/>
              </a:spcBef>
              <a:buClrTx/>
              <a:buSzTx/>
              <a:buFontTx/>
              <a:buNone/>
              <a:defRPr kumimoji="0" sz="1200" b="0">
                <a:solidFill>
                  <a:srgbClr val="04617B">
                    <a:shade val="90000"/>
                  </a:srgbClr>
                </a:solidFill>
                <a:latin typeface="Arial" pitchFamily="34" charset="0"/>
                <a:cs typeface="Arial" pitchFamily="34" charset="0"/>
              </a:defRPr>
            </a:lvl1pPr>
          </a:lstStyle>
          <a:p>
            <a:pPr defTabSz="914072" fontAlgn="base">
              <a:spcAft>
                <a:spcPct val="0"/>
              </a:spcAft>
              <a:defRPr/>
            </a:pPr>
            <a:fld id="{98DEC4D2-AEC7-4AB6-9ADE-AE71E5FFAC0F}" type="slidenum">
              <a:rPr lang="fa-IR"/>
              <a:pPr defTabSz="914072" fontAlgn="base">
                <a:spcAft>
                  <a:spcPct val="0"/>
                </a:spcAft>
                <a:defRPr/>
              </a:pPr>
              <a:t>‹#›</a:t>
            </a:fld>
            <a:endParaRPr lang="fa-IR"/>
          </a:p>
        </p:txBody>
      </p:sp>
      <p:grpSp>
        <p:nvGrpSpPr>
          <p:cNvPr id="7177" name="Group 1"/>
          <p:cNvGrpSpPr>
            <a:grpSpLocks/>
          </p:cNvGrpSpPr>
          <p:nvPr/>
        </p:nvGrpSpPr>
        <p:grpSpPr bwMode="auto">
          <a:xfrm>
            <a:off x="-19049"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defTabSz="914072" fontAlgn="base">
                <a:spcBef>
                  <a:spcPct val="0"/>
                </a:spcBef>
                <a:spcAft>
                  <a:spcPct val="0"/>
                </a:spcAft>
                <a:defRPr/>
              </a:pPr>
              <a:endParaRPr lang="en-US">
                <a:solidFill>
                  <a:prstClr val="black"/>
                </a:solidFill>
                <a:latin typeface="Arial" pitchFamily="34" charset="0"/>
                <a:cs typeface="Arial" pitchFamily="34" charset="0"/>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defTabSz="914072" fontAlgn="base">
                <a:spcBef>
                  <a:spcPct val="0"/>
                </a:spcBef>
                <a:spcAft>
                  <a:spcPct val="0"/>
                </a:spcAft>
                <a:defRPr/>
              </a:pPr>
              <a:endParaRPr lang="en-US">
                <a:solidFill>
                  <a:prstClr val="black"/>
                </a:solidFill>
                <a:latin typeface="Arial" pitchFamily="34" charset="0"/>
                <a:cs typeface="Arial" pitchFamily="34" charset="0"/>
              </a:endParaRPr>
            </a:p>
          </p:txBody>
        </p:sp>
      </p:grpSp>
    </p:spTree>
    <p:extLst>
      <p:ext uri="{BB962C8B-B14F-4D97-AF65-F5344CB8AC3E}">
        <p14:creationId xmlns:p14="http://schemas.microsoft.com/office/powerpoint/2010/main" xmlns="" val="3414616947"/>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Lst>
  <p:txStyles>
    <p:titleStyle>
      <a:lvl1pPr algn="l" rtl="1" eaLnBrk="0" fontAlgn="base" hangingPunct="0">
        <a:spcBef>
          <a:spcPct val="0"/>
        </a:spcBef>
        <a:spcAft>
          <a:spcPct val="0"/>
        </a:spcAft>
        <a:defRPr sz="5000" kern="1200">
          <a:solidFill>
            <a:schemeClr val="tx2"/>
          </a:solidFill>
          <a:latin typeface="+mj-lt"/>
          <a:ea typeface="+mj-ea"/>
          <a:cs typeface="+mj-cs"/>
        </a:defRPr>
      </a:lvl1pPr>
      <a:lvl2pPr algn="l" rtl="1" eaLnBrk="0" fontAlgn="base" hangingPunct="0">
        <a:spcBef>
          <a:spcPct val="0"/>
        </a:spcBef>
        <a:spcAft>
          <a:spcPct val="0"/>
        </a:spcAft>
        <a:defRPr sz="5000">
          <a:solidFill>
            <a:schemeClr val="tx2"/>
          </a:solidFill>
          <a:latin typeface="Calibri" pitchFamily="34" charset="0"/>
          <a:cs typeface="Traditional Arabic" pitchFamily="2" charset="-78"/>
        </a:defRPr>
      </a:lvl2pPr>
      <a:lvl3pPr algn="l" rtl="1" eaLnBrk="0" fontAlgn="base" hangingPunct="0">
        <a:spcBef>
          <a:spcPct val="0"/>
        </a:spcBef>
        <a:spcAft>
          <a:spcPct val="0"/>
        </a:spcAft>
        <a:defRPr sz="5000">
          <a:solidFill>
            <a:schemeClr val="tx2"/>
          </a:solidFill>
          <a:latin typeface="Calibri" pitchFamily="34" charset="0"/>
          <a:cs typeface="Traditional Arabic" pitchFamily="2" charset="-78"/>
        </a:defRPr>
      </a:lvl3pPr>
      <a:lvl4pPr algn="l" rtl="1" eaLnBrk="0" fontAlgn="base" hangingPunct="0">
        <a:spcBef>
          <a:spcPct val="0"/>
        </a:spcBef>
        <a:spcAft>
          <a:spcPct val="0"/>
        </a:spcAft>
        <a:defRPr sz="5000">
          <a:solidFill>
            <a:schemeClr val="tx2"/>
          </a:solidFill>
          <a:latin typeface="Calibri" pitchFamily="34" charset="0"/>
          <a:cs typeface="Traditional Arabic" pitchFamily="2" charset="-78"/>
        </a:defRPr>
      </a:lvl4pPr>
      <a:lvl5pPr algn="l" rtl="1" eaLnBrk="0" fontAlgn="base" hangingPunct="0">
        <a:spcBef>
          <a:spcPct val="0"/>
        </a:spcBef>
        <a:spcAft>
          <a:spcPct val="0"/>
        </a:spcAft>
        <a:defRPr sz="5000">
          <a:solidFill>
            <a:schemeClr val="tx2"/>
          </a:solidFill>
          <a:latin typeface="Calibri" pitchFamily="34" charset="0"/>
          <a:cs typeface="Traditional Arabic" pitchFamily="2" charset="-78"/>
        </a:defRPr>
      </a:lvl5pPr>
      <a:lvl6pPr marL="457035" algn="l" rtl="1" fontAlgn="base">
        <a:spcBef>
          <a:spcPct val="0"/>
        </a:spcBef>
        <a:spcAft>
          <a:spcPct val="0"/>
        </a:spcAft>
        <a:defRPr sz="5000">
          <a:solidFill>
            <a:schemeClr val="tx2"/>
          </a:solidFill>
          <a:latin typeface="Calibri" pitchFamily="34" charset="0"/>
          <a:cs typeface="Traditional Arabic" pitchFamily="2" charset="-78"/>
        </a:defRPr>
      </a:lvl6pPr>
      <a:lvl7pPr marL="914072" algn="l" rtl="1" fontAlgn="base">
        <a:spcBef>
          <a:spcPct val="0"/>
        </a:spcBef>
        <a:spcAft>
          <a:spcPct val="0"/>
        </a:spcAft>
        <a:defRPr sz="5000">
          <a:solidFill>
            <a:schemeClr val="tx2"/>
          </a:solidFill>
          <a:latin typeface="Calibri" pitchFamily="34" charset="0"/>
          <a:cs typeface="Traditional Arabic" pitchFamily="2" charset="-78"/>
        </a:defRPr>
      </a:lvl7pPr>
      <a:lvl8pPr marL="1371107" algn="l" rtl="1" fontAlgn="base">
        <a:spcBef>
          <a:spcPct val="0"/>
        </a:spcBef>
        <a:spcAft>
          <a:spcPct val="0"/>
        </a:spcAft>
        <a:defRPr sz="5000">
          <a:solidFill>
            <a:schemeClr val="tx2"/>
          </a:solidFill>
          <a:latin typeface="Calibri" pitchFamily="34" charset="0"/>
          <a:cs typeface="Traditional Arabic" pitchFamily="2" charset="-78"/>
        </a:defRPr>
      </a:lvl8pPr>
      <a:lvl9pPr marL="1828144" algn="l" rtl="1" fontAlgn="base">
        <a:spcBef>
          <a:spcPct val="0"/>
        </a:spcBef>
        <a:spcAft>
          <a:spcPct val="0"/>
        </a:spcAft>
        <a:defRPr sz="5000">
          <a:solidFill>
            <a:schemeClr val="tx2"/>
          </a:solidFill>
          <a:latin typeface="Calibri" pitchFamily="34" charset="0"/>
          <a:cs typeface="Traditional Arabic" pitchFamily="2" charset="-78"/>
        </a:defRPr>
      </a:lvl9pPr>
    </p:titleStyle>
    <p:bodyStyle>
      <a:lvl1pPr marL="272952" indent="-272952" algn="r" rtl="1"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ajalla UI"/>
          <a:cs typeface="Majalla UI"/>
        </a:defRPr>
      </a:lvl1pPr>
      <a:lvl2pPr marL="639533" indent="-245975" algn="r" rtl="1"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ajalla UI"/>
          <a:cs typeface="Majalla UI"/>
        </a:defRPr>
      </a:lvl2pPr>
      <a:lvl3pPr marL="914072" indent="-245975" algn="r" rtl="1"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ajalla UI"/>
          <a:cs typeface="Majalla UI"/>
        </a:defRPr>
      </a:lvl3pPr>
      <a:lvl4pPr marL="1187024" indent="-209474" algn="r" rtl="1"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ajalla UI"/>
          <a:cs typeface="Majalla UI"/>
        </a:defRPr>
      </a:lvl4pPr>
      <a:lvl5pPr marL="1461562" indent="-209474" algn="r" rtl="1"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ajalla UI"/>
          <a:cs typeface="Majalla UI"/>
        </a:defRPr>
      </a:lvl5pPr>
      <a:lvl6pPr marL="1736736" indent="-210237" algn="r" rtl="1"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19551" indent="-182815" algn="r" rtl="1"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3772" indent="-182815" algn="r" rtl="1" eaLnBrk="1" latinLnBrk="0" hangingPunct="1">
        <a:spcBef>
          <a:spcPct val="20000"/>
        </a:spcBef>
        <a:buClr>
          <a:schemeClr val="tx2"/>
        </a:buClr>
        <a:buChar char="•"/>
        <a:defRPr kumimoji="0" sz="1600" kern="1200">
          <a:solidFill>
            <a:schemeClr val="tx1"/>
          </a:solidFill>
          <a:latin typeface="+mn-lt"/>
          <a:ea typeface="+mn-ea"/>
          <a:cs typeface="+mn-cs"/>
        </a:defRPr>
      </a:lvl8pPr>
      <a:lvl9pPr marL="2467994" indent="-182815" algn="r" rtl="1"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035" algn="r" rtl="1" eaLnBrk="1" latinLnBrk="0" hangingPunct="1">
        <a:defRPr kumimoji="0" kern="1200">
          <a:solidFill>
            <a:schemeClr val="tx1"/>
          </a:solidFill>
          <a:latin typeface="+mn-lt"/>
          <a:ea typeface="+mn-ea"/>
          <a:cs typeface="+mn-cs"/>
        </a:defRPr>
      </a:lvl2pPr>
      <a:lvl3pPr marL="914072" algn="r" rtl="1" eaLnBrk="1" latinLnBrk="0" hangingPunct="1">
        <a:defRPr kumimoji="0" kern="1200">
          <a:solidFill>
            <a:schemeClr val="tx1"/>
          </a:solidFill>
          <a:latin typeface="+mn-lt"/>
          <a:ea typeface="+mn-ea"/>
          <a:cs typeface="+mn-cs"/>
        </a:defRPr>
      </a:lvl3pPr>
      <a:lvl4pPr marL="1371107" algn="r" rtl="1" eaLnBrk="1" latinLnBrk="0" hangingPunct="1">
        <a:defRPr kumimoji="0" kern="1200">
          <a:solidFill>
            <a:schemeClr val="tx1"/>
          </a:solidFill>
          <a:latin typeface="+mn-lt"/>
          <a:ea typeface="+mn-ea"/>
          <a:cs typeface="+mn-cs"/>
        </a:defRPr>
      </a:lvl4pPr>
      <a:lvl5pPr marL="1828144" algn="r" rtl="1" eaLnBrk="1" latinLnBrk="0" hangingPunct="1">
        <a:defRPr kumimoji="0" kern="1200">
          <a:solidFill>
            <a:schemeClr val="tx1"/>
          </a:solidFill>
          <a:latin typeface="+mn-lt"/>
          <a:ea typeface="+mn-ea"/>
          <a:cs typeface="+mn-cs"/>
        </a:defRPr>
      </a:lvl5pPr>
      <a:lvl6pPr marL="2285179" algn="r" rtl="1" eaLnBrk="1" latinLnBrk="0" hangingPunct="1">
        <a:defRPr kumimoji="0" kern="1200">
          <a:solidFill>
            <a:schemeClr val="tx1"/>
          </a:solidFill>
          <a:latin typeface="+mn-lt"/>
          <a:ea typeface="+mn-ea"/>
          <a:cs typeface="+mn-cs"/>
        </a:defRPr>
      </a:lvl6pPr>
      <a:lvl7pPr marL="2742215" algn="r" rtl="1" eaLnBrk="1" latinLnBrk="0" hangingPunct="1">
        <a:defRPr kumimoji="0" kern="1200">
          <a:solidFill>
            <a:schemeClr val="tx1"/>
          </a:solidFill>
          <a:latin typeface="+mn-lt"/>
          <a:ea typeface="+mn-ea"/>
          <a:cs typeface="+mn-cs"/>
        </a:defRPr>
      </a:lvl7pPr>
      <a:lvl8pPr marL="3199251" algn="r" rtl="1" eaLnBrk="1" latinLnBrk="0" hangingPunct="1">
        <a:defRPr kumimoji="0" kern="1200">
          <a:solidFill>
            <a:schemeClr val="tx1"/>
          </a:solidFill>
          <a:latin typeface="+mn-lt"/>
          <a:ea typeface="+mn-ea"/>
          <a:cs typeface="+mn-cs"/>
        </a:defRPr>
      </a:lvl8pPr>
      <a:lvl9pPr marL="3656286" algn="r" rtl="1"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4.xml"/></Relationships>
</file>

<file path=ppt/slides/_rels/slide11.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png"/><Relationship Id="rId1" Type="http://schemas.openxmlformats.org/officeDocument/2006/relationships/slideLayout" Target="../slideLayouts/slideLayout16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0.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7.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7.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3.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2.png"/><Relationship Id="rId7"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23.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http://www.newdesign.ir/images/2008-1-24-squat.gif" TargetMode="External"/><Relationship Id="rId2" Type="http://schemas.openxmlformats.org/officeDocument/2006/relationships/image" Target="../media/image19.png"/><Relationship Id="rId1" Type="http://schemas.openxmlformats.org/officeDocument/2006/relationships/slideLayout" Target="../slideLayouts/slideLayout24.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99.xml"/><Relationship Id="rId1" Type="http://schemas.openxmlformats.org/officeDocument/2006/relationships/vmlDrawing" Target="../drawings/vmlDrawing1.vml"/><Relationship Id="rId5" Type="http://schemas.openxmlformats.org/officeDocument/2006/relationships/image" Target="../media/image23.jpeg"/><Relationship Id="rId4" Type="http://schemas.openxmlformats.org/officeDocument/2006/relationships/oleObject" Target="../embeddings/oleObject1.bin"/></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99.xml"/><Relationship Id="rId1" Type="http://schemas.openxmlformats.org/officeDocument/2006/relationships/vmlDrawing" Target="../drawings/vmlDrawing2.vml"/><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99.xml"/><Relationship Id="rId1" Type="http://schemas.openxmlformats.org/officeDocument/2006/relationships/vmlDrawing" Target="../drawings/vmlDrawing3.vml"/><Relationship Id="rId4" Type="http://schemas.openxmlformats.org/officeDocument/2006/relationships/oleObject" Target="../embeddings/oleObject4.bin"/></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99.xml"/><Relationship Id="rId1" Type="http://schemas.openxmlformats.org/officeDocument/2006/relationships/vmlDrawing" Target="../drawings/vmlDrawing4.v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99.xml"/><Relationship Id="rId1" Type="http://schemas.openxmlformats.org/officeDocument/2006/relationships/vmlDrawing" Target="../drawings/vmlDrawing5.vml"/><Relationship Id="rId4" Type="http://schemas.openxmlformats.org/officeDocument/2006/relationships/oleObject" Target="../embeddings/oleObject6.bin"/></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99.xml"/><Relationship Id="rId1" Type="http://schemas.openxmlformats.org/officeDocument/2006/relationships/vmlDrawing" Target="../drawings/vmlDrawing6.v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11.xml"/><Relationship Id="rId1" Type="http://schemas.openxmlformats.org/officeDocument/2006/relationships/vmlDrawing" Target="../drawings/vmlDrawing7.v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11.xml"/><Relationship Id="rId1" Type="http://schemas.openxmlformats.org/officeDocument/2006/relationships/vmlDrawing" Target="../drawings/vmlDrawing8.vml"/><Relationship Id="rId4" Type="http://schemas.openxmlformats.org/officeDocument/2006/relationships/oleObject" Target="../embeddings/oleObject10.bin"/></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23.xml"/><Relationship Id="rId5" Type="http://schemas.openxmlformats.org/officeDocument/2006/relationships/image" Target="../media/image35.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128.xml"/><Relationship Id="rId5" Type="http://schemas.openxmlformats.org/officeDocument/2006/relationships/image" Target="../media/image38.jpeg"/><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8.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87.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7.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8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29.xml"/><Relationship Id="rId1" Type="http://schemas.openxmlformats.org/officeDocument/2006/relationships/vmlDrawing" Target="../drawings/vmlDrawing9.vml"/><Relationship Id="rId6" Type="http://schemas.openxmlformats.org/officeDocument/2006/relationships/image" Target="../media/image45.wmf"/><Relationship Id="rId5" Type="http://schemas.openxmlformats.org/officeDocument/2006/relationships/oleObject" Target="../embeddings/oleObject11.bin"/><Relationship Id="rId4" Type="http://schemas.openxmlformats.org/officeDocument/2006/relationships/image" Target="../media/image44.jpeg"/></Relationships>
</file>

<file path=ppt/slides/_rels/slide36.xml.rels><?xml version="1.0" encoding="UTF-8" standalone="yes"?>
<Relationships xmlns="http://schemas.openxmlformats.org/package/2006/relationships"><Relationship Id="rId2" Type="http://schemas.openxmlformats.org/officeDocument/2006/relationships/image" Target="../media/image46.wmf"/><Relationship Id="rId1" Type="http://schemas.openxmlformats.org/officeDocument/2006/relationships/slideLayout" Target="../slideLayouts/slideLayout222.xml"/></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2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41.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notesSlide" Target="../notesSlides/notesSlide12.xml"/><Relationship Id="rId1" Type="http://schemas.openxmlformats.org/officeDocument/2006/relationships/slideLayout" Target="../slideLayouts/slideLayout223.xml"/></Relationships>
</file>

<file path=ppt/slides/_rels/slide42.x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slideLayout" Target="../slideLayouts/slideLayout222.xml"/></Relationships>
</file>

<file path=ppt/slides/_rels/slide43.x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slideLayout" Target="../slideLayouts/slideLayout222.xml"/></Relationships>
</file>

<file path=ppt/slides/_rels/slide44.x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slideLayout" Target="../slideLayouts/slideLayout222.xml"/></Relationships>
</file>

<file path=ppt/slides/_rels/slide45.xml.rels><?xml version="1.0" encoding="UTF-8" standalone="yes"?>
<Relationships xmlns="http://schemas.openxmlformats.org/package/2006/relationships"><Relationship Id="rId2" Type="http://schemas.openxmlformats.org/officeDocument/2006/relationships/image" Target="../media/image52.wmf"/><Relationship Id="rId1" Type="http://schemas.openxmlformats.org/officeDocument/2006/relationships/slideLayout" Target="../slideLayouts/slideLayout222.xml"/></Relationships>
</file>

<file path=ppt/slides/_rels/slide4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22.xml"/></Relationships>
</file>

<file path=ppt/slides/_rels/slide47.xml.rels><?xml version="1.0" encoding="UTF-8" standalone="yes"?>
<Relationships xmlns="http://schemas.openxmlformats.org/package/2006/relationships"><Relationship Id="rId2" Type="http://schemas.openxmlformats.org/officeDocument/2006/relationships/image" Target="../media/image54.wmf"/><Relationship Id="rId1" Type="http://schemas.openxmlformats.org/officeDocument/2006/relationships/slideLayout" Target="../slideLayouts/slideLayout222.xml"/></Relationships>
</file>

<file path=ppt/slides/_rels/slide48.x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slideLayout" Target="../slideLayouts/slideLayout222.xml"/></Relationships>
</file>

<file path=ppt/slides/_rels/slide4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0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04.xml"/></Relationships>
</file>

<file path=ppt/slides/_rels/slide5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04.xml"/></Relationships>
</file>

<file path=ppt/slides/_rels/slide5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04.xml"/></Relationships>
</file>

<file path=ppt/slides/_rels/slide5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04.xml"/></Relationships>
</file>

<file path=ppt/slides/_rels/slide5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04.xml"/></Relationships>
</file>

<file path=ppt/slides/_rels/slide55.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6.xml"/></Relationships>
</file>

<file path=ppt/slides/_rels/slide6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8.xml"/></Relationships>
</file>

<file path=ppt/slides/_rels/slide6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4.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1295400" y="457200"/>
            <a:ext cx="7772400" cy="1143000"/>
          </a:xfrm>
          <a:solidFill>
            <a:srgbClr val="666633">
              <a:alpha val="50000"/>
            </a:srgbClr>
          </a:solidFill>
        </p:spPr>
        <p:txBody>
          <a:bodyPr lIns="90488" tIns="44450" rIns="90488" bIns="44450"/>
          <a:lstStyle/>
          <a:p>
            <a:pPr eaLnBrk="1" hangingPunct="1">
              <a:defRPr/>
            </a:pPr>
            <a:r>
              <a:rPr lang="en-US" smtClean="0"/>
              <a:t>What is Ergonomics?</a:t>
            </a:r>
          </a:p>
        </p:txBody>
      </p:sp>
      <p:sp>
        <p:nvSpPr>
          <p:cNvPr id="91139" name="Rectangle 3"/>
          <p:cNvSpPr>
            <a:spLocks noGrp="1" noChangeArrowheads="1"/>
          </p:cNvSpPr>
          <p:nvPr>
            <p:ph type="body" sz="half" idx="1"/>
          </p:nvPr>
        </p:nvSpPr>
        <p:spPr>
          <a:xfrm>
            <a:off x="1600200" y="1981200"/>
            <a:ext cx="6572250" cy="914400"/>
          </a:xfrm>
          <a:noFill/>
        </p:spPr>
        <p:txBody>
          <a:bodyPr lIns="90488" tIns="44450" rIns="90488" bIns="44450" anchor="ctr"/>
          <a:lstStyle/>
          <a:p>
            <a:pPr eaLnBrk="1" hangingPunct="1">
              <a:lnSpc>
                <a:spcPct val="90000"/>
              </a:lnSpc>
              <a:buFont typeface="Wingdings" pitchFamily="2" charset="2"/>
              <a:buChar char="Ø"/>
            </a:pPr>
            <a:r>
              <a:rPr lang="en-US" sz="2400" b="1" smtClean="0"/>
              <a:t>ERGO=“work” </a:t>
            </a:r>
            <a:r>
              <a:rPr lang="fa-IR" sz="2400" b="1" smtClean="0">
                <a:cs typeface="Zar" pitchFamily="2" charset="-78"/>
              </a:rPr>
              <a:t>ارگو = كار</a:t>
            </a:r>
            <a:r>
              <a:rPr lang="fa-IR" sz="2400" b="1" smtClean="0">
                <a:cs typeface="Arial" pitchFamily="34" charset="0"/>
              </a:rPr>
              <a:t>                          </a:t>
            </a:r>
            <a:endParaRPr lang="en-US" sz="2400" b="1" smtClean="0">
              <a:cs typeface="Arial" pitchFamily="34" charset="0"/>
            </a:endParaRPr>
          </a:p>
          <a:p>
            <a:pPr eaLnBrk="1" hangingPunct="1">
              <a:lnSpc>
                <a:spcPct val="90000"/>
              </a:lnSpc>
              <a:buFont typeface="Wingdings" pitchFamily="2" charset="2"/>
              <a:buNone/>
            </a:pPr>
            <a:r>
              <a:rPr lang="en-US" sz="2400" b="1" smtClean="0"/>
              <a:t>	</a:t>
            </a:r>
          </a:p>
        </p:txBody>
      </p:sp>
      <p:sp>
        <p:nvSpPr>
          <p:cNvPr id="91140" name="Rectangle 4"/>
          <p:cNvSpPr>
            <a:spLocks noGrp="1" noChangeArrowheads="1"/>
          </p:cNvSpPr>
          <p:nvPr>
            <p:ph type="body" sz="half" idx="2"/>
          </p:nvPr>
        </p:nvSpPr>
        <p:spPr>
          <a:xfrm>
            <a:off x="2438400" y="3048000"/>
            <a:ext cx="4221163" cy="1219200"/>
          </a:xfrm>
          <a:noFill/>
        </p:spPr>
        <p:txBody>
          <a:bodyPr lIns="90488" tIns="44450" rIns="90488" bIns="44450"/>
          <a:lstStyle/>
          <a:p>
            <a:pPr eaLnBrk="1" hangingPunct="1">
              <a:lnSpc>
                <a:spcPct val="90000"/>
              </a:lnSpc>
              <a:buFont typeface="Wingdings" pitchFamily="2" charset="2"/>
              <a:buChar char="Ø"/>
            </a:pPr>
            <a:r>
              <a:rPr lang="en-US" sz="2400" b="1" smtClean="0"/>
              <a:t>NOMICS= 		“rules” or “laws”</a:t>
            </a:r>
          </a:p>
          <a:p>
            <a:pPr algn="r" rtl="1" eaLnBrk="1" hangingPunct="1">
              <a:lnSpc>
                <a:spcPct val="90000"/>
              </a:lnSpc>
              <a:buFont typeface="Wingdings" pitchFamily="2" charset="2"/>
              <a:buChar char="Ø"/>
            </a:pPr>
            <a:r>
              <a:rPr lang="fa-IR" sz="2400" b="1" smtClean="0">
                <a:cs typeface="Zar" pitchFamily="2" charset="-78"/>
              </a:rPr>
              <a:t>نوموس =    قواعد يا قانون</a:t>
            </a:r>
            <a:endParaRPr lang="en-US" sz="2400" b="1" smtClean="0">
              <a:cs typeface="Zar" pitchFamily="2" charset="-78"/>
            </a:endParaRPr>
          </a:p>
        </p:txBody>
      </p:sp>
      <p:sp>
        <p:nvSpPr>
          <p:cNvPr id="91141" name="Text Box 5"/>
          <p:cNvSpPr txBox="1">
            <a:spLocks noChangeArrowheads="1"/>
          </p:cNvSpPr>
          <p:nvPr/>
        </p:nvSpPr>
        <p:spPr bwMode="auto">
          <a:xfrm>
            <a:off x="2667000" y="4413250"/>
            <a:ext cx="6477000" cy="2270125"/>
          </a:xfrm>
          <a:prstGeom prst="rect">
            <a:avLst/>
          </a:prstGeom>
          <a:noFill/>
          <a:ln w="12700">
            <a:noFill/>
            <a:miter lim="800000"/>
            <a:headEnd/>
            <a:tailEnd/>
          </a:ln>
          <a:effectLst/>
        </p:spPr>
        <p:txBody>
          <a:bodyPr>
            <a:spAutoFit/>
          </a:bodyPr>
          <a:lstStyle/>
          <a:p>
            <a:pPr marL="912813" indent="-396875" algn="l" rtl="0" eaLnBrk="0" fontAlgn="base" hangingPunct="0">
              <a:lnSpc>
                <a:spcPct val="120000"/>
              </a:lnSpc>
              <a:spcBef>
                <a:spcPct val="20000"/>
              </a:spcBef>
              <a:spcAft>
                <a:spcPct val="0"/>
              </a:spcAft>
              <a:buClr>
                <a:srgbClr val="FFCC66"/>
              </a:buClr>
              <a:buSzPct val="75000"/>
              <a:buFont typeface="Wingdings" pitchFamily="2" charset="2"/>
              <a:buChar char="Ø"/>
              <a:defRPr/>
            </a:pPr>
            <a:r>
              <a:rPr lang="en-US" sz="2800">
                <a:solidFill>
                  <a:srgbClr val="FFFFFF"/>
                </a:solidFill>
                <a:effectLst>
                  <a:outerShdw blurRad="38100" dist="38100" dir="2700000" algn="tl">
                    <a:srgbClr val="000000"/>
                  </a:outerShdw>
                </a:effectLst>
              </a:rPr>
              <a:t>	</a:t>
            </a:r>
            <a:r>
              <a:rPr lang="en-US" sz="2800" b="1">
                <a:solidFill>
                  <a:srgbClr val="FFFFFF"/>
                </a:solidFill>
                <a:latin typeface="Verdana" pitchFamily="34" charset="0"/>
              </a:rPr>
              <a:t>Ergonomics literally means “the laws of work”</a:t>
            </a:r>
          </a:p>
          <a:p>
            <a:pPr marL="912813" indent="-396875" eaLnBrk="0" fontAlgn="base" hangingPunct="0">
              <a:lnSpc>
                <a:spcPct val="120000"/>
              </a:lnSpc>
              <a:spcBef>
                <a:spcPct val="20000"/>
              </a:spcBef>
              <a:spcAft>
                <a:spcPct val="0"/>
              </a:spcAft>
              <a:buClr>
                <a:srgbClr val="FFCC66"/>
              </a:buClr>
              <a:buSzPct val="75000"/>
              <a:buFont typeface="Wingdings" pitchFamily="2" charset="2"/>
              <a:buNone/>
              <a:defRPr/>
            </a:pPr>
            <a:r>
              <a:rPr lang="fa-IR" sz="2400" b="1">
                <a:solidFill>
                  <a:srgbClr val="FFFFFF"/>
                </a:solidFill>
                <a:latin typeface="Verdana" pitchFamily="34" charset="0"/>
                <a:cs typeface="Zar" pitchFamily="2" charset="-78"/>
              </a:rPr>
              <a:t>معني تحت الفظي ارگونومي قانون و قواعد كار</a:t>
            </a:r>
            <a:endParaRPr lang="en-US" sz="2400" b="1">
              <a:solidFill>
                <a:srgbClr val="FFFFFF"/>
              </a:solidFill>
              <a:latin typeface="Verdana" pitchFamily="34" charset="0"/>
              <a:cs typeface="Zar" pitchFamily="2" charset="-78"/>
            </a:endParaRPr>
          </a:p>
          <a:p>
            <a:pPr marL="912813" indent="-396875" algn="l" rtl="0" eaLnBrk="0" fontAlgn="base" hangingPunct="0">
              <a:spcBef>
                <a:spcPct val="50000"/>
              </a:spcBef>
              <a:spcAft>
                <a:spcPct val="0"/>
              </a:spcAft>
              <a:defRPr/>
            </a:pPr>
            <a:endParaRPr lang="en-US" sz="2800" b="1">
              <a:solidFill>
                <a:srgbClr val="FFFFFF"/>
              </a:solidFill>
              <a:latin typeface="Verdana" pitchFamily="34" charset="0"/>
            </a:endParaRPr>
          </a:p>
        </p:txBody>
      </p:sp>
    </p:spTree>
    <p:extLst>
      <p:ext uri="{BB962C8B-B14F-4D97-AF65-F5344CB8AC3E}">
        <p14:creationId xmlns:p14="http://schemas.microsoft.com/office/powerpoint/2010/main" xmlns="" val="1602578655"/>
      </p:ext>
    </p:extLst>
  </p:cSld>
  <p:clrMapOvr>
    <a:masterClrMapping/>
  </p:clrMapOvr>
  <p:transition spd="slow">
    <p:whee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91139">
                                            <p:txEl>
                                              <p:pRg st="0" end="0"/>
                                            </p:txEl>
                                          </p:spTgt>
                                        </p:tgtEl>
                                        <p:attrNameLst>
                                          <p:attrName>style.visibility</p:attrName>
                                        </p:attrNameLst>
                                      </p:cBhvr>
                                      <p:to>
                                        <p:strVal val="visible"/>
                                      </p:to>
                                    </p:set>
                                    <p:animEffect transition="in" filter="wipe(left)">
                                      <p:cBhvr>
                                        <p:cTn id="7" dur="500"/>
                                        <p:tgtEl>
                                          <p:spTgt spid="91139">
                                            <p:txEl>
                                              <p:pRg st="0" end="0"/>
                                            </p:txEl>
                                          </p:spTgt>
                                        </p:tgtEl>
                                      </p:cBhvr>
                                    </p:animEffect>
                                  </p:childTnLst>
                                </p:cTn>
                              </p:par>
                            </p:childTnLst>
                          </p:cTn>
                        </p:par>
                        <p:par>
                          <p:cTn id="8" fill="hold" nodeType="afterGroup">
                            <p:stCondLst>
                              <p:cond delay="1500"/>
                            </p:stCondLst>
                            <p:childTnLst>
                              <p:par>
                                <p:cTn id="9" presetID="22" presetClass="entr" presetSubtype="8" fill="hold" grpId="0" nodeType="afterEffect">
                                  <p:stCondLst>
                                    <p:cond delay="1000"/>
                                  </p:stCondLst>
                                  <p:childTnLst>
                                    <p:set>
                                      <p:cBhvr>
                                        <p:cTn id="10" dur="1" fill="hold">
                                          <p:stCondLst>
                                            <p:cond delay="0"/>
                                          </p:stCondLst>
                                        </p:cTn>
                                        <p:tgtEl>
                                          <p:spTgt spid="91139">
                                            <p:txEl>
                                              <p:pRg st="1" end="1"/>
                                            </p:txEl>
                                          </p:spTgt>
                                        </p:tgtEl>
                                        <p:attrNameLst>
                                          <p:attrName>style.visibility</p:attrName>
                                        </p:attrNameLst>
                                      </p:cBhvr>
                                      <p:to>
                                        <p:strVal val="visible"/>
                                      </p:to>
                                    </p:set>
                                    <p:animEffect transition="in" filter="wipe(left)">
                                      <p:cBhvr>
                                        <p:cTn id="11" dur="500"/>
                                        <p:tgtEl>
                                          <p:spTgt spid="91139">
                                            <p:txEl>
                                              <p:pRg st="1" end="1"/>
                                            </p:txEl>
                                          </p:spTgt>
                                        </p:tgtEl>
                                      </p:cBhvr>
                                    </p:animEffect>
                                  </p:childTnLst>
                                </p:cTn>
                              </p:par>
                            </p:childTnLst>
                          </p:cTn>
                        </p:par>
                        <p:par>
                          <p:cTn id="12" fill="hold" nodeType="afterGroup">
                            <p:stCondLst>
                              <p:cond delay="3000"/>
                            </p:stCondLst>
                            <p:childTnLst>
                              <p:par>
                                <p:cTn id="13" presetID="22" presetClass="entr" presetSubtype="8" fill="hold" grpId="0" nodeType="afterEffect">
                                  <p:stCondLst>
                                    <p:cond delay="1000"/>
                                  </p:stCondLst>
                                  <p:childTnLst>
                                    <p:set>
                                      <p:cBhvr>
                                        <p:cTn id="14" dur="1" fill="hold">
                                          <p:stCondLst>
                                            <p:cond delay="0"/>
                                          </p:stCondLst>
                                        </p:cTn>
                                        <p:tgtEl>
                                          <p:spTgt spid="91140">
                                            <p:txEl>
                                              <p:pRg st="0" end="0"/>
                                            </p:txEl>
                                          </p:spTgt>
                                        </p:tgtEl>
                                        <p:attrNameLst>
                                          <p:attrName>style.visibility</p:attrName>
                                        </p:attrNameLst>
                                      </p:cBhvr>
                                      <p:to>
                                        <p:strVal val="visible"/>
                                      </p:to>
                                    </p:set>
                                    <p:animEffect transition="in" filter="wipe(left)">
                                      <p:cBhvr>
                                        <p:cTn id="15" dur="500"/>
                                        <p:tgtEl>
                                          <p:spTgt spid="91140">
                                            <p:txEl>
                                              <p:pRg st="0" end="0"/>
                                            </p:txEl>
                                          </p:spTgt>
                                        </p:tgtEl>
                                      </p:cBhvr>
                                    </p:animEffect>
                                  </p:childTnLst>
                                </p:cTn>
                              </p:par>
                            </p:childTnLst>
                          </p:cTn>
                        </p:par>
                        <p:par>
                          <p:cTn id="16" fill="hold" nodeType="afterGroup">
                            <p:stCondLst>
                              <p:cond delay="4500"/>
                            </p:stCondLst>
                            <p:childTnLst>
                              <p:par>
                                <p:cTn id="17" presetID="22" presetClass="entr" presetSubtype="8" fill="hold" grpId="0" nodeType="afterEffect">
                                  <p:stCondLst>
                                    <p:cond delay="1000"/>
                                  </p:stCondLst>
                                  <p:childTnLst>
                                    <p:set>
                                      <p:cBhvr>
                                        <p:cTn id="18" dur="1" fill="hold">
                                          <p:stCondLst>
                                            <p:cond delay="0"/>
                                          </p:stCondLst>
                                        </p:cTn>
                                        <p:tgtEl>
                                          <p:spTgt spid="91140">
                                            <p:txEl>
                                              <p:pRg st="1" end="1"/>
                                            </p:txEl>
                                          </p:spTgt>
                                        </p:tgtEl>
                                        <p:attrNameLst>
                                          <p:attrName>style.visibility</p:attrName>
                                        </p:attrNameLst>
                                      </p:cBhvr>
                                      <p:to>
                                        <p:strVal val="visible"/>
                                      </p:to>
                                    </p:set>
                                    <p:animEffect transition="in" filter="wipe(left)">
                                      <p:cBhvr>
                                        <p:cTn id="19" dur="500"/>
                                        <p:tgtEl>
                                          <p:spTgt spid="91140">
                                            <p:txEl>
                                              <p:pRg st="1" end="1"/>
                                            </p:txEl>
                                          </p:spTgt>
                                        </p:tgtEl>
                                      </p:cBhvr>
                                    </p:animEffect>
                                  </p:childTnLst>
                                </p:cTn>
                              </p:par>
                            </p:childTnLst>
                          </p:cTn>
                        </p:par>
                        <p:par>
                          <p:cTn id="20" fill="hold" nodeType="afterGroup">
                            <p:stCondLst>
                              <p:cond delay="6000"/>
                            </p:stCondLst>
                            <p:childTnLst>
                              <p:par>
                                <p:cTn id="21" presetID="18" presetClass="entr" presetSubtype="6" fill="hold" grpId="0" nodeType="afterEffect">
                                  <p:stCondLst>
                                    <p:cond delay="1000"/>
                                  </p:stCondLst>
                                  <p:childTnLst>
                                    <p:set>
                                      <p:cBhvr>
                                        <p:cTn id="22" dur="1" fill="hold">
                                          <p:stCondLst>
                                            <p:cond delay="0"/>
                                          </p:stCondLst>
                                        </p:cTn>
                                        <p:tgtEl>
                                          <p:spTgt spid="91141"/>
                                        </p:tgtEl>
                                        <p:attrNameLst>
                                          <p:attrName>style.visibility</p:attrName>
                                        </p:attrNameLst>
                                      </p:cBhvr>
                                      <p:to>
                                        <p:strVal val="visible"/>
                                      </p:to>
                                    </p:set>
                                    <p:animEffect transition="in" filter="strips(downRight)">
                                      <p:cBhvr>
                                        <p:cTn id="23" dur="500"/>
                                        <p:tgtEl>
                                          <p:spTgt spid="91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9" grpId="0" build="p" autoUpdateAnimBg="0" advAuto="1000"/>
      <p:bldP spid="91140" grpId="0" build="p" autoUpdateAnimBg="0" advAuto="1000"/>
      <p:bldP spid="91141"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755650" y="981075"/>
            <a:ext cx="7632700" cy="5184775"/>
          </a:xfrm>
          <a:prstGeom prst="rect">
            <a:avLst/>
          </a:prstGeom>
          <a:solidFill>
            <a:schemeClr val="bg1"/>
          </a:solidFill>
          <a:ln w="9525">
            <a:solidFill>
              <a:schemeClr val="tx1"/>
            </a:solidFill>
            <a:miter lim="800000"/>
            <a:headEnd/>
            <a:tailEnd/>
          </a:ln>
        </p:spPr>
        <p:txBody>
          <a:bodyPr wrap="none" anchor="ctr"/>
          <a:lstStyle/>
          <a:p>
            <a:pPr algn="l" fontAlgn="base">
              <a:spcBef>
                <a:spcPct val="20000"/>
              </a:spcBef>
              <a:spcAft>
                <a:spcPct val="0"/>
              </a:spcAft>
              <a:buClr>
                <a:srgbClr val="FFCC66"/>
              </a:buClr>
              <a:buSzPct val="90000"/>
              <a:buFont typeface="Symbol" pitchFamily="18" charset="2"/>
              <a:buNone/>
            </a:pPr>
            <a:endParaRPr lang="en-US" b="1" smtClean="0">
              <a:solidFill>
                <a:srgbClr val="FFFFFF"/>
              </a:solidFill>
            </a:endParaRPr>
          </a:p>
        </p:txBody>
      </p:sp>
      <p:sp>
        <p:nvSpPr>
          <p:cNvPr id="44035" name="Rectangle 3"/>
          <p:cNvSpPr>
            <a:spLocks noChangeArrowheads="1"/>
          </p:cNvSpPr>
          <p:nvPr/>
        </p:nvSpPr>
        <p:spPr bwMode="auto">
          <a:xfrm>
            <a:off x="1258888" y="1484313"/>
            <a:ext cx="6697662" cy="4392612"/>
          </a:xfrm>
          <a:prstGeom prst="rect">
            <a:avLst/>
          </a:prstGeom>
          <a:solidFill>
            <a:schemeClr val="bg1"/>
          </a:solidFill>
          <a:ln w="9525">
            <a:solidFill>
              <a:schemeClr val="tx1"/>
            </a:solidFill>
            <a:miter lim="800000"/>
            <a:headEnd/>
            <a:tailEnd/>
          </a:ln>
        </p:spPr>
        <p:txBody>
          <a:bodyPr wrap="none" anchor="ctr"/>
          <a:lstStyle/>
          <a:p>
            <a:pPr algn="l" fontAlgn="base">
              <a:spcBef>
                <a:spcPct val="20000"/>
              </a:spcBef>
              <a:spcAft>
                <a:spcPct val="0"/>
              </a:spcAft>
              <a:buClr>
                <a:srgbClr val="FFCC66"/>
              </a:buClr>
              <a:buSzPct val="90000"/>
              <a:buFont typeface="Symbol" pitchFamily="18" charset="2"/>
              <a:buNone/>
            </a:pPr>
            <a:endParaRPr lang="en-US" b="1" smtClean="0">
              <a:solidFill>
                <a:srgbClr val="FFFFFF"/>
              </a:solidFill>
            </a:endParaRPr>
          </a:p>
        </p:txBody>
      </p:sp>
      <p:sp>
        <p:nvSpPr>
          <p:cNvPr id="44036" name="Rectangle 4"/>
          <p:cNvSpPr>
            <a:spLocks noChangeArrowheads="1"/>
          </p:cNvSpPr>
          <p:nvPr/>
        </p:nvSpPr>
        <p:spPr bwMode="auto">
          <a:xfrm>
            <a:off x="1619250" y="2133600"/>
            <a:ext cx="6048375" cy="3455988"/>
          </a:xfrm>
          <a:prstGeom prst="rect">
            <a:avLst/>
          </a:prstGeom>
          <a:solidFill>
            <a:schemeClr val="bg1"/>
          </a:solidFill>
          <a:ln w="9525">
            <a:solidFill>
              <a:schemeClr val="tx1"/>
            </a:solidFill>
            <a:miter lim="800000"/>
            <a:headEnd/>
            <a:tailEnd/>
          </a:ln>
        </p:spPr>
        <p:txBody>
          <a:bodyPr wrap="none" anchor="ctr"/>
          <a:lstStyle/>
          <a:p>
            <a:pPr algn="l" fontAlgn="base">
              <a:spcBef>
                <a:spcPct val="20000"/>
              </a:spcBef>
              <a:spcAft>
                <a:spcPct val="0"/>
              </a:spcAft>
              <a:buClr>
                <a:srgbClr val="FFCC66"/>
              </a:buClr>
              <a:buSzPct val="90000"/>
              <a:buFont typeface="Symbol" pitchFamily="18" charset="2"/>
              <a:buNone/>
            </a:pPr>
            <a:endParaRPr lang="en-US" b="1" smtClean="0">
              <a:solidFill>
                <a:srgbClr val="FFFFFF"/>
              </a:solidFill>
            </a:endParaRPr>
          </a:p>
        </p:txBody>
      </p:sp>
      <p:sp>
        <p:nvSpPr>
          <p:cNvPr id="44037" name="Text Box 5"/>
          <p:cNvSpPr txBox="1">
            <a:spLocks noChangeArrowheads="1"/>
          </p:cNvSpPr>
          <p:nvPr/>
        </p:nvSpPr>
        <p:spPr bwMode="auto">
          <a:xfrm>
            <a:off x="2932113" y="404813"/>
            <a:ext cx="27495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eaLnBrk="1" fontAlgn="base" hangingPunct="1">
              <a:spcBef>
                <a:spcPct val="20000"/>
              </a:spcBef>
              <a:spcAft>
                <a:spcPct val="0"/>
              </a:spcAft>
              <a:buClr>
                <a:srgbClr val="FFCC66"/>
              </a:buClr>
              <a:buSzPct val="90000"/>
              <a:buFont typeface="Symbol" pitchFamily="18" charset="2"/>
              <a:buNone/>
            </a:pPr>
            <a:r>
              <a:rPr lang="en-US" sz="1800" smtClean="0">
                <a:solidFill>
                  <a:srgbClr val="FFFFFF"/>
                </a:solidFill>
              </a:rPr>
              <a:t>A Human machine model</a:t>
            </a:r>
          </a:p>
        </p:txBody>
      </p:sp>
      <p:sp>
        <p:nvSpPr>
          <p:cNvPr id="44038" name="Text Box 6"/>
          <p:cNvSpPr txBox="1">
            <a:spLocks noChangeArrowheads="1"/>
          </p:cNvSpPr>
          <p:nvPr/>
        </p:nvSpPr>
        <p:spPr bwMode="auto">
          <a:xfrm>
            <a:off x="2062163" y="928688"/>
            <a:ext cx="20256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eaLnBrk="1" fontAlgn="base" hangingPunct="1">
              <a:spcBef>
                <a:spcPct val="20000"/>
              </a:spcBef>
              <a:spcAft>
                <a:spcPct val="0"/>
              </a:spcAft>
              <a:buClr>
                <a:srgbClr val="FFCC66"/>
              </a:buClr>
              <a:buSzPct val="90000"/>
              <a:buFont typeface="Symbol" pitchFamily="18" charset="2"/>
              <a:buNone/>
            </a:pPr>
            <a:r>
              <a:rPr lang="en-US" sz="1800" smtClean="0">
                <a:solidFill>
                  <a:srgbClr val="FFFFFF"/>
                </a:solidFill>
              </a:rPr>
              <a:t>Work organization</a:t>
            </a:r>
          </a:p>
        </p:txBody>
      </p:sp>
      <p:sp>
        <p:nvSpPr>
          <p:cNvPr id="44039" name="Text Box 7"/>
          <p:cNvSpPr txBox="1">
            <a:spLocks noChangeArrowheads="1"/>
          </p:cNvSpPr>
          <p:nvPr/>
        </p:nvSpPr>
        <p:spPr bwMode="auto">
          <a:xfrm>
            <a:off x="1476375" y="1628775"/>
            <a:ext cx="14668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eaLnBrk="1" fontAlgn="base" hangingPunct="1">
              <a:spcBef>
                <a:spcPct val="20000"/>
              </a:spcBef>
              <a:spcAft>
                <a:spcPct val="0"/>
              </a:spcAft>
              <a:buClr>
                <a:srgbClr val="FFCC66"/>
              </a:buClr>
              <a:buSzPct val="90000"/>
              <a:buFont typeface="Symbol" pitchFamily="18" charset="2"/>
              <a:buNone/>
            </a:pPr>
            <a:r>
              <a:rPr lang="en-US" sz="1800" smtClean="0">
                <a:solidFill>
                  <a:srgbClr val="FFFFFF"/>
                </a:solidFill>
              </a:rPr>
              <a:t>Environment</a:t>
            </a:r>
          </a:p>
        </p:txBody>
      </p:sp>
      <p:sp>
        <p:nvSpPr>
          <p:cNvPr id="44040" name="Text Box 8"/>
          <p:cNvSpPr txBox="1">
            <a:spLocks noChangeArrowheads="1"/>
          </p:cNvSpPr>
          <p:nvPr/>
        </p:nvSpPr>
        <p:spPr bwMode="auto">
          <a:xfrm>
            <a:off x="1692275" y="2349500"/>
            <a:ext cx="13906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eaLnBrk="1" fontAlgn="base" hangingPunct="1">
              <a:spcBef>
                <a:spcPct val="20000"/>
              </a:spcBef>
              <a:spcAft>
                <a:spcPct val="0"/>
              </a:spcAft>
              <a:buClr>
                <a:srgbClr val="FFCC66"/>
              </a:buClr>
              <a:buSzPct val="90000"/>
              <a:buFont typeface="Symbol" pitchFamily="18" charset="2"/>
              <a:buNone/>
            </a:pPr>
            <a:r>
              <a:rPr lang="en-US" sz="1800" smtClean="0">
                <a:solidFill>
                  <a:srgbClr val="FFFFFF"/>
                </a:solidFill>
              </a:rPr>
              <a:t>Work space</a:t>
            </a:r>
          </a:p>
        </p:txBody>
      </p:sp>
      <p:sp>
        <p:nvSpPr>
          <p:cNvPr id="44041" name="Text Box 9"/>
          <p:cNvSpPr txBox="1">
            <a:spLocks noChangeArrowheads="1"/>
          </p:cNvSpPr>
          <p:nvPr/>
        </p:nvSpPr>
        <p:spPr bwMode="auto">
          <a:xfrm>
            <a:off x="1908175" y="3068638"/>
            <a:ext cx="9334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eaLnBrk="1" fontAlgn="base" hangingPunct="1">
              <a:spcBef>
                <a:spcPct val="20000"/>
              </a:spcBef>
              <a:spcAft>
                <a:spcPct val="0"/>
              </a:spcAft>
              <a:buClr>
                <a:srgbClr val="FFCC66"/>
              </a:buClr>
              <a:buSzPct val="90000"/>
              <a:buFont typeface="Symbol" pitchFamily="18" charset="2"/>
              <a:buNone/>
            </a:pPr>
            <a:r>
              <a:rPr lang="en-US" sz="1800" smtClean="0">
                <a:solidFill>
                  <a:srgbClr val="FFFFFF"/>
                </a:solidFill>
              </a:rPr>
              <a:t>Display</a:t>
            </a:r>
          </a:p>
        </p:txBody>
      </p:sp>
      <p:sp>
        <p:nvSpPr>
          <p:cNvPr id="44042" name="Text Box 10"/>
          <p:cNvSpPr txBox="1">
            <a:spLocks noChangeArrowheads="1"/>
          </p:cNvSpPr>
          <p:nvPr/>
        </p:nvSpPr>
        <p:spPr bwMode="auto">
          <a:xfrm>
            <a:off x="1835150" y="3716338"/>
            <a:ext cx="10477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eaLnBrk="1" fontAlgn="base" hangingPunct="1">
              <a:spcBef>
                <a:spcPct val="20000"/>
              </a:spcBef>
              <a:spcAft>
                <a:spcPct val="0"/>
              </a:spcAft>
              <a:buClr>
                <a:srgbClr val="FFCC66"/>
              </a:buClr>
              <a:buSzPct val="90000"/>
              <a:buFont typeface="Symbol" pitchFamily="18" charset="2"/>
              <a:buNone/>
            </a:pPr>
            <a:r>
              <a:rPr lang="en-US" sz="1800" smtClean="0">
                <a:solidFill>
                  <a:srgbClr val="FFFFFF"/>
                </a:solidFill>
              </a:rPr>
              <a:t>Machine</a:t>
            </a:r>
          </a:p>
        </p:txBody>
      </p:sp>
      <p:sp>
        <p:nvSpPr>
          <p:cNvPr id="44043" name="Text Box 11"/>
          <p:cNvSpPr txBox="1">
            <a:spLocks noChangeArrowheads="1"/>
          </p:cNvSpPr>
          <p:nvPr/>
        </p:nvSpPr>
        <p:spPr bwMode="auto">
          <a:xfrm>
            <a:off x="1835150" y="4437063"/>
            <a:ext cx="9207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eaLnBrk="1" fontAlgn="base" hangingPunct="1">
              <a:spcBef>
                <a:spcPct val="20000"/>
              </a:spcBef>
              <a:spcAft>
                <a:spcPct val="0"/>
              </a:spcAft>
              <a:buClr>
                <a:srgbClr val="FFCC66"/>
              </a:buClr>
              <a:buSzPct val="90000"/>
              <a:buFont typeface="Symbol" pitchFamily="18" charset="2"/>
              <a:buNone/>
            </a:pPr>
            <a:r>
              <a:rPr lang="en-US" sz="1800" smtClean="0">
                <a:solidFill>
                  <a:srgbClr val="FFFFFF"/>
                </a:solidFill>
              </a:rPr>
              <a:t>Control</a:t>
            </a:r>
          </a:p>
        </p:txBody>
      </p:sp>
      <p:sp>
        <p:nvSpPr>
          <p:cNvPr id="44044" name="Text Box 12"/>
          <p:cNvSpPr txBox="1">
            <a:spLocks noChangeArrowheads="1"/>
          </p:cNvSpPr>
          <p:nvPr/>
        </p:nvSpPr>
        <p:spPr bwMode="auto">
          <a:xfrm>
            <a:off x="5226050" y="3016250"/>
            <a:ext cx="10223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eaLnBrk="1" fontAlgn="base" hangingPunct="1">
              <a:spcBef>
                <a:spcPct val="20000"/>
              </a:spcBef>
              <a:spcAft>
                <a:spcPct val="0"/>
              </a:spcAft>
              <a:buClr>
                <a:srgbClr val="FFCC66"/>
              </a:buClr>
              <a:buSzPct val="90000"/>
              <a:buFont typeface="Symbol" pitchFamily="18" charset="2"/>
              <a:buNone/>
            </a:pPr>
            <a:r>
              <a:rPr lang="en-US" sz="1800" smtClean="0">
                <a:solidFill>
                  <a:srgbClr val="FFFFFF"/>
                </a:solidFill>
              </a:rPr>
              <a:t>Sensory</a:t>
            </a:r>
          </a:p>
        </p:txBody>
      </p:sp>
      <p:sp>
        <p:nvSpPr>
          <p:cNvPr id="44045" name="Text Box 13"/>
          <p:cNvSpPr txBox="1">
            <a:spLocks noChangeArrowheads="1"/>
          </p:cNvSpPr>
          <p:nvPr/>
        </p:nvSpPr>
        <p:spPr bwMode="auto">
          <a:xfrm>
            <a:off x="5724525" y="3644900"/>
            <a:ext cx="13144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eaLnBrk="1" fontAlgn="base" hangingPunct="1">
              <a:spcBef>
                <a:spcPct val="20000"/>
              </a:spcBef>
              <a:spcAft>
                <a:spcPct val="0"/>
              </a:spcAft>
              <a:buClr>
                <a:srgbClr val="FFCC66"/>
              </a:buClr>
              <a:buSzPct val="90000"/>
              <a:buFont typeface="Symbol" pitchFamily="18" charset="2"/>
              <a:buNone/>
            </a:pPr>
            <a:r>
              <a:rPr lang="en-US" sz="1800" smtClean="0">
                <a:solidFill>
                  <a:srgbClr val="FFFFFF"/>
                </a:solidFill>
              </a:rPr>
              <a:t>Processing</a:t>
            </a:r>
          </a:p>
        </p:txBody>
      </p:sp>
      <p:sp>
        <p:nvSpPr>
          <p:cNvPr id="44046" name="Text Box 14"/>
          <p:cNvSpPr txBox="1">
            <a:spLocks noChangeArrowheads="1"/>
          </p:cNvSpPr>
          <p:nvPr/>
        </p:nvSpPr>
        <p:spPr bwMode="auto">
          <a:xfrm>
            <a:off x="5070475" y="4384675"/>
            <a:ext cx="10858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eaLnBrk="1" fontAlgn="base" hangingPunct="1">
              <a:spcBef>
                <a:spcPct val="20000"/>
              </a:spcBef>
              <a:spcAft>
                <a:spcPct val="0"/>
              </a:spcAft>
              <a:buClr>
                <a:srgbClr val="FFCC66"/>
              </a:buClr>
              <a:buSzPct val="90000"/>
              <a:buFont typeface="Symbol" pitchFamily="18" charset="2"/>
              <a:buNone/>
            </a:pPr>
            <a:r>
              <a:rPr lang="en-US" sz="1800" smtClean="0">
                <a:solidFill>
                  <a:srgbClr val="FFFFFF"/>
                </a:solidFill>
              </a:rPr>
              <a:t>Effectors</a:t>
            </a:r>
          </a:p>
        </p:txBody>
      </p:sp>
      <p:sp>
        <p:nvSpPr>
          <p:cNvPr id="44047" name="Text Box 15"/>
          <p:cNvSpPr txBox="1">
            <a:spLocks noChangeArrowheads="1"/>
          </p:cNvSpPr>
          <p:nvPr/>
        </p:nvSpPr>
        <p:spPr bwMode="auto">
          <a:xfrm>
            <a:off x="3348038" y="5157788"/>
            <a:ext cx="11874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eaLnBrk="1" fontAlgn="base" hangingPunct="1">
              <a:spcBef>
                <a:spcPct val="20000"/>
              </a:spcBef>
              <a:spcAft>
                <a:spcPct val="0"/>
              </a:spcAft>
              <a:buClr>
                <a:srgbClr val="FFCC66"/>
              </a:buClr>
              <a:buSzPct val="90000"/>
              <a:buFont typeface="Symbol" pitchFamily="18" charset="2"/>
              <a:buNone/>
            </a:pPr>
            <a:r>
              <a:rPr lang="en-US" sz="1800" smtClean="0">
                <a:solidFill>
                  <a:srgbClr val="FFFFFF"/>
                </a:solidFill>
              </a:rPr>
              <a:t>Feedback</a:t>
            </a:r>
          </a:p>
        </p:txBody>
      </p:sp>
      <p:sp>
        <p:nvSpPr>
          <p:cNvPr id="44048" name="Line 16"/>
          <p:cNvSpPr>
            <a:spLocks noChangeShapeType="1"/>
          </p:cNvSpPr>
          <p:nvPr/>
        </p:nvSpPr>
        <p:spPr bwMode="auto">
          <a:xfrm>
            <a:off x="2987675" y="3213100"/>
            <a:ext cx="208915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algn="l" rtl="0" fontAlgn="base">
              <a:spcBef>
                <a:spcPct val="20000"/>
              </a:spcBef>
              <a:spcAft>
                <a:spcPct val="0"/>
              </a:spcAft>
              <a:buClr>
                <a:srgbClr val="FFCC66"/>
              </a:buClr>
              <a:buSzPct val="90000"/>
              <a:buFont typeface="Symbol" pitchFamily="18" charset="2"/>
              <a:buNone/>
            </a:pPr>
            <a:endParaRPr lang="en-US" sz="2400" b="1" smtClean="0">
              <a:solidFill>
                <a:srgbClr val="FFFFFF"/>
              </a:solidFill>
            </a:endParaRPr>
          </a:p>
        </p:txBody>
      </p:sp>
      <p:sp>
        <p:nvSpPr>
          <p:cNvPr id="44049" name="Line 17"/>
          <p:cNvSpPr>
            <a:spLocks noChangeShapeType="1"/>
          </p:cNvSpPr>
          <p:nvPr/>
        </p:nvSpPr>
        <p:spPr bwMode="auto">
          <a:xfrm flipH="1">
            <a:off x="2843213" y="4652963"/>
            <a:ext cx="1944687"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algn="l" rtl="0" fontAlgn="base">
              <a:spcBef>
                <a:spcPct val="20000"/>
              </a:spcBef>
              <a:spcAft>
                <a:spcPct val="0"/>
              </a:spcAft>
              <a:buClr>
                <a:srgbClr val="FFCC66"/>
              </a:buClr>
              <a:buSzPct val="90000"/>
              <a:buFont typeface="Symbol" pitchFamily="18" charset="2"/>
              <a:buNone/>
            </a:pPr>
            <a:endParaRPr lang="en-US" sz="2400" b="1" smtClean="0">
              <a:solidFill>
                <a:srgbClr val="FFFFFF"/>
              </a:solidFill>
            </a:endParaRPr>
          </a:p>
        </p:txBody>
      </p:sp>
      <p:sp>
        <p:nvSpPr>
          <p:cNvPr id="44050" name="Line 18"/>
          <p:cNvSpPr>
            <a:spLocks noChangeShapeType="1"/>
          </p:cNvSpPr>
          <p:nvPr/>
        </p:nvSpPr>
        <p:spPr bwMode="auto">
          <a:xfrm>
            <a:off x="2268538" y="3429000"/>
            <a:ext cx="0" cy="36036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algn="l" rtl="0" fontAlgn="base">
              <a:spcBef>
                <a:spcPct val="20000"/>
              </a:spcBef>
              <a:spcAft>
                <a:spcPct val="0"/>
              </a:spcAft>
              <a:buClr>
                <a:srgbClr val="FFCC66"/>
              </a:buClr>
              <a:buSzPct val="90000"/>
              <a:buFont typeface="Symbol" pitchFamily="18" charset="2"/>
              <a:buNone/>
            </a:pPr>
            <a:endParaRPr lang="en-US" sz="2400" b="1" smtClean="0">
              <a:solidFill>
                <a:srgbClr val="FFFFFF"/>
              </a:solidFill>
            </a:endParaRPr>
          </a:p>
        </p:txBody>
      </p:sp>
      <p:sp>
        <p:nvSpPr>
          <p:cNvPr id="44051" name="Line 19"/>
          <p:cNvSpPr>
            <a:spLocks noChangeShapeType="1"/>
          </p:cNvSpPr>
          <p:nvPr/>
        </p:nvSpPr>
        <p:spPr bwMode="auto">
          <a:xfrm>
            <a:off x="2268538" y="4076700"/>
            <a:ext cx="0" cy="4318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algn="l" rtl="0" fontAlgn="base">
              <a:spcBef>
                <a:spcPct val="20000"/>
              </a:spcBef>
              <a:spcAft>
                <a:spcPct val="0"/>
              </a:spcAft>
              <a:buClr>
                <a:srgbClr val="FFCC66"/>
              </a:buClr>
              <a:buSzPct val="90000"/>
              <a:buFont typeface="Symbol" pitchFamily="18" charset="2"/>
              <a:buNone/>
            </a:pPr>
            <a:endParaRPr lang="en-US" sz="2400" b="1" smtClean="0">
              <a:solidFill>
                <a:srgbClr val="FFFFFF"/>
              </a:solidFill>
            </a:endParaRPr>
          </a:p>
        </p:txBody>
      </p:sp>
      <p:sp>
        <p:nvSpPr>
          <p:cNvPr id="44052" name="Line 20"/>
          <p:cNvSpPr>
            <a:spLocks noChangeShapeType="1"/>
          </p:cNvSpPr>
          <p:nvPr/>
        </p:nvSpPr>
        <p:spPr bwMode="auto">
          <a:xfrm>
            <a:off x="2268538" y="4797425"/>
            <a:ext cx="0" cy="2159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algn="l" rtl="0" fontAlgn="base">
              <a:spcBef>
                <a:spcPct val="20000"/>
              </a:spcBef>
              <a:spcAft>
                <a:spcPct val="0"/>
              </a:spcAft>
              <a:buClr>
                <a:srgbClr val="FFCC66"/>
              </a:buClr>
              <a:buSzPct val="90000"/>
              <a:buFont typeface="Symbol" pitchFamily="18" charset="2"/>
              <a:buNone/>
            </a:pPr>
            <a:endParaRPr lang="en-US" sz="2400" b="1" smtClean="0">
              <a:solidFill>
                <a:srgbClr val="FFFFFF"/>
              </a:solidFill>
            </a:endParaRPr>
          </a:p>
        </p:txBody>
      </p:sp>
      <p:sp>
        <p:nvSpPr>
          <p:cNvPr id="44053" name="Line 21"/>
          <p:cNvSpPr>
            <a:spLocks noChangeShapeType="1"/>
          </p:cNvSpPr>
          <p:nvPr/>
        </p:nvSpPr>
        <p:spPr bwMode="auto">
          <a:xfrm>
            <a:off x="2268538" y="5013325"/>
            <a:ext cx="3167062"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algn="l" rtl="0" fontAlgn="base">
              <a:spcBef>
                <a:spcPct val="20000"/>
              </a:spcBef>
              <a:spcAft>
                <a:spcPct val="0"/>
              </a:spcAft>
              <a:buClr>
                <a:srgbClr val="FFCC66"/>
              </a:buClr>
              <a:buSzPct val="90000"/>
              <a:buFont typeface="Symbol" pitchFamily="18" charset="2"/>
              <a:buNone/>
            </a:pPr>
            <a:endParaRPr lang="en-US" sz="2400" b="1" smtClean="0">
              <a:solidFill>
                <a:srgbClr val="FFFFFF"/>
              </a:solidFill>
            </a:endParaRPr>
          </a:p>
        </p:txBody>
      </p:sp>
      <p:sp>
        <p:nvSpPr>
          <p:cNvPr id="44054" name="Line 22"/>
          <p:cNvSpPr>
            <a:spLocks noChangeShapeType="1"/>
          </p:cNvSpPr>
          <p:nvPr/>
        </p:nvSpPr>
        <p:spPr bwMode="auto">
          <a:xfrm flipV="1">
            <a:off x="5435600" y="4724400"/>
            <a:ext cx="0" cy="288925"/>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algn="l" rtl="0" fontAlgn="base">
              <a:spcBef>
                <a:spcPct val="20000"/>
              </a:spcBef>
              <a:spcAft>
                <a:spcPct val="0"/>
              </a:spcAft>
              <a:buClr>
                <a:srgbClr val="FFCC66"/>
              </a:buClr>
              <a:buSzPct val="90000"/>
              <a:buFont typeface="Symbol" pitchFamily="18" charset="2"/>
              <a:buNone/>
            </a:pPr>
            <a:endParaRPr lang="en-US" sz="2400" b="1" smtClean="0">
              <a:solidFill>
                <a:srgbClr val="FFFFFF"/>
              </a:solidFill>
            </a:endParaRPr>
          </a:p>
        </p:txBody>
      </p:sp>
      <p:sp>
        <p:nvSpPr>
          <p:cNvPr id="44055" name="Line 23"/>
          <p:cNvSpPr>
            <a:spLocks noChangeShapeType="1"/>
          </p:cNvSpPr>
          <p:nvPr/>
        </p:nvSpPr>
        <p:spPr bwMode="auto">
          <a:xfrm flipV="1">
            <a:off x="5435600" y="3357563"/>
            <a:ext cx="0" cy="100806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algn="l" rtl="0" fontAlgn="base">
              <a:spcBef>
                <a:spcPct val="20000"/>
              </a:spcBef>
              <a:spcAft>
                <a:spcPct val="0"/>
              </a:spcAft>
              <a:buClr>
                <a:srgbClr val="FFCC66"/>
              </a:buClr>
              <a:buSzPct val="90000"/>
              <a:buFont typeface="Symbol" pitchFamily="18" charset="2"/>
              <a:buNone/>
            </a:pPr>
            <a:endParaRPr lang="en-US" sz="2400" b="1" smtClean="0">
              <a:solidFill>
                <a:srgbClr val="FFFFFF"/>
              </a:solidFill>
            </a:endParaRPr>
          </a:p>
        </p:txBody>
      </p:sp>
      <p:sp>
        <p:nvSpPr>
          <p:cNvPr id="44056" name="Line 24"/>
          <p:cNvSpPr>
            <a:spLocks noChangeShapeType="1"/>
          </p:cNvSpPr>
          <p:nvPr/>
        </p:nvSpPr>
        <p:spPr bwMode="auto">
          <a:xfrm flipV="1">
            <a:off x="2268538" y="2924175"/>
            <a:ext cx="0" cy="21748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algn="l" rtl="0" fontAlgn="base">
              <a:spcBef>
                <a:spcPct val="20000"/>
              </a:spcBef>
              <a:spcAft>
                <a:spcPct val="0"/>
              </a:spcAft>
              <a:buClr>
                <a:srgbClr val="FFCC66"/>
              </a:buClr>
              <a:buSzPct val="90000"/>
              <a:buFont typeface="Symbol" pitchFamily="18" charset="2"/>
              <a:buNone/>
            </a:pPr>
            <a:endParaRPr lang="en-US" sz="2400" b="1" smtClean="0">
              <a:solidFill>
                <a:srgbClr val="FFFFFF"/>
              </a:solidFill>
            </a:endParaRPr>
          </a:p>
        </p:txBody>
      </p:sp>
      <p:sp>
        <p:nvSpPr>
          <p:cNvPr id="44057" name="Line 25"/>
          <p:cNvSpPr>
            <a:spLocks noChangeShapeType="1"/>
          </p:cNvSpPr>
          <p:nvPr/>
        </p:nvSpPr>
        <p:spPr bwMode="auto">
          <a:xfrm flipV="1">
            <a:off x="5435600" y="2924175"/>
            <a:ext cx="0" cy="14446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algn="l" rtl="0" fontAlgn="base">
              <a:spcBef>
                <a:spcPct val="20000"/>
              </a:spcBef>
              <a:spcAft>
                <a:spcPct val="0"/>
              </a:spcAft>
              <a:buClr>
                <a:srgbClr val="FFCC66"/>
              </a:buClr>
              <a:buSzPct val="90000"/>
              <a:buFont typeface="Symbol" pitchFamily="18" charset="2"/>
              <a:buNone/>
            </a:pPr>
            <a:endParaRPr lang="en-US" sz="2400" b="1" smtClean="0">
              <a:solidFill>
                <a:srgbClr val="FFFFFF"/>
              </a:solidFill>
            </a:endParaRPr>
          </a:p>
        </p:txBody>
      </p:sp>
      <p:sp>
        <p:nvSpPr>
          <p:cNvPr id="44058" name="Line 26"/>
          <p:cNvSpPr>
            <a:spLocks noChangeShapeType="1"/>
          </p:cNvSpPr>
          <p:nvPr/>
        </p:nvSpPr>
        <p:spPr bwMode="auto">
          <a:xfrm>
            <a:off x="2268538" y="2924175"/>
            <a:ext cx="3167062"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algn="l" rtl="0" fontAlgn="base">
              <a:spcBef>
                <a:spcPct val="20000"/>
              </a:spcBef>
              <a:spcAft>
                <a:spcPct val="0"/>
              </a:spcAft>
              <a:buClr>
                <a:srgbClr val="FFCC66"/>
              </a:buClr>
              <a:buSzPct val="90000"/>
              <a:buFont typeface="Symbol" pitchFamily="18" charset="2"/>
              <a:buNone/>
            </a:pPr>
            <a:endParaRPr lang="en-US" sz="2400" b="1" smtClean="0">
              <a:solidFill>
                <a:srgbClr val="FFFFFF"/>
              </a:solidFill>
            </a:endParaRPr>
          </a:p>
        </p:txBody>
      </p:sp>
    </p:spTree>
    <p:extLst>
      <p:ext uri="{BB962C8B-B14F-4D97-AF65-F5344CB8AC3E}">
        <p14:creationId xmlns:p14="http://schemas.microsoft.com/office/powerpoint/2010/main" xmlns="" val="3646443250"/>
      </p:ext>
    </p:extLst>
  </p:cSld>
  <p:clrMapOvr>
    <a:masterClrMapping/>
  </p:clrMapOvr>
  <p:transition spd="slow">
    <p:wheel/>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2754" name="Group 70"/>
          <p:cNvGrpSpPr>
            <a:grpSpLocks/>
          </p:cNvGrpSpPr>
          <p:nvPr/>
        </p:nvGrpSpPr>
        <p:grpSpPr bwMode="auto">
          <a:xfrm>
            <a:off x="854075" y="1870075"/>
            <a:ext cx="7804150" cy="4741863"/>
            <a:chOff x="583" y="1178"/>
            <a:chExt cx="5326" cy="2987"/>
          </a:xfrm>
        </p:grpSpPr>
        <p:sp>
          <p:nvSpPr>
            <p:cNvPr id="202819" name="Rectangle 3"/>
            <p:cNvSpPr>
              <a:spLocks noChangeArrowheads="1"/>
            </p:cNvSpPr>
            <p:nvPr/>
          </p:nvSpPr>
          <p:spPr bwMode="auto">
            <a:xfrm>
              <a:off x="583" y="1178"/>
              <a:ext cx="5326" cy="2987"/>
            </a:xfrm>
            <a:prstGeom prst="rect">
              <a:avLst/>
            </a:prstGeom>
            <a:solidFill>
              <a:srgbClr val="EAEAEA"/>
            </a:solidFill>
            <a:ln>
              <a:noFill/>
            </a:ln>
            <a:effectLst>
              <a:prstShdw prst="shdw17" dist="17961" dir="2700000">
                <a:srgbClr val="8C8C8C"/>
              </a:prstShdw>
            </a:effectLst>
            <a:extLs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lstStyle/>
            <a:p>
              <a:pPr algn="ctr" rtl="0" eaLnBrk="0" fontAlgn="base" hangingPunct="0">
                <a:spcBef>
                  <a:spcPct val="0"/>
                </a:spcBef>
                <a:spcAft>
                  <a:spcPct val="0"/>
                </a:spcAft>
              </a:pPr>
              <a:endParaRPr lang="en-US" sz="4000" smtClean="0">
                <a:solidFill>
                  <a:srgbClr val="663300"/>
                </a:solidFill>
                <a:cs typeface="Arial" pitchFamily="34" charset="0"/>
              </a:endParaRPr>
            </a:p>
          </p:txBody>
        </p:sp>
        <p:sp>
          <p:nvSpPr>
            <p:cNvPr id="404484" name="Rectangle 4"/>
            <p:cNvSpPr>
              <a:spLocks noChangeArrowheads="1"/>
            </p:cNvSpPr>
            <p:nvPr/>
          </p:nvSpPr>
          <p:spPr bwMode="auto">
            <a:xfrm>
              <a:off x="631" y="1232"/>
              <a:ext cx="5233" cy="2879"/>
            </a:xfrm>
            <a:prstGeom prst="rect">
              <a:avLst/>
            </a:prstGeom>
            <a:solidFill>
              <a:schemeClr val="bg1"/>
            </a:solidFill>
            <a:ln w="12700">
              <a:noFill/>
              <a:miter lim="800000"/>
              <a:headEnd/>
              <a:tailEnd/>
            </a:ln>
            <a:effectLst>
              <a:prstShdw prst="shdw17" dist="28398" dir="12393903">
                <a:schemeClr val="bg1">
                  <a:gamma/>
                  <a:shade val="60000"/>
                  <a:invGamma/>
                </a:schemeClr>
              </a:prstShdw>
            </a:effectLst>
          </p:spPr>
          <p:txBody>
            <a:bodyPr wrap="none" lIns="0" tIns="0" rIns="0" bIns="0" anchor="ctr"/>
            <a:lstStyle/>
            <a:p>
              <a:pPr algn="ctr" rtl="0" eaLnBrk="0" fontAlgn="base" hangingPunct="0">
                <a:spcBef>
                  <a:spcPct val="0"/>
                </a:spcBef>
                <a:spcAft>
                  <a:spcPct val="0"/>
                </a:spcAft>
                <a:defRPr/>
              </a:pPr>
              <a:endParaRPr lang="en-US" sz="4000">
                <a:solidFill>
                  <a:srgbClr val="663300"/>
                </a:solidFill>
                <a:cs typeface="Arial" pitchFamily="34" charset="0"/>
              </a:endParaRPr>
            </a:p>
          </p:txBody>
        </p:sp>
      </p:grpSp>
      <p:sp>
        <p:nvSpPr>
          <p:cNvPr id="202755" name="Rectangle 5"/>
          <p:cNvSpPr>
            <a:spLocks noGrp="1" noChangeArrowheads="1"/>
          </p:cNvSpPr>
          <p:nvPr>
            <p:ph type="title"/>
          </p:nvPr>
        </p:nvSpPr>
        <p:spPr/>
        <p:txBody>
          <a:bodyPr/>
          <a:lstStyle/>
          <a:p>
            <a:r>
              <a:rPr lang="en-GB" sz="2000" smtClean="0"/>
              <a:t>Briefing - Introduction to Human Factors</a:t>
            </a:r>
          </a:p>
        </p:txBody>
      </p:sp>
      <p:sp>
        <p:nvSpPr>
          <p:cNvPr id="202756" name="Rectangle 6"/>
          <p:cNvSpPr>
            <a:spLocks noGrp="1" noChangeArrowheads="1"/>
          </p:cNvSpPr>
          <p:nvPr>
            <p:ph type="body" idx="1"/>
          </p:nvPr>
        </p:nvSpPr>
        <p:spPr/>
        <p:txBody>
          <a:bodyPr/>
          <a:lstStyle/>
          <a:p>
            <a:r>
              <a:rPr lang="en-GB" sz="1600" smtClean="0"/>
              <a:t>The discipline of Human Factors takes a “user centred” approach to understanding systems where people interact with technology to perform a task</a:t>
            </a:r>
          </a:p>
        </p:txBody>
      </p:sp>
      <p:grpSp>
        <p:nvGrpSpPr>
          <p:cNvPr id="202757" name="Group 71"/>
          <p:cNvGrpSpPr>
            <a:grpSpLocks/>
          </p:cNvGrpSpPr>
          <p:nvPr/>
        </p:nvGrpSpPr>
        <p:grpSpPr bwMode="auto">
          <a:xfrm>
            <a:off x="885825" y="1943100"/>
            <a:ext cx="7585075" cy="4716463"/>
            <a:chOff x="605" y="1224"/>
            <a:chExt cx="5176" cy="2971"/>
          </a:xfrm>
        </p:grpSpPr>
        <p:sp>
          <p:nvSpPr>
            <p:cNvPr id="202758" name="Rectangle 8"/>
            <p:cNvSpPr>
              <a:spLocks noChangeArrowheads="1"/>
            </p:cNvSpPr>
            <p:nvPr/>
          </p:nvSpPr>
          <p:spPr bwMode="auto">
            <a:xfrm>
              <a:off x="3559" y="3186"/>
              <a:ext cx="103" cy="34"/>
            </a:xfrm>
            <a:prstGeom prst="rect">
              <a:avLst/>
            </a:prstGeom>
            <a:solidFill>
              <a:srgbClr val="FFFFFF"/>
            </a:solidFill>
            <a:ln w="6350">
              <a:solidFill>
                <a:srgbClr val="000000"/>
              </a:solidFill>
              <a:miter lim="800000"/>
              <a:headEnd/>
              <a:tailEnd/>
            </a:ln>
          </p:spPr>
          <p:txBody>
            <a:bodyPr/>
            <a:lstStyle/>
            <a:p>
              <a:pPr algn="ctr" rtl="0" eaLnBrk="0" fontAlgn="base" hangingPunct="0">
                <a:spcBef>
                  <a:spcPct val="0"/>
                </a:spcBef>
                <a:spcAft>
                  <a:spcPct val="0"/>
                </a:spcAft>
              </a:pPr>
              <a:endParaRPr lang="en-US" sz="4000" smtClean="0">
                <a:solidFill>
                  <a:srgbClr val="663300"/>
                </a:solidFill>
                <a:cs typeface="Arial" pitchFamily="34" charset="0"/>
              </a:endParaRPr>
            </a:p>
          </p:txBody>
        </p:sp>
        <p:grpSp>
          <p:nvGrpSpPr>
            <p:cNvPr id="202759" name="Group 9"/>
            <p:cNvGrpSpPr>
              <a:grpSpLocks/>
            </p:cNvGrpSpPr>
            <p:nvPr/>
          </p:nvGrpSpPr>
          <p:grpSpPr bwMode="auto">
            <a:xfrm>
              <a:off x="3661" y="1373"/>
              <a:ext cx="25" cy="2254"/>
              <a:chOff x="3454" y="1373"/>
              <a:chExt cx="25" cy="2254"/>
            </a:xfrm>
          </p:grpSpPr>
          <p:sp>
            <p:nvSpPr>
              <p:cNvPr id="202817" name="Line 10"/>
              <p:cNvSpPr>
                <a:spLocks noChangeShapeType="1"/>
              </p:cNvSpPr>
              <p:nvPr/>
            </p:nvSpPr>
            <p:spPr bwMode="auto">
              <a:xfrm>
                <a:off x="3454" y="1373"/>
                <a:ext cx="1" cy="225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a:lstStyle/>
              <a:p>
                <a:pPr algn="l" rtl="0" fontAlgn="base">
                  <a:spcBef>
                    <a:spcPct val="20000"/>
                  </a:spcBef>
                  <a:spcAft>
                    <a:spcPct val="0"/>
                  </a:spcAft>
                  <a:buClr>
                    <a:srgbClr val="000000"/>
                  </a:buClr>
                  <a:buSzPct val="90000"/>
                  <a:buFont typeface="Symbol" pitchFamily="18" charset="2"/>
                  <a:buNone/>
                </a:pPr>
                <a:endParaRPr lang="en-US" sz="2400" b="1" smtClean="0">
                  <a:solidFill>
                    <a:srgbClr val="000000"/>
                  </a:solidFill>
                  <a:latin typeface="Times New Roman" pitchFamily="18" charset="0"/>
                </a:endParaRPr>
              </a:p>
            </p:txBody>
          </p:sp>
          <p:sp>
            <p:nvSpPr>
              <p:cNvPr id="202818" name="Line 11"/>
              <p:cNvSpPr>
                <a:spLocks noChangeShapeType="1"/>
              </p:cNvSpPr>
              <p:nvPr/>
            </p:nvSpPr>
            <p:spPr bwMode="auto">
              <a:xfrm>
                <a:off x="3478" y="1373"/>
                <a:ext cx="1" cy="225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a:lstStyle/>
              <a:p>
                <a:pPr algn="l" rtl="0" fontAlgn="base">
                  <a:spcBef>
                    <a:spcPct val="20000"/>
                  </a:spcBef>
                  <a:spcAft>
                    <a:spcPct val="0"/>
                  </a:spcAft>
                  <a:buClr>
                    <a:srgbClr val="000000"/>
                  </a:buClr>
                  <a:buSzPct val="90000"/>
                  <a:buFont typeface="Symbol" pitchFamily="18" charset="2"/>
                  <a:buNone/>
                </a:pPr>
                <a:endParaRPr lang="en-US" sz="2400" b="1" smtClean="0">
                  <a:solidFill>
                    <a:srgbClr val="000000"/>
                  </a:solidFill>
                  <a:latin typeface="Times New Roman" pitchFamily="18" charset="0"/>
                </a:endParaRPr>
              </a:p>
            </p:txBody>
          </p:sp>
        </p:grpSp>
        <p:grpSp>
          <p:nvGrpSpPr>
            <p:cNvPr id="202760" name="Group 12"/>
            <p:cNvGrpSpPr>
              <a:grpSpLocks/>
            </p:cNvGrpSpPr>
            <p:nvPr/>
          </p:nvGrpSpPr>
          <p:grpSpPr bwMode="auto">
            <a:xfrm>
              <a:off x="4074" y="3141"/>
              <a:ext cx="324" cy="106"/>
              <a:chOff x="3706" y="3141"/>
              <a:chExt cx="324" cy="106"/>
            </a:xfrm>
          </p:grpSpPr>
          <p:sp>
            <p:nvSpPr>
              <p:cNvPr id="202815" name="Rectangle 13"/>
              <p:cNvSpPr>
                <a:spLocks noChangeArrowheads="1"/>
              </p:cNvSpPr>
              <p:nvPr/>
            </p:nvSpPr>
            <p:spPr bwMode="auto">
              <a:xfrm>
                <a:off x="3706" y="3182"/>
                <a:ext cx="220" cy="2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rtl="0" eaLnBrk="0" fontAlgn="base" hangingPunct="0">
                  <a:spcBef>
                    <a:spcPct val="0"/>
                  </a:spcBef>
                  <a:spcAft>
                    <a:spcPct val="0"/>
                  </a:spcAft>
                </a:pPr>
                <a:endParaRPr lang="en-US" sz="4000" smtClean="0">
                  <a:solidFill>
                    <a:srgbClr val="663300"/>
                  </a:solidFill>
                  <a:cs typeface="Arial" pitchFamily="34" charset="0"/>
                </a:endParaRPr>
              </a:p>
            </p:txBody>
          </p:sp>
          <p:sp>
            <p:nvSpPr>
              <p:cNvPr id="202816" name="Freeform 14"/>
              <p:cNvSpPr>
                <a:spLocks/>
              </p:cNvSpPr>
              <p:nvPr/>
            </p:nvSpPr>
            <p:spPr bwMode="auto">
              <a:xfrm>
                <a:off x="3924" y="3141"/>
                <a:ext cx="106" cy="106"/>
              </a:xfrm>
              <a:custGeom>
                <a:avLst/>
                <a:gdLst>
                  <a:gd name="T0" fmla="*/ 0 w 210"/>
                  <a:gd name="T1" fmla="*/ 2 h 211"/>
                  <a:gd name="T2" fmla="*/ 2 w 210"/>
                  <a:gd name="T3" fmla="*/ 1 h 211"/>
                  <a:gd name="T4" fmla="*/ 0 w 210"/>
                  <a:gd name="T5" fmla="*/ 0 h 211"/>
                  <a:gd name="T6" fmla="*/ 0 w 210"/>
                  <a:gd name="T7" fmla="*/ 2 h 211"/>
                  <a:gd name="T8" fmla="*/ 0 60000 65536"/>
                  <a:gd name="T9" fmla="*/ 0 60000 65536"/>
                  <a:gd name="T10" fmla="*/ 0 60000 65536"/>
                  <a:gd name="T11" fmla="*/ 0 60000 65536"/>
                  <a:gd name="T12" fmla="*/ 0 w 210"/>
                  <a:gd name="T13" fmla="*/ 0 h 211"/>
                  <a:gd name="T14" fmla="*/ 210 w 210"/>
                  <a:gd name="T15" fmla="*/ 211 h 211"/>
                </a:gdLst>
                <a:ahLst/>
                <a:cxnLst>
                  <a:cxn ang="T8">
                    <a:pos x="T0" y="T1"/>
                  </a:cxn>
                  <a:cxn ang="T9">
                    <a:pos x="T2" y="T3"/>
                  </a:cxn>
                  <a:cxn ang="T10">
                    <a:pos x="T4" y="T5"/>
                  </a:cxn>
                  <a:cxn ang="T11">
                    <a:pos x="T6" y="T7"/>
                  </a:cxn>
                </a:cxnLst>
                <a:rect l="T12" t="T13" r="T14" b="T15"/>
                <a:pathLst>
                  <a:path w="210" h="211">
                    <a:moveTo>
                      <a:pt x="0" y="211"/>
                    </a:moveTo>
                    <a:lnTo>
                      <a:pt x="210" y="104"/>
                    </a:lnTo>
                    <a:lnTo>
                      <a:pt x="0" y="0"/>
                    </a:lnTo>
                    <a:lnTo>
                      <a:pt x="0" y="21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20000"/>
                  </a:spcBef>
                  <a:spcAft>
                    <a:spcPct val="0"/>
                  </a:spcAft>
                  <a:buClr>
                    <a:srgbClr val="000000"/>
                  </a:buClr>
                  <a:buSzPct val="90000"/>
                  <a:buFont typeface="Symbol" pitchFamily="18" charset="2"/>
                  <a:buNone/>
                </a:pPr>
                <a:endParaRPr lang="en-US" sz="2400" b="1" smtClean="0">
                  <a:solidFill>
                    <a:srgbClr val="000000"/>
                  </a:solidFill>
                  <a:latin typeface="Times New Roman" pitchFamily="18" charset="0"/>
                </a:endParaRPr>
              </a:p>
            </p:txBody>
          </p:sp>
        </p:grpSp>
        <p:grpSp>
          <p:nvGrpSpPr>
            <p:cNvPr id="202761" name="Group 15"/>
            <p:cNvGrpSpPr>
              <a:grpSpLocks/>
            </p:cNvGrpSpPr>
            <p:nvPr/>
          </p:nvGrpSpPr>
          <p:grpSpPr bwMode="auto">
            <a:xfrm>
              <a:off x="2818" y="1761"/>
              <a:ext cx="843" cy="106"/>
              <a:chOff x="2611" y="1761"/>
              <a:chExt cx="843" cy="106"/>
            </a:xfrm>
          </p:grpSpPr>
          <p:sp>
            <p:nvSpPr>
              <p:cNvPr id="202813" name="Rectangle 16"/>
              <p:cNvSpPr>
                <a:spLocks noChangeArrowheads="1"/>
              </p:cNvSpPr>
              <p:nvPr/>
            </p:nvSpPr>
            <p:spPr bwMode="auto">
              <a:xfrm>
                <a:off x="2714" y="1802"/>
                <a:ext cx="740" cy="24"/>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rtl="0" eaLnBrk="0" fontAlgn="base" hangingPunct="0">
                  <a:spcBef>
                    <a:spcPct val="0"/>
                  </a:spcBef>
                  <a:spcAft>
                    <a:spcPct val="0"/>
                  </a:spcAft>
                </a:pPr>
                <a:endParaRPr lang="en-US" sz="4000" smtClean="0">
                  <a:solidFill>
                    <a:srgbClr val="663300"/>
                  </a:solidFill>
                  <a:cs typeface="Arial" pitchFamily="34" charset="0"/>
                </a:endParaRPr>
              </a:p>
            </p:txBody>
          </p:sp>
          <p:sp>
            <p:nvSpPr>
              <p:cNvPr id="202814" name="Freeform 17"/>
              <p:cNvSpPr>
                <a:spLocks/>
              </p:cNvSpPr>
              <p:nvPr/>
            </p:nvSpPr>
            <p:spPr bwMode="auto">
              <a:xfrm>
                <a:off x="2611" y="1761"/>
                <a:ext cx="105" cy="106"/>
              </a:xfrm>
              <a:custGeom>
                <a:avLst/>
                <a:gdLst>
                  <a:gd name="T0" fmla="*/ 1 w 211"/>
                  <a:gd name="T1" fmla="*/ 0 h 211"/>
                  <a:gd name="T2" fmla="*/ 0 w 211"/>
                  <a:gd name="T3" fmla="*/ 1 h 211"/>
                  <a:gd name="T4" fmla="*/ 1 w 211"/>
                  <a:gd name="T5" fmla="*/ 2 h 211"/>
                  <a:gd name="T6" fmla="*/ 1 w 211"/>
                  <a:gd name="T7" fmla="*/ 0 h 211"/>
                  <a:gd name="T8" fmla="*/ 0 60000 65536"/>
                  <a:gd name="T9" fmla="*/ 0 60000 65536"/>
                  <a:gd name="T10" fmla="*/ 0 60000 65536"/>
                  <a:gd name="T11" fmla="*/ 0 60000 65536"/>
                  <a:gd name="T12" fmla="*/ 0 w 211"/>
                  <a:gd name="T13" fmla="*/ 0 h 211"/>
                  <a:gd name="T14" fmla="*/ 211 w 211"/>
                  <a:gd name="T15" fmla="*/ 211 h 211"/>
                </a:gdLst>
                <a:ahLst/>
                <a:cxnLst>
                  <a:cxn ang="T8">
                    <a:pos x="T0" y="T1"/>
                  </a:cxn>
                  <a:cxn ang="T9">
                    <a:pos x="T2" y="T3"/>
                  </a:cxn>
                  <a:cxn ang="T10">
                    <a:pos x="T4" y="T5"/>
                  </a:cxn>
                  <a:cxn ang="T11">
                    <a:pos x="T6" y="T7"/>
                  </a:cxn>
                </a:cxnLst>
                <a:rect l="T12" t="T13" r="T14" b="T15"/>
                <a:pathLst>
                  <a:path w="211" h="211">
                    <a:moveTo>
                      <a:pt x="211" y="0"/>
                    </a:moveTo>
                    <a:lnTo>
                      <a:pt x="0" y="107"/>
                    </a:lnTo>
                    <a:lnTo>
                      <a:pt x="211" y="211"/>
                    </a:lnTo>
                    <a:lnTo>
                      <a:pt x="211"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20000"/>
                  </a:spcBef>
                  <a:spcAft>
                    <a:spcPct val="0"/>
                  </a:spcAft>
                  <a:buClr>
                    <a:srgbClr val="000000"/>
                  </a:buClr>
                  <a:buSzPct val="90000"/>
                  <a:buFont typeface="Symbol" pitchFamily="18" charset="2"/>
                  <a:buNone/>
                </a:pPr>
                <a:endParaRPr lang="en-US" sz="2400" b="1" smtClean="0">
                  <a:solidFill>
                    <a:srgbClr val="000000"/>
                  </a:solidFill>
                  <a:latin typeface="Times New Roman" pitchFamily="18" charset="0"/>
                </a:endParaRPr>
              </a:p>
            </p:txBody>
          </p:sp>
        </p:grpSp>
        <p:sp>
          <p:nvSpPr>
            <p:cNvPr id="202762" name="Rectangle 18"/>
            <p:cNvSpPr>
              <a:spLocks noChangeArrowheads="1"/>
            </p:cNvSpPr>
            <p:nvPr/>
          </p:nvSpPr>
          <p:spPr bwMode="auto">
            <a:xfrm>
              <a:off x="4252" y="3182"/>
              <a:ext cx="198" cy="2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rtl="0" eaLnBrk="0" fontAlgn="base" hangingPunct="0">
                <a:spcBef>
                  <a:spcPct val="0"/>
                </a:spcBef>
                <a:spcAft>
                  <a:spcPct val="0"/>
                </a:spcAft>
              </a:pPr>
              <a:endParaRPr lang="en-US" sz="4000" smtClean="0">
                <a:solidFill>
                  <a:srgbClr val="663300"/>
                </a:solidFill>
                <a:cs typeface="Arial" pitchFamily="34" charset="0"/>
              </a:endParaRPr>
            </a:p>
          </p:txBody>
        </p:sp>
        <p:grpSp>
          <p:nvGrpSpPr>
            <p:cNvPr id="202763" name="Group 19"/>
            <p:cNvGrpSpPr>
              <a:grpSpLocks/>
            </p:cNvGrpSpPr>
            <p:nvPr/>
          </p:nvGrpSpPr>
          <p:grpSpPr bwMode="auto">
            <a:xfrm>
              <a:off x="4386" y="2516"/>
              <a:ext cx="105" cy="670"/>
              <a:chOff x="4179" y="2516"/>
              <a:chExt cx="105" cy="670"/>
            </a:xfrm>
          </p:grpSpPr>
          <p:sp>
            <p:nvSpPr>
              <p:cNvPr id="202811" name="Rectangle 20"/>
              <p:cNvSpPr>
                <a:spLocks noChangeArrowheads="1"/>
              </p:cNvSpPr>
              <p:nvPr/>
            </p:nvSpPr>
            <p:spPr bwMode="auto">
              <a:xfrm>
                <a:off x="4219" y="2619"/>
                <a:ext cx="24" cy="56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rtl="0" eaLnBrk="0" fontAlgn="base" hangingPunct="0">
                  <a:spcBef>
                    <a:spcPct val="0"/>
                  </a:spcBef>
                  <a:spcAft>
                    <a:spcPct val="0"/>
                  </a:spcAft>
                </a:pPr>
                <a:endParaRPr lang="en-US" sz="4000" smtClean="0">
                  <a:solidFill>
                    <a:srgbClr val="663300"/>
                  </a:solidFill>
                  <a:cs typeface="Arial" pitchFamily="34" charset="0"/>
                </a:endParaRPr>
              </a:p>
            </p:txBody>
          </p:sp>
          <p:sp>
            <p:nvSpPr>
              <p:cNvPr id="202812" name="Freeform 21"/>
              <p:cNvSpPr>
                <a:spLocks/>
              </p:cNvSpPr>
              <p:nvPr/>
            </p:nvSpPr>
            <p:spPr bwMode="auto">
              <a:xfrm>
                <a:off x="4179" y="2516"/>
                <a:ext cx="105" cy="105"/>
              </a:xfrm>
              <a:custGeom>
                <a:avLst/>
                <a:gdLst>
                  <a:gd name="T0" fmla="*/ 1 w 211"/>
                  <a:gd name="T1" fmla="*/ 2 h 210"/>
                  <a:gd name="T2" fmla="*/ 0 w 211"/>
                  <a:gd name="T3" fmla="*/ 0 h 210"/>
                  <a:gd name="T4" fmla="*/ 0 w 211"/>
                  <a:gd name="T5" fmla="*/ 2 h 210"/>
                  <a:gd name="T6" fmla="*/ 1 w 211"/>
                  <a:gd name="T7" fmla="*/ 2 h 210"/>
                  <a:gd name="T8" fmla="*/ 0 60000 65536"/>
                  <a:gd name="T9" fmla="*/ 0 60000 65536"/>
                  <a:gd name="T10" fmla="*/ 0 60000 65536"/>
                  <a:gd name="T11" fmla="*/ 0 60000 65536"/>
                  <a:gd name="T12" fmla="*/ 0 w 211"/>
                  <a:gd name="T13" fmla="*/ 0 h 210"/>
                  <a:gd name="T14" fmla="*/ 211 w 211"/>
                  <a:gd name="T15" fmla="*/ 210 h 210"/>
                </a:gdLst>
                <a:ahLst/>
                <a:cxnLst>
                  <a:cxn ang="T8">
                    <a:pos x="T0" y="T1"/>
                  </a:cxn>
                  <a:cxn ang="T9">
                    <a:pos x="T2" y="T3"/>
                  </a:cxn>
                  <a:cxn ang="T10">
                    <a:pos x="T4" y="T5"/>
                  </a:cxn>
                  <a:cxn ang="T11">
                    <a:pos x="T6" y="T7"/>
                  </a:cxn>
                </a:cxnLst>
                <a:rect l="T12" t="T13" r="T14" b="T15"/>
                <a:pathLst>
                  <a:path w="211" h="210">
                    <a:moveTo>
                      <a:pt x="211" y="210"/>
                    </a:moveTo>
                    <a:lnTo>
                      <a:pt x="105" y="0"/>
                    </a:lnTo>
                    <a:lnTo>
                      <a:pt x="0" y="210"/>
                    </a:lnTo>
                    <a:lnTo>
                      <a:pt x="211" y="21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20000"/>
                  </a:spcBef>
                  <a:spcAft>
                    <a:spcPct val="0"/>
                  </a:spcAft>
                  <a:buClr>
                    <a:srgbClr val="000000"/>
                  </a:buClr>
                  <a:buSzPct val="90000"/>
                  <a:buFont typeface="Symbol" pitchFamily="18" charset="2"/>
                  <a:buNone/>
                </a:pPr>
                <a:endParaRPr lang="en-US" sz="2400" b="1" smtClean="0">
                  <a:solidFill>
                    <a:srgbClr val="000000"/>
                  </a:solidFill>
                  <a:latin typeface="Times New Roman" pitchFamily="18" charset="0"/>
                </a:endParaRPr>
              </a:p>
            </p:txBody>
          </p:sp>
        </p:grpSp>
        <p:sp>
          <p:nvSpPr>
            <p:cNvPr id="202764" name="Rectangle 22"/>
            <p:cNvSpPr>
              <a:spLocks noChangeArrowheads="1"/>
            </p:cNvSpPr>
            <p:nvPr/>
          </p:nvSpPr>
          <p:spPr bwMode="auto">
            <a:xfrm>
              <a:off x="4426" y="1802"/>
              <a:ext cx="24" cy="68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rtl="0" eaLnBrk="0" fontAlgn="base" hangingPunct="0">
                <a:spcBef>
                  <a:spcPct val="0"/>
                </a:spcBef>
                <a:spcAft>
                  <a:spcPct val="0"/>
                </a:spcAft>
              </a:pPr>
              <a:endParaRPr lang="en-US" sz="4000" smtClean="0">
                <a:solidFill>
                  <a:srgbClr val="663300"/>
                </a:solidFill>
                <a:cs typeface="Arial" pitchFamily="34" charset="0"/>
              </a:endParaRPr>
            </a:p>
          </p:txBody>
        </p:sp>
        <p:sp>
          <p:nvSpPr>
            <p:cNvPr id="202765" name="Rectangle 23"/>
            <p:cNvSpPr>
              <a:spLocks noChangeArrowheads="1"/>
            </p:cNvSpPr>
            <p:nvPr/>
          </p:nvSpPr>
          <p:spPr bwMode="auto">
            <a:xfrm>
              <a:off x="3862" y="1238"/>
              <a:ext cx="471" cy="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rtl="0" eaLnBrk="0" fontAlgn="base" hangingPunct="0">
                <a:spcBef>
                  <a:spcPct val="0"/>
                </a:spcBef>
                <a:spcAft>
                  <a:spcPct val="0"/>
                </a:spcAft>
              </a:pPr>
              <a:endParaRPr lang="en-US" sz="4000" smtClean="0">
                <a:solidFill>
                  <a:srgbClr val="663300"/>
                </a:solidFill>
                <a:cs typeface="Arial" pitchFamily="34" charset="0"/>
              </a:endParaRPr>
            </a:p>
          </p:txBody>
        </p:sp>
        <p:sp>
          <p:nvSpPr>
            <p:cNvPr id="202766" name="Rectangle 24"/>
            <p:cNvSpPr>
              <a:spLocks noChangeArrowheads="1"/>
            </p:cNvSpPr>
            <p:nvPr/>
          </p:nvSpPr>
          <p:spPr bwMode="auto">
            <a:xfrm>
              <a:off x="3919" y="1243"/>
              <a:ext cx="462" cy="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defTabSz="900113" rtl="0" eaLnBrk="0" fontAlgn="base" hangingPunct="0">
                <a:spcBef>
                  <a:spcPct val="0"/>
                </a:spcBef>
                <a:spcAft>
                  <a:spcPct val="0"/>
                </a:spcAft>
              </a:pPr>
              <a:r>
                <a:rPr lang="en-GB" sz="1400" smtClean="0">
                  <a:solidFill>
                    <a:srgbClr val="000000"/>
                  </a:solidFill>
                  <a:cs typeface="Arial" pitchFamily="34" charset="0"/>
                </a:rPr>
                <a:t>Machine</a:t>
              </a:r>
              <a:endParaRPr lang="en-GB" sz="1400" smtClean="0">
                <a:solidFill>
                  <a:srgbClr val="663300"/>
                </a:solidFill>
                <a:cs typeface="Arial" pitchFamily="34" charset="0"/>
              </a:endParaRPr>
            </a:p>
          </p:txBody>
        </p:sp>
        <p:sp>
          <p:nvSpPr>
            <p:cNvPr id="202767" name="Rectangle 25"/>
            <p:cNvSpPr>
              <a:spLocks noChangeArrowheads="1"/>
            </p:cNvSpPr>
            <p:nvPr/>
          </p:nvSpPr>
          <p:spPr bwMode="auto">
            <a:xfrm>
              <a:off x="2940" y="1238"/>
              <a:ext cx="488" cy="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rtl="0" eaLnBrk="0" fontAlgn="base" hangingPunct="0">
                <a:spcBef>
                  <a:spcPct val="0"/>
                </a:spcBef>
                <a:spcAft>
                  <a:spcPct val="0"/>
                </a:spcAft>
              </a:pPr>
              <a:endParaRPr lang="en-US" sz="4000" smtClean="0">
                <a:solidFill>
                  <a:srgbClr val="663300"/>
                </a:solidFill>
                <a:cs typeface="Arial" pitchFamily="34" charset="0"/>
              </a:endParaRPr>
            </a:p>
          </p:txBody>
        </p:sp>
        <p:sp>
          <p:nvSpPr>
            <p:cNvPr id="202768" name="Rectangle 26"/>
            <p:cNvSpPr>
              <a:spLocks noChangeArrowheads="1"/>
            </p:cNvSpPr>
            <p:nvPr/>
          </p:nvSpPr>
          <p:spPr bwMode="auto">
            <a:xfrm>
              <a:off x="2997" y="1243"/>
              <a:ext cx="481" cy="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defTabSz="900113" rtl="0" eaLnBrk="0" fontAlgn="base" hangingPunct="0">
                <a:spcBef>
                  <a:spcPct val="0"/>
                </a:spcBef>
                <a:spcAft>
                  <a:spcPct val="0"/>
                </a:spcAft>
              </a:pPr>
              <a:r>
                <a:rPr lang="en-GB" sz="1400" smtClean="0">
                  <a:solidFill>
                    <a:srgbClr val="000000"/>
                  </a:solidFill>
                  <a:cs typeface="Arial" pitchFamily="34" charset="0"/>
                </a:rPr>
                <a:t>Operator</a:t>
              </a:r>
              <a:endParaRPr lang="en-GB" sz="1400" smtClean="0">
                <a:solidFill>
                  <a:srgbClr val="663300"/>
                </a:solidFill>
                <a:cs typeface="Arial" pitchFamily="34" charset="0"/>
              </a:endParaRPr>
            </a:p>
          </p:txBody>
        </p:sp>
        <p:sp>
          <p:nvSpPr>
            <p:cNvPr id="202769" name="Rectangle 27"/>
            <p:cNvSpPr>
              <a:spLocks noChangeArrowheads="1"/>
            </p:cNvSpPr>
            <p:nvPr/>
          </p:nvSpPr>
          <p:spPr bwMode="auto">
            <a:xfrm>
              <a:off x="4027" y="1648"/>
              <a:ext cx="891" cy="1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rtl="0" eaLnBrk="0" fontAlgn="base" hangingPunct="0">
                <a:spcBef>
                  <a:spcPct val="0"/>
                </a:spcBef>
                <a:spcAft>
                  <a:spcPct val="0"/>
                </a:spcAft>
              </a:pPr>
              <a:endParaRPr lang="en-US" sz="4000" smtClean="0">
                <a:solidFill>
                  <a:srgbClr val="663300"/>
                </a:solidFill>
                <a:cs typeface="Arial" pitchFamily="34" charset="0"/>
              </a:endParaRPr>
            </a:p>
          </p:txBody>
        </p:sp>
        <p:sp>
          <p:nvSpPr>
            <p:cNvPr id="202770" name="Rectangle 28"/>
            <p:cNvSpPr>
              <a:spLocks noChangeArrowheads="1"/>
            </p:cNvSpPr>
            <p:nvPr/>
          </p:nvSpPr>
          <p:spPr bwMode="auto">
            <a:xfrm>
              <a:off x="4084" y="1675"/>
              <a:ext cx="1005" cy="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defTabSz="900113" rtl="0" eaLnBrk="0" fontAlgn="base" hangingPunct="0">
                <a:spcBef>
                  <a:spcPct val="0"/>
                </a:spcBef>
                <a:spcAft>
                  <a:spcPct val="0"/>
                </a:spcAft>
              </a:pPr>
              <a:r>
                <a:rPr lang="en-GB" sz="1400" smtClean="0">
                  <a:solidFill>
                    <a:srgbClr val="000000"/>
                  </a:solidFill>
                  <a:cs typeface="Arial" pitchFamily="34" charset="0"/>
                </a:rPr>
                <a:t>Display instrument</a:t>
              </a:r>
              <a:endParaRPr lang="en-GB" sz="1400" smtClean="0">
                <a:solidFill>
                  <a:srgbClr val="663300"/>
                </a:solidFill>
                <a:cs typeface="Arial" pitchFamily="34" charset="0"/>
              </a:endParaRPr>
            </a:p>
          </p:txBody>
        </p:sp>
        <p:sp>
          <p:nvSpPr>
            <p:cNvPr id="202771" name="Rectangle 29"/>
            <p:cNvSpPr>
              <a:spLocks noChangeArrowheads="1"/>
            </p:cNvSpPr>
            <p:nvPr/>
          </p:nvSpPr>
          <p:spPr bwMode="auto">
            <a:xfrm>
              <a:off x="4470" y="2468"/>
              <a:ext cx="566" cy="1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rtl="0" eaLnBrk="0" fontAlgn="base" hangingPunct="0">
                <a:spcBef>
                  <a:spcPct val="0"/>
                </a:spcBef>
                <a:spcAft>
                  <a:spcPct val="0"/>
                </a:spcAft>
              </a:pPr>
              <a:endParaRPr lang="en-US" sz="4000" smtClean="0">
                <a:solidFill>
                  <a:srgbClr val="663300"/>
                </a:solidFill>
                <a:cs typeface="Arial" pitchFamily="34" charset="0"/>
              </a:endParaRPr>
            </a:p>
          </p:txBody>
        </p:sp>
        <p:sp>
          <p:nvSpPr>
            <p:cNvPr id="202772" name="Rectangle 30"/>
            <p:cNvSpPr>
              <a:spLocks noChangeArrowheads="1"/>
            </p:cNvSpPr>
            <p:nvPr/>
          </p:nvSpPr>
          <p:spPr bwMode="auto">
            <a:xfrm>
              <a:off x="4527" y="2495"/>
              <a:ext cx="584" cy="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defTabSz="900113" rtl="0" eaLnBrk="0" fontAlgn="base" hangingPunct="0">
                <a:spcBef>
                  <a:spcPct val="0"/>
                </a:spcBef>
                <a:spcAft>
                  <a:spcPct val="0"/>
                </a:spcAft>
              </a:pPr>
              <a:r>
                <a:rPr lang="en-GB" sz="1400" smtClean="0">
                  <a:solidFill>
                    <a:srgbClr val="000000"/>
                  </a:solidFill>
                  <a:cs typeface="Arial" pitchFamily="34" charset="0"/>
                </a:rPr>
                <a:t>Production</a:t>
              </a:r>
              <a:endParaRPr lang="en-GB" sz="1400" smtClean="0">
                <a:solidFill>
                  <a:srgbClr val="663300"/>
                </a:solidFill>
                <a:cs typeface="Arial" pitchFamily="34" charset="0"/>
              </a:endParaRPr>
            </a:p>
          </p:txBody>
        </p:sp>
        <p:sp>
          <p:nvSpPr>
            <p:cNvPr id="202773" name="Rectangle 31"/>
            <p:cNvSpPr>
              <a:spLocks noChangeArrowheads="1"/>
            </p:cNvSpPr>
            <p:nvPr/>
          </p:nvSpPr>
          <p:spPr bwMode="auto">
            <a:xfrm>
              <a:off x="3856" y="3311"/>
              <a:ext cx="886" cy="1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rtl="0" eaLnBrk="0" fontAlgn="base" hangingPunct="0">
                <a:spcBef>
                  <a:spcPct val="0"/>
                </a:spcBef>
                <a:spcAft>
                  <a:spcPct val="0"/>
                </a:spcAft>
              </a:pPr>
              <a:endParaRPr lang="en-US" sz="4000" smtClean="0">
                <a:solidFill>
                  <a:srgbClr val="663300"/>
                </a:solidFill>
                <a:cs typeface="Arial" pitchFamily="34" charset="0"/>
              </a:endParaRPr>
            </a:p>
          </p:txBody>
        </p:sp>
        <p:sp>
          <p:nvSpPr>
            <p:cNvPr id="202774" name="Rectangle 32"/>
            <p:cNvSpPr>
              <a:spLocks noChangeArrowheads="1"/>
            </p:cNvSpPr>
            <p:nvPr/>
          </p:nvSpPr>
          <p:spPr bwMode="auto">
            <a:xfrm>
              <a:off x="3913" y="3338"/>
              <a:ext cx="998" cy="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defTabSz="900113" rtl="0" eaLnBrk="0" fontAlgn="base" hangingPunct="0">
                <a:spcBef>
                  <a:spcPct val="0"/>
                </a:spcBef>
                <a:spcAft>
                  <a:spcPct val="0"/>
                </a:spcAft>
              </a:pPr>
              <a:r>
                <a:rPr lang="en-GB" sz="1400" smtClean="0">
                  <a:solidFill>
                    <a:srgbClr val="000000"/>
                  </a:solidFill>
                  <a:cs typeface="Arial" pitchFamily="34" charset="0"/>
                </a:rPr>
                <a:t>Control instrument</a:t>
              </a:r>
              <a:endParaRPr lang="en-GB" sz="1400" smtClean="0">
                <a:solidFill>
                  <a:srgbClr val="663300"/>
                </a:solidFill>
                <a:cs typeface="Arial" pitchFamily="34" charset="0"/>
              </a:endParaRPr>
            </a:p>
          </p:txBody>
        </p:sp>
        <p:sp>
          <p:nvSpPr>
            <p:cNvPr id="202775" name="Rectangle 33"/>
            <p:cNvSpPr>
              <a:spLocks noChangeArrowheads="1"/>
            </p:cNvSpPr>
            <p:nvPr/>
          </p:nvSpPr>
          <p:spPr bwMode="auto">
            <a:xfrm>
              <a:off x="3015" y="3303"/>
              <a:ext cx="703" cy="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rtl="0" eaLnBrk="0" fontAlgn="base" hangingPunct="0">
                <a:spcBef>
                  <a:spcPct val="0"/>
                </a:spcBef>
                <a:spcAft>
                  <a:spcPct val="0"/>
                </a:spcAft>
              </a:pPr>
              <a:endParaRPr lang="en-US" sz="4000" smtClean="0">
                <a:solidFill>
                  <a:srgbClr val="663300"/>
                </a:solidFill>
                <a:cs typeface="Arial" pitchFamily="34" charset="0"/>
              </a:endParaRPr>
            </a:p>
          </p:txBody>
        </p:sp>
        <p:sp>
          <p:nvSpPr>
            <p:cNvPr id="202776" name="Rectangle 34"/>
            <p:cNvSpPr>
              <a:spLocks noChangeArrowheads="1"/>
            </p:cNvSpPr>
            <p:nvPr/>
          </p:nvSpPr>
          <p:spPr bwMode="auto">
            <a:xfrm>
              <a:off x="1628" y="1707"/>
              <a:ext cx="861" cy="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rtl="0" eaLnBrk="0" fontAlgn="base" hangingPunct="0">
                <a:spcBef>
                  <a:spcPct val="0"/>
                </a:spcBef>
                <a:spcAft>
                  <a:spcPct val="0"/>
                </a:spcAft>
              </a:pPr>
              <a:endParaRPr lang="en-US" sz="4000" smtClean="0">
                <a:solidFill>
                  <a:srgbClr val="663300"/>
                </a:solidFill>
                <a:cs typeface="Arial" pitchFamily="34" charset="0"/>
              </a:endParaRPr>
            </a:p>
          </p:txBody>
        </p:sp>
        <p:sp>
          <p:nvSpPr>
            <p:cNvPr id="202777" name="Rectangle 35"/>
            <p:cNvSpPr>
              <a:spLocks noChangeArrowheads="1"/>
            </p:cNvSpPr>
            <p:nvPr/>
          </p:nvSpPr>
          <p:spPr bwMode="auto">
            <a:xfrm>
              <a:off x="1685" y="1734"/>
              <a:ext cx="597" cy="4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algn="l" defTabSz="900113" rtl="0" eaLnBrk="0" fontAlgn="base" hangingPunct="0">
                <a:spcBef>
                  <a:spcPct val="0"/>
                </a:spcBef>
                <a:spcAft>
                  <a:spcPct val="0"/>
                </a:spcAft>
              </a:pPr>
              <a:r>
                <a:rPr lang="en-GB" sz="1400" smtClean="0">
                  <a:solidFill>
                    <a:srgbClr val="000000"/>
                  </a:solidFill>
                  <a:cs typeface="Arial" pitchFamily="34" charset="0"/>
                </a:rPr>
                <a:t>Interpretation decision</a:t>
              </a:r>
              <a:endParaRPr lang="en-GB" sz="1400" smtClean="0">
                <a:solidFill>
                  <a:srgbClr val="663300"/>
                </a:solidFill>
                <a:cs typeface="Arial" pitchFamily="34" charset="0"/>
              </a:endParaRPr>
            </a:p>
          </p:txBody>
        </p:sp>
        <p:grpSp>
          <p:nvGrpSpPr>
            <p:cNvPr id="202778" name="Group 37"/>
            <p:cNvGrpSpPr>
              <a:grpSpLocks/>
            </p:cNvGrpSpPr>
            <p:nvPr/>
          </p:nvGrpSpPr>
          <p:grpSpPr bwMode="auto">
            <a:xfrm>
              <a:off x="2210" y="1451"/>
              <a:ext cx="1480" cy="2118"/>
              <a:chOff x="2003" y="1451"/>
              <a:chExt cx="1480" cy="2118"/>
            </a:xfrm>
          </p:grpSpPr>
          <p:grpSp>
            <p:nvGrpSpPr>
              <p:cNvPr id="202790" name="Group 38"/>
              <p:cNvGrpSpPr>
                <a:grpSpLocks/>
              </p:cNvGrpSpPr>
              <p:nvPr/>
            </p:nvGrpSpPr>
            <p:grpSpPr bwMode="auto">
              <a:xfrm>
                <a:off x="2003" y="1606"/>
                <a:ext cx="1349" cy="1879"/>
                <a:chOff x="2003" y="1606"/>
                <a:chExt cx="1349" cy="1879"/>
              </a:xfrm>
            </p:grpSpPr>
            <p:grpSp>
              <p:nvGrpSpPr>
                <p:cNvPr id="202806" name="Group 39"/>
                <p:cNvGrpSpPr>
                  <a:grpSpLocks/>
                </p:cNvGrpSpPr>
                <p:nvPr/>
              </p:nvGrpSpPr>
              <p:grpSpPr bwMode="auto">
                <a:xfrm>
                  <a:off x="2003" y="1606"/>
                  <a:ext cx="639" cy="1879"/>
                  <a:chOff x="2003" y="1606"/>
                  <a:chExt cx="639" cy="1879"/>
                </a:xfrm>
              </p:grpSpPr>
              <p:sp>
                <p:nvSpPr>
                  <p:cNvPr id="202809" name="Freeform 40"/>
                  <p:cNvSpPr>
                    <a:spLocks/>
                  </p:cNvSpPr>
                  <p:nvPr/>
                </p:nvSpPr>
                <p:spPr bwMode="auto">
                  <a:xfrm>
                    <a:off x="2003" y="1606"/>
                    <a:ext cx="639" cy="1879"/>
                  </a:xfrm>
                  <a:custGeom>
                    <a:avLst/>
                    <a:gdLst>
                      <a:gd name="T0" fmla="*/ 1 w 1277"/>
                      <a:gd name="T1" fmla="*/ 29 h 3757"/>
                      <a:gd name="T2" fmla="*/ 1 w 1277"/>
                      <a:gd name="T3" fmla="*/ 28 h 3757"/>
                      <a:gd name="T4" fmla="*/ 1 w 1277"/>
                      <a:gd name="T5" fmla="*/ 27 h 3757"/>
                      <a:gd name="T6" fmla="*/ 1 w 1277"/>
                      <a:gd name="T7" fmla="*/ 26 h 3757"/>
                      <a:gd name="T8" fmla="*/ 1 w 1277"/>
                      <a:gd name="T9" fmla="*/ 25 h 3757"/>
                      <a:gd name="T10" fmla="*/ 1 w 1277"/>
                      <a:gd name="T11" fmla="*/ 24 h 3757"/>
                      <a:gd name="T12" fmla="*/ 1 w 1277"/>
                      <a:gd name="T13" fmla="*/ 21 h 3757"/>
                      <a:gd name="T14" fmla="*/ 1 w 1277"/>
                      <a:gd name="T15" fmla="*/ 20 h 3757"/>
                      <a:gd name="T16" fmla="*/ 0 w 1277"/>
                      <a:gd name="T17" fmla="*/ 18 h 3757"/>
                      <a:gd name="T18" fmla="*/ 1 w 1277"/>
                      <a:gd name="T19" fmla="*/ 17 h 3757"/>
                      <a:gd name="T20" fmla="*/ 1 w 1277"/>
                      <a:gd name="T21" fmla="*/ 15 h 3757"/>
                      <a:gd name="T22" fmla="*/ 1 w 1277"/>
                      <a:gd name="T23" fmla="*/ 13 h 3757"/>
                      <a:gd name="T24" fmla="*/ 2 w 1277"/>
                      <a:gd name="T25" fmla="*/ 12 h 3757"/>
                      <a:gd name="T26" fmla="*/ 3 w 1277"/>
                      <a:gd name="T27" fmla="*/ 11 h 3757"/>
                      <a:gd name="T28" fmla="*/ 3 w 1277"/>
                      <a:gd name="T29" fmla="*/ 8 h 3757"/>
                      <a:gd name="T30" fmla="*/ 2 w 1277"/>
                      <a:gd name="T31" fmla="*/ 6 h 3757"/>
                      <a:gd name="T32" fmla="*/ 2 w 1277"/>
                      <a:gd name="T33" fmla="*/ 5 h 3757"/>
                      <a:gd name="T34" fmla="*/ 2 w 1277"/>
                      <a:gd name="T35" fmla="*/ 4 h 3757"/>
                      <a:gd name="T36" fmla="*/ 2 w 1277"/>
                      <a:gd name="T37" fmla="*/ 3 h 3757"/>
                      <a:gd name="T38" fmla="*/ 2 w 1277"/>
                      <a:gd name="T39" fmla="*/ 2 h 3757"/>
                      <a:gd name="T40" fmla="*/ 3 w 1277"/>
                      <a:gd name="T41" fmla="*/ 2 h 3757"/>
                      <a:gd name="T42" fmla="*/ 4 w 1277"/>
                      <a:gd name="T43" fmla="*/ 1 h 3757"/>
                      <a:gd name="T44" fmla="*/ 5 w 1277"/>
                      <a:gd name="T45" fmla="*/ 1 h 3757"/>
                      <a:gd name="T46" fmla="*/ 6 w 1277"/>
                      <a:gd name="T47" fmla="*/ 0 h 3757"/>
                      <a:gd name="T48" fmla="*/ 7 w 1277"/>
                      <a:gd name="T49" fmla="*/ 1 h 3757"/>
                      <a:gd name="T50" fmla="*/ 8 w 1277"/>
                      <a:gd name="T51" fmla="*/ 1 h 3757"/>
                      <a:gd name="T52" fmla="*/ 9 w 1277"/>
                      <a:gd name="T53" fmla="*/ 1 h 3757"/>
                      <a:gd name="T54" fmla="*/ 9 w 1277"/>
                      <a:gd name="T55" fmla="*/ 1 h 3757"/>
                      <a:gd name="T56" fmla="*/ 9 w 1277"/>
                      <a:gd name="T57" fmla="*/ 1 h 3757"/>
                      <a:gd name="T58" fmla="*/ 9 w 1277"/>
                      <a:gd name="T59" fmla="*/ 2 h 3757"/>
                      <a:gd name="T60" fmla="*/ 9 w 1277"/>
                      <a:gd name="T61" fmla="*/ 4 h 3757"/>
                      <a:gd name="T62" fmla="*/ 9 w 1277"/>
                      <a:gd name="T63" fmla="*/ 4 h 3757"/>
                      <a:gd name="T64" fmla="*/ 9 w 1277"/>
                      <a:gd name="T65" fmla="*/ 4 h 3757"/>
                      <a:gd name="T66" fmla="*/ 9 w 1277"/>
                      <a:gd name="T67" fmla="*/ 5 h 3757"/>
                      <a:gd name="T68" fmla="*/ 10 w 1277"/>
                      <a:gd name="T69" fmla="*/ 5 h 3757"/>
                      <a:gd name="T70" fmla="*/ 10 w 1277"/>
                      <a:gd name="T71" fmla="*/ 5 h 3757"/>
                      <a:gd name="T72" fmla="*/ 10 w 1277"/>
                      <a:gd name="T73" fmla="*/ 6 h 3757"/>
                      <a:gd name="T74" fmla="*/ 9 w 1277"/>
                      <a:gd name="T75" fmla="*/ 6 h 3757"/>
                      <a:gd name="T76" fmla="*/ 9 w 1277"/>
                      <a:gd name="T77" fmla="*/ 6 h 3757"/>
                      <a:gd name="T78" fmla="*/ 10 w 1277"/>
                      <a:gd name="T79" fmla="*/ 7 h 3757"/>
                      <a:gd name="T80" fmla="*/ 10 w 1277"/>
                      <a:gd name="T81" fmla="*/ 7 h 3757"/>
                      <a:gd name="T82" fmla="*/ 10 w 1277"/>
                      <a:gd name="T83" fmla="*/ 7 h 3757"/>
                      <a:gd name="T84" fmla="*/ 10 w 1277"/>
                      <a:gd name="T85" fmla="*/ 7 h 3757"/>
                      <a:gd name="T86" fmla="*/ 10 w 1277"/>
                      <a:gd name="T87" fmla="*/ 8 h 3757"/>
                      <a:gd name="T88" fmla="*/ 9 w 1277"/>
                      <a:gd name="T89" fmla="*/ 8 h 3757"/>
                      <a:gd name="T90" fmla="*/ 9 w 1277"/>
                      <a:gd name="T91" fmla="*/ 8 h 3757"/>
                      <a:gd name="T92" fmla="*/ 9 w 1277"/>
                      <a:gd name="T93" fmla="*/ 8 h 3757"/>
                      <a:gd name="T94" fmla="*/ 8 w 1277"/>
                      <a:gd name="T95" fmla="*/ 8 h 3757"/>
                      <a:gd name="T96" fmla="*/ 8 w 1277"/>
                      <a:gd name="T97" fmla="*/ 8 h 3757"/>
                      <a:gd name="T98" fmla="*/ 10 w 1277"/>
                      <a:gd name="T99" fmla="*/ 18 h 375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277"/>
                      <a:gd name="T151" fmla="*/ 0 h 3757"/>
                      <a:gd name="T152" fmla="*/ 1277 w 1277"/>
                      <a:gd name="T153" fmla="*/ 3757 h 375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277" h="3757">
                        <a:moveTo>
                          <a:pt x="16" y="3742"/>
                        </a:moveTo>
                        <a:lnTo>
                          <a:pt x="24" y="3708"/>
                        </a:lnTo>
                        <a:lnTo>
                          <a:pt x="37" y="3669"/>
                        </a:lnTo>
                        <a:lnTo>
                          <a:pt x="53" y="3622"/>
                        </a:lnTo>
                        <a:lnTo>
                          <a:pt x="69" y="3568"/>
                        </a:lnTo>
                        <a:lnTo>
                          <a:pt x="79" y="3537"/>
                        </a:lnTo>
                        <a:lnTo>
                          <a:pt x="85" y="3505"/>
                        </a:lnTo>
                        <a:lnTo>
                          <a:pt x="93" y="3472"/>
                        </a:lnTo>
                        <a:lnTo>
                          <a:pt x="98" y="3434"/>
                        </a:lnTo>
                        <a:lnTo>
                          <a:pt x="104" y="3397"/>
                        </a:lnTo>
                        <a:lnTo>
                          <a:pt x="108" y="3356"/>
                        </a:lnTo>
                        <a:lnTo>
                          <a:pt x="110" y="3314"/>
                        </a:lnTo>
                        <a:lnTo>
                          <a:pt x="110" y="3269"/>
                        </a:lnTo>
                        <a:lnTo>
                          <a:pt x="108" y="3220"/>
                        </a:lnTo>
                        <a:lnTo>
                          <a:pt x="106" y="3166"/>
                        </a:lnTo>
                        <a:lnTo>
                          <a:pt x="100" y="3109"/>
                        </a:lnTo>
                        <a:lnTo>
                          <a:pt x="94" y="3050"/>
                        </a:lnTo>
                        <a:lnTo>
                          <a:pt x="89" y="2985"/>
                        </a:lnTo>
                        <a:lnTo>
                          <a:pt x="81" y="2920"/>
                        </a:lnTo>
                        <a:lnTo>
                          <a:pt x="63" y="2784"/>
                        </a:lnTo>
                        <a:lnTo>
                          <a:pt x="43" y="2646"/>
                        </a:lnTo>
                        <a:lnTo>
                          <a:pt x="35" y="2579"/>
                        </a:lnTo>
                        <a:lnTo>
                          <a:pt x="25" y="2512"/>
                        </a:lnTo>
                        <a:lnTo>
                          <a:pt x="18" y="2449"/>
                        </a:lnTo>
                        <a:lnTo>
                          <a:pt x="12" y="2388"/>
                        </a:lnTo>
                        <a:lnTo>
                          <a:pt x="4" y="2329"/>
                        </a:lnTo>
                        <a:lnTo>
                          <a:pt x="0" y="2276"/>
                        </a:lnTo>
                        <a:lnTo>
                          <a:pt x="0" y="2226"/>
                        </a:lnTo>
                        <a:lnTo>
                          <a:pt x="2" y="2179"/>
                        </a:lnTo>
                        <a:lnTo>
                          <a:pt x="10" y="2091"/>
                        </a:lnTo>
                        <a:lnTo>
                          <a:pt x="20" y="2008"/>
                        </a:lnTo>
                        <a:lnTo>
                          <a:pt x="35" y="1931"/>
                        </a:lnTo>
                        <a:lnTo>
                          <a:pt x="51" y="1858"/>
                        </a:lnTo>
                        <a:lnTo>
                          <a:pt x="69" y="1791"/>
                        </a:lnTo>
                        <a:lnTo>
                          <a:pt x="91" y="1724"/>
                        </a:lnTo>
                        <a:lnTo>
                          <a:pt x="110" y="1661"/>
                        </a:lnTo>
                        <a:lnTo>
                          <a:pt x="134" y="1600"/>
                        </a:lnTo>
                        <a:lnTo>
                          <a:pt x="160" y="1545"/>
                        </a:lnTo>
                        <a:lnTo>
                          <a:pt x="189" y="1491"/>
                        </a:lnTo>
                        <a:lnTo>
                          <a:pt x="221" y="1442"/>
                        </a:lnTo>
                        <a:lnTo>
                          <a:pt x="252" y="1397"/>
                        </a:lnTo>
                        <a:lnTo>
                          <a:pt x="282" y="1352"/>
                        </a:lnTo>
                        <a:lnTo>
                          <a:pt x="307" y="1308"/>
                        </a:lnTo>
                        <a:lnTo>
                          <a:pt x="331" y="1267"/>
                        </a:lnTo>
                        <a:lnTo>
                          <a:pt x="378" y="999"/>
                        </a:lnTo>
                        <a:lnTo>
                          <a:pt x="221" y="810"/>
                        </a:lnTo>
                        <a:lnTo>
                          <a:pt x="205" y="776"/>
                        </a:lnTo>
                        <a:lnTo>
                          <a:pt x="191" y="739"/>
                        </a:lnTo>
                        <a:lnTo>
                          <a:pt x="175" y="699"/>
                        </a:lnTo>
                        <a:lnTo>
                          <a:pt x="163" y="660"/>
                        </a:lnTo>
                        <a:lnTo>
                          <a:pt x="152" y="619"/>
                        </a:lnTo>
                        <a:lnTo>
                          <a:pt x="144" y="575"/>
                        </a:lnTo>
                        <a:lnTo>
                          <a:pt x="140" y="534"/>
                        </a:lnTo>
                        <a:lnTo>
                          <a:pt x="142" y="494"/>
                        </a:lnTo>
                        <a:lnTo>
                          <a:pt x="148" y="455"/>
                        </a:lnTo>
                        <a:lnTo>
                          <a:pt x="156" y="412"/>
                        </a:lnTo>
                        <a:lnTo>
                          <a:pt x="169" y="370"/>
                        </a:lnTo>
                        <a:lnTo>
                          <a:pt x="185" y="329"/>
                        </a:lnTo>
                        <a:lnTo>
                          <a:pt x="205" y="288"/>
                        </a:lnTo>
                        <a:lnTo>
                          <a:pt x="227" y="248"/>
                        </a:lnTo>
                        <a:lnTo>
                          <a:pt x="254" y="213"/>
                        </a:lnTo>
                        <a:lnTo>
                          <a:pt x="284" y="179"/>
                        </a:lnTo>
                        <a:lnTo>
                          <a:pt x="319" y="150"/>
                        </a:lnTo>
                        <a:lnTo>
                          <a:pt x="359" y="122"/>
                        </a:lnTo>
                        <a:lnTo>
                          <a:pt x="404" y="96"/>
                        </a:lnTo>
                        <a:lnTo>
                          <a:pt x="451" y="73"/>
                        </a:lnTo>
                        <a:lnTo>
                          <a:pt x="499" y="53"/>
                        </a:lnTo>
                        <a:lnTo>
                          <a:pt x="550" y="33"/>
                        </a:lnTo>
                        <a:lnTo>
                          <a:pt x="599" y="18"/>
                        </a:lnTo>
                        <a:lnTo>
                          <a:pt x="646" y="6"/>
                        </a:lnTo>
                        <a:lnTo>
                          <a:pt x="670" y="2"/>
                        </a:lnTo>
                        <a:lnTo>
                          <a:pt x="696" y="0"/>
                        </a:lnTo>
                        <a:lnTo>
                          <a:pt x="747" y="0"/>
                        </a:lnTo>
                        <a:lnTo>
                          <a:pt x="802" y="6"/>
                        </a:lnTo>
                        <a:lnTo>
                          <a:pt x="855" y="18"/>
                        </a:lnTo>
                        <a:lnTo>
                          <a:pt x="907" y="31"/>
                        </a:lnTo>
                        <a:lnTo>
                          <a:pt x="952" y="45"/>
                        </a:lnTo>
                        <a:lnTo>
                          <a:pt x="974" y="51"/>
                        </a:lnTo>
                        <a:lnTo>
                          <a:pt x="993" y="59"/>
                        </a:lnTo>
                        <a:lnTo>
                          <a:pt x="1009" y="65"/>
                        </a:lnTo>
                        <a:lnTo>
                          <a:pt x="1025" y="69"/>
                        </a:lnTo>
                        <a:lnTo>
                          <a:pt x="1037" y="73"/>
                        </a:lnTo>
                        <a:lnTo>
                          <a:pt x="1048" y="77"/>
                        </a:lnTo>
                        <a:lnTo>
                          <a:pt x="1066" y="87"/>
                        </a:lnTo>
                        <a:lnTo>
                          <a:pt x="1076" y="94"/>
                        </a:lnTo>
                        <a:lnTo>
                          <a:pt x="1084" y="102"/>
                        </a:lnTo>
                        <a:lnTo>
                          <a:pt x="1086" y="112"/>
                        </a:lnTo>
                        <a:lnTo>
                          <a:pt x="1088" y="122"/>
                        </a:lnTo>
                        <a:lnTo>
                          <a:pt x="1088" y="148"/>
                        </a:lnTo>
                        <a:lnTo>
                          <a:pt x="1068" y="230"/>
                        </a:lnTo>
                        <a:lnTo>
                          <a:pt x="1127" y="431"/>
                        </a:lnTo>
                        <a:lnTo>
                          <a:pt x="1129" y="443"/>
                        </a:lnTo>
                        <a:lnTo>
                          <a:pt x="1127" y="449"/>
                        </a:lnTo>
                        <a:lnTo>
                          <a:pt x="1123" y="451"/>
                        </a:lnTo>
                        <a:lnTo>
                          <a:pt x="1119" y="453"/>
                        </a:lnTo>
                        <a:lnTo>
                          <a:pt x="1116" y="453"/>
                        </a:lnTo>
                        <a:lnTo>
                          <a:pt x="1114" y="453"/>
                        </a:lnTo>
                        <a:lnTo>
                          <a:pt x="1114" y="457"/>
                        </a:lnTo>
                        <a:lnTo>
                          <a:pt x="1116" y="467"/>
                        </a:lnTo>
                        <a:lnTo>
                          <a:pt x="1123" y="481"/>
                        </a:lnTo>
                        <a:lnTo>
                          <a:pt x="1133" y="498"/>
                        </a:lnTo>
                        <a:lnTo>
                          <a:pt x="1147" y="520"/>
                        </a:lnTo>
                        <a:lnTo>
                          <a:pt x="1161" y="542"/>
                        </a:lnTo>
                        <a:lnTo>
                          <a:pt x="1175" y="565"/>
                        </a:lnTo>
                        <a:lnTo>
                          <a:pt x="1186" y="587"/>
                        </a:lnTo>
                        <a:lnTo>
                          <a:pt x="1194" y="605"/>
                        </a:lnTo>
                        <a:lnTo>
                          <a:pt x="1198" y="621"/>
                        </a:lnTo>
                        <a:lnTo>
                          <a:pt x="1198" y="628"/>
                        </a:lnTo>
                        <a:lnTo>
                          <a:pt x="1194" y="634"/>
                        </a:lnTo>
                        <a:lnTo>
                          <a:pt x="1185" y="644"/>
                        </a:lnTo>
                        <a:lnTo>
                          <a:pt x="1171" y="650"/>
                        </a:lnTo>
                        <a:lnTo>
                          <a:pt x="1155" y="654"/>
                        </a:lnTo>
                        <a:lnTo>
                          <a:pt x="1139" y="658"/>
                        </a:lnTo>
                        <a:lnTo>
                          <a:pt x="1125" y="662"/>
                        </a:lnTo>
                        <a:lnTo>
                          <a:pt x="1117" y="670"/>
                        </a:lnTo>
                        <a:lnTo>
                          <a:pt x="1116" y="674"/>
                        </a:lnTo>
                        <a:lnTo>
                          <a:pt x="1116" y="680"/>
                        </a:lnTo>
                        <a:lnTo>
                          <a:pt x="1175" y="739"/>
                        </a:lnTo>
                        <a:lnTo>
                          <a:pt x="1151" y="786"/>
                        </a:lnTo>
                        <a:lnTo>
                          <a:pt x="1175" y="822"/>
                        </a:lnTo>
                        <a:lnTo>
                          <a:pt x="1175" y="824"/>
                        </a:lnTo>
                        <a:lnTo>
                          <a:pt x="1171" y="822"/>
                        </a:lnTo>
                        <a:lnTo>
                          <a:pt x="1169" y="822"/>
                        </a:lnTo>
                        <a:lnTo>
                          <a:pt x="1167" y="824"/>
                        </a:lnTo>
                        <a:lnTo>
                          <a:pt x="1165" y="825"/>
                        </a:lnTo>
                        <a:lnTo>
                          <a:pt x="1163" y="833"/>
                        </a:lnTo>
                        <a:lnTo>
                          <a:pt x="1163" y="845"/>
                        </a:lnTo>
                        <a:lnTo>
                          <a:pt x="1165" y="861"/>
                        </a:lnTo>
                        <a:lnTo>
                          <a:pt x="1169" y="879"/>
                        </a:lnTo>
                        <a:lnTo>
                          <a:pt x="1171" y="898"/>
                        </a:lnTo>
                        <a:lnTo>
                          <a:pt x="1173" y="918"/>
                        </a:lnTo>
                        <a:lnTo>
                          <a:pt x="1171" y="936"/>
                        </a:lnTo>
                        <a:lnTo>
                          <a:pt x="1163" y="952"/>
                        </a:lnTo>
                        <a:lnTo>
                          <a:pt x="1151" y="963"/>
                        </a:lnTo>
                        <a:lnTo>
                          <a:pt x="1141" y="967"/>
                        </a:lnTo>
                        <a:lnTo>
                          <a:pt x="1129" y="971"/>
                        </a:lnTo>
                        <a:lnTo>
                          <a:pt x="1116" y="973"/>
                        </a:lnTo>
                        <a:lnTo>
                          <a:pt x="1100" y="973"/>
                        </a:lnTo>
                        <a:lnTo>
                          <a:pt x="1064" y="975"/>
                        </a:lnTo>
                        <a:lnTo>
                          <a:pt x="1027" y="975"/>
                        </a:lnTo>
                        <a:lnTo>
                          <a:pt x="987" y="975"/>
                        </a:lnTo>
                        <a:lnTo>
                          <a:pt x="952" y="975"/>
                        </a:lnTo>
                        <a:lnTo>
                          <a:pt x="938" y="977"/>
                        </a:lnTo>
                        <a:lnTo>
                          <a:pt x="924" y="979"/>
                        </a:lnTo>
                        <a:lnTo>
                          <a:pt x="912" y="983"/>
                        </a:lnTo>
                        <a:lnTo>
                          <a:pt x="903" y="987"/>
                        </a:lnTo>
                        <a:lnTo>
                          <a:pt x="899" y="1125"/>
                        </a:lnTo>
                        <a:lnTo>
                          <a:pt x="1183" y="1661"/>
                        </a:lnTo>
                        <a:lnTo>
                          <a:pt x="1261" y="2244"/>
                        </a:lnTo>
                        <a:lnTo>
                          <a:pt x="1277" y="3757"/>
                        </a:lnTo>
                        <a:lnTo>
                          <a:pt x="16" y="374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20000"/>
                      </a:spcBef>
                      <a:spcAft>
                        <a:spcPct val="0"/>
                      </a:spcAft>
                      <a:buClr>
                        <a:srgbClr val="000000"/>
                      </a:buClr>
                      <a:buSzPct val="90000"/>
                      <a:buFont typeface="Symbol" pitchFamily="18" charset="2"/>
                      <a:buNone/>
                    </a:pPr>
                    <a:endParaRPr lang="en-US" sz="2400" b="1" smtClean="0">
                      <a:solidFill>
                        <a:srgbClr val="000000"/>
                      </a:solidFill>
                      <a:latin typeface="Times New Roman" pitchFamily="18" charset="0"/>
                    </a:endParaRPr>
                  </a:p>
                </p:txBody>
              </p:sp>
              <p:sp>
                <p:nvSpPr>
                  <p:cNvPr id="202810" name="Freeform 41"/>
                  <p:cNvSpPr>
                    <a:spLocks/>
                  </p:cNvSpPr>
                  <p:nvPr/>
                </p:nvSpPr>
                <p:spPr bwMode="auto">
                  <a:xfrm>
                    <a:off x="2003" y="1606"/>
                    <a:ext cx="639" cy="1879"/>
                  </a:xfrm>
                  <a:custGeom>
                    <a:avLst/>
                    <a:gdLst>
                      <a:gd name="T0" fmla="*/ 1 w 1277"/>
                      <a:gd name="T1" fmla="*/ 29 h 3757"/>
                      <a:gd name="T2" fmla="*/ 1 w 1277"/>
                      <a:gd name="T3" fmla="*/ 28 h 3757"/>
                      <a:gd name="T4" fmla="*/ 1 w 1277"/>
                      <a:gd name="T5" fmla="*/ 27 h 3757"/>
                      <a:gd name="T6" fmla="*/ 1 w 1277"/>
                      <a:gd name="T7" fmla="*/ 26 h 3757"/>
                      <a:gd name="T8" fmla="*/ 1 w 1277"/>
                      <a:gd name="T9" fmla="*/ 25 h 3757"/>
                      <a:gd name="T10" fmla="*/ 1 w 1277"/>
                      <a:gd name="T11" fmla="*/ 24 h 3757"/>
                      <a:gd name="T12" fmla="*/ 1 w 1277"/>
                      <a:gd name="T13" fmla="*/ 21 h 3757"/>
                      <a:gd name="T14" fmla="*/ 1 w 1277"/>
                      <a:gd name="T15" fmla="*/ 20 h 3757"/>
                      <a:gd name="T16" fmla="*/ 0 w 1277"/>
                      <a:gd name="T17" fmla="*/ 18 h 3757"/>
                      <a:gd name="T18" fmla="*/ 1 w 1277"/>
                      <a:gd name="T19" fmla="*/ 17 h 3757"/>
                      <a:gd name="T20" fmla="*/ 1 w 1277"/>
                      <a:gd name="T21" fmla="*/ 15 h 3757"/>
                      <a:gd name="T22" fmla="*/ 1 w 1277"/>
                      <a:gd name="T23" fmla="*/ 13 h 3757"/>
                      <a:gd name="T24" fmla="*/ 2 w 1277"/>
                      <a:gd name="T25" fmla="*/ 12 h 3757"/>
                      <a:gd name="T26" fmla="*/ 3 w 1277"/>
                      <a:gd name="T27" fmla="*/ 11 h 3757"/>
                      <a:gd name="T28" fmla="*/ 3 w 1277"/>
                      <a:gd name="T29" fmla="*/ 8 h 3757"/>
                      <a:gd name="T30" fmla="*/ 2 w 1277"/>
                      <a:gd name="T31" fmla="*/ 6 h 3757"/>
                      <a:gd name="T32" fmla="*/ 2 w 1277"/>
                      <a:gd name="T33" fmla="*/ 5 h 3757"/>
                      <a:gd name="T34" fmla="*/ 2 w 1277"/>
                      <a:gd name="T35" fmla="*/ 4 h 3757"/>
                      <a:gd name="T36" fmla="*/ 2 w 1277"/>
                      <a:gd name="T37" fmla="*/ 3 h 3757"/>
                      <a:gd name="T38" fmla="*/ 2 w 1277"/>
                      <a:gd name="T39" fmla="*/ 2 h 3757"/>
                      <a:gd name="T40" fmla="*/ 3 w 1277"/>
                      <a:gd name="T41" fmla="*/ 2 h 3757"/>
                      <a:gd name="T42" fmla="*/ 4 w 1277"/>
                      <a:gd name="T43" fmla="*/ 1 h 3757"/>
                      <a:gd name="T44" fmla="*/ 5 w 1277"/>
                      <a:gd name="T45" fmla="*/ 1 h 3757"/>
                      <a:gd name="T46" fmla="*/ 6 w 1277"/>
                      <a:gd name="T47" fmla="*/ 0 h 3757"/>
                      <a:gd name="T48" fmla="*/ 7 w 1277"/>
                      <a:gd name="T49" fmla="*/ 1 h 3757"/>
                      <a:gd name="T50" fmla="*/ 8 w 1277"/>
                      <a:gd name="T51" fmla="*/ 1 h 3757"/>
                      <a:gd name="T52" fmla="*/ 9 w 1277"/>
                      <a:gd name="T53" fmla="*/ 1 h 3757"/>
                      <a:gd name="T54" fmla="*/ 9 w 1277"/>
                      <a:gd name="T55" fmla="*/ 1 h 3757"/>
                      <a:gd name="T56" fmla="*/ 9 w 1277"/>
                      <a:gd name="T57" fmla="*/ 1 h 3757"/>
                      <a:gd name="T58" fmla="*/ 9 w 1277"/>
                      <a:gd name="T59" fmla="*/ 2 h 3757"/>
                      <a:gd name="T60" fmla="*/ 9 w 1277"/>
                      <a:gd name="T61" fmla="*/ 4 h 3757"/>
                      <a:gd name="T62" fmla="*/ 9 w 1277"/>
                      <a:gd name="T63" fmla="*/ 4 h 3757"/>
                      <a:gd name="T64" fmla="*/ 9 w 1277"/>
                      <a:gd name="T65" fmla="*/ 4 h 3757"/>
                      <a:gd name="T66" fmla="*/ 9 w 1277"/>
                      <a:gd name="T67" fmla="*/ 5 h 3757"/>
                      <a:gd name="T68" fmla="*/ 10 w 1277"/>
                      <a:gd name="T69" fmla="*/ 5 h 3757"/>
                      <a:gd name="T70" fmla="*/ 10 w 1277"/>
                      <a:gd name="T71" fmla="*/ 5 h 3757"/>
                      <a:gd name="T72" fmla="*/ 10 w 1277"/>
                      <a:gd name="T73" fmla="*/ 6 h 3757"/>
                      <a:gd name="T74" fmla="*/ 9 w 1277"/>
                      <a:gd name="T75" fmla="*/ 6 h 3757"/>
                      <a:gd name="T76" fmla="*/ 9 w 1277"/>
                      <a:gd name="T77" fmla="*/ 6 h 3757"/>
                      <a:gd name="T78" fmla="*/ 10 w 1277"/>
                      <a:gd name="T79" fmla="*/ 7 h 3757"/>
                      <a:gd name="T80" fmla="*/ 10 w 1277"/>
                      <a:gd name="T81" fmla="*/ 7 h 3757"/>
                      <a:gd name="T82" fmla="*/ 10 w 1277"/>
                      <a:gd name="T83" fmla="*/ 7 h 3757"/>
                      <a:gd name="T84" fmla="*/ 10 w 1277"/>
                      <a:gd name="T85" fmla="*/ 7 h 3757"/>
                      <a:gd name="T86" fmla="*/ 10 w 1277"/>
                      <a:gd name="T87" fmla="*/ 8 h 3757"/>
                      <a:gd name="T88" fmla="*/ 9 w 1277"/>
                      <a:gd name="T89" fmla="*/ 8 h 3757"/>
                      <a:gd name="T90" fmla="*/ 9 w 1277"/>
                      <a:gd name="T91" fmla="*/ 8 h 3757"/>
                      <a:gd name="T92" fmla="*/ 9 w 1277"/>
                      <a:gd name="T93" fmla="*/ 8 h 3757"/>
                      <a:gd name="T94" fmla="*/ 8 w 1277"/>
                      <a:gd name="T95" fmla="*/ 8 h 3757"/>
                      <a:gd name="T96" fmla="*/ 8 w 1277"/>
                      <a:gd name="T97" fmla="*/ 8 h 3757"/>
                      <a:gd name="T98" fmla="*/ 10 w 1277"/>
                      <a:gd name="T99" fmla="*/ 18 h 375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277"/>
                      <a:gd name="T151" fmla="*/ 0 h 3757"/>
                      <a:gd name="T152" fmla="*/ 1277 w 1277"/>
                      <a:gd name="T153" fmla="*/ 3757 h 375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277" h="3757">
                        <a:moveTo>
                          <a:pt x="16" y="3742"/>
                        </a:moveTo>
                        <a:lnTo>
                          <a:pt x="24" y="3708"/>
                        </a:lnTo>
                        <a:lnTo>
                          <a:pt x="37" y="3669"/>
                        </a:lnTo>
                        <a:lnTo>
                          <a:pt x="53" y="3622"/>
                        </a:lnTo>
                        <a:lnTo>
                          <a:pt x="69" y="3568"/>
                        </a:lnTo>
                        <a:lnTo>
                          <a:pt x="79" y="3537"/>
                        </a:lnTo>
                        <a:lnTo>
                          <a:pt x="85" y="3505"/>
                        </a:lnTo>
                        <a:lnTo>
                          <a:pt x="93" y="3472"/>
                        </a:lnTo>
                        <a:lnTo>
                          <a:pt x="98" y="3434"/>
                        </a:lnTo>
                        <a:lnTo>
                          <a:pt x="104" y="3397"/>
                        </a:lnTo>
                        <a:lnTo>
                          <a:pt x="108" y="3356"/>
                        </a:lnTo>
                        <a:lnTo>
                          <a:pt x="110" y="3314"/>
                        </a:lnTo>
                        <a:lnTo>
                          <a:pt x="110" y="3269"/>
                        </a:lnTo>
                        <a:lnTo>
                          <a:pt x="108" y="3220"/>
                        </a:lnTo>
                        <a:lnTo>
                          <a:pt x="106" y="3166"/>
                        </a:lnTo>
                        <a:lnTo>
                          <a:pt x="100" y="3109"/>
                        </a:lnTo>
                        <a:lnTo>
                          <a:pt x="94" y="3050"/>
                        </a:lnTo>
                        <a:lnTo>
                          <a:pt x="89" y="2985"/>
                        </a:lnTo>
                        <a:lnTo>
                          <a:pt x="81" y="2920"/>
                        </a:lnTo>
                        <a:lnTo>
                          <a:pt x="63" y="2784"/>
                        </a:lnTo>
                        <a:lnTo>
                          <a:pt x="43" y="2646"/>
                        </a:lnTo>
                        <a:lnTo>
                          <a:pt x="35" y="2579"/>
                        </a:lnTo>
                        <a:lnTo>
                          <a:pt x="25" y="2512"/>
                        </a:lnTo>
                        <a:lnTo>
                          <a:pt x="18" y="2449"/>
                        </a:lnTo>
                        <a:lnTo>
                          <a:pt x="12" y="2388"/>
                        </a:lnTo>
                        <a:lnTo>
                          <a:pt x="4" y="2329"/>
                        </a:lnTo>
                        <a:lnTo>
                          <a:pt x="0" y="2276"/>
                        </a:lnTo>
                        <a:lnTo>
                          <a:pt x="0" y="2226"/>
                        </a:lnTo>
                        <a:lnTo>
                          <a:pt x="2" y="2179"/>
                        </a:lnTo>
                        <a:lnTo>
                          <a:pt x="10" y="2091"/>
                        </a:lnTo>
                        <a:lnTo>
                          <a:pt x="20" y="2008"/>
                        </a:lnTo>
                        <a:lnTo>
                          <a:pt x="35" y="1931"/>
                        </a:lnTo>
                        <a:lnTo>
                          <a:pt x="51" y="1858"/>
                        </a:lnTo>
                        <a:lnTo>
                          <a:pt x="69" y="1791"/>
                        </a:lnTo>
                        <a:lnTo>
                          <a:pt x="91" y="1724"/>
                        </a:lnTo>
                        <a:lnTo>
                          <a:pt x="110" y="1661"/>
                        </a:lnTo>
                        <a:lnTo>
                          <a:pt x="134" y="1600"/>
                        </a:lnTo>
                        <a:lnTo>
                          <a:pt x="160" y="1545"/>
                        </a:lnTo>
                        <a:lnTo>
                          <a:pt x="189" y="1491"/>
                        </a:lnTo>
                        <a:lnTo>
                          <a:pt x="221" y="1442"/>
                        </a:lnTo>
                        <a:lnTo>
                          <a:pt x="252" y="1397"/>
                        </a:lnTo>
                        <a:lnTo>
                          <a:pt x="282" y="1352"/>
                        </a:lnTo>
                        <a:lnTo>
                          <a:pt x="307" y="1308"/>
                        </a:lnTo>
                        <a:lnTo>
                          <a:pt x="331" y="1267"/>
                        </a:lnTo>
                        <a:lnTo>
                          <a:pt x="378" y="999"/>
                        </a:lnTo>
                        <a:lnTo>
                          <a:pt x="221" y="810"/>
                        </a:lnTo>
                        <a:lnTo>
                          <a:pt x="205" y="776"/>
                        </a:lnTo>
                        <a:lnTo>
                          <a:pt x="191" y="739"/>
                        </a:lnTo>
                        <a:lnTo>
                          <a:pt x="175" y="699"/>
                        </a:lnTo>
                        <a:lnTo>
                          <a:pt x="163" y="660"/>
                        </a:lnTo>
                        <a:lnTo>
                          <a:pt x="152" y="619"/>
                        </a:lnTo>
                        <a:lnTo>
                          <a:pt x="144" y="575"/>
                        </a:lnTo>
                        <a:lnTo>
                          <a:pt x="140" y="534"/>
                        </a:lnTo>
                        <a:lnTo>
                          <a:pt x="142" y="494"/>
                        </a:lnTo>
                        <a:lnTo>
                          <a:pt x="148" y="455"/>
                        </a:lnTo>
                        <a:lnTo>
                          <a:pt x="156" y="412"/>
                        </a:lnTo>
                        <a:lnTo>
                          <a:pt x="169" y="370"/>
                        </a:lnTo>
                        <a:lnTo>
                          <a:pt x="185" y="329"/>
                        </a:lnTo>
                        <a:lnTo>
                          <a:pt x="205" y="288"/>
                        </a:lnTo>
                        <a:lnTo>
                          <a:pt x="227" y="248"/>
                        </a:lnTo>
                        <a:lnTo>
                          <a:pt x="254" y="213"/>
                        </a:lnTo>
                        <a:lnTo>
                          <a:pt x="284" y="179"/>
                        </a:lnTo>
                        <a:lnTo>
                          <a:pt x="319" y="150"/>
                        </a:lnTo>
                        <a:lnTo>
                          <a:pt x="359" y="122"/>
                        </a:lnTo>
                        <a:lnTo>
                          <a:pt x="404" y="96"/>
                        </a:lnTo>
                        <a:lnTo>
                          <a:pt x="451" y="73"/>
                        </a:lnTo>
                        <a:lnTo>
                          <a:pt x="499" y="53"/>
                        </a:lnTo>
                        <a:lnTo>
                          <a:pt x="550" y="33"/>
                        </a:lnTo>
                        <a:lnTo>
                          <a:pt x="599" y="18"/>
                        </a:lnTo>
                        <a:lnTo>
                          <a:pt x="646" y="6"/>
                        </a:lnTo>
                        <a:lnTo>
                          <a:pt x="670" y="2"/>
                        </a:lnTo>
                        <a:lnTo>
                          <a:pt x="696" y="0"/>
                        </a:lnTo>
                        <a:lnTo>
                          <a:pt x="747" y="0"/>
                        </a:lnTo>
                        <a:lnTo>
                          <a:pt x="802" y="6"/>
                        </a:lnTo>
                        <a:lnTo>
                          <a:pt x="855" y="18"/>
                        </a:lnTo>
                        <a:lnTo>
                          <a:pt x="907" y="31"/>
                        </a:lnTo>
                        <a:lnTo>
                          <a:pt x="952" y="45"/>
                        </a:lnTo>
                        <a:lnTo>
                          <a:pt x="974" y="51"/>
                        </a:lnTo>
                        <a:lnTo>
                          <a:pt x="993" y="59"/>
                        </a:lnTo>
                        <a:lnTo>
                          <a:pt x="1009" y="65"/>
                        </a:lnTo>
                        <a:lnTo>
                          <a:pt x="1025" y="69"/>
                        </a:lnTo>
                        <a:lnTo>
                          <a:pt x="1037" y="73"/>
                        </a:lnTo>
                        <a:lnTo>
                          <a:pt x="1048" y="77"/>
                        </a:lnTo>
                        <a:lnTo>
                          <a:pt x="1066" y="87"/>
                        </a:lnTo>
                        <a:lnTo>
                          <a:pt x="1076" y="94"/>
                        </a:lnTo>
                        <a:lnTo>
                          <a:pt x="1084" y="102"/>
                        </a:lnTo>
                        <a:lnTo>
                          <a:pt x="1086" y="112"/>
                        </a:lnTo>
                        <a:lnTo>
                          <a:pt x="1088" y="122"/>
                        </a:lnTo>
                        <a:lnTo>
                          <a:pt x="1088" y="148"/>
                        </a:lnTo>
                        <a:lnTo>
                          <a:pt x="1068" y="230"/>
                        </a:lnTo>
                        <a:lnTo>
                          <a:pt x="1127" y="431"/>
                        </a:lnTo>
                        <a:lnTo>
                          <a:pt x="1129" y="443"/>
                        </a:lnTo>
                        <a:lnTo>
                          <a:pt x="1127" y="449"/>
                        </a:lnTo>
                        <a:lnTo>
                          <a:pt x="1123" y="451"/>
                        </a:lnTo>
                        <a:lnTo>
                          <a:pt x="1119" y="453"/>
                        </a:lnTo>
                        <a:lnTo>
                          <a:pt x="1116" y="453"/>
                        </a:lnTo>
                        <a:lnTo>
                          <a:pt x="1114" y="453"/>
                        </a:lnTo>
                        <a:lnTo>
                          <a:pt x="1114" y="457"/>
                        </a:lnTo>
                        <a:lnTo>
                          <a:pt x="1116" y="467"/>
                        </a:lnTo>
                        <a:lnTo>
                          <a:pt x="1123" y="481"/>
                        </a:lnTo>
                        <a:lnTo>
                          <a:pt x="1133" y="498"/>
                        </a:lnTo>
                        <a:lnTo>
                          <a:pt x="1147" y="520"/>
                        </a:lnTo>
                        <a:lnTo>
                          <a:pt x="1161" y="542"/>
                        </a:lnTo>
                        <a:lnTo>
                          <a:pt x="1175" y="565"/>
                        </a:lnTo>
                        <a:lnTo>
                          <a:pt x="1186" y="587"/>
                        </a:lnTo>
                        <a:lnTo>
                          <a:pt x="1194" y="605"/>
                        </a:lnTo>
                        <a:lnTo>
                          <a:pt x="1198" y="621"/>
                        </a:lnTo>
                        <a:lnTo>
                          <a:pt x="1198" y="628"/>
                        </a:lnTo>
                        <a:lnTo>
                          <a:pt x="1194" y="634"/>
                        </a:lnTo>
                        <a:lnTo>
                          <a:pt x="1185" y="644"/>
                        </a:lnTo>
                        <a:lnTo>
                          <a:pt x="1171" y="650"/>
                        </a:lnTo>
                        <a:lnTo>
                          <a:pt x="1155" y="654"/>
                        </a:lnTo>
                        <a:lnTo>
                          <a:pt x="1139" y="658"/>
                        </a:lnTo>
                        <a:lnTo>
                          <a:pt x="1125" y="662"/>
                        </a:lnTo>
                        <a:lnTo>
                          <a:pt x="1117" y="670"/>
                        </a:lnTo>
                        <a:lnTo>
                          <a:pt x="1116" y="674"/>
                        </a:lnTo>
                        <a:lnTo>
                          <a:pt x="1116" y="680"/>
                        </a:lnTo>
                        <a:lnTo>
                          <a:pt x="1175" y="739"/>
                        </a:lnTo>
                        <a:lnTo>
                          <a:pt x="1151" y="786"/>
                        </a:lnTo>
                        <a:lnTo>
                          <a:pt x="1175" y="822"/>
                        </a:lnTo>
                        <a:lnTo>
                          <a:pt x="1175" y="824"/>
                        </a:lnTo>
                        <a:lnTo>
                          <a:pt x="1171" y="822"/>
                        </a:lnTo>
                        <a:lnTo>
                          <a:pt x="1169" y="822"/>
                        </a:lnTo>
                        <a:lnTo>
                          <a:pt x="1167" y="824"/>
                        </a:lnTo>
                        <a:lnTo>
                          <a:pt x="1165" y="825"/>
                        </a:lnTo>
                        <a:lnTo>
                          <a:pt x="1163" y="833"/>
                        </a:lnTo>
                        <a:lnTo>
                          <a:pt x="1163" y="845"/>
                        </a:lnTo>
                        <a:lnTo>
                          <a:pt x="1165" y="861"/>
                        </a:lnTo>
                        <a:lnTo>
                          <a:pt x="1169" y="879"/>
                        </a:lnTo>
                        <a:lnTo>
                          <a:pt x="1171" y="898"/>
                        </a:lnTo>
                        <a:lnTo>
                          <a:pt x="1173" y="918"/>
                        </a:lnTo>
                        <a:lnTo>
                          <a:pt x="1171" y="936"/>
                        </a:lnTo>
                        <a:lnTo>
                          <a:pt x="1163" y="952"/>
                        </a:lnTo>
                        <a:lnTo>
                          <a:pt x="1151" y="963"/>
                        </a:lnTo>
                        <a:lnTo>
                          <a:pt x="1141" y="967"/>
                        </a:lnTo>
                        <a:lnTo>
                          <a:pt x="1129" y="971"/>
                        </a:lnTo>
                        <a:lnTo>
                          <a:pt x="1116" y="973"/>
                        </a:lnTo>
                        <a:lnTo>
                          <a:pt x="1100" y="973"/>
                        </a:lnTo>
                        <a:lnTo>
                          <a:pt x="1064" y="975"/>
                        </a:lnTo>
                        <a:lnTo>
                          <a:pt x="1027" y="975"/>
                        </a:lnTo>
                        <a:lnTo>
                          <a:pt x="987" y="975"/>
                        </a:lnTo>
                        <a:lnTo>
                          <a:pt x="952" y="975"/>
                        </a:lnTo>
                        <a:lnTo>
                          <a:pt x="938" y="977"/>
                        </a:lnTo>
                        <a:lnTo>
                          <a:pt x="924" y="979"/>
                        </a:lnTo>
                        <a:lnTo>
                          <a:pt x="912" y="983"/>
                        </a:lnTo>
                        <a:lnTo>
                          <a:pt x="903" y="987"/>
                        </a:lnTo>
                        <a:lnTo>
                          <a:pt x="899" y="1125"/>
                        </a:lnTo>
                        <a:lnTo>
                          <a:pt x="1183" y="1661"/>
                        </a:lnTo>
                        <a:lnTo>
                          <a:pt x="1261" y="2244"/>
                        </a:lnTo>
                        <a:lnTo>
                          <a:pt x="1277" y="3757"/>
                        </a:lnTo>
                      </a:path>
                    </a:pathLst>
                  </a:custGeom>
                  <a:noFill/>
                  <a:ln w="6350">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l" rtl="0" fontAlgn="base">
                      <a:spcBef>
                        <a:spcPct val="20000"/>
                      </a:spcBef>
                      <a:spcAft>
                        <a:spcPct val="0"/>
                      </a:spcAft>
                      <a:buClr>
                        <a:srgbClr val="000000"/>
                      </a:buClr>
                      <a:buSzPct val="90000"/>
                      <a:buFont typeface="Symbol" pitchFamily="18" charset="2"/>
                      <a:buNone/>
                    </a:pPr>
                    <a:endParaRPr lang="en-US" sz="2400" b="1" smtClean="0">
                      <a:solidFill>
                        <a:srgbClr val="000000"/>
                      </a:solidFill>
                      <a:latin typeface="Times New Roman" pitchFamily="18" charset="0"/>
                    </a:endParaRPr>
                  </a:p>
                </p:txBody>
              </p:sp>
            </p:grpSp>
            <p:sp>
              <p:nvSpPr>
                <p:cNvPr id="202807" name="Freeform 42"/>
                <p:cNvSpPr>
                  <a:spLocks/>
                </p:cNvSpPr>
                <p:nvPr/>
              </p:nvSpPr>
              <p:spPr bwMode="auto">
                <a:xfrm>
                  <a:off x="2208" y="2382"/>
                  <a:ext cx="1144" cy="906"/>
                </a:xfrm>
                <a:custGeom>
                  <a:avLst/>
                  <a:gdLst>
                    <a:gd name="T0" fmla="*/ 2 w 2286"/>
                    <a:gd name="T1" fmla="*/ 1 h 1812"/>
                    <a:gd name="T2" fmla="*/ 3 w 2286"/>
                    <a:gd name="T3" fmla="*/ 1 h 1812"/>
                    <a:gd name="T4" fmla="*/ 4 w 2286"/>
                    <a:gd name="T5" fmla="*/ 1 h 1812"/>
                    <a:gd name="T6" fmla="*/ 5 w 2286"/>
                    <a:gd name="T7" fmla="*/ 2 h 1812"/>
                    <a:gd name="T8" fmla="*/ 5 w 2286"/>
                    <a:gd name="T9" fmla="*/ 2 h 1812"/>
                    <a:gd name="T10" fmla="*/ 5 w 2286"/>
                    <a:gd name="T11" fmla="*/ 3 h 1812"/>
                    <a:gd name="T12" fmla="*/ 5 w 2286"/>
                    <a:gd name="T13" fmla="*/ 3 h 1812"/>
                    <a:gd name="T14" fmla="*/ 5 w 2286"/>
                    <a:gd name="T15" fmla="*/ 11 h 1812"/>
                    <a:gd name="T16" fmla="*/ 6 w 2286"/>
                    <a:gd name="T17" fmla="*/ 12 h 1812"/>
                    <a:gd name="T18" fmla="*/ 7 w 2286"/>
                    <a:gd name="T19" fmla="*/ 12 h 1812"/>
                    <a:gd name="T20" fmla="*/ 9 w 2286"/>
                    <a:gd name="T21" fmla="*/ 12 h 1812"/>
                    <a:gd name="T22" fmla="*/ 11 w 2286"/>
                    <a:gd name="T23" fmla="*/ 12 h 1812"/>
                    <a:gd name="T24" fmla="*/ 12 w 2286"/>
                    <a:gd name="T25" fmla="*/ 12 h 1812"/>
                    <a:gd name="T26" fmla="*/ 13 w 2286"/>
                    <a:gd name="T27" fmla="*/ 13 h 1812"/>
                    <a:gd name="T28" fmla="*/ 14 w 2286"/>
                    <a:gd name="T29" fmla="*/ 13 h 1812"/>
                    <a:gd name="T30" fmla="*/ 14 w 2286"/>
                    <a:gd name="T31" fmla="*/ 13 h 1812"/>
                    <a:gd name="T32" fmla="*/ 15 w 2286"/>
                    <a:gd name="T33" fmla="*/ 13 h 1812"/>
                    <a:gd name="T34" fmla="*/ 15 w 2286"/>
                    <a:gd name="T35" fmla="*/ 13 h 1812"/>
                    <a:gd name="T36" fmla="*/ 15 w 2286"/>
                    <a:gd name="T37" fmla="*/ 12 h 1812"/>
                    <a:gd name="T38" fmla="*/ 16 w 2286"/>
                    <a:gd name="T39" fmla="*/ 12 h 1812"/>
                    <a:gd name="T40" fmla="*/ 17 w 2286"/>
                    <a:gd name="T41" fmla="*/ 12 h 1812"/>
                    <a:gd name="T42" fmla="*/ 17 w 2286"/>
                    <a:gd name="T43" fmla="*/ 12 h 1812"/>
                    <a:gd name="T44" fmla="*/ 18 w 2286"/>
                    <a:gd name="T45" fmla="*/ 13 h 1812"/>
                    <a:gd name="T46" fmla="*/ 16 w 2286"/>
                    <a:gd name="T47" fmla="*/ 13 h 1812"/>
                    <a:gd name="T48" fmla="*/ 17 w 2286"/>
                    <a:gd name="T49" fmla="*/ 13 h 1812"/>
                    <a:gd name="T50" fmla="*/ 17 w 2286"/>
                    <a:gd name="T51" fmla="*/ 14 h 1812"/>
                    <a:gd name="T52" fmla="*/ 17 w 2286"/>
                    <a:gd name="T53" fmla="*/ 14 h 1812"/>
                    <a:gd name="T54" fmla="*/ 18 w 2286"/>
                    <a:gd name="T55" fmla="*/ 14 h 1812"/>
                    <a:gd name="T56" fmla="*/ 18 w 2286"/>
                    <a:gd name="T57" fmla="*/ 14 h 1812"/>
                    <a:gd name="T58" fmla="*/ 18 w 2286"/>
                    <a:gd name="T59" fmla="*/ 14 h 1812"/>
                    <a:gd name="T60" fmla="*/ 18 w 2286"/>
                    <a:gd name="T61" fmla="*/ 14 h 1812"/>
                    <a:gd name="T62" fmla="*/ 18 w 2286"/>
                    <a:gd name="T63" fmla="*/ 14 h 1812"/>
                    <a:gd name="T64" fmla="*/ 18 w 2286"/>
                    <a:gd name="T65" fmla="*/ 14 h 1812"/>
                    <a:gd name="T66" fmla="*/ 17 w 2286"/>
                    <a:gd name="T67" fmla="*/ 15 h 1812"/>
                    <a:gd name="T68" fmla="*/ 16 w 2286"/>
                    <a:gd name="T69" fmla="*/ 14 h 1812"/>
                    <a:gd name="T70" fmla="*/ 9 w 2286"/>
                    <a:gd name="T71" fmla="*/ 15 h 1812"/>
                    <a:gd name="T72" fmla="*/ 5 w 2286"/>
                    <a:gd name="T73" fmla="*/ 15 h 1812"/>
                    <a:gd name="T74" fmla="*/ 4 w 2286"/>
                    <a:gd name="T75" fmla="*/ 14 h 1812"/>
                    <a:gd name="T76" fmla="*/ 4 w 2286"/>
                    <a:gd name="T77" fmla="*/ 14 h 1812"/>
                    <a:gd name="T78" fmla="*/ 3 w 2286"/>
                    <a:gd name="T79" fmla="*/ 14 h 1812"/>
                    <a:gd name="T80" fmla="*/ 2 w 2286"/>
                    <a:gd name="T81" fmla="*/ 13 h 1812"/>
                    <a:gd name="T82" fmla="*/ 2 w 2286"/>
                    <a:gd name="T83" fmla="*/ 13 h 1812"/>
                    <a:gd name="T84" fmla="*/ 2 w 2286"/>
                    <a:gd name="T85" fmla="*/ 12 h 1812"/>
                    <a:gd name="T86" fmla="*/ 2 w 2286"/>
                    <a:gd name="T87" fmla="*/ 11 h 1812"/>
                    <a:gd name="T88" fmla="*/ 1 w 2286"/>
                    <a:gd name="T89" fmla="*/ 10 h 1812"/>
                    <a:gd name="T90" fmla="*/ 1 w 2286"/>
                    <a:gd name="T91" fmla="*/ 9 h 1812"/>
                    <a:gd name="T92" fmla="*/ 1 w 2286"/>
                    <a:gd name="T93" fmla="*/ 8 h 1812"/>
                    <a:gd name="T94" fmla="*/ 1 w 2286"/>
                    <a:gd name="T95" fmla="*/ 8 h 1812"/>
                    <a:gd name="T96" fmla="*/ 1 w 2286"/>
                    <a:gd name="T97" fmla="*/ 7 h 1812"/>
                    <a:gd name="T98" fmla="*/ 1 w 2286"/>
                    <a:gd name="T99" fmla="*/ 7 h 1812"/>
                    <a:gd name="T100" fmla="*/ 1 w 2286"/>
                    <a:gd name="T101" fmla="*/ 7 h 181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286"/>
                    <a:gd name="T154" fmla="*/ 0 h 1812"/>
                    <a:gd name="T155" fmla="*/ 2286 w 2286"/>
                    <a:gd name="T156" fmla="*/ 1812 h 181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286" h="1812">
                      <a:moveTo>
                        <a:pt x="236" y="0"/>
                      </a:moveTo>
                      <a:lnTo>
                        <a:pt x="244" y="4"/>
                      </a:lnTo>
                      <a:lnTo>
                        <a:pt x="256" y="6"/>
                      </a:lnTo>
                      <a:lnTo>
                        <a:pt x="282" y="11"/>
                      </a:lnTo>
                      <a:lnTo>
                        <a:pt x="313" y="19"/>
                      </a:lnTo>
                      <a:lnTo>
                        <a:pt x="347" y="27"/>
                      </a:lnTo>
                      <a:lnTo>
                        <a:pt x="382" y="39"/>
                      </a:lnTo>
                      <a:lnTo>
                        <a:pt x="416" y="53"/>
                      </a:lnTo>
                      <a:lnTo>
                        <a:pt x="447" y="71"/>
                      </a:lnTo>
                      <a:lnTo>
                        <a:pt x="473" y="94"/>
                      </a:lnTo>
                      <a:lnTo>
                        <a:pt x="495" y="118"/>
                      </a:lnTo>
                      <a:lnTo>
                        <a:pt x="516" y="141"/>
                      </a:lnTo>
                      <a:lnTo>
                        <a:pt x="536" y="167"/>
                      </a:lnTo>
                      <a:lnTo>
                        <a:pt x="554" y="197"/>
                      </a:lnTo>
                      <a:lnTo>
                        <a:pt x="562" y="212"/>
                      </a:lnTo>
                      <a:lnTo>
                        <a:pt x="570" y="232"/>
                      </a:lnTo>
                      <a:lnTo>
                        <a:pt x="575" y="254"/>
                      </a:lnTo>
                      <a:lnTo>
                        <a:pt x="581" y="277"/>
                      </a:lnTo>
                      <a:lnTo>
                        <a:pt x="587" y="305"/>
                      </a:lnTo>
                      <a:lnTo>
                        <a:pt x="593" y="337"/>
                      </a:lnTo>
                      <a:lnTo>
                        <a:pt x="595" y="370"/>
                      </a:lnTo>
                      <a:lnTo>
                        <a:pt x="599" y="409"/>
                      </a:lnTo>
                      <a:lnTo>
                        <a:pt x="599" y="1355"/>
                      </a:lnTo>
                      <a:lnTo>
                        <a:pt x="617" y="1373"/>
                      </a:lnTo>
                      <a:lnTo>
                        <a:pt x="638" y="1389"/>
                      </a:lnTo>
                      <a:lnTo>
                        <a:pt x="662" y="1403"/>
                      </a:lnTo>
                      <a:lnTo>
                        <a:pt x="690" y="1416"/>
                      </a:lnTo>
                      <a:lnTo>
                        <a:pt x="717" y="1430"/>
                      </a:lnTo>
                      <a:lnTo>
                        <a:pt x="749" y="1440"/>
                      </a:lnTo>
                      <a:lnTo>
                        <a:pt x="816" y="1462"/>
                      </a:lnTo>
                      <a:lnTo>
                        <a:pt x="889" y="1477"/>
                      </a:lnTo>
                      <a:lnTo>
                        <a:pt x="966" y="1491"/>
                      </a:lnTo>
                      <a:lnTo>
                        <a:pt x="1047" y="1501"/>
                      </a:lnTo>
                      <a:lnTo>
                        <a:pt x="1129" y="1511"/>
                      </a:lnTo>
                      <a:lnTo>
                        <a:pt x="1214" y="1517"/>
                      </a:lnTo>
                      <a:lnTo>
                        <a:pt x="1295" y="1523"/>
                      </a:lnTo>
                      <a:lnTo>
                        <a:pt x="1376" y="1527"/>
                      </a:lnTo>
                      <a:lnTo>
                        <a:pt x="1451" y="1531"/>
                      </a:lnTo>
                      <a:lnTo>
                        <a:pt x="1522" y="1533"/>
                      </a:lnTo>
                      <a:lnTo>
                        <a:pt x="1555" y="1535"/>
                      </a:lnTo>
                      <a:lnTo>
                        <a:pt x="1587" y="1537"/>
                      </a:lnTo>
                      <a:lnTo>
                        <a:pt x="1614" y="1539"/>
                      </a:lnTo>
                      <a:lnTo>
                        <a:pt x="1642" y="1540"/>
                      </a:lnTo>
                      <a:lnTo>
                        <a:pt x="1665" y="1542"/>
                      </a:lnTo>
                      <a:lnTo>
                        <a:pt x="1687" y="1544"/>
                      </a:lnTo>
                      <a:lnTo>
                        <a:pt x="1725" y="1546"/>
                      </a:lnTo>
                      <a:lnTo>
                        <a:pt x="1756" y="1548"/>
                      </a:lnTo>
                      <a:lnTo>
                        <a:pt x="1782" y="1550"/>
                      </a:lnTo>
                      <a:lnTo>
                        <a:pt x="1803" y="1550"/>
                      </a:lnTo>
                      <a:lnTo>
                        <a:pt x="1821" y="1548"/>
                      </a:lnTo>
                      <a:lnTo>
                        <a:pt x="1835" y="1546"/>
                      </a:lnTo>
                      <a:lnTo>
                        <a:pt x="1845" y="1544"/>
                      </a:lnTo>
                      <a:lnTo>
                        <a:pt x="1853" y="1542"/>
                      </a:lnTo>
                      <a:lnTo>
                        <a:pt x="1863" y="1537"/>
                      </a:lnTo>
                      <a:lnTo>
                        <a:pt x="1870" y="1529"/>
                      </a:lnTo>
                      <a:lnTo>
                        <a:pt x="1882" y="1523"/>
                      </a:lnTo>
                      <a:lnTo>
                        <a:pt x="1890" y="1519"/>
                      </a:lnTo>
                      <a:lnTo>
                        <a:pt x="1900" y="1517"/>
                      </a:lnTo>
                      <a:lnTo>
                        <a:pt x="1924" y="1513"/>
                      </a:lnTo>
                      <a:lnTo>
                        <a:pt x="1947" y="1511"/>
                      </a:lnTo>
                      <a:lnTo>
                        <a:pt x="1995" y="1509"/>
                      </a:lnTo>
                      <a:lnTo>
                        <a:pt x="2040" y="1513"/>
                      </a:lnTo>
                      <a:lnTo>
                        <a:pt x="2060" y="1515"/>
                      </a:lnTo>
                      <a:lnTo>
                        <a:pt x="2077" y="1517"/>
                      </a:lnTo>
                      <a:lnTo>
                        <a:pt x="2109" y="1521"/>
                      </a:lnTo>
                      <a:lnTo>
                        <a:pt x="2137" y="1521"/>
                      </a:lnTo>
                      <a:lnTo>
                        <a:pt x="2162" y="1523"/>
                      </a:lnTo>
                      <a:lnTo>
                        <a:pt x="2184" y="1529"/>
                      </a:lnTo>
                      <a:lnTo>
                        <a:pt x="2239" y="1576"/>
                      </a:lnTo>
                      <a:lnTo>
                        <a:pt x="2034" y="1592"/>
                      </a:lnTo>
                      <a:lnTo>
                        <a:pt x="2028" y="1600"/>
                      </a:lnTo>
                      <a:lnTo>
                        <a:pt x="2028" y="1607"/>
                      </a:lnTo>
                      <a:lnTo>
                        <a:pt x="2034" y="1617"/>
                      </a:lnTo>
                      <a:lnTo>
                        <a:pt x="2042" y="1629"/>
                      </a:lnTo>
                      <a:lnTo>
                        <a:pt x="2054" y="1641"/>
                      </a:lnTo>
                      <a:lnTo>
                        <a:pt x="2066" y="1651"/>
                      </a:lnTo>
                      <a:lnTo>
                        <a:pt x="2077" y="1661"/>
                      </a:lnTo>
                      <a:lnTo>
                        <a:pt x="2089" y="1671"/>
                      </a:lnTo>
                      <a:lnTo>
                        <a:pt x="2113" y="1686"/>
                      </a:lnTo>
                      <a:lnTo>
                        <a:pt x="2140" y="1700"/>
                      </a:lnTo>
                      <a:lnTo>
                        <a:pt x="2170" y="1710"/>
                      </a:lnTo>
                      <a:lnTo>
                        <a:pt x="2196" y="1718"/>
                      </a:lnTo>
                      <a:lnTo>
                        <a:pt x="2207" y="1720"/>
                      </a:lnTo>
                      <a:lnTo>
                        <a:pt x="2221" y="1720"/>
                      </a:lnTo>
                      <a:lnTo>
                        <a:pt x="2249" y="1718"/>
                      </a:lnTo>
                      <a:lnTo>
                        <a:pt x="2261" y="1716"/>
                      </a:lnTo>
                      <a:lnTo>
                        <a:pt x="2269" y="1714"/>
                      </a:lnTo>
                      <a:lnTo>
                        <a:pt x="2276" y="1716"/>
                      </a:lnTo>
                      <a:lnTo>
                        <a:pt x="2278" y="1718"/>
                      </a:lnTo>
                      <a:lnTo>
                        <a:pt x="2282" y="1724"/>
                      </a:lnTo>
                      <a:lnTo>
                        <a:pt x="2286" y="1730"/>
                      </a:lnTo>
                      <a:lnTo>
                        <a:pt x="2284" y="1740"/>
                      </a:lnTo>
                      <a:lnTo>
                        <a:pt x="2278" y="1747"/>
                      </a:lnTo>
                      <a:lnTo>
                        <a:pt x="2269" y="1755"/>
                      </a:lnTo>
                      <a:lnTo>
                        <a:pt x="2255" y="1761"/>
                      </a:lnTo>
                      <a:lnTo>
                        <a:pt x="2239" y="1767"/>
                      </a:lnTo>
                      <a:lnTo>
                        <a:pt x="2223" y="1775"/>
                      </a:lnTo>
                      <a:lnTo>
                        <a:pt x="2207" y="1781"/>
                      </a:lnTo>
                      <a:lnTo>
                        <a:pt x="2180" y="1791"/>
                      </a:lnTo>
                      <a:lnTo>
                        <a:pt x="2148" y="1797"/>
                      </a:lnTo>
                      <a:lnTo>
                        <a:pt x="2117" y="1797"/>
                      </a:lnTo>
                      <a:lnTo>
                        <a:pt x="2081" y="1797"/>
                      </a:lnTo>
                      <a:lnTo>
                        <a:pt x="2042" y="1793"/>
                      </a:lnTo>
                      <a:lnTo>
                        <a:pt x="2001" y="1785"/>
                      </a:lnTo>
                      <a:lnTo>
                        <a:pt x="1955" y="1775"/>
                      </a:lnTo>
                      <a:lnTo>
                        <a:pt x="1908" y="1765"/>
                      </a:lnTo>
                      <a:lnTo>
                        <a:pt x="1703" y="1718"/>
                      </a:lnTo>
                      <a:lnTo>
                        <a:pt x="1104" y="1797"/>
                      </a:lnTo>
                      <a:lnTo>
                        <a:pt x="851" y="1812"/>
                      </a:lnTo>
                      <a:lnTo>
                        <a:pt x="631" y="1797"/>
                      </a:lnTo>
                      <a:lnTo>
                        <a:pt x="579" y="1793"/>
                      </a:lnTo>
                      <a:lnTo>
                        <a:pt x="528" y="1791"/>
                      </a:lnTo>
                      <a:lnTo>
                        <a:pt x="502" y="1789"/>
                      </a:lnTo>
                      <a:lnTo>
                        <a:pt x="477" y="1783"/>
                      </a:lnTo>
                      <a:lnTo>
                        <a:pt x="451" y="1775"/>
                      </a:lnTo>
                      <a:lnTo>
                        <a:pt x="426" y="1765"/>
                      </a:lnTo>
                      <a:lnTo>
                        <a:pt x="406" y="1755"/>
                      </a:lnTo>
                      <a:lnTo>
                        <a:pt x="382" y="1745"/>
                      </a:lnTo>
                      <a:lnTo>
                        <a:pt x="353" y="1734"/>
                      </a:lnTo>
                      <a:lnTo>
                        <a:pt x="321" y="1718"/>
                      </a:lnTo>
                      <a:lnTo>
                        <a:pt x="290" y="1696"/>
                      </a:lnTo>
                      <a:lnTo>
                        <a:pt x="260" y="1669"/>
                      </a:lnTo>
                      <a:lnTo>
                        <a:pt x="244" y="1653"/>
                      </a:lnTo>
                      <a:lnTo>
                        <a:pt x="230" y="1635"/>
                      </a:lnTo>
                      <a:lnTo>
                        <a:pt x="217" y="1613"/>
                      </a:lnTo>
                      <a:lnTo>
                        <a:pt x="205" y="1592"/>
                      </a:lnTo>
                      <a:lnTo>
                        <a:pt x="193" y="1566"/>
                      </a:lnTo>
                      <a:lnTo>
                        <a:pt x="183" y="1537"/>
                      </a:lnTo>
                      <a:lnTo>
                        <a:pt x="171" y="1501"/>
                      </a:lnTo>
                      <a:lnTo>
                        <a:pt x="161" y="1466"/>
                      </a:lnTo>
                      <a:lnTo>
                        <a:pt x="152" y="1426"/>
                      </a:lnTo>
                      <a:lnTo>
                        <a:pt x="142" y="1385"/>
                      </a:lnTo>
                      <a:lnTo>
                        <a:pt x="124" y="1300"/>
                      </a:lnTo>
                      <a:lnTo>
                        <a:pt x="106" y="1215"/>
                      </a:lnTo>
                      <a:lnTo>
                        <a:pt x="98" y="1174"/>
                      </a:lnTo>
                      <a:lnTo>
                        <a:pt x="91" y="1135"/>
                      </a:lnTo>
                      <a:lnTo>
                        <a:pt x="83" y="1099"/>
                      </a:lnTo>
                      <a:lnTo>
                        <a:pt x="77" y="1066"/>
                      </a:lnTo>
                      <a:lnTo>
                        <a:pt x="69" y="1034"/>
                      </a:lnTo>
                      <a:lnTo>
                        <a:pt x="63" y="1008"/>
                      </a:lnTo>
                      <a:lnTo>
                        <a:pt x="57" y="973"/>
                      </a:lnTo>
                      <a:lnTo>
                        <a:pt x="51" y="943"/>
                      </a:lnTo>
                      <a:lnTo>
                        <a:pt x="47" y="920"/>
                      </a:lnTo>
                      <a:lnTo>
                        <a:pt x="41" y="900"/>
                      </a:lnTo>
                      <a:lnTo>
                        <a:pt x="37" y="884"/>
                      </a:lnTo>
                      <a:lnTo>
                        <a:pt x="33" y="873"/>
                      </a:lnTo>
                      <a:lnTo>
                        <a:pt x="29" y="865"/>
                      </a:lnTo>
                      <a:lnTo>
                        <a:pt x="25" y="859"/>
                      </a:lnTo>
                      <a:lnTo>
                        <a:pt x="22" y="855"/>
                      </a:lnTo>
                      <a:lnTo>
                        <a:pt x="18" y="851"/>
                      </a:lnTo>
                      <a:lnTo>
                        <a:pt x="12" y="849"/>
                      </a:lnTo>
                      <a:lnTo>
                        <a:pt x="6" y="845"/>
                      </a:lnTo>
                      <a:lnTo>
                        <a:pt x="2" y="841"/>
                      </a:lnTo>
                      <a:lnTo>
                        <a:pt x="0" y="835"/>
                      </a:lnTo>
                    </a:path>
                  </a:pathLst>
                </a:custGeom>
                <a:noFill/>
                <a:ln w="6350">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l" rtl="0" fontAlgn="base">
                    <a:spcBef>
                      <a:spcPct val="20000"/>
                    </a:spcBef>
                    <a:spcAft>
                      <a:spcPct val="0"/>
                    </a:spcAft>
                    <a:buClr>
                      <a:srgbClr val="000000"/>
                    </a:buClr>
                    <a:buSzPct val="90000"/>
                    <a:buFont typeface="Symbol" pitchFamily="18" charset="2"/>
                    <a:buNone/>
                  </a:pPr>
                  <a:endParaRPr lang="en-US" sz="2400" b="1" smtClean="0">
                    <a:solidFill>
                      <a:srgbClr val="000000"/>
                    </a:solidFill>
                    <a:latin typeface="Times New Roman" pitchFamily="18" charset="0"/>
                  </a:endParaRPr>
                </a:p>
              </p:txBody>
            </p:sp>
            <p:sp>
              <p:nvSpPr>
                <p:cNvPr id="202808" name="Rectangle 43"/>
                <p:cNvSpPr>
                  <a:spLocks noChangeArrowheads="1"/>
                </p:cNvSpPr>
                <p:nvPr/>
              </p:nvSpPr>
              <p:spPr bwMode="auto">
                <a:xfrm>
                  <a:off x="2626" y="3131"/>
                  <a:ext cx="47" cy="157"/>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rtl="0" eaLnBrk="0" fontAlgn="base" hangingPunct="0">
                    <a:spcBef>
                      <a:spcPct val="0"/>
                    </a:spcBef>
                    <a:spcAft>
                      <a:spcPct val="0"/>
                    </a:spcAft>
                  </a:pPr>
                  <a:endParaRPr lang="en-US" sz="4000" smtClean="0">
                    <a:solidFill>
                      <a:srgbClr val="663300"/>
                    </a:solidFill>
                    <a:cs typeface="Arial" pitchFamily="34" charset="0"/>
                  </a:endParaRPr>
                </a:p>
              </p:txBody>
            </p:sp>
          </p:grpSp>
          <p:sp>
            <p:nvSpPr>
              <p:cNvPr id="202791" name="Oval 44"/>
              <p:cNvSpPr>
                <a:spLocks noChangeArrowheads="1"/>
              </p:cNvSpPr>
              <p:nvPr/>
            </p:nvSpPr>
            <p:spPr bwMode="auto">
              <a:xfrm>
                <a:off x="3281" y="3162"/>
                <a:ext cx="80" cy="80"/>
              </a:xfrm>
              <a:prstGeom prst="ellipse">
                <a:avLst/>
              </a:prstGeom>
              <a:solidFill>
                <a:srgbClr val="FFFFFF"/>
              </a:solidFill>
              <a:ln w="6350">
                <a:solidFill>
                  <a:srgbClr val="000000"/>
                </a:solidFill>
                <a:round/>
                <a:headEnd/>
                <a:tailEnd/>
              </a:ln>
            </p:spPr>
            <p:txBody>
              <a:bodyPr/>
              <a:lstStyle/>
              <a:p>
                <a:pPr algn="ctr" rtl="0" eaLnBrk="0" fontAlgn="base" hangingPunct="0">
                  <a:spcBef>
                    <a:spcPct val="0"/>
                  </a:spcBef>
                  <a:spcAft>
                    <a:spcPct val="0"/>
                  </a:spcAft>
                </a:pPr>
                <a:endParaRPr lang="en-US" sz="4000" smtClean="0">
                  <a:solidFill>
                    <a:srgbClr val="663300"/>
                  </a:solidFill>
                  <a:cs typeface="Arial" pitchFamily="34" charset="0"/>
                </a:endParaRPr>
              </a:p>
            </p:txBody>
          </p:sp>
          <p:grpSp>
            <p:nvGrpSpPr>
              <p:cNvPr id="202792" name="Group 45"/>
              <p:cNvGrpSpPr>
                <a:grpSpLocks/>
              </p:cNvGrpSpPr>
              <p:nvPr/>
            </p:nvGrpSpPr>
            <p:grpSpPr bwMode="auto">
              <a:xfrm>
                <a:off x="2285" y="1822"/>
                <a:ext cx="106" cy="497"/>
                <a:chOff x="2285" y="1822"/>
                <a:chExt cx="106" cy="497"/>
              </a:xfrm>
            </p:grpSpPr>
            <p:sp>
              <p:nvSpPr>
                <p:cNvPr id="202804" name="Rectangle 46"/>
                <p:cNvSpPr>
                  <a:spLocks noChangeArrowheads="1"/>
                </p:cNvSpPr>
                <p:nvPr/>
              </p:nvSpPr>
              <p:spPr bwMode="auto">
                <a:xfrm>
                  <a:off x="2327" y="1822"/>
                  <a:ext cx="23" cy="39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rtl="0" eaLnBrk="0" fontAlgn="base" hangingPunct="0">
                    <a:spcBef>
                      <a:spcPct val="0"/>
                    </a:spcBef>
                    <a:spcAft>
                      <a:spcPct val="0"/>
                    </a:spcAft>
                  </a:pPr>
                  <a:endParaRPr lang="en-US" sz="4000" smtClean="0">
                    <a:solidFill>
                      <a:srgbClr val="663300"/>
                    </a:solidFill>
                    <a:cs typeface="Arial" pitchFamily="34" charset="0"/>
                  </a:endParaRPr>
                </a:p>
              </p:txBody>
            </p:sp>
            <p:sp>
              <p:nvSpPr>
                <p:cNvPr id="202805" name="Freeform 47"/>
                <p:cNvSpPr>
                  <a:spLocks/>
                </p:cNvSpPr>
                <p:nvPr/>
              </p:nvSpPr>
              <p:spPr bwMode="auto">
                <a:xfrm>
                  <a:off x="2285" y="2213"/>
                  <a:ext cx="106" cy="106"/>
                </a:xfrm>
                <a:custGeom>
                  <a:avLst/>
                  <a:gdLst>
                    <a:gd name="T0" fmla="*/ 0 w 211"/>
                    <a:gd name="T1" fmla="*/ 0 h 211"/>
                    <a:gd name="T2" fmla="*/ 1 w 211"/>
                    <a:gd name="T3" fmla="*/ 2 h 211"/>
                    <a:gd name="T4" fmla="*/ 2 w 211"/>
                    <a:gd name="T5" fmla="*/ 0 h 211"/>
                    <a:gd name="T6" fmla="*/ 0 w 211"/>
                    <a:gd name="T7" fmla="*/ 0 h 211"/>
                    <a:gd name="T8" fmla="*/ 0 60000 65536"/>
                    <a:gd name="T9" fmla="*/ 0 60000 65536"/>
                    <a:gd name="T10" fmla="*/ 0 60000 65536"/>
                    <a:gd name="T11" fmla="*/ 0 60000 65536"/>
                    <a:gd name="T12" fmla="*/ 0 w 211"/>
                    <a:gd name="T13" fmla="*/ 0 h 211"/>
                    <a:gd name="T14" fmla="*/ 211 w 211"/>
                    <a:gd name="T15" fmla="*/ 211 h 211"/>
                  </a:gdLst>
                  <a:ahLst/>
                  <a:cxnLst>
                    <a:cxn ang="T8">
                      <a:pos x="T0" y="T1"/>
                    </a:cxn>
                    <a:cxn ang="T9">
                      <a:pos x="T2" y="T3"/>
                    </a:cxn>
                    <a:cxn ang="T10">
                      <a:pos x="T4" y="T5"/>
                    </a:cxn>
                    <a:cxn ang="T11">
                      <a:pos x="T6" y="T7"/>
                    </a:cxn>
                  </a:cxnLst>
                  <a:rect l="T12" t="T13" r="T14" b="T15"/>
                  <a:pathLst>
                    <a:path w="211" h="211">
                      <a:moveTo>
                        <a:pt x="0" y="0"/>
                      </a:moveTo>
                      <a:lnTo>
                        <a:pt x="106" y="211"/>
                      </a:lnTo>
                      <a:lnTo>
                        <a:pt x="211"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20000"/>
                    </a:spcBef>
                    <a:spcAft>
                      <a:spcPct val="0"/>
                    </a:spcAft>
                    <a:buClr>
                      <a:srgbClr val="000000"/>
                    </a:buClr>
                    <a:buSzPct val="90000"/>
                    <a:buFont typeface="Symbol" pitchFamily="18" charset="2"/>
                    <a:buNone/>
                  </a:pPr>
                  <a:endParaRPr lang="en-US" sz="2400" b="1" smtClean="0">
                    <a:solidFill>
                      <a:srgbClr val="000000"/>
                    </a:solidFill>
                    <a:latin typeface="Times New Roman" pitchFamily="18" charset="0"/>
                  </a:endParaRPr>
                </a:p>
              </p:txBody>
            </p:sp>
          </p:grpSp>
          <p:sp>
            <p:nvSpPr>
              <p:cNvPr id="202793" name="Rectangle 48"/>
              <p:cNvSpPr>
                <a:spLocks noChangeArrowheads="1"/>
              </p:cNvSpPr>
              <p:nvPr/>
            </p:nvSpPr>
            <p:spPr bwMode="auto">
              <a:xfrm>
                <a:off x="2327" y="1802"/>
                <a:ext cx="197" cy="24"/>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rtl="0" eaLnBrk="0" fontAlgn="base" hangingPunct="0">
                  <a:spcBef>
                    <a:spcPct val="0"/>
                  </a:spcBef>
                  <a:spcAft>
                    <a:spcPct val="0"/>
                  </a:spcAft>
                </a:pPr>
                <a:endParaRPr lang="en-US" sz="4000" smtClean="0">
                  <a:solidFill>
                    <a:srgbClr val="663300"/>
                  </a:solidFill>
                  <a:cs typeface="Arial" pitchFamily="34" charset="0"/>
                </a:endParaRPr>
              </a:p>
            </p:txBody>
          </p:sp>
          <p:grpSp>
            <p:nvGrpSpPr>
              <p:cNvPr id="202794" name="Group 49"/>
              <p:cNvGrpSpPr>
                <a:grpSpLocks/>
              </p:cNvGrpSpPr>
              <p:nvPr/>
            </p:nvGrpSpPr>
            <p:grpSpPr bwMode="auto">
              <a:xfrm>
                <a:off x="2342" y="3141"/>
                <a:ext cx="773" cy="106"/>
                <a:chOff x="2342" y="3141"/>
                <a:chExt cx="773" cy="106"/>
              </a:xfrm>
            </p:grpSpPr>
            <p:sp>
              <p:nvSpPr>
                <p:cNvPr id="202802" name="Rectangle 50"/>
                <p:cNvSpPr>
                  <a:spLocks noChangeArrowheads="1"/>
                </p:cNvSpPr>
                <p:nvPr/>
              </p:nvSpPr>
              <p:spPr bwMode="auto">
                <a:xfrm>
                  <a:off x="2342" y="3182"/>
                  <a:ext cx="670" cy="2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rtl="0" eaLnBrk="0" fontAlgn="base" hangingPunct="0">
                    <a:spcBef>
                      <a:spcPct val="0"/>
                    </a:spcBef>
                    <a:spcAft>
                      <a:spcPct val="0"/>
                    </a:spcAft>
                  </a:pPr>
                  <a:endParaRPr lang="en-US" sz="4000" smtClean="0">
                    <a:solidFill>
                      <a:srgbClr val="663300"/>
                    </a:solidFill>
                    <a:cs typeface="Arial" pitchFamily="34" charset="0"/>
                  </a:endParaRPr>
                </a:p>
              </p:txBody>
            </p:sp>
            <p:sp>
              <p:nvSpPr>
                <p:cNvPr id="202803" name="Freeform 51"/>
                <p:cNvSpPr>
                  <a:spLocks/>
                </p:cNvSpPr>
                <p:nvPr/>
              </p:nvSpPr>
              <p:spPr bwMode="auto">
                <a:xfrm>
                  <a:off x="3010" y="3141"/>
                  <a:ext cx="105" cy="106"/>
                </a:xfrm>
                <a:custGeom>
                  <a:avLst/>
                  <a:gdLst>
                    <a:gd name="T0" fmla="*/ 0 w 211"/>
                    <a:gd name="T1" fmla="*/ 2 h 211"/>
                    <a:gd name="T2" fmla="*/ 1 w 211"/>
                    <a:gd name="T3" fmla="*/ 1 h 211"/>
                    <a:gd name="T4" fmla="*/ 0 w 211"/>
                    <a:gd name="T5" fmla="*/ 0 h 211"/>
                    <a:gd name="T6" fmla="*/ 0 w 211"/>
                    <a:gd name="T7" fmla="*/ 2 h 211"/>
                    <a:gd name="T8" fmla="*/ 0 60000 65536"/>
                    <a:gd name="T9" fmla="*/ 0 60000 65536"/>
                    <a:gd name="T10" fmla="*/ 0 60000 65536"/>
                    <a:gd name="T11" fmla="*/ 0 60000 65536"/>
                    <a:gd name="T12" fmla="*/ 0 w 211"/>
                    <a:gd name="T13" fmla="*/ 0 h 211"/>
                    <a:gd name="T14" fmla="*/ 211 w 211"/>
                    <a:gd name="T15" fmla="*/ 211 h 211"/>
                  </a:gdLst>
                  <a:ahLst/>
                  <a:cxnLst>
                    <a:cxn ang="T8">
                      <a:pos x="T0" y="T1"/>
                    </a:cxn>
                    <a:cxn ang="T9">
                      <a:pos x="T2" y="T3"/>
                    </a:cxn>
                    <a:cxn ang="T10">
                      <a:pos x="T4" y="T5"/>
                    </a:cxn>
                    <a:cxn ang="T11">
                      <a:pos x="T6" y="T7"/>
                    </a:cxn>
                  </a:cxnLst>
                  <a:rect l="T12" t="T13" r="T14" b="T15"/>
                  <a:pathLst>
                    <a:path w="211" h="211">
                      <a:moveTo>
                        <a:pt x="0" y="211"/>
                      </a:moveTo>
                      <a:lnTo>
                        <a:pt x="211" y="104"/>
                      </a:lnTo>
                      <a:lnTo>
                        <a:pt x="0" y="0"/>
                      </a:lnTo>
                      <a:lnTo>
                        <a:pt x="0" y="21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20000"/>
                    </a:spcBef>
                    <a:spcAft>
                      <a:spcPct val="0"/>
                    </a:spcAft>
                    <a:buClr>
                      <a:srgbClr val="000000"/>
                    </a:buClr>
                    <a:buSzPct val="90000"/>
                    <a:buFont typeface="Symbol" pitchFamily="18" charset="2"/>
                    <a:buNone/>
                  </a:pPr>
                  <a:endParaRPr lang="en-US" sz="2400" b="1" smtClean="0">
                    <a:solidFill>
                      <a:srgbClr val="000000"/>
                    </a:solidFill>
                    <a:latin typeface="Times New Roman" pitchFamily="18" charset="0"/>
                  </a:endParaRPr>
                </a:p>
              </p:txBody>
            </p:sp>
          </p:grpSp>
          <p:sp>
            <p:nvSpPr>
              <p:cNvPr id="202795" name="Rectangle 52"/>
              <p:cNvSpPr>
                <a:spLocks noChangeArrowheads="1"/>
              </p:cNvSpPr>
              <p:nvPr/>
            </p:nvSpPr>
            <p:spPr bwMode="auto">
              <a:xfrm>
                <a:off x="2327" y="2354"/>
                <a:ext cx="23" cy="85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rtl="0" eaLnBrk="0" fontAlgn="base" hangingPunct="0">
                  <a:spcBef>
                    <a:spcPct val="0"/>
                  </a:spcBef>
                  <a:spcAft>
                    <a:spcPct val="0"/>
                  </a:spcAft>
                </a:pPr>
                <a:endParaRPr lang="en-US" sz="4000" smtClean="0">
                  <a:solidFill>
                    <a:srgbClr val="663300"/>
                  </a:solidFill>
                  <a:cs typeface="Arial" pitchFamily="34" charset="0"/>
                </a:endParaRPr>
              </a:p>
            </p:txBody>
          </p:sp>
          <p:sp>
            <p:nvSpPr>
              <p:cNvPr id="202796" name="Rectangle 53"/>
              <p:cNvSpPr>
                <a:spLocks noChangeArrowheads="1"/>
              </p:cNvSpPr>
              <p:nvPr/>
            </p:nvSpPr>
            <p:spPr bwMode="auto">
              <a:xfrm>
                <a:off x="2865" y="3330"/>
                <a:ext cx="618" cy="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defTabSz="900113" rtl="0" eaLnBrk="0" fontAlgn="base" hangingPunct="0">
                  <a:spcBef>
                    <a:spcPct val="0"/>
                  </a:spcBef>
                  <a:spcAft>
                    <a:spcPct val="0"/>
                  </a:spcAft>
                </a:pPr>
                <a:r>
                  <a:rPr lang="en-GB" sz="1400" smtClean="0">
                    <a:solidFill>
                      <a:srgbClr val="000000"/>
                    </a:solidFill>
                    <a:cs typeface="Arial" pitchFamily="34" charset="0"/>
                  </a:rPr>
                  <a:t>Handling of</a:t>
                </a:r>
                <a:endParaRPr lang="en-GB" sz="1400" smtClean="0">
                  <a:solidFill>
                    <a:srgbClr val="663300"/>
                  </a:solidFill>
                  <a:cs typeface="Arial" pitchFamily="34" charset="0"/>
                </a:endParaRPr>
              </a:p>
            </p:txBody>
          </p:sp>
          <p:sp>
            <p:nvSpPr>
              <p:cNvPr id="202797" name="Rectangle 54"/>
              <p:cNvSpPr>
                <a:spLocks noChangeArrowheads="1"/>
              </p:cNvSpPr>
              <p:nvPr/>
            </p:nvSpPr>
            <p:spPr bwMode="auto">
              <a:xfrm>
                <a:off x="2865" y="3433"/>
                <a:ext cx="428" cy="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defTabSz="900113" rtl="0" eaLnBrk="0" fontAlgn="base" hangingPunct="0">
                  <a:spcBef>
                    <a:spcPct val="0"/>
                  </a:spcBef>
                  <a:spcAft>
                    <a:spcPct val="0"/>
                  </a:spcAft>
                </a:pPr>
                <a:r>
                  <a:rPr lang="en-GB" sz="1400" smtClean="0">
                    <a:solidFill>
                      <a:srgbClr val="000000"/>
                    </a:solidFill>
                    <a:cs typeface="Arial" pitchFamily="34" charset="0"/>
                  </a:rPr>
                  <a:t>controls</a:t>
                </a:r>
                <a:endParaRPr lang="en-GB" sz="1400" smtClean="0">
                  <a:solidFill>
                    <a:srgbClr val="663300"/>
                  </a:solidFill>
                  <a:cs typeface="Arial" pitchFamily="34" charset="0"/>
                </a:endParaRPr>
              </a:p>
            </p:txBody>
          </p:sp>
          <p:sp>
            <p:nvSpPr>
              <p:cNvPr id="202798" name="Rectangle 55"/>
              <p:cNvSpPr>
                <a:spLocks noChangeArrowheads="1"/>
              </p:cNvSpPr>
              <p:nvPr/>
            </p:nvSpPr>
            <p:spPr bwMode="auto">
              <a:xfrm>
                <a:off x="2808" y="1821"/>
                <a:ext cx="565" cy="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rtl="0" eaLnBrk="0" fontAlgn="base" hangingPunct="0">
                  <a:spcBef>
                    <a:spcPct val="0"/>
                  </a:spcBef>
                  <a:spcAft>
                    <a:spcPct val="0"/>
                  </a:spcAft>
                </a:pPr>
                <a:endParaRPr lang="en-US" sz="4000" smtClean="0">
                  <a:solidFill>
                    <a:srgbClr val="663300"/>
                  </a:solidFill>
                  <a:cs typeface="Arial" pitchFamily="34" charset="0"/>
                </a:endParaRPr>
              </a:p>
            </p:txBody>
          </p:sp>
          <p:sp>
            <p:nvSpPr>
              <p:cNvPr id="202799" name="Rectangle 56"/>
              <p:cNvSpPr>
                <a:spLocks noChangeArrowheads="1"/>
              </p:cNvSpPr>
              <p:nvPr/>
            </p:nvSpPr>
            <p:spPr bwMode="auto">
              <a:xfrm>
                <a:off x="2865" y="1849"/>
                <a:ext cx="584" cy="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defTabSz="900113" rtl="0" eaLnBrk="0" fontAlgn="base" hangingPunct="0">
                  <a:spcBef>
                    <a:spcPct val="0"/>
                  </a:spcBef>
                  <a:spcAft>
                    <a:spcPct val="0"/>
                  </a:spcAft>
                </a:pPr>
                <a:r>
                  <a:rPr lang="en-GB" sz="1400" smtClean="0">
                    <a:solidFill>
                      <a:srgbClr val="000000"/>
                    </a:solidFill>
                    <a:cs typeface="Arial" pitchFamily="34" charset="0"/>
                  </a:rPr>
                  <a:t>Perception</a:t>
                </a:r>
                <a:endParaRPr lang="en-GB" sz="1400" smtClean="0">
                  <a:solidFill>
                    <a:srgbClr val="663300"/>
                  </a:solidFill>
                  <a:cs typeface="Arial" pitchFamily="34" charset="0"/>
                </a:endParaRPr>
              </a:p>
            </p:txBody>
          </p:sp>
          <p:sp>
            <p:nvSpPr>
              <p:cNvPr id="202800" name="Rectangle 57"/>
              <p:cNvSpPr>
                <a:spLocks noChangeArrowheads="1"/>
              </p:cNvSpPr>
              <p:nvPr/>
            </p:nvSpPr>
            <p:spPr bwMode="auto">
              <a:xfrm>
                <a:off x="2959" y="1451"/>
                <a:ext cx="425" cy="1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rtl="0" eaLnBrk="0" fontAlgn="base" hangingPunct="0">
                  <a:spcBef>
                    <a:spcPct val="0"/>
                  </a:spcBef>
                  <a:spcAft>
                    <a:spcPct val="0"/>
                  </a:spcAft>
                </a:pPr>
                <a:endParaRPr lang="en-US" sz="4000" smtClean="0">
                  <a:solidFill>
                    <a:srgbClr val="663300"/>
                  </a:solidFill>
                  <a:cs typeface="Arial" pitchFamily="34" charset="0"/>
                </a:endParaRPr>
              </a:p>
            </p:txBody>
          </p:sp>
          <p:sp>
            <p:nvSpPr>
              <p:cNvPr id="202801" name="Rectangle 58"/>
              <p:cNvSpPr>
                <a:spLocks noChangeArrowheads="1"/>
              </p:cNvSpPr>
              <p:nvPr/>
            </p:nvSpPr>
            <p:spPr bwMode="auto">
              <a:xfrm>
                <a:off x="3017" y="1478"/>
                <a:ext cx="399" cy="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defTabSz="900113" rtl="0" eaLnBrk="0" fontAlgn="base" hangingPunct="0">
                  <a:spcBef>
                    <a:spcPct val="0"/>
                  </a:spcBef>
                  <a:spcAft>
                    <a:spcPct val="0"/>
                  </a:spcAft>
                </a:pPr>
                <a:r>
                  <a:rPr lang="en-GB" sz="1400" smtClean="0">
                    <a:solidFill>
                      <a:srgbClr val="000000"/>
                    </a:solidFill>
                    <a:cs typeface="Arial" pitchFamily="34" charset="0"/>
                  </a:rPr>
                  <a:t>(“Man”)</a:t>
                </a:r>
                <a:endParaRPr lang="en-GB" sz="1400" smtClean="0">
                  <a:solidFill>
                    <a:srgbClr val="663300"/>
                  </a:solidFill>
                  <a:cs typeface="Arial" pitchFamily="34" charset="0"/>
                </a:endParaRPr>
              </a:p>
            </p:txBody>
          </p:sp>
        </p:grpSp>
        <p:sp>
          <p:nvSpPr>
            <p:cNvPr id="202779" name="Text Box 59"/>
            <p:cNvSpPr txBox="1">
              <a:spLocks noChangeArrowheads="1"/>
            </p:cNvSpPr>
            <p:nvPr/>
          </p:nvSpPr>
          <p:spPr bwMode="auto">
            <a:xfrm>
              <a:off x="3104" y="2218"/>
              <a:ext cx="973" cy="465"/>
            </a:xfrm>
            <a:prstGeom prst="rect">
              <a:avLst/>
            </a:prstGeom>
            <a:solidFill>
              <a:srgbClr val="FFFFFF"/>
            </a:solidFill>
            <a:ln w="6350">
              <a:solidFill>
                <a:schemeClr val="tx1"/>
              </a:solidFill>
              <a:miter lim="800000"/>
              <a:headEnd/>
              <a:tailEnd/>
            </a:ln>
          </p:spPr>
          <p:txBody>
            <a:bodyPr anchor="ctr">
              <a:spAutoFit/>
            </a:bodyPr>
            <a:lstStyle>
              <a:lvl1pPr defTabSz="900113" eaLnBrk="0" hangingPunct="0">
                <a:defRPr sz="2400" b="1">
                  <a:solidFill>
                    <a:schemeClr val="tx1"/>
                  </a:solidFill>
                  <a:latin typeface="Times New Roman" pitchFamily="18" charset="0"/>
                </a:defRPr>
              </a:lvl1pPr>
              <a:lvl2pPr marL="742950" indent="-285750" defTabSz="900113" eaLnBrk="0" hangingPunct="0">
                <a:defRPr sz="2400" b="1">
                  <a:solidFill>
                    <a:schemeClr val="tx1"/>
                  </a:solidFill>
                  <a:latin typeface="Times New Roman" pitchFamily="18" charset="0"/>
                </a:defRPr>
              </a:lvl2pPr>
              <a:lvl3pPr marL="1143000" indent="-228600" defTabSz="900113" eaLnBrk="0" hangingPunct="0">
                <a:defRPr sz="2400" b="1">
                  <a:solidFill>
                    <a:schemeClr val="tx1"/>
                  </a:solidFill>
                  <a:latin typeface="Times New Roman" pitchFamily="18" charset="0"/>
                </a:defRPr>
              </a:lvl3pPr>
              <a:lvl4pPr marL="1600200" indent="-228600" defTabSz="900113" eaLnBrk="0" hangingPunct="0">
                <a:defRPr sz="2400" b="1">
                  <a:solidFill>
                    <a:schemeClr val="tx1"/>
                  </a:solidFill>
                  <a:latin typeface="Times New Roman" pitchFamily="18" charset="0"/>
                </a:defRPr>
              </a:lvl4pPr>
              <a:lvl5pPr marL="2057400" indent="-228600" defTabSz="900113" eaLnBrk="0" hangingPunct="0">
                <a:defRPr sz="2400" b="1">
                  <a:solidFill>
                    <a:schemeClr val="tx1"/>
                  </a:solidFill>
                  <a:latin typeface="Times New Roman" pitchFamily="18" charset="0"/>
                </a:defRPr>
              </a:lvl5pPr>
              <a:lvl6pPr marL="2514600" indent="-228600" defTabSz="900113"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defTabSz="900113"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defTabSz="900113"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defTabSz="900113"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algn="ctr" rtl="0" fontAlgn="base">
                <a:spcBef>
                  <a:spcPct val="0"/>
                </a:spcBef>
                <a:spcAft>
                  <a:spcPct val="0"/>
                </a:spcAft>
              </a:pPr>
              <a:r>
                <a:rPr lang="en-GB" sz="1400" b="0" smtClean="0">
                  <a:solidFill>
                    <a:srgbClr val="663300"/>
                  </a:solidFill>
                  <a:latin typeface="Arial" pitchFamily="34" charset="0"/>
                  <a:cs typeface="Arial" pitchFamily="34" charset="0"/>
                </a:rPr>
                <a:t>Human-Machine Interface</a:t>
              </a:r>
            </a:p>
          </p:txBody>
        </p:sp>
        <p:sp>
          <p:nvSpPr>
            <p:cNvPr id="202780" name="Text Box 60"/>
            <p:cNvSpPr txBox="1">
              <a:spLocks noChangeArrowheads="1"/>
            </p:cNvSpPr>
            <p:nvPr/>
          </p:nvSpPr>
          <p:spPr bwMode="auto">
            <a:xfrm>
              <a:off x="1148" y="2346"/>
              <a:ext cx="973" cy="330"/>
            </a:xfrm>
            <a:prstGeom prst="rect">
              <a:avLst/>
            </a:prstGeom>
            <a:solidFill>
              <a:srgbClr val="FFFFFF"/>
            </a:solidFill>
            <a:ln w="6350">
              <a:solidFill>
                <a:schemeClr val="tx1"/>
              </a:solidFill>
              <a:miter lim="800000"/>
              <a:headEnd/>
              <a:tailEnd/>
            </a:ln>
          </p:spPr>
          <p:txBody>
            <a:bodyPr anchor="ctr">
              <a:spAutoFit/>
            </a:bodyPr>
            <a:lstStyle>
              <a:lvl1pPr defTabSz="900113" eaLnBrk="0" hangingPunct="0">
                <a:defRPr sz="2400" b="1">
                  <a:solidFill>
                    <a:schemeClr val="tx1"/>
                  </a:solidFill>
                  <a:latin typeface="Times New Roman" pitchFamily="18" charset="0"/>
                </a:defRPr>
              </a:lvl1pPr>
              <a:lvl2pPr marL="742950" indent="-285750" defTabSz="900113" eaLnBrk="0" hangingPunct="0">
                <a:defRPr sz="2400" b="1">
                  <a:solidFill>
                    <a:schemeClr val="tx1"/>
                  </a:solidFill>
                  <a:latin typeface="Times New Roman" pitchFamily="18" charset="0"/>
                </a:defRPr>
              </a:lvl2pPr>
              <a:lvl3pPr marL="1143000" indent="-228600" defTabSz="900113" eaLnBrk="0" hangingPunct="0">
                <a:defRPr sz="2400" b="1">
                  <a:solidFill>
                    <a:schemeClr val="tx1"/>
                  </a:solidFill>
                  <a:latin typeface="Times New Roman" pitchFamily="18" charset="0"/>
                </a:defRPr>
              </a:lvl3pPr>
              <a:lvl4pPr marL="1600200" indent="-228600" defTabSz="900113" eaLnBrk="0" hangingPunct="0">
                <a:defRPr sz="2400" b="1">
                  <a:solidFill>
                    <a:schemeClr val="tx1"/>
                  </a:solidFill>
                  <a:latin typeface="Times New Roman" pitchFamily="18" charset="0"/>
                </a:defRPr>
              </a:lvl4pPr>
              <a:lvl5pPr marL="2057400" indent="-228600" defTabSz="900113" eaLnBrk="0" hangingPunct="0">
                <a:defRPr sz="2400" b="1">
                  <a:solidFill>
                    <a:schemeClr val="tx1"/>
                  </a:solidFill>
                  <a:latin typeface="Times New Roman" pitchFamily="18" charset="0"/>
                </a:defRPr>
              </a:lvl5pPr>
              <a:lvl6pPr marL="2514600" indent="-228600" defTabSz="900113"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defTabSz="900113"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defTabSz="900113"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defTabSz="900113"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algn="ctr" rtl="0" fontAlgn="base">
                <a:spcBef>
                  <a:spcPct val="0"/>
                </a:spcBef>
                <a:spcAft>
                  <a:spcPct val="0"/>
                </a:spcAft>
              </a:pPr>
              <a:r>
                <a:rPr lang="en-GB" sz="1400" b="0" smtClean="0">
                  <a:solidFill>
                    <a:srgbClr val="663300"/>
                  </a:solidFill>
                  <a:latin typeface="Arial" pitchFamily="34" charset="0"/>
                  <a:cs typeface="Arial" pitchFamily="34" charset="0"/>
                </a:rPr>
                <a:t>Human</a:t>
              </a:r>
            </a:p>
            <a:p>
              <a:pPr algn="ctr" rtl="0" fontAlgn="base">
                <a:spcBef>
                  <a:spcPct val="0"/>
                </a:spcBef>
                <a:spcAft>
                  <a:spcPct val="0"/>
                </a:spcAft>
              </a:pPr>
              <a:r>
                <a:rPr lang="en-GB" sz="1400" b="0" smtClean="0">
                  <a:solidFill>
                    <a:srgbClr val="663300"/>
                  </a:solidFill>
                  <a:latin typeface="Arial" pitchFamily="34" charset="0"/>
                  <a:cs typeface="Arial" pitchFamily="34" charset="0"/>
                </a:rPr>
                <a:t>Capabilities</a:t>
              </a:r>
            </a:p>
          </p:txBody>
        </p:sp>
        <p:sp>
          <p:nvSpPr>
            <p:cNvPr id="202781" name="Text Box 61"/>
            <p:cNvSpPr txBox="1">
              <a:spLocks noChangeArrowheads="1"/>
            </p:cNvSpPr>
            <p:nvPr/>
          </p:nvSpPr>
          <p:spPr bwMode="auto">
            <a:xfrm>
              <a:off x="4784" y="1950"/>
              <a:ext cx="973" cy="330"/>
            </a:xfrm>
            <a:prstGeom prst="rect">
              <a:avLst/>
            </a:prstGeom>
            <a:solidFill>
              <a:srgbClr val="FFFFFF"/>
            </a:solidFill>
            <a:ln w="6350">
              <a:solidFill>
                <a:schemeClr val="tx1"/>
              </a:solidFill>
              <a:miter lim="800000"/>
              <a:headEnd/>
              <a:tailEnd/>
            </a:ln>
          </p:spPr>
          <p:txBody>
            <a:bodyPr anchor="ctr">
              <a:spAutoFit/>
            </a:bodyPr>
            <a:lstStyle>
              <a:lvl1pPr defTabSz="900113" eaLnBrk="0" hangingPunct="0">
                <a:defRPr sz="2400" b="1">
                  <a:solidFill>
                    <a:schemeClr val="tx1"/>
                  </a:solidFill>
                  <a:latin typeface="Times New Roman" pitchFamily="18" charset="0"/>
                </a:defRPr>
              </a:lvl1pPr>
              <a:lvl2pPr marL="742950" indent="-285750" defTabSz="900113" eaLnBrk="0" hangingPunct="0">
                <a:defRPr sz="2400" b="1">
                  <a:solidFill>
                    <a:schemeClr val="tx1"/>
                  </a:solidFill>
                  <a:latin typeface="Times New Roman" pitchFamily="18" charset="0"/>
                </a:defRPr>
              </a:lvl2pPr>
              <a:lvl3pPr marL="1143000" indent="-228600" defTabSz="900113" eaLnBrk="0" hangingPunct="0">
                <a:defRPr sz="2400" b="1">
                  <a:solidFill>
                    <a:schemeClr val="tx1"/>
                  </a:solidFill>
                  <a:latin typeface="Times New Roman" pitchFamily="18" charset="0"/>
                </a:defRPr>
              </a:lvl3pPr>
              <a:lvl4pPr marL="1600200" indent="-228600" defTabSz="900113" eaLnBrk="0" hangingPunct="0">
                <a:defRPr sz="2400" b="1">
                  <a:solidFill>
                    <a:schemeClr val="tx1"/>
                  </a:solidFill>
                  <a:latin typeface="Times New Roman" pitchFamily="18" charset="0"/>
                </a:defRPr>
              </a:lvl4pPr>
              <a:lvl5pPr marL="2057400" indent="-228600" defTabSz="900113" eaLnBrk="0" hangingPunct="0">
                <a:defRPr sz="2400" b="1">
                  <a:solidFill>
                    <a:schemeClr val="tx1"/>
                  </a:solidFill>
                  <a:latin typeface="Times New Roman" pitchFamily="18" charset="0"/>
                </a:defRPr>
              </a:lvl5pPr>
              <a:lvl6pPr marL="2514600" indent="-228600" defTabSz="900113"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defTabSz="900113"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defTabSz="900113"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defTabSz="900113"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algn="ctr" rtl="0" fontAlgn="base">
                <a:spcBef>
                  <a:spcPct val="0"/>
                </a:spcBef>
                <a:spcAft>
                  <a:spcPct val="0"/>
                </a:spcAft>
              </a:pPr>
              <a:r>
                <a:rPr lang="en-GB" sz="1400" b="0" smtClean="0">
                  <a:solidFill>
                    <a:srgbClr val="663300"/>
                  </a:solidFill>
                  <a:latin typeface="Arial" pitchFamily="34" charset="0"/>
                  <a:cs typeface="Arial" pitchFamily="34" charset="0"/>
                </a:rPr>
                <a:t>Equipment</a:t>
              </a:r>
            </a:p>
            <a:p>
              <a:pPr algn="ctr" rtl="0" fontAlgn="base">
                <a:spcBef>
                  <a:spcPct val="0"/>
                </a:spcBef>
                <a:spcAft>
                  <a:spcPct val="0"/>
                </a:spcAft>
              </a:pPr>
              <a:r>
                <a:rPr lang="en-GB" sz="1400" b="0" smtClean="0">
                  <a:solidFill>
                    <a:srgbClr val="663300"/>
                  </a:solidFill>
                  <a:latin typeface="Arial" pitchFamily="34" charset="0"/>
                  <a:cs typeface="Arial" pitchFamily="34" charset="0"/>
                </a:rPr>
                <a:t>Design</a:t>
              </a:r>
            </a:p>
          </p:txBody>
        </p:sp>
        <p:sp>
          <p:nvSpPr>
            <p:cNvPr id="202782" name="Text Box 62"/>
            <p:cNvSpPr txBox="1">
              <a:spLocks noChangeArrowheads="1"/>
            </p:cNvSpPr>
            <p:nvPr/>
          </p:nvSpPr>
          <p:spPr bwMode="auto">
            <a:xfrm>
              <a:off x="4808" y="2724"/>
              <a:ext cx="973" cy="330"/>
            </a:xfrm>
            <a:prstGeom prst="rect">
              <a:avLst/>
            </a:prstGeom>
            <a:solidFill>
              <a:srgbClr val="FFFFFF"/>
            </a:solidFill>
            <a:ln w="6350">
              <a:solidFill>
                <a:schemeClr val="tx1"/>
              </a:solidFill>
              <a:miter lim="800000"/>
              <a:headEnd/>
              <a:tailEnd/>
            </a:ln>
          </p:spPr>
          <p:txBody>
            <a:bodyPr anchor="ctr">
              <a:spAutoFit/>
            </a:bodyPr>
            <a:lstStyle>
              <a:lvl1pPr defTabSz="900113" eaLnBrk="0" hangingPunct="0">
                <a:defRPr sz="2400" b="1">
                  <a:solidFill>
                    <a:schemeClr val="tx1"/>
                  </a:solidFill>
                  <a:latin typeface="Times New Roman" pitchFamily="18" charset="0"/>
                </a:defRPr>
              </a:lvl1pPr>
              <a:lvl2pPr marL="742950" indent="-285750" defTabSz="900113" eaLnBrk="0" hangingPunct="0">
                <a:defRPr sz="2400" b="1">
                  <a:solidFill>
                    <a:schemeClr val="tx1"/>
                  </a:solidFill>
                  <a:latin typeface="Times New Roman" pitchFamily="18" charset="0"/>
                </a:defRPr>
              </a:lvl2pPr>
              <a:lvl3pPr marL="1143000" indent="-228600" defTabSz="900113" eaLnBrk="0" hangingPunct="0">
                <a:defRPr sz="2400" b="1">
                  <a:solidFill>
                    <a:schemeClr val="tx1"/>
                  </a:solidFill>
                  <a:latin typeface="Times New Roman" pitchFamily="18" charset="0"/>
                </a:defRPr>
              </a:lvl3pPr>
              <a:lvl4pPr marL="1600200" indent="-228600" defTabSz="900113" eaLnBrk="0" hangingPunct="0">
                <a:defRPr sz="2400" b="1">
                  <a:solidFill>
                    <a:schemeClr val="tx1"/>
                  </a:solidFill>
                  <a:latin typeface="Times New Roman" pitchFamily="18" charset="0"/>
                </a:defRPr>
              </a:lvl4pPr>
              <a:lvl5pPr marL="2057400" indent="-228600" defTabSz="900113" eaLnBrk="0" hangingPunct="0">
                <a:defRPr sz="2400" b="1">
                  <a:solidFill>
                    <a:schemeClr val="tx1"/>
                  </a:solidFill>
                  <a:latin typeface="Times New Roman" pitchFamily="18" charset="0"/>
                </a:defRPr>
              </a:lvl5pPr>
              <a:lvl6pPr marL="2514600" indent="-228600" defTabSz="900113"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defTabSz="900113"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defTabSz="900113"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defTabSz="900113"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algn="ctr" rtl="0" fontAlgn="base">
                <a:spcBef>
                  <a:spcPct val="0"/>
                </a:spcBef>
                <a:spcAft>
                  <a:spcPct val="0"/>
                </a:spcAft>
              </a:pPr>
              <a:r>
                <a:rPr lang="en-GB" sz="1400" b="0" smtClean="0">
                  <a:solidFill>
                    <a:srgbClr val="663300"/>
                  </a:solidFill>
                  <a:latin typeface="Arial" pitchFamily="34" charset="0"/>
                  <a:cs typeface="Arial" pitchFamily="34" charset="0"/>
                </a:rPr>
                <a:t>Physical Work</a:t>
              </a:r>
            </a:p>
            <a:p>
              <a:pPr algn="ctr" rtl="0" fontAlgn="base">
                <a:spcBef>
                  <a:spcPct val="0"/>
                </a:spcBef>
                <a:spcAft>
                  <a:spcPct val="0"/>
                </a:spcAft>
              </a:pPr>
              <a:r>
                <a:rPr lang="en-GB" sz="1400" b="0" smtClean="0">
                  <a:solidFill>
                    <a:srgbClr val="663300"/>
                  </a:solidFill>
                  <a:latin typeface="Arial" pitchFamily="34" charset="0"/>
                  <a:cs typeface="Arial" pitchFamily="34" charset="0"/>
                </a:rPr>
                <a:t>Environment</a:t>
              </a:r>
            </a:p>
          </p:txBody>
        </p:sp>
        <p:sp>
          <p:nvSpPr>
            <p:cNvPr id="202783" name="Text Box 63"/>
            <p:cNvSpPr txBox="1">
              <a:spLocks noChangeArrowheads="1"/>
            </p:cNvSpPr>
            <p:nvPr/>
          </p:nvSpPr>
          <p:spPr bwMode="auto">
            <a:xfrm>
              <a:off x="3116" y="3730"/>
              <a:ext cx="1093" cy="465"/>
            </a:xfrm>
            <a:prstGeom prst="rect">
              <a:avLst/>
            </a:prstGeom>
            <a:solidFill>
              <a:srgbClr val="FFFFFF"/>
            </a:solidFill>
            <a:ln w="6350">
              <a:solidFill>
                <a:schemeClr val="tx1"/>
              </a:solidFill>
              <a:miter lim="800000"/>
              <a:headEnd/>
              <a:tailEnd/>
            </a:ln>
          </p:spPr>
          <p:txBody>
            <a:bodyPr anchor="ctr">
              <a:spAutoFit/>
            </a:bodyPr>
            <a:lstStyle>
              <a:lvl1pPr defTabSz="900113" eaLnBrk="0" hangingPunct="0">
                <a:defRPr sz="2400" b="1">
                  <a:solidFill>
                    <a:schemeClr val="tx1"/>
                  </a:solidFill>
                  <a:latin typeface="Times New Roman" pitchFamily="18" charset="0"/>
                </a:defRPr>
              </a:lvl1pPr>
              <a:lvl2pPr marL="742950" indent="-285750" defTabSz="900113" eaLnBrk="0" hangingPunct="0">
                <a:defRPr sz="2400" b="1">
                  <a:solidFill>
                    <a:schemeClr val="tx1"/>
                  </a:solidFill>
                  <a:latin typeface="Times New Roman" pitchFamily="18" charset="0"/>
                </a:defRPr>
              </a:lvl2pPr>
              <a:lvl3pPr marL="1143000" indent="-228600" defTabSz="900113" eaLnBrk="0" hangingPunct="0">
                <a:defRPr sz="2400" b="1">
                  <a:solidFill>
                    <a:schemeClr val="tx1"/>
                  </a:solidFill>
                  <a:latin typeface="Times New Roman" pitchFamily="18" charset="0"/>
                </a:defRPr>
              </a:lvl3pPr>
              <a:lvl4pPr marL="1600200" indent="-228600" defTabSz="900113" eaLnBrk="0" hangingPunct="0">
                <a:defRPr sz="2400" b="1">
                  <a:solidFill>
                    <a:schemeClr val="tx1"/>
                  </a:solidFill>
                  <a:latin typeface="Times New Roman" pitchFamily="18" charset="0"/>
                </a:defRPr>
              </a:lvl4pPr>
              <a:lvl5pPr marL="2057400" indent="-228600" defTabSz="900113" eaLnBrk="0" hangingPunct="0">
                <a:defRPr sz="2400" b="1">
                  <a:solidFill>
                    <a:schemeClr val="tx1"/>
                  </a:solidFill>
                  <a:latin typeface="Times New Roman" pitchFamily="18" charset="0"/>
                </a:defRPr>
              </a:lvl5pPr>
              <a:lvl6pPr marL="2514600" indent="-228600" defTabSz="900113"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defTabSz="900113"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defTabSz="900113"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defTabSz="900113"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algn="ctr" rtl="0" fontAlgn="base">
                <a:spcBef>
                  <a:spcPct val="0"/>
                </a:spcBef>
                <a:spcAft>
                  <a:spcPct val="0"/>
                </a:spcAft>
              </a:pPr>
              <a:r>
                <a:rPr lang="en-GB" sz="1400" b="0" smtClean="0">
                  <a:solidFill>
                    <a:srgbClr val="663300"/>
                  </a:solidFill>
                  <a:latin typeface="Arial" pitchFamily="34" charset="0"/>
                  <a:cs typeface="Arial" pitchFamily="34" charset="0"/>
                </a:rPr>
                <a:t>Organisational</a:t>
              </a:r>
            </a:p>
            <a:p>
              <a:pPr algn="ctr" rtl="0" fontAlgn="base">
                <a:spcBef>
                  <a:spcPct val="0"/>
                </a:spcBef>
                <a:spcAft>
                  <a:spcPct val="0"/>
                </a:spcAft>
              </a:pPr>
              <a:r>
                <a:rPr lang="en-GB" sz="1400" b="0" smtClean="0">
                  <a:solidFill>
                    <a:srgbClr val="663300"/>
                  </a:solidFill>
                  <a:latin typeface="Arial" pitchFamily="34" charset="0"/>
                  <a:cs typeface="Arial" pitchFamily="34" charset="0"/>
                </a:rPr>
                <a:t>Work Environment</a:t>
              </a:r>
            </a:p>
          </p:txBody>
        </p:sp>
        <p:pic>
          <p:nvPicPr>
            <p:cNvPr id="202784" name="Picture 6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699" y="1656"/>
              <a:ext cx="331" cy="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2785" name="Picture 6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700" y="3155"/>
              <a:ext cx="418" cy="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02786" name="Group 66"/>
            <p:cNvGrpSpPr>
              <a:grpSpLocks/>
            </p:cNvGrpSpPr>
            <p:nvPr/>
          </p:nvGrpSpPr>
          <p:grpSpPr bwMode="auto">
            <a:xfrm>
              <a:off x="3976" y="1761"/>
              <a:ext cx="450" cy="93"/>
              <a:chOff x="3706" y="1761"/>
              <a:chExt cx="513" cy="106"/>
            </a:xfrm>
          </p:grpSpPr>
          <p:sp>
            <p:nvSpPr>
              <p:cNvPr id="202788" name="Rectangle 67"/>
              <p:cNvSpPr>
                <a:spLocks noChangeArrowheads="1"/>
              </p:cNvSpPr>
              <p:nvPr/>
            </p:nvSpPr>
            <p:spPr bwMode="auto">
              <a:xfrm>
                <a:off x="3810" y="1802"/>
                <a:ext cx="409" cy="24"/>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rtl="0" eaLnBrk="0" fontAlgn="base" hangingPunct="0">
                  <a:spcBef>
                    <a:spcPct val="0"/>
                  </a:spcBef>
                  <a:spcAft>
                    <a:spcPct val="0"/>
                  </a:spcAft>
                </a:pPr>
                <a:endParaRPr lang="en-US" sz="4000" smtClean="0">
                  <a:solidFill>
                    <a:srgbClr val="663300"/>
                  </a:solidFill>
                  <a:cs typeface="Arial" pitchFamily="34" charset="0"/>
                </a:endParaRPr>
              </a:p>
            </p:txBody>
          </p:sp>
          <p:sp>
            <p:nvSpPr>
              <p:cNvPr id="202789" name="Freeform 68"/>
              <p:cNvSpPr>
                <a:spLocks/>
              </p:cNvSpPr>
              <p:nvPr/>
            </p:nvSpPr>
            <p:spPr bwMode="auto">
              <a:xfrm>
                <a:off x="3706" y="1761"/>
                <a:ext cx="106" cy="106"/>
              </a:xfrm>
              <a:custGeom>
                <a:avLst/>
                <a:gdLst>
                  <a:gd name="T0" fmla="*/ 2 w 211"/>
                  <a:gd name="T1" fmla="*/ 0 h 211"/>
                  <a:gd name="T2" fmla="*/ 0 w 211"/>
                  <a:gd name="T3" fmla="*/ 1 h 211"/>
                  <a:gd name="T4" fmla="*/ 2 w 211"/>
                  <a:gd name="T5" fmla="*/ 2 h 211"/>
                  <a:gd name="T6" fmla="*/ 2 w 211"/>
                  <a:gd name="T7" fmla="*/ 0 h 211"/>
                  <a:gd name="T8" fmla="*/ 0 60000 65536"/>
                  <a:gd name="T9" fmla="*/ 0 60000 65536"/>
                  <a:gd name="T10" fmla="*/ 0 60000 65536"/>
                  <a:gd name="T11" fmla="*/ 0 60000 65536"/>
                  <a:gd name="T12" fmla="*/ 0 w 211"/>
                  <a:gd name="T13" fmla="*/ 0 h 211"/>
                  <a:gd name="T14" fmla="*/ 211 w 211"/>
                  <a:gd name="T15" fmla="*/ 211 h 211"/>
                </a:gdLst>
                <a:ahLst/>
                <a:cxnLst>
                  <a:cxn ang="T8">
                    <a:pos x="T0" y="T1"/>
                  </a:cxn>
                  <a:cxn ang="T9">
                    <a:pos x="T2" y="T3"/>
                  </a:cxn>
                  <a:cxn ang="T10">
                    <a:pos x="T4" y="T5"/>
                  </a:cxn>
                  <a:cxn ang="T11">
                    <a:pos x="T6" y="T7"/>
                  </a:cxn>
                </a:cxnLst>
                <a:rect l="T12" t="T13" r="T14" b="T15"/>
                <a:pathLst>
                  <a:path w="211" h="211">
                    <a:moveTo>
                      <a:pt x="211" y="0"/>
                    </a:moveTo>
                    <a:lnTo>
                      <a:pt x="0" y="107"/>
                    </a:lnTo>
                    <a:lnTo>
                      <a:pt x="211" y="211"/>
                    </a:lnTo>
                    <a:lnTo>
                      <a:pt x="211"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20000"/>
                  </a:spcBef>
                  <a:spcAft>
                    <a:spcPct val="0"/>
                  </a:spcAft>
                  <a:buClr>
                    <a:srgbClr val="000000"/>
                  </a:buClr>
                  <a:buSzPct val="90000"/>
                  <a:buFont typeface="Symbol" pitchFamily="18" charset="2"/>
                  <a:buNone/>
                </a:pPr>
                <a:endParaRPr lang="en-US" sz="2400" b="1" smtClean="0">
                  <a:solidFill>
                    <a:srgbClr val="000000"/>
                  </a:solidFill>
                  <a:latin typeface="Times New Roman" pitchFamily="18" charset="0"/>
                </a:endParaRPr>
              </a:p>
            </p:txBody>
          </p:sp>
        </p:grpSp>
        <p:sp>
          <p:nvSpPr>
            <p:cNvPr id="202787" name="Text Box 69"/>
            <p:cNvSpPr txBox="1">
              <a:spLocks noChangeArrowheads="1"/>
            </p:cNvSpPr>
            <p:nvPr/>
          </p:nvSpPr>
          <p:spPr bwMode="auto">
            <a:xfrm>
              <a:off x="605" y="1224"/>
              <a:ext cx="957" cy="4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6350">
                  <a:solidFill>
                    <a:srgbClr val="000000"/>
                  </a:solidFill>
                  <a:miter lim="800000"/>
                  <a:headEnd/>
                  <a:tailEnd/>
                </a14:hiddenLine>
              </a:ext>
            </a:extLst>
          </p:spPr>
          <p:txBody>
            <a:bodyPr wrap="none" anchor="ctr">
              <a:spAutoFit/>
            </a:bodyPr>
            <a:lstStyle>
              <a:lvl1pPr defTabSz="900113" eaLnBrk="0" hangingPunct="0">
                <a:defRPr sz="2400" b="1">
                  <a:solidFill>
                    <a:schemeClr val="tx1"/>
                  </a:solidFill>
                  <a:latin typeface="Times New Roman" pitchFamily="18" charset="0"/>
                </a:defRPr>
              </a:lvl1pPr>
              <a:lvl2pPr marL="742950" indent="-285750" defTabSz="900113" eaLnBrk="0" hangingPunct="0">
                <a:defRPr sz="2400" b="1">
                  <a:solidFill>
                    <a:schemeClr val="tx1"/>
                  </a:solidFill>
                  <a:latin typeface="Times New Roman" pitchFamily="18" charset="0"/>
                </a:defRPr>
              </a:lvl2pPr>
              <a:lvl3pPr marL="1143000" indent="-228600" defTabSz="900113" eaLnBrk="0" hangingPunct="0">
                <a:defRPr sz="2400" b="1">
                  <a:solidFill>
                    <a:schemeClr val="tx1"/>
                  </a:solidFill>
                  <a:latin typeface="Times New Roman" pitchFamily="18" charset="0"/>
                </a:defRPr>
              </a:lvl3pPr>
              <a:lvl4pPr marL="1600200" indent="-228600" defTabSz="900113" eaLnBrk="0" hangingPunct="0">
                <a:defRPr sz="2400" b="1">
                  <a:solidFill>
                    <a:schemeClr val="tx1"/>
                  </a:solidFill>
                  <a:latin typeface="Times New Roman" pitchFamily="18" charset="0"/>
                </a:defRPr>
              </a:lvl4pPr>
              <a:lvl5pPr marL="2057400" indent="-228600" defTabSz="900113" eaLnBrk="0" hangingPunct="0">
                <a:defRPr sz="2400" b="1">
                  <a:solidFill>
                    <a:schemeClr val="tx1"/>
                  </a:solidFill>
                  <a:latin typeface="Times New Roman" pitchFamily="18" charset="0"/>
                </a:defRPr>
              </a:lvl5pPr>
              <a:lvl6pPr marL="2514600" indent="-228600" defTabSz="900113"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defTabSz="900113"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defTabSz="900113"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defTabSz="900113"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algn="ctr" rtl="0" fontAlgn="base">
                <a:spcBef>
                  <a:spcPct val="0"/>
                </a:spcBef>
                <a:spcAft>
                  <a:spcPct val="0"/>
                </a:spcAft>
              </a:pPr>
              <a:r>
                <a:rPr lang="en-US" sz="1200" b="0" smtClean="0">
                  <a:solidFill>
                    <a:srgbClr val="663300"/>
                  </a:solidFill>
                  <a:latin typeface="Arial" pitchFamily="34" charset="0"/>
                  <a:cs typeface="Arial" pitchFamily="34" charset="0"/>
                </a:rPr>
                <a:t>Example of </a:t>
              </a:r>
            </a:p>
            <a:p>
              <a:pPr algn="ctr" rtl="0" fontAlgn="base">
                <a:spcBef>
                  <a:spcPct val="0"/>
                </a:spcBef>
                <a:spcAft>
                  <a:spcPct val="0"/>
                </a:spcAft>
              </a:pPr>
              <a:r>
                <a:rPr lang="en-US" sz="1200" b="0" smtClean="0">
                  <a:solidFill>
                    <a:srgbClr val="663300"/>
                  </a:solidFill>
                  <a:latin typeface="Arial" pitchFamily="34" charset="0"/>
                  <a:cs typeface="Arial" pitchFamily="34" charset="0"/>
                </a:rPr>
                <a:t>a human/machine</a:t>
              </a:r>
            </a:p>
            <a:p>
              <a:pPr algn="ctr" rtl="0" fontAlgn="base">
                <a:spcBef>
                  <a:spcPct val="0"/>
                </a:spcBef>
                <a:spcAft>
                  <a:spcPct val="0"/>
                </a:spcAft>
              </a:pPr>
              <a:r>
                <a:rPr lang="en-US" sz="1200" b="0" smtClean="0">
                  <a:solidFill>
                    <a:srgbClr val="663300"/>
                  </a:solidFill>
                  <a:latin typeface="Arial" pitchFamily="34" charset="0"/>
                  <a:cs typeface="Arial" pitchFamily="34" charset="0"/>
                </a:rPr>
                <a:t>“system”</a:t>
              </a:r>
            </a:p>
          </p:txBody>
        </p:sp>
      </p:grpSp>
    </p:spTree>
    <p:extLst>
      <p:ext uri="{BB962C8B-B14F-4D97-AF65-F5344CB8AC3E}">
        <p14:creationId xmlns:p14="http://schemas.microsoft.com/office/powerpoint/2010/main" xmlns="" val="4084765629"/>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3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68313" y="304800"/>
            <a:ext cx="7532687" cy="6364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497592919"/>
      </p:ext>
    </p:extLst>
  </p:cSld>
  <p:clrMapOvr>
    <a:masterClrMapping/>
  </p:clrMapOvr>
  <p:transition spd="slow">
    <p:wheel/>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ctrTitle"/>
          </p:nvPr>
        </p:nvSpPr>
        <p:spPr/>
        <p:txBody>
          <a:bodyPr/>
          <a:lstStyle/>
          <a:p>
            <a:pPr eaLnBrk="1" hangingPunct="1"/>
            <a:endParaRPr lang="fa-IR" smtClean="0"/>
          </a:p>
        </p:txBody>
      </p:sp>
      <p:sp>
        <p:nvSpPr>
          <p:cNvPr id="129027" name="Rectangle 3"/>
          <p:cNvSpPr>
            <a:spLocks noGrp="1" noChangeArrowheads="1"/>
          </p:cNvSpPr>
          <p:nvPr>
            <p:ph type="subTitle" idx="1"/>
          </p:nvPr>
        </p:nvSpPr>
        <p:spPr/>
        <p:txBody>
          <a:bodyPr/>
          <a:lstStyle/>
          <a:p>
            <a:pPr eaLnBrk="1" hangingPunct="1"/>
            <a:endParaRPr lang="fa-IR" smtClean="0"/>
          </a:p>
        </p:txBody>
      </p:sp>
      <p:grpSp>
        <p:nvGrpSpPr>
          <p:cNvPr id="129028" name="Group 6"/>
          <p:cNvGrpSpPr>
            <a:grpSpLocks/>
          </p:cNvGrpSpPr>
          <p:nvPr/>
        </p:nvGrpSpPr>
        <p:grpSpPr bwMode="auto">
          <a:xfrm>
            <a:off x="20638" y="0"/>
            <a:ext cx="9144000" cy="6858000"/>
            <a:chOff x="0" y="0"/>
            <a:chExt cx="5760" cy="4320"/>
          </a:xfrm>
        </p:grpSpPr>
        <p:pic>
          <p:nvPicPr>
            <p:cNvPr id="129032" name="Picture 7" descr="pampheletm copy"/>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9033" name="Rectangle 8"/>
            <p:cNvSpPr>
              <a:spLocks noChangeArrowheads="1"/>
            </p:cNvSpPr>
            <p:nvPr/>
          </p:nvSpPr>
          <p:spPr bwMode="auto">
            <a:xfrm>
              <a:off x="0" y="0"/>
              <a:ext cx="2880" cy="210"/>
            </a:xfrm>
            <a:prstGeom prst="rect">
              <a:avLst/>
            </a:prstGeom>
            <a:solidFill>
              <a:srgbClr val="1D73FF"/>
            </a:solidFill>
            <a:ln w="9525">
              <a:solidFill>
                <a:srgbClr val="0066FF"/>
              </a:solidFill>
              <a:miter lim="800000"/>
              <a:headEnd/>
              <a:tailEnd/>
            </a:ln>
          </p:spPr>
          <p:txBody>
            <a:bodyPr wrap="none" anchor="ctr"/>
            <a:lstStyle/>
            <a:p>
              <a:pPr algn="ctr" rtl="0" fontAlgn="base">
                <a:spcBef>
                  <a:spcPct val="0"/>
                </a:spcBef>
                <a:spcAft>
                  <a:spcPct val="0"/>
                </a:spcAft>
              </a:pPr>
              <a:endParaRPr lang="fa-IR">
                <a:solidFill>
                  <a:srgbClr val="0066FF"/>
                </a:solidFill>
              </a:endParaRPr>
            </a:p>
          </p:txBody>
        </p:sp>
        <p:sp>
          <p:nvSpPr>
            <p:cNvPr id="129034" name="Rectangle 9"/>
            <p:cNvSpPr>
              <a:spLocks noChangeArrowheads="1"/>
            </p:cNvSpPr>
            <p:nvPr/>
          </p:nvSpPr>
          <p:spPr bwMode="auto">
            <a:xfrm>
              <a:off x="4413" y="19"/>
              <a:ext cx="1338" cy="527"/>
            </a:xfrm>
            <a:prstGeom prst="rect">
              <a:avLst/>
            </a:prstGeom>
            <a:solidFill>
              <a:srgbClr val="1D73FF"/>
            </a:solidFill>
            <a:ln w="9525">
              <a:solidFill>
                <a:srgbClr val="3366FF"/>
              </a:solidFill>
              <a:miter lim="800000"/>
              <a:headEnd/>
              <a:tailEnd/>
            </a:ln>
          </p:spPr>
          <p:txBody>
            <a:bodyPr wrap="none" anchor="ctr"/>
            <a:lstStyle/>
            <a:p>
              <a:pPr algn="ctr" rtl="0" fontAlgn="base">
                <a:spcBef>
                  <a:spcPct val="0"/>
                </a:spcBef>
                <a:spcAft>
                  <a:spcPct val="0"/>
                </a:spcAft>
              </a:pPr>
              <a:endParaRPr lang="fa-IR">
                <a:solidFill>
                  <a:srgbClr val="005DE6"/>
                </a:solidFill>
              </a:endParaRPr>
            </a:p>
          </p:txBody>
        </p:sp>
      </p:grpSp>
      <p:pic>
        <p:nvPicPr>
          <p:cNvPr id="129029" name="Picture 1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928688"/>
            <a:ext cx="6624638" cy="5751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2711450" y="6350"/>
            <a:ext cx="5075238" cy="708025"/>
          </a:xfrm>
          <a:prstGeom prst="rect">
            <a:avLst/>
          </a:prstGeom>
          <a:noFill/>
        </p:spPr>
        <p:txBody>
          <a:bodyPr>
            <a:spAutoFit/>
          </a:bodyPr>
          <a:lstStyle/>
          <a:p>
            <a:pPr algn="l" rtl="0" fontAlgn="base">
              <a:spcBef>
                <a:spcPct val="0"/>
              </a:spcBef>
              <a:spcAft>
                <a:spcPct val="0"/>
              </a:spcAft>
              <a:defRPr/>
            </a:pPr>
            <a:r>
              <a:rPr lang="fa-IR" sz="4000" b="1" dirty="0">
                <a:solidFill>
                  <a:srgbClr val="C00000"/>
                </a:solidFill>
                <a:latin typeface="IranNastaliq" pitchFamily="18" charset="0"/>
              </a:rPr>
              <a:t>ايستگاه كاري</a:t>
            </a:r>
            <a:endParaRPr lang="en-US" sz="4000" b="1" dirty="0">
              <a:solidFill>
                <a:srgbClr val="C00000"/>
              </a:solidFill>
              <a:latin typeface="IranNastaliq" pitchFamily="18" charset="0"/>
            </a:endParaRPr>
          </a:p>
        </p:txBody>
      </p:sp>
      <p:sp>
        <p:nvSpPr>
          <p:cNvPr id="11" name="TextBox 10"/>
          <p:cNvSpPr txBox="1"/>
          <p:nvPr/>
        </p:nvSpPr>
        <p:spPr>
          <a:xfrm>
            <a:off x="6410325" y="1000125"/>
            <a:ext cx="2689225" cy="5632450"/>
          </a:xfrm>
          <a:prstGeom prst="rect">
            <a:avLst/>
          </a:prstGeom>
          <a:noFill/>
        </p:spPr>
        <p:txBody>
          <a:bodyPr wrap="none">
            <a:spAutoFit/>
          </a:bodyPr>
          <a:lstStyle/>
          <a:p>
            <a:pPr fontAlgn="base">
              <a:spcBef>
                <a:spcPct val="0"/>
              </a:spcBef>
              <a:spcAft>
                <a:spcPct val="0"/>
              </a:spcAft>
              <a:defRPr/>
            </a:pPr>
            <a:r>
              <a:rPr lang="fa-IR" sz="4000" b="1" dirty="0">
                <a:solidFill>
                  <a:srgbClr val="C00000"/>
                </a:solidFill>
                <a:latin typeface="IranNastaliq" pitchFamily="18" charset="0"/>
              </a:rPr>
              <a:t>1-وقت زياد</a:t>
            </a:r>
          </a:p>
          <a:p>
            <a:pPr fontAlgn="base">
              <a:spcBef>
                <a:spcPct val="0"/>
              </a:spcBef>
              <a:spcAft>
                <a:spcPct val="0"/>
              </a:spcAft>
              <a:defRPr/>
            </a:pPr>
            <a:r>
              <a:rPr lang="fa-IR" sz="4000" b="1" dirty="0">
                <a:solidFill>
                  <a:srgbClr val="C00000"/>
                </a:solidFill>
                <a:latin typeface="IranNastaliq" pitchFamily="18" charset="0"/>
              </a:rPr>
              <a:t> ومكرر</a:t>
            </a:r>
          </a:p>
          <a:p>
            <a:pPr fontAlgn="base">
              <a:spcBef>
                <a:spcPct val="0"/>
              </a:spcBef>
              <a:spcAft>
                <a:spcPct val="0"/>
              </a:spcAft>
              <a:defRPr/>
            </a:pPr>
            <a:r>
              <a:rPr lang="fa-IR" sz="4000" b="1" dirty="0">
                <a:solidFill>
                  <a:srgbClr val="C00000"/>
                </a:solidFill>
                <a:latin typeface="IranNastaliq" pitchFamily="18" charset="0"/>
              </a:rPr>
              <a:t>2- تكرار كمتر</a:t>
            </a:r>
          </a:p>
          <a:p>
            <a:pPr fontAlgn="base">
              <a:spcBef>
                <a:spcPct val="0"/>
              </a:spcBef>
              <a:spcAft>
                <a:spcPct val="0"/>
              </a:spcAft>
              <a:defRPr/>
            </a:pPr>
            <a:r>
              <a:rPr lang="fa-IR" sz="4000" b="1" dirty="0">
                <a:solidFill>
                  <a:srgbClr val="C00000"/>
                </a:solidFill>
                <a:latin typeface="IranNastaliq" pitchFamily="18" charset="0"/>
              </a:rPr>
              <a:t>3- وقت كمتر</a:t>
            </a:r>
          </a:p>
          <a:p>
            <a:pPr fontAlgn="base">
              <a:spcBef>
                <a:spcPct val="0"/>
              </a:spcBef>
              <a:spcAft>
                <a:spcPct val="0"/>
              </a:spcAft>
              <a:defRPr/>
            </a:pPr>
            <a:r>
              <a:rPr lang="fa-IR" sz="4000" b="1" dirty="0">
                <a:solidFill>
                  <a:srgbClr val="C00000"/>
                </a:solidFill>
                <a:latin typeface="IranNastaliq" pitchFamily="18" charset="0"/>
              </a:rPr>
              <a:t>4- تكرار كم و </a:t>
            </a:r>
          </a:p>
          <a:p>
            <a:pPr fontAlgn="base">
              <a:spcBef>
                <a:spcPct val="0"/>
              </a:spcBef>
              <a:spcAft>
                <a:spcPct val="0"/>
              </a:spcAft>
              <a:defRPr/>
            </a:pPr>
            <a:r>
              <a:rPr lang="fa-IR" sz="4000" b="1" dirty="0">
                <a:solidFill>
                  <a:srgbClr val="C00000"/>
                </a:solidFill>
                <a:latin typeface="IranNastaliq" pitchFamily="18" charset="0"/>
              </a:rPr>
              <a:t>وقت كم</a:t>
            </a:r>
          </a:p>
          <a:p>
            <a:pPr fontAlgn="base">
              <a:spcBef>
                <a:spcPct val="0"/>
              </a:spcBef>
              <a:spcAft>
                <a:spcPct val="0"/>
              </a:spcAft>
              <a:defRPr/>
            </a:pPr>
            <a:r>
              <a:rPr lang="fa-IR" sz="4000" b="1" dirty="0">
                <a:solidFill>
                  <a:srgbClr val="C00000"/>
                </a:solidFill>
                <a:latin typeface="IranNastaliq" pitchFamily="18" charset="0"/>
                <a:cs typeface="IranNastaliq" pitchFamily="18" charset="0"/>
              </a:rPr>
              <a:t>5</a:t>
            </a:r>
            <a:r>
              <a:rPr lang="fa-IR" sz="4000" b="1" dirty="0">
                <a:solidFill>
                  <a:srgbClr val="C00000"/>
                </a:solidFill>
                <a:latin typeface="IranNastaliq" pitchFamily="18" charset="0"/>
              </a:rPr>
              <a:t>- اجتناب</a:t>
            </a:r>
          </a:p>
          <a:p>
            <a:pPr fontAlgn="base">
              <a:spcBef>
                <a:spcPct val="0"/>
              </a:spcBef>
              <a:spcAft>
                <a:spcPct val="0"/>
              </a:spcAft>
              <a:defRPr/>
            </a:pPr>
            <a:endParaRPr lang="fa-IR" sz="4000" b="1" dirty="0">
              <a:solidFill>
                <a:srgbClr val="C00000"/>
              </a:solidFill>
              <a:latin typeface="IranNastaliq" pitchFamily="18" charset="0"/>
            </a:endParaRPr>
          </a:p>
          <a:p>
            <a:pPr fontAlgn="base">
              <a:spcBef>
                <a:spcPct val="0"/>
              </a:spcBef>
              <a:spcAft>
                <a:spcPct val="0"/>
              </a:spcAft>
              <a:defRPr/>
            </a:pPr>
            <a:r>
              <a:rPr lang="fa-IR" sz="4000" b="1" dirty="0">
                <a:solidFill>
                  <a:srgbClr val="C00000"/>
                </a:solidFill>
                <a:latin typeface="IranNastaliq" pitchFamily="18" charset="0"/>
              </a:rPr>
              <a:t>روشنايي و...</a:t>
            </a:r>
            <a:endParaRPr lang="en-US" sz="4000" b="1" dirty="0">
              <a:solidFill>
                <a:srgbClr val="C00000"/>
              </a:solidFill>
              <a:latin typeface="IranNastaliq" pitchFamily="18" charset="0"/>
            </a:endParaRPr>
          </a:p>
        </p:txBody>
      </p:sp>
    </p:spTree>
    <p:extLst>
      <p:ext uri="{BB962C8B-B14F-4D97-AF65-F5344CB8AC3E}">
        <p14:creationId xmlns:p14="http://schemas.microsoft.com/office/powerpoint/2010/main" xmlns="" val="29013855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2" descr="Picture 00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286000" y="1676400"/>
            <a:ext cx="4648200" cy="438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6211" name="Text Box 3"/>
          <p:cNvSpPr txBox="1">
            <a:spLocks noChangeArrowheads="1"/>
          </p:cNvSpPr>
          <p:nvPr/>
        </p:nvSpPr>
        <p:spPr bwMode="auto">
          <a:xfrm>
            <a:off x="76200" y="0"/>
            <a:ext cx="8897938" cy="1333500"/>
          </a:xfrm>
          <a:prstGeom prst="rect">
            <a:avLst/>
          </a:prstGeom>
          <a:noFill/>
          <a:ln w="9525">
            <a:noFill/>
            <a:miter lim="800000"/>
            <a:headEnd/>
            <a:tailEnd/>
          </a:ln>
          <a:effectLst/>
        </p:spPr>
        <p:txBody>
          <a:bodyPr wrap="none">
            <a:spAutoFit/>
          </a:bodyPr>
          <a:lstStyle/>
          <a:p>
            <a:pPr fontAlgn="base">
              <a:spcBef>
                <a:spcPct val="20000"/>
              </a:spcBef>
              <a:spcAft>
                <a:spcPct val="0"/>
              </a:spcAft>
              <a:buClr>
                <a:srgbClr val="FFCC66"/>
              </a:buClr>
              <a:buSzPct val="90000"/>
              <a:buFont typeface="Symbol" pitchFamily="18" charset="2"/>
              <a:buNone/>
              <a:defRPr/>
            </a:pPr>
            <a:r>
              <a:rPr lang="fa-IR" sz="2400" b="1">
                <a:solidFill>
                  <a:srgbClr val="FFFFFF"/>
                </a:solidFill>
                <a:effectLst>
                  <a:outerShdw blurRad="38100" dist="38100" dir="2700000" algn="tl">
                    <a:srgbClr val="000000"/>
                  </a:outerShdw>
                </a:effectLst>
                <a:cs typeface="Times New Roman" pitchFamily="18" charset="0"/>
              </a:rPr>
              <a:t>مايعات تراكم ناپذيرند وهنگاميكه فشار بر يك مايع سربسته اعمال مي شود آن فشار بطور</a:t>
            </a:r>
          </a:p>
          <a:p>
            <a:pPr fontAlgn="base">
              <a:spcBef>
                <a:spcPct val="20000"/>
              </a:spcBef>
              <a:spcAft>
                <a:spcPct val="0"/>
              </a:spcAft>
              <a:buClr>
                <a:srgbClr val="FFCC66"/>
              </a:buClr>
              <a:buSzPct val="90000"/>
              <a:buFont typeface="Symbol" pitchFamily="18" charset="2"/>
              <a:buNone/>
              <a:defRPr/>
            </a:pPr>
            <a:r>
              <a:rPr lang="fa-IR" sz="2400" b="1">
                <a:solidFill>
                  <a:srgbClr val="FFFFFF"/>
                </a:solidFill>
                <a:effectLst>
                  <a:outerShdw blurRad="38100" dist="38100" dir="2700000" algn="tl">
                    <a:srgbClr val="000000"/>
                  </a:outerShdw>
                </a:effectLst>
                <a:cs typeface="Times New Roman" pitchFamily="18" charset="0"/>
              </a:rPr>
              <a:t> مساوي به هر بخش مايع وبه ديوارهاي ظرف در بر گيرنده مايع منتقل مي شود(قانون</a:t>
            </a:r>
          </a:p>
          <a:p>
            <a:pPr fontAlgn="base">
              <a:spcBef>
                <a:spcPct val="20000"/>
              </a:spcBef>
              <a:spcAft>
                <a:spcPct val="0"/>
              </a:spcAft>
              <a:buClr>
                <a:srgbClr val="FFCC66"/>
              </a:buClr>
              <a:buSzPct val="90000"/>
              <a:buFont typeface="Symbol" pitchFamily="18" charset="2"/>
              <a:buNone/>
              <a:defRPr/>
            </a:pPr>
            <a:r>
              <a:rPr lang="fa-IR" sz="2400" b="1">
                <a:solidFill>
                  <a:srgbClr val="FFFFFF"/>
                </a:solidFill>
                <a:effectLst>
                  <a:outerShdw blurRad="38100" dist="38100" dir="2700000" algn="tl">
                    <a:srgbClr val="000000"/>
                  </a:outerShdw>
                </a:effectLst>
                <a:cs typeface="Times New Roman" pitchFamily="18" charset="0"/>
              </a:rPr>
              <a:t> پاسكال) مثل نتايج فشردگي ديسك هاي بين مهره اي و..</a:t>
            </a:r>
            <a:endParaRPr lang="en-US" sz="2400" b="1">
              <a:solidFill>
                <a:srgbClr val="FFFFFF"/>
              </a:solidFill>
              <a:effectLst>
                <a:outerShdw blurRad="38100" dist="38100" dir="2700000" algn="tl">
                  <a:srgbClr val="000000"/>
                </a:outerShdw>
              </a:effectLst>
              <a:cs typeface="Times New Roman" pitchFamily="18" charset="0"/>
            </a:endParaRPr>
          </a:p>
        </p:txBody>
      </p:sp>
    </p:spTree>
    <p:extLst>
      <p:ext uri="{BB962C8B-B14F-4D97-AF65-F5344CB8AC3E}">
        <p14:creationId xmlns:p14="http://schemas.microsoft.com/office/powerpoint/2010/main" xmlns="" val="3136658228"/>
      </p:ext>
    </p:extLst>
  </p:cSld>
  <p:clrMapOvr>
    <a:masterClrMapping/>
  </p:clrMapOvr>
  <p:transition spd="slow">
    <p:wheel/>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2" descr="Picture 001"/>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634309943"/>
      </p:ext>
    </p:extLst>
  </p:cSld>
  <p:clrMapOvr>
    <a:masterClrMapping/>
  </p:clrMapOvr>
  <p:transition spd="slow">
    <p:wheel/>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0050" name="Picture 2" descr="main_bottom"/>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6319838"/>
            <a:ext cx="9144000" cy="538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0051" name="Picture 3" descr="main_bottom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6129338"/>
            <a:ext cx="3563938" cy="207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0052" name="Picture 4" descr="head"/>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0" y="0"/>
            <a:ext cx="9144000" cy="865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0053" name="Picture 5" descr="top2"/>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0" y="836613"/>
            <a:ext cx="3419475"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0054" name="Picture 6" descr="head"/>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4211638" y="0"/>
            <a:ext cx="4932362" cy="836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0055" name="Rectangle 8"/>
          <p:cNvSpPr>
            <a:spLocks noChangeArrowheads="1"/>
          </p:cNvSpPr>
          <p:nvPr/>
        </p:nvSpPr>
        <p:spPr bwMode="auto">
          <a:xfrm>
            <a:off x="4441825" y="1949450"/>
            <a:ext cx="185738" cy="3478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algn="ctr" fontAlgn="base">
              <a:spcBef>
                <a:spcPct val="0"/>
              </a:spcBef>
              <a:spcAft>
                <a:spcPct val="0"/>
              </a:spcAft>
            </a:pPr>
            <a:endParaRPr lang="fa-IR" sz="4000">
              <a:solidFill>
                <a:srgbClr val="000000"/>
              </a:solidFill>
              <a:latin typeface="IranNastaliq" pitchFamily="18" charset="0"/>
              <a:cs typeface="IranNastaliq" pitchFamily="18" charset="0"/>
            </a:endParaRPr>
          </a:p>
          <a:p>
            <a:pPr algn="ctr" fontAlgn="base">
              <a:spcBef>
                <a:spcPct val="0"/>
              </a:spcBef>
              <a:spcAft>
                <a:spcPct val="0"/>
              </a:spcAft>
            </a:pPr>
            <a:endParaRPr lang="fa-IR" sz="4000">
              <a:solidFill>
                <a:srgbClr val="0000CC"/>
              </a:solidFill>
              <a:latin typeface="IranNastaliq" pitchFamily="18" charset="0"/>
              <a:cs typeface="IranNastaliq" pitchFamily="18" charset="0"/>
            </a:endParaRPr>
          </a:p>
          <a:p>
            <a:pPr algn="ctr" fontAlgn="base">
              <a:spcBef>
                <a:spcPct val="0"/>
              </a:spcBef>
              <a:spcAft>
                <a:spcPct val="0"/>
              </a:spcAft>
            </a:pPr>
            <a:endParaRPr lang="fa-IR" sz="4000">
              <a:solidFill>
                <a:srgbClr val="000000"/>
              </a:solidFill>
              <a:latin typeface="IranNastaliq" pitchFamily="18" charset="0"/>
              <a:cs typeface="IranNastaliq" pitchFamily="18" charset="0"/>
            </a:endParaRPr>
          </a:p>
          <a:p>
            <a:pPr algn="ctr" fontAlgn="base">
              <a:spcBef>
                <a:spcPct val="0"/>
              </a:spcBef>
              <a:spcAft>
                <a:spcPct val="0"/>
              </a:spcAft>
            </a:pPr>
            <a:endParaRPr lang="fa-IR" sz="4000">
              <a:solidFill>
                <a:srgbClr val="000000"/>
              </a:solidFill>
              <a:latin typeface="IranNastaliq" pitchFamily="18" charset="0"/>
              <a:cs typeface="IranNastaliq" pitchFamily="18" charset="0"/>
            </a:endParaRPr>
          </a:p>
          <a:p>
            <a:pPr algn="ctr" fontAlgn="base">
              <a:spcBef>
                <a:spcPct val="0"/>
              </a:spcBef>
              <a:spcAft>
                <a:spcPct val="0"/>
              </a:spcAft>
            </a:pPr>
            <a:endParaRPr lang="fa-IR" sz="4000">
              <a:solidFill>
                <a:srgbClr val="000000"/>
              </a:solidFill>
              <a:latin typeface="IranNastaliq" pitchFamily="18" charset="0"/>
              <a:cs typeface="IranNastaliq" pitchFamily="18" charset="0"/>
            </a:endParaRPr>
          </a:p>
          <a:p>
            <a:pPr algn="ctr" fontAlgn="base">
              <a:spcBef>
                <a:spcPct val="0"/>
              </a:spcBef>
              <a:spcAft>
                <a:spcPct val="0"/>
              </a:spcAft>
            </a:pPr>
            <a:endParaRPr lang="fa-IR" sz="4000">
              <a:solidFill>
                <a:srgbClr val="000000"/>
              </a:solidFill>
              <a:latin typeface="IranNastaliq" pitchFamily="18" charset="0"/>
              <a:cs typeface="IranNastaliq" pitchFamily="18" charset="0"/>
            </a:endParaRPr>
          </a:p>
          <a:p>
            <a:pPr algn="ctr" fontAlgn="base">
              <a:spcBef>
                <a:spcPct val="0"/>
              </a:spcBef>
              <a:spcAft>
                <a:spcPct val="0"/>
              </a:spcAft>
            </a:pPr>
            <a:endParaRPr lang="fa-IR" sz="4000">
              <a:solidFill>
                <a:srgbClr val="000000"/>
              </a:solidFill>
              <a:latin typeface="IranNastaliq" pitchFamily="18" charset="0"/>
              <a:cs typeface="IranNastaliq" pitchFamily="18" charset="0"/>
            </a:endParaRPr>
          </a:p>
          <a:p>
            <a:pPr algn="ctr" fontAlgn="base">
              <a:spcBef>
                <a:spcPct val="0"/>
              </a:spcBef>
              <a:spcAft>
                <a:spcPct val="0"/>
              </a:spcAft>
            </a:pPr>
            <a:endParaRPr lang="fa-IR" sz="4000">
              <a:solidFill>
                <a:srgbClr val="000000"/>
              </a:solidFill>
              <a:latin typeface="IranNastaliq" pitchFamily="18" charset="0"/>
              <a:cs typeface="IranNastaliq" pitchFamily="18" charset="0"/>
            </a:endParaRPr>
          </a:p>
          <a:p>
            <a:pPr algn="ctr" fontAlgn="base">
              <a:spcBef>
                <a:spcPct val="0"/>
              </a:spcBef>
              <a:spcAft>
                <a:spcPct val="0"/>
              </a:spcAft>
            </a:pPr>
            <a:endParaRPr lang="fa-IR" sz="4000">
              <a:solidFill>
                <a:srgbClr val="000000"/>
              </a:solidFill>
              <a:latin typeface="IranNastaliq" pitchFamily="18" charset="0"/>
              <a:cs typeface="IranNastaliq" pitchFamily="18" charset="0"/>
            </a:endParaRPr>
          </a:p>
          <a:p>
            <a:pPr algn="ctr" fontAlgn="base">
              <a:spcBef>
                <a:spcPct val="0"/>
              </a:spcBef>
              <a:spcAft>
                <a:spcPct val="0"/>
              </a:spcAft>
            </a:pPr>
            <a:endParaRPr lang="fa-IR" sz="4000">
              <a:solidFill>
                <a:srgbClr val="000000"/>
              </a:solidFill>
              <a:latin typeface="IranNastaliq" pitchFamily="18" charset="0"/>
              <a:cs typeface="IranNastaliq" pitchFamily="18" charset="0"/>
            </a:endParaRPr>
          </a:p>
          <a:p>
            <a:pPr algn="ctr" fontAlgn="base">
              <a:spcBef>
                <a:spcPct val="0"/>
              </a:spcBef>
              <a:spcAft>
                <a:spcPct val="0"/>
              </a:spcAft>
            </a:pPr>
            <a:endParaRPr lang="ar-SA" sz="4000">
              <a:solidFill>
                <a:srgbClr val="000000"/>
              </a:solidFill>
              <a:latin typeface="IranNastaliq" pitchFamily="18" charset="0"/>
              <a:cs typeface="IranNastaliq" pitchFamily="18" charset="0"/>
            </a:endParaRPr>
          </a:p>
        </p:txBody>
      </p:sp>
      <p:sp>
        <p:nvSpPr>
          <p:cNvPr id="32776" name="Rectangle 7"/>
          <p:cNvSpPr>
            <a:spLocks noChangeArrowheads="1"/>
          </p:cNvSpPr>
          <p:nvPr/>
        </p:nvSpPr>
        <p:spPr bwMode="auto">
          <a:xfrm>
            <a:off x="4238625" y="928688"/>
            <a:ext cx="4691063" cy="708025"/>
          </a:xfrm>
          <a:prstGeom prst="rect">
            <a:avLst/>
          </a:prstGeom>
          <a:noFill/>
          <a:ln w="9525">
            <a:noFill/>
            <a:miter lim="800000"/>
            <a:headEnd/>
            <a:tailEnd/>
          </a:ln>
        </p:spPr>
        <p:txBody>
          <a:bodyPr wrap="none">
            <a:spAutoFit/>
          </a:bodyPr>
          <a:lstStyle/>
          <a:p>
            <a:pPr algn="l" rtl="0" fontAlgn="base">
              <a:spcBef>
                <a:spcPct val="0"/>
              </a:spcBef>
              <a:spcAft>
                <a:spcPct val="0"/>
              </a:spcAft>
              <a:defRPr/>
            </a:pPr>
            <a:r>
              <a:rPr lang="fa-IR" sz="3200" dirty="0">
                <a:solidFill>
                  <a:srgbClr val="000000"/>
                </a:solidFill>
                <a:latin typeface="IranNastaliq" pitchFamily="18" charset="0"/>
              </a:rPr>
              <a:t>جزء شغل(فرایند کار ،ابزار کار </a:t>
            </a:r>
            <a:r>
              <a:rPr lang="fa-IR" sz="4000" dirty="0">
                <a:solidFill>
                  <a:srgbClr val="000000"/>
                </a:solidFill>
                <a:latin typeface="IranNastaliq" pitchFamily="18" charset="0"/>
              </a:rPr>
              <a:t>)</a:t>
            </a:r>
            <a:endParaRPr lang="en-US" sz="4000" dirty="0">
              <a:solidFill>
                <a:srgbClr val="000000"/>
              </a:solidFill>
              <a:latin typeface="IranNastaliq" pitchFamily="18" charset="0"/>
            </a:endParaRPr>
          </a:p>
        </p:txBody>
      </p:sp>
      <p:sp>
        <p:nvSpPr>
          <p:cNvPr id="130057" name="Rectangle 8"/>
          <p:cNvSpPr>
            <a:spLocks noChangeArrowheads="1"/>
          </p:cNvSpPr>
          <p:nvPr/>
        </p:nvSpPr>
        <p:spPr bwMode="auto">
          <a:xfrm>
            <a:off x="4429125" y="1643063"/>
            <a:ext cx="4572000" cy="6494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fontAlgn="base">
              <a:spcBef>
                <a:spcPct val="0"/>
              </a:spcBef>
              <a:spcAft>
                <a:spcPct val="0"/>
              </a:spcAft>
            </a:pPr>
            <a:r>
              <a:rPr lang="fa-IR" sz="3200" b="1">
                <a:solidFill>
                  <a:srgbClr val="000000"/>
                </a:solidFill>
                <a:latin typeface="IranNastaliq" pitchFamily="18" charset="0"/>
                <a:cs typeface="B Titr" pitchFamily="2" charset="-78"/>
              </a:rPr>
              <a:t>ارتفاع بار از سطح زمین :</a:t>
            </a:r>
            <a:r>
              <a:rPr lang="fa-IR" sz="3200" b="1">
                <a:solidFill>
                  <a:srgbClr val="0000FF"/>
                </a:solidFill>
                <a:latin typeface="IranNastaliq" pitchFamily="18" charset="0"/>
                <a:cs typeface="B Mitra" pitchFamily="2" charset="-78"/>
              </a:rPr>
              <a:t>توان  بلند کردن بار بر حسب ارتفاع عمودی بار از زمین کاهش می یابد </a:t>
            </a:r>
          </a:p>
          <a:p>
            <a:pPr fontAlgn="base">
              <a:spcBef>
                <a:spcPct val="0"/>
              </a:spcBef>
              <a:spcAft>
                <a:spcPct val="0"/>
              </a:spcAft>
            </a:pPr>
            <a:r>
              <a:rPr lang="fa-IR" sz="3200" b="1">
                <a:solidFill>
                  <a:srgbClr val="0000FF"/>
                </a:solidFill>
                <a:latin typeface="IranNastaliq" pitchFamily="18" charset="0"/>
                <a:cs typeface="B Mitra" pitchFamily="2" charset="-78"/>
              </a:rPr>
              <a:t>از روی زمین تا ارتفاع بند انگشت</a:t>
            </a:r>
          </a:p>
          <a:p>
            <a:pPr fontAlgn="base">
              <a:spcBef>
                <a:spcPct val="0"/>
              </a:spcBef>
              <a:spcAft>
                <a:spcPct val="0"/>
              </a:spcAft>
            </a:pPr>
            <a:r>
              <a:rPr lang="fa-IR" sz="3200" b="1">
                <a:solidFill>
                  <a:srgbClr val="0000FF"/>
                </a:solidFill>
                <a:latin typeface="IranNastaliq" pitchFamily="18" charset="0"/>
                <a:cs typeface="B Mitra" pitchFamily="2" charset="-78"/>
              </a:rPr>
              <a:t>از ارتفاع بند انگشتان تا شانه </a:t>
            </a:r>
          </a:p>
          <a:p>
            <a:pPr fontAlgn="base">
              <a:spcBef>
                <a:spcPct val="0"/>
              </a:spcBef>
              <a:spcAft>
                <a:spcPct val="0"/>
              </a:spcAft>
            </a:pPr>
            <a:r>
              <a:rPr lang="fa-IR" sz="3200" b="1">
                <a:solidFill>
                  <a:srgbClr val="0000FF"/>
                </a:solidFill>
                <a:latin typeface="IranNastaliq" pitchFamily="18" charset="0"/>
                <a:cs typeface="B Mitra" pitchFamily="2" charset="-78"/>
              </a:rPr>
              <a:t>ازشانه تا نهایت دسترس </a:t>
            </a:r>
          </a:p>
          <a:p>
            <a:pPr fontAlgn="base">
              <a:spcBef>
                <a:spcPct val="0"/>
              </a:spcBef>
              <a:spcAft>
                <a:spcPct val="0"/>
              </a:spcAft>
            </a:pPr>
            <a:endParaRPr lang="fa-IR" sz="4000" b="1">
              <a:solidFill>
                <a:srgbClr val="000000"/>
              </a:solidFill>
              <a:latin typeface="IranNastaliq" pitchFamily="18" charset="0"/>
              <a:cs typeface="B Titr" pitchFamily="2" charset="-78"/>
            </a:endParaRPr>
          </a:p>
          <a:p>
            <a:pPr fontAlgn="base">
              <a:spcBef>
                <a:spcPct val="0"/>
              </a:spcBef>
              <a:spcAft>
                <a:spcPct val="0"/>
              </a:spcAft>
            </a:pPr>
            <a:r>
              <a:rPr lang="fa-IR" sz="4000" b="1">
                <a:solidFill>
                  <a:srgbClr val="000000"/>
                </a:solidFill>
                <a:latin typeface="IranNastaliq" pitchFamily="18" charset="0"/>
                <a:cs typeface="B Titr" pitchFamily="2" charset="-78"/>
              </a:rPr>
              <a:t>  </a:t>
            </a:r>
          </a:p>
          <a:p>
            <a:pPr fontAlgn="base">
              <a:spcBef>
                <a:spcPct val="0"/>
              </a:spcBef>
              <a:spcAft>
                <a:spcPct val="0"/>
              </a:spcAft>
            </a:pPr>
            <a:endParaRPr lang="en-US" sz="4000" b="1">
              <a:solidFill>
                <a:srgbClr val="000000"/>
              </a:solidFill>
              <a:latin typeface="IranNastaliq" pitchFamily="18" charset="0"/>
              <a:cs typeface="B Titr" pitchFamily="2" charset="-78"/>
            </a:endParaRPr>
          </a:p>
          <a:p>
            <a:pPr fontAlgn="base">
              <a:spcBef>
                <a:spcPct val="0"/>
              </a:spcBef>
              <a:spcAft>
                <a:spcPct val="0"/>
              </a:spcAft>
            </a:pPr>
            <a:endParaRPr lang="en-US" sz="4000">
              <a:solidFill>
                <a:srgbClr val="000000"/>
              </a:solidFill>
              <a:latin typeface="IranNastaliq" pitchFamily="18" charset="0"/>
              <a:cs typeface="IranNastaliq" pitchFamily="18" charset="0"/>
            </a:endParaRPr>
          </a:p>
        </p:txBody>
      </p:sp>
      <p:pic>
        <p:nvPicPr>
          <p:cNvPr id="130058" name="Picture 4"/>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255588" y="1071563"/>
            <a:ext cx="3632200" cy="4929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821481681"/>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1074" name="Picture 2" descr="main_bottom"/>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6319838"/>
            <a:ext cx="9144000" cy="538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1075" name="Picture 3" descr="main_bottom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6129338"/>
            <a:ext cx="3563938" cy="207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1076" name="Picture 4" descr="head"/>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0" y="0"/>
            <a:ext cx="9144000" cy="865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1077" name="Picture 5" descr="top2"/>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0" y="836613"/>
            <a:ext cx="3419475"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1078" name="Picture 6" descr="head"/>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4211638" y="0"/>
            <a:ext cx="4932362" cy="836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1079" name="Rectangle 8"/>
          <p:cNvSpPr>
            <a:spLocks noChangeArrowheads="1"/>
          </p:cNvSpPr>
          <p:nvPr/>
        </p:nvSpPr>
        <p:spPr bwMode="auto">
          <a:xfrm>
            <a:off x="4441825" y="1949450"/>
            <a:ext cx="185738" cy="3478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algn="ctr" fontAlgn="base">
              <a:spcBef>
                <a:spcPct val="0"/>
              </a:spcBef>
              <a:spcAft>
                <a:spcPct val="0"/>
              </a:spcAft>
            </a:pPr>
            <a:endParaRPr lang="fa-IR" sz="4000">
              <a:solidFill>
                <a:srgbClr val="000000"/>
              </a:solidFill>
              <a:latin typeface="IranNastaliq" pitchFamily="18" charset="0"/>
              <a:cs typeface="IranNastaliq" pitchFamily="18" charset="0"/>
            </a:endParaRPr>
          </a:p>
          <a:p>
            <a:pPr algn="ctr" fontAlgn="base">
              <a:spcBef>
                <a:spcPct val="0"/>
              </a:spcBef>
              <a:spcAft>
                <a:spcPct val="0"/>
              </a:spcAft>
            </a:pPr>
            <a:endParaRPr lang="fa-IR" sz="4000">
              <a:solidFill>
                <a:srgbClr val="0000CC"/>
              </a:solidFill>
              <a:latin typeface="IranNastaliq" pitchFamily="18" charset="0"/>
              <a:cs typeface="IranNastaliq" pitchFamily="18" charset="0"/>
            </a:endParaRPr>
          </a:p>
          <a:p>
            <a:pPr algn="ctr" fontAlgn="base">
              <a:spcBef>
                <a:spcPct val="0"/>
              </a:spcBef>
              <a:spcAft>
                <a:spcPct val="0"/>
              </a:spcAft>
            </a:pPr>
            <a:endParaRPr lang="fa-IR" sz="4000">
              <a:solidFill>
                <a:srgbClr val="000000"/>
              </a:solidFill>
              <a:latin typeface="IranNastaliq" pitchFamily="18" charset="0"/>
              <a:cs typeface="IranNastaliq" pitchFamily="18" charset="0"/>
            </a:endParaRPr>
          </a:p>
          <a:p>
            <a:pPr algn="ctr" fontAlgn="base">
              <a:spcBef>
                <a:spcPct val="0"/>
              </a:spcBef>
              <a:spcAft>
                <a:spcPct val="0"/>
              </a:spcAft>
            </a:pPr>
            <a:endParaRPr lang="fa-IR" sz="4000">
              <a:solidFill>
                <a:srgbClr val="000000"/>
              </a:solidFill>
              <a:latin typeface="IranNastaliq" pitchFamily="18" charset="0"/>
              <a:cs typeface="IranNastaliq" pitchFamily="18" charset="0"/>
            </a:endParaRPr>
          </a:p>
          <a:p>
            <a:pPr algn="ctr" fontAlgn="base">
              <a:spcBef>
                <a:spcPct val="0"/>
              </a:spcBef>
              <a:spcAft>
                <a:spcPct val="0"/>
              </a:spcAft>
            </a:pPr>
            <a:endParaRPr lang="fa-IR" sz="4000">
              <a:solidFill>
                <a:srgbClr val="000000"/>
              </a:solidFill>
              <a:latin typeface="IranNastaliq" pitchFamily="18" charset="0"/>
              <a:cs typeface="IranNastaliq" pitchFamily="18" charset="0"/>
            </a:endParaRPr>
          </a:p>
          <a:p>
            <a:pPr algn="ctr" fontAlgn="base">
              <a:spcBef>
                <a:spcPct val="0"/>
              </a:spcBef>
              <a:spcAft>
                <a:spcPct val="0"/>
              </a:spcAft>
            </a:pPr>
            <a:endParaRPr lang="fa-IR" sz="4000">
              <a:solidFill>
                <a:srgbClr val="000000"/>
              </a:solidFill>
              <a:latin typeface="IranNastaliq" pitchFamily="18" charset="0"/>
              <a:cs typeface="IranNastaliq" pitchFamily="18" charset="0"/>
            </a:endParaRPr>
          </a:p>
          <a:p>
            <a:pPr algn="ctr" fontAlgn="base">
              <a:spcBef>
                <a:spcPct val="0"/>
              </a:spcBef>
              <a:spcAft>
                <a:spcPct val="0"/>
              </a:spcAft>
            </a:pPr>
            <a:endParaRPr lang="fa-IR" sz="4000">
              <a:solidFill>
                <a:srgbClr val="000000"/>
              </a:solidFill>
              <a:latin typeface="IranNastaliq" pitchFamily="18" charset="0"/>
              <a:cs typeface="IranNastaliq" pitchFamily="18" charset="0"/>
            </a:endParaRPr>
          </a:p>
          <a:p>
            <a:pPr algn="ctr" fontAlgn="base">
              <a:spcBef>
                <a:spcPct val="0"/>
              </a:spcBef>
              <a:spcAft>
                <a:spcPct val="0"/>
              </a:spcAft>
            </a:pPr>
            <a:endParaRPr lang="fa-IR" sz="4000">
              <a:solidFill>
                <a:srgbClr val="000000"/>
              </a:solidFill>
              <a:latin typeface="IranNastaliq" pitchFamily="18" charset="0"/>
              <a:cs typeface="IranNastaliq" pitchFamily="18" charset="0"/>
            </a:endParaRPr>
          </a:p>
          <a:p>
            <a:pPr algn="ctr" fontAlgn="base">
              <a:spcBef>
                <a:spcPct val="0"/>
              </a:spcBef>
              <a:spcAft>
                <a:spcPct val="0"/>
              </a:spcAft>
            </a:pPr>
            <a:endParaRPr lang="fa-IR" sz="4000">
              <a:solidFill>
                <a:srgbClr val="000000"/>
              </a:solidFill>
              <a:latin typeface="IranNastaliq" pitchFamily="18" charset="0"/>
              <a:cs typeface="IranNastaliq" pitchFamily="18" charset="0"/>
            </a:endParaRPr>
          </a:p>
          <a:p>
            <a:pPr algn="ctr" fontAlgn="base">
              <a:spcBef>
                <a:spcPct val="0"/>
              </a:spcBef>
              <a:spcAft>
                <a:spcPct val="0"/>
              </a:spcAft>
            </a:pPr>
            <a:endParaRPr lang="fa-IR" sz="4000">
              <a:solidFill>
                <a:srgbClr val="000000"/>
              </a:solidFill>
              <a:latin typeface="IranNastaliq" pitchFamily="18" charset="0"/>
              <a:cs typeface="IranNastaliq" pitchFamily="18" charset="0"/>
            </a:endParaRPr>
          </a:p>
          <a:p>
            <a:pPr algn="ctr" fontAlgn="base">
              <a:spcBef>
                <a:spcPct val="0"/>
              </a:spcBef>
              <a:spcAft>
                <a:spcPct val="0"/>
              </a:spcAft>
            </a:pPr>
            <a:endParaRPr lang="ar-SA" sz="4000">
              <a:solidFill>
                <a:srgbClr val="000000"/>
              </a:solidFill>
              <a:latin typeface="IranNastaliq" pitchFamily="18" charset="0"/>
              <a:cs typeface="IranNastaliq" pitchFamily="18" charset="0"/>
            </a:endParaRPr>
          </a:p>
        </p:txBody>
      </p:sp>
      <p:sp>
        <p:nvSpPr>
          <p:cNvPr id="33800" name="Rectangle 7"/>
          <p:cNvSpPr>
            <a:spLocks noChangeArrowheads="1"/>
          </p:cNvSpPr>
          <p:nvPr/>
        </p:nvSpPr>
        <p:spPr bwMode="auto">
          <a:xfrm>
            <a:off x="4429125" y="1643063"/>
            <a:ext cx="4643438" cy="3232150"/>
          </a:xfrm>
          <a:prstGeom prst="rect">
            <a:avLst/>
          </a:prstGeom>
          <a:noFill/>
          <a:ln w="9525">
            <a:noFill/>
            <a:miter lim="800000"/>
            <a:headEnd/>
            <a:tailEnd/>
          </a:ln>
        </p:spPr>
        <p:txBody>
          <a:bodyPr>
            <a:spAutoFit/>
          </a:bodyPr>
          <a:lstStyle/>
          <a:p>
            <a:pPr fontAlgn="base">
              <a:spcBef>
                <a:spcPct val="0"/>
              </a:spcBef>
              <a:spcAft>
                <a:spcPct val="0"/>
              </a:spcAft>
              <a:defRPr/>
            </a:pPr>
            <a:r>
              <a:rPr lang="ar-SA" sz="2400" b="1" dirty="0">
                <a:solidFill>
                  <a:srgbClr val="000000"/>
                </a:solidFill>
                <a:latin typeface="IranNastaliq" pitchFamily="18" charset="0"/>
              </a:rPr>
              <a:t>بطور كلي دو حالت متمايز براي بلند كردن بار به صورت دستي ممكن است اتفاق افتد.</a:t>
            </a:r>
            <a:endParaRPr lang="fa-IR" sz="2400" b="1" dirty="0">
              <a:solidFill>
                <a:srgbClr val="000000"/>
              </a:solidFill>
              <a:latin typeface="IranNastaliq" pitchFamily="18" charset="0"/>
            </a:endParaRPr>
          </a:p>
          <a:p>
            <a:pPr fontAlgn="base">
              <a:spcBef>
                <a:spcPct val="0"/>
              </a:spcBef>
              <a:spcAft>
                <a:spcPct val="0"/>
              </a:spcAft>
              <a:defRPr/>
            </a:pPr>
            <a:endParaRPr lang="ar-SA" sz="2400" b="1" dirty="0">
              <a:solidFill>
                <a:srgbClr val="000000"/>
              </a:solidFill>
              <a:latin typeface="IranNastaliq" pitchFamily="18" charset="0"/>
            </a:endParaRPr>
          </a:p>
          <a:p>
            <a:pPr fontAlgn="base">
              <a:spcBef>
                <a:spcPct val="0"/>
              </a:spcBef>
              <a:spcAft>
                <a:spcPct val="0"/>
              </a:spcAft>
              <a:defRPr/>
            </a:pPr>
            <a:r>
              <a:rPr lang="ar-SA" sz="2400" b="1" dirty="0">
                <a:solidFill>
                  <a:srgbClr val="000000"/>
                </a:solidFill>
                <a:latin typeface="IranNastaliq" pitchFamily="18" charset="0"/>
              </a:rPr>
              <a:t>الف) حالت اسكات </a:t>
            </a:r>
            <a:r>
              <a:rPr lang="ar-SA" sz="4000" b="1" dirty="0">
                <a:solidFill>
                  <a:srgbClr val="000000"/>
                </a:solidFill>
                <a:latin typeface="IranNastaliq" pitchFamily="18" charset="0"/>
                <a:cs typeface="IranNastaliq" pitchFamily="18" charset="0"/>
              </a:rPr>
              <a:t>(</a:t>
            </a:r>
            <a:r>
              <a:rPr lang="en-US" sz="2800" b="1" dirty="0">
                <a:solidFill>
                  <a:srgbClr val="000000"/>
                </a:solidFill>
                <a:latin typeface="Times New Roman" pitchFamily="18" charset="0"/>
                <a:cs typeface="Times New Roman" pitchFamily="18" charset="0"/>
              </a:rPr>
              <a:t>Leg Lift Squat</a:t>
            </a:r>
            <a:r>
              <a:rPr lang="ar-SA" sz="2800" b="1" dirty="0">
                <a:solidFill>
                  <a:srgbClr val="000000"/>
                </a:solidFill>
                <a:latin typeface="Times New Roman" pitchFamily="18" charset="0"/>
                <a:cs typeface="Times New Roman" pitchFamily="18" charset="0"/>
              </a:rPr>
              <a:t>)</a:t>
            </a:r>
            <a:endParaRPr lang="fa-IR" sz="2800" b="1" dirty="0">
              <a:solidFill>
                <a:srgbClr val="000000"/>
              </a:solidFill>
              <a:latin typeface="Times New Roman" pitchFamily="18" charset="0"/>
              <a:cs typeface="Times New Roman" pitchFamily="18" charset="0"/>
            </a:endParaRPr>
          </a:p>
          <a:p>
            <a:pPr fontAlgn="base">
              <a:spcBef>
                <a:spcPct val="0"/>
              </a:spcBef>
              <a:spcAft>
                <a:spcPct val="0"/>
              </a:spcAft>
              <a:defRPr/>
            </a:pPr>
            <a:r>
              <a:rPr lang="ar-SA" sz="2800" b="1" dirty="0">
                <a:solidFill>
                  <a:srgbClr val="000000"/>
                </a:solidFill>
                <a:latin typeface="Times New Roman" pitchFamily="18" charset="0"/>
                <a:cs typeface="Times New Roman" pitchFamily="18" charset="0"/>
              </a:rPr>
              <a:t> </a:t>
            </a:r>
          </a:p>
          <a:p>
            <a:pPr fontAlgn="base">
              <a:spcBef>
                <a:spcPct val="0"/>
              </a:spcBef>
              <a:spcAft>
                <a:spcPct val="0"/>
              </a:spcAft>
              <a:defRPr/>
            </a:pPr>
            <a:r>
              <a:rPr lang="ar-SA" sz="4000" b="1" dirty="0">
                <a:solidFill>
                  <a:srgbClr val="000000"/>
                </a:solidFill>
                <a:latin typeface="Times New Roman" pitchFamily="18" charset="0"/>
                <a:cs typeface="Times New Roman" pitchFamily="18" charset="0"/>
              </a:rPr>
              <a:t>ب) حالت استوپ </a:t>
            </a:r>
            <a:r>
              <a:rPr lang="ar-SA" sz="2400" b="1" dirty="0">
                <a:solidFill>
                  <a:srgbClr val="000000"/>
                </a:solidFill>
                <a:latin typeface="Times New Roman" pitchFamily="18" charset="0"/>
                <a:cs typeface="Times New Roman" pitchFamily="18" charset="0"/>
              </a:rPr>
              <a:t>(</a:t>
            </a:r>
            <a:r>
              <a:rPr lang="en-US" sz="2400" b="1" dirty="0">
                <a:solidFill>
                  <a:srgbClr val="000000"/>
                </a:solidFill>
                <a:latin typeface="Times New Roman" pitchFamily="18" charset="0"/>
                <a:cs typeface="Times New Roman" pitchFamily="18" charset="0"/>
              </a:rPr>
              <a:t>Back Lift, Stoop</a:t>
            </a:r>
            <a:r>
              <a:rPr lang="ar-SA" sz="2400" b="1" dirty="0">
                <a:solidFill>
                  <a:srgbClr val="000000"/>
                </a:solidFill>
                <a:latin typeface="IranNastaliq" pitchFamily="18" charset="0"/>
                <a:cs typeface="IranNastaliq" pitchFamily="18" charset="0"/>
              </a:rPr>
              <a:t>)</a:t>
            </a:r>
            <a:r>
              <a:rPr lang="ar-SA" sz="2400" dirty="0">
                <a:solidFill>
                  <a:srgbClr val="000000"/>
                </a:solidFill>
                <a:latin typeface="IranNastaliq" pitchFamily="18" charset="0"/>
                <a:cs typeface="IranNastaliq" pitchFamily="18" charset="0"/>
              </a:rPr>
              <a:t> </a:t>
            </a:r>
            <a:endParaRPr lang="en-US" sz="2400" dirty="0">
              <a:solidFill>
                <a:srgbClr val="000000"/>
              </a:solidFill>
              <a:latin typeface="IranNastaliq" pitchFamily="18" charset="0"/>
              <a:cs typeface="IranNastaliq" pitchFamily="18" charset="0"/>
            </a:endParaRPr>
          </a:p>
        </p:txBody>
      </p:sp>
      <p:sp>
        <p:nvSpPr>
          <p:cNvPr id="9" name="Rectangle 2"/>
          <p:cNvSpPr txBox="1">
            <a:spLocks noChangeArrowheads="1"/>
          </p:cNvSpPr>
          <p:nvPr/>
        </p:nvSpPr>
        <p:spPr bwMode="auto">
          <a:xfrm>
            <a:off x="457200" y="785813"/>
            <a:ext cx="8229600" cy="1143000"/>
          </a:xfrm>
          <a:prstGeom prst="rect">
            <a:avLst/>
          </a:prstGeom>
          <a:noFill/>
          <a:ln w="9525">
            <a:noFill/>
            <a:miter lim="800000"/>
            <a:headEnd/>
            <a:tailEnd/>
          </a:ln>
        </p:spPr>
        <p:txBody>
          <a:bodyPr anchor="ctr"/>
          <a:lstStyle/>
          <a:p>
            <a:pPr eaLnBrk="0" fontAlgn="base" hangingPunct="0">
              <a:spcBef>
                <a:spcPct val="0"/>
              </a:spcBef>
              <a:spcAft>
                <a:spcPct val="0"/>
              </a:spcAft>
              <a:defRPr/>
            </a:pPr>
            <a:r>
              <a:rPr lang="fa-IR" sz="2400" kern="0">
                <a:solidFill>
                  <a:srgbClr val="FF0066"/>
                </a:solidFill>
                <a:cs typeface="B Titr" pitchFamily="2" charset="-78"/>
              </a:rPr>
              <a:t>وضعیت قرار گیری بدن (پوسچر بدن درهنگام حمل بار</a:t>
            </a:r>
            <a:r>
              <a:rPr lang="fa-IR" sz="2400" kern="0">
                <a:solidFill>
                  <a:srgbClr val="000000"/>
                </a:solidFill>
                <a:cs typeface="B Titr" pitchFamily="2" charset="-78"/>
              </a:rPr>
              <a:t>)</a:t>
            </a:r>
            <a:endParaRPr lang="en-US" sz="2400" kern="0" dirty="0">
              <a:solidFill>
                <a:srgbClr val="000000"/>
              </a:solidFill>
              <a:cs typeface="B Titr" pitchFamily="2" charset="-78"/>
            </a:endParaRPr>
          </a:p>
        </p:txBody>
      </p:sp>
      <p:pic>
        <p:nvPicPr>
          <p:cNvPr id="131082" name="Picture 10"/>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0" y="1571625"/>
            <a:ext cx="4833938" cy="3990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1083" name="Picture 11"/>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142875" y="5643563"/>
            <a:ext cx="6330950" cy="785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899426567"/>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pPr algn="r" rtl="1"/>
            <a:r>
              <a:rPr lang="ar-SA" smtClean="0">
                <a:solidFill>
                  <a:srgbClr val="FF0000"/>
                </a:solidFill>
                <a:cs typeface="B Titr" pitchFamily="2" charset="-78"/>
              </a:rPr>
              <a:t>حالت اسكات (</a:t>
            </a:r>
            <a:r>
              <a:rPr lang="en-US" smtClean="0">
                <a:solidFill>
                  <a:srgbClr val="FF0000"/>
                </a:solidFill>
                <a:cs typeface="B Titr" pitchFamily="2" charset="-78"/>
              </a:rPr>
              <a:t>(Leg Lift, Squat</a:t>
            </a:r>
          </a:p>
        </p:txBody>
      </p:sp>
      <p:sp>
        <p:nvSpPr>
          <p:cNvPr id="132099" name="Rectangle 3"/>
          <p:cNvSpPr>
            <a:spLocks noGrp="1" noChangeArrowheads="1"/>
          </p:cNvSpPr>
          <p:nvPr>
            <p:ph type="body" idx="1"/>
          </p:nvPr>
        </p:nvSpPr>
        <p:spPr>
          <a:xfrm>
            <a:off x="685800" y="1484313"/>
            <a:ext cx="8207375" cy="5040312"/>
          </a:xfrm>
        </p:spPr>
        <p:txBody>
          <a:bodyPr/>
          <a:lstStyle/>
          <a:p>
            <a:pPr algn="r" rtl="1"/>
            <a:r>
              <a:rPr lang="ar-SA" b="1" smtClean="0"/>
              <a:t>حالت اسكات، حالتي است كه طي آن ستون فقرات كاملا به صورت كشيده و مستقيم نگهداشته مي‌شود، زانو‌ها خم شده و بار با دست‌هابه صورت محكم گرفته مي‌شود و سپس با نيروي عضلات پا، بار به طرف بالا هدايت مي‌شود. در اين روش نيرو‌هاي وارده بر ستون فقرات در حد قابل ملاحظه اي كنترل مي‌شوند</a:t>
            </a:r>
            <a:r>
              <a:rPr lang="en-US" smtClean="0"/>
              <a:t> </a:t>
            </a:r>
          </a:p>
          <a:p>
            <a:pPr algn="r" rtl="1"/>
            <a:endParaRPr lang="en-US" smtClean="0"/>
          </a:p>
        </p:txBody>
      </p:sp>
      <p:sp>
        <p:nvSpPr>
          <p:cNvPr id="132100" name="Rectangle 5"/>
          <p:cNvSpPr>
            <a:spLocks noChangeArrowheads="1"/>
          </p:cNvSpPr>
          <p:nvPr/>
        </p:nvSpPr>
        <p:spPr bwMode="auto">
          <a:xfrm>
            <a:off x="1143000" y="2576513"/>
            <a:ext cx="4572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algn="l" fontAlgn="base">
              <a:spcBef>
                <a:spcPct val="0"/>
              </a:spcBef>
              <a:spcAft>
                <a:spcPct val="0"/>
              </a:spcAft>
            </a:pPr>
            <a:r>
              <a:rPr lang="en-US" sz="1000">
                <a:solidFill>
                  <a:srgbClr val="000000"/>
                </a:solidFill>
                <a:latin typeface="Times New Roman" pitchFamily="18" charset="0"/>
                <a:cs typeface="Times New Roman" pitchFamily="18" charset="0"/>
              </a:rPr>
              <a:t> </a:t>
            </a:r>
            <a:endParaRPr lang="en-US" sz="2400">
              <a:solidFill>
                <a:srgbClr val="000000"/>
              </a:solidFill>
              <a:latin typeface="Times New Roman" pitchFamily="18" charset="0"/>
              <a:cs typeface="IranNastaliq" pitchFamily="18" charset="0"/>
            </a:endParaRPr>
          </a:p>
        </p:txBody>
      </p:sp>
      <p:pic>
        <p:nvPicPr>
          <p:cNvPr id="132101" name="Picture 4" descr="اسکات squat"/>
          <p:cNvPicPr>
            <a:picLocks noChangeAspect="1" noChangeArrowheads="1"/>
          </p:cNvPicPr>
          <p:nvPr/>
        </p:nvPicPr>
        <p:blipFill>
          <a:blip r:embed="rId2" r:link="rId3">
            <a:extLst>
              <a:ext uri="{28A0092B-C50C-407E-A947-70E740481C1C}">
                <a14:useLocalDpi xmlns:a14="http://schemas.microsoft.com/office/drawing/2010/main" xmlns="" val="0"/>
              </a:ext>
            </a:extLst>
          </a:blip>
          <a:srcRect/>
          <a:stretch>
            <a:fillRect/>
          </a:stretch>
        </p:blipFill>
        <p:spPr bwMode="auto">
          <a:xfrm>
            <a:off x="827088" y="4365625"/>
            <a:ext cx="2305050" cy="2232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81935" name="Group 15"/>
          <p:cNvGraphicFramePr>
            <a:graphicFrameLocks noGrp="1"/>
          </p:cNvGraphicFramePr>
          <p:nvPr/>
        </p:nvGraphicFramePr>
        <p:xfrm>
          <a:off x="3429000" y="2576513"/>
          <a:ext cx="4572000" cy="609600"/>
        </p:xfrm>
        <a:graphic>
          <a:graphicData uri="http://schemas.openxmlformats.org/drawingml/2006/table">
            <a:tbl>
              <a:tblPr rtl="1"/>
              <a:tblGrid>
                <a:gridCol w="4572000"/>
              </a:tblGrid>
              <a:tr h="396875">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
                      </a:r>
                      <a:br>
                        <a:rPr kumimoji="0" lang="en-US" sz="1000" b="0" i="0" u="none" strike="noStrike" cap="none" normalizeH="0" baseline="0" smtClean="0">
                          <a:ln>
                            <a:noFill/>
                          </a:ln>
                          <a:solidFill>
                            <a:schemeClr val="tx1"/>
                          </a:solidFill>
                          <a:effectLst/>
                          <a:latin typeface="Times New Roman" pitchFamily="18" charset="0"/>
                          <a:cs typeface="Times New Roman" pitchFamily="18" charset="0"/>
                        </a:rPr>
                      </a:br>
                      <a:endParaRPr kumimoji="0" lang="en-US" sz="2400" b="0" i="0" u="none" strike="noStrike" cap="none" normalizeH="0" baseline="0" smtClean="0">
                        <a:ln>
                          <a:noFill/>
                        </a:ln>
                        <a:solidFill>
                          <a:schemeClr val="tx1"/>
                        </a:solidFill>
                        <a:effectLst/>
                        <a:latin typeface="Times New Roman" pitchFamily="18" charset="0"/>
                        <a:cs typeface="Times New Roman" pitchFamily="18" charset="0"/>
                      </a:endParaRPr>
                    </a:p>
                  </a:txBody>
                  <a:tcPr anchor="ctr" horzOverflow="overflow">
                    <a:lnL cap="flat">
                      <a:noFill/>
                    </a:lnL>
                    <a:lnR cap="flat">
                      <a:noFill/>
                    </a:lnR>
                    <a:lnT cap="flat">
                      <a:noFill/>
                    </a:lnT>
                    <a:lnB cap="flat">
                      <a:noFill/>
                    </a:lnB>
                    <a:lnTlToBr>
                      <a:noFill/>
                    </a:lnTlToBr>
                    <a:lnBlToTr>
                      <a:noFill/>
                    </a:lnBlToTr>
                    <a:noFill/>
                  </a:tcPr>
                </a:tc>
              </a:tr>
            </a:tbl>
          </a:graphicData>
        </a:graphic>
      </p:graphicFrame>
      <p:pic>
        <p:nvPicPr>
          <p:cNvPr id="132104" name="Picture 16" descr="9-1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851275" y="4076700"/>
            <a:ext cx="4714875" cy="278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6326625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pPr algn="r" rtl="1"/>
            <a:r>
              <a:rPr lang="ar-SA" smtClean="0">
                <a:cs typeface="B Titr" pitchFamily="2" charset="-78"/>
              </a:rPr>
              <a:t>حالت استوپ </a:t>
            </a:r>
            <a:r>
              <a:rPr lang="ar-SA" smtClean="0">
                <a:solidFill>
                  <a:srgbClr val="C00000"/>
                </a:solidFill>
                <a:cs typeface="B Titr" pitchFamily="2" charset="-78"/>
              </a:rPr>
              <a:t>(</a:t>
            </a:r>
            <a:r>
              <a:rPr lang="en-US" smtClean="0">
                <a:solidFill>
                  <a:srgbClr val="C00000"/>
                </a:solidFill>
                <a:cs typeface="B Titr" pitchFamily="2" charset="-78"/>
              </a:rPr>
              <a:t>Back Lift, Stoop</a:t>
            </a:r>
            <a:r>
              <a:rPr lang="ar-SA" smtClean="0">
                <a:solidFill>
                  <a:srgbClr val="C00000"/>
                </a:solidFill>
                <a:cs typeface="B Titr" pitchFamily="2" charset="-78"/>
              </a:rPr>
              <a:t>) </a:t>
            </a:r>
            <a:r>
              <a:rPr lang="en-US" smtClean="0">
                <a:cs typeface="B Titr" pitchFamily="2" charset="-78"/>
              </a:rPr>
              <a:t/>
            </a:r>
            <a:br>
              <a:rPr lang="en-US" smtClean="0">
                <a:cs typeface="B Titr" pitchFamily="2" charset="-78"/>
              </a:rPr>
            </a:br>
            <a:endParaRPr lang="en-US" smtClean="0">
              <a:cs typeface="B Titr" pitchFamily="2" charset="-78"/>
            </a:endParaRPr>
          </a:p>
        </p:txBody>
      </p:sp>
      <p:sp>
        <p:nvSpPr>
          <p:cNvPr id="133123" name="Rectangle 3"/>
          <p:cNvSpPr>
            <a:spLocks noGrp="1" noChangeArrowheads="1"/>
          </p:cNvSpPr>
          <p:nvPr>
            <p:ph type="body" idx="1"/>
          </p:nvPr>
        </p:nvSpPr>
        <p:spPr>
          <a:xfrm>
            <a:off x="395288" y="1700213"/>
            <a:ext cx="8062912" cy="4395787"/>
          </a:xfrm>
        </p:spPr>
        <p:txBody>
          <a:bodyPr/>
          <a:lstStyle/>
          <a:p>
            <a:pPr algn="r" rtl="1"/>
            <a:r>
              <a:rPr lang="ar-SA" sz="2800" b="1" smtClean="0">
                <a:solidFill>
                  <a:srgbClr val="1101E5"/>
                </a:solidFill>
              </a:rPr>
              <a:t>حالت استوپ، حالتي است كه طي آن ستون فقرات خم شده و پاها مستقيم هستند در واقع بلند كردن بار به اين روش باعث مي‌شود كه نيروهاي زيادي بر ديسك‌هاي بين مهره اي اعمال شوند حالت اول حالتي ايمن وحالت دوم، شرايط غير ايمن </a:t>
            </a:r>
            <a:r>
              <a:rPr lang="ar-SA" b="1" smtClean="0">
                <a:solidFill>
                  <a:srgbClr val="1101E5"/>
                </a:solidFill>
              </a:rPr>
              <a:t>دارد</a:t>
            </a:r>
            <a:endParaRPr lang="en-US" b="1" smtClean="0">
              <a:solidFill>
                <a:srgbClr val="1101E5"/>
              </a:solidFill>
            </a:endParaRPr>
          </a:p>
          <a:p>
            <a:pPr algn="r" rtl="1"/>
            <a:r>
              <a:rPr lang="en-US" smtClean="0"/>
              <a:t> </a:t>
            </a:r>
          </a:p>
        </p:txBody>
      </p:sp>
      <p:pic>
        <p:nvPicPr>
          <p:cNvPr id="133124" name="Picture 4" descr="استوپ Stoop"/>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700338" y="3573463"/>
            <a:ext cx="3311525" cy="3024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242063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1295400" y="457200"/>
            <a:ext cx="7772400" cy="1143000"/>
          </a:xfrm>
          <a:solidFill>
            <a:srgbClr val="666633">
              <a:alpha val="50000"/>
            </a:srgbClr>
          </a:solidFill>
        </p:spPr>
        <p:txBody>
          <a:bodyPr lIns="90488" tIns="44450" rIns="90488" bIns="44450"/>
          <a:lstStyle/>
          <a:p>
            <a:pPr eaLnBrk="1" hangingPunct="1">
              <a:defRPr/>
            </a:pPr>
            <a:r>
              <a:rPr lang="en-US" smtClean="0"/>
              <a:t>What is Ergonomics?</a:t>
            </a:r>
          </a:p>
        </p:txBody>
      </p:sp>
      <p:sp>
        <p:nvSpPr>
          <p:cNvPr id="93187" name="Rectangle 3"/>
          <p:cNvSpPr>
            <a:spLocks noGrp="1" noChangeArrowheads="1"/>
          </p:cNvSpPr>
          <p:nvPr>
            <p:ph type="body" idx="1"/>
          </p:nvPr>
        </p:nvSpPr>
        <p:spPr>
          <a:xfrm>
            <a:off x="1219200" y="1981200"/>
            <a:ext cx="7772400" cy="4114800"/>
          </a:xfrm>
          <a:noFill/>
        </p:spPr>
        <p:txBody>
          <a:bodyPr lIns="90488" tIns="44450" rIns="90488" bIns="44450"/>
          <a:lstStyle/>
          <a:p>
            <a:pPr eaLnBrk="1" hangingPunct="1">
              <a:lnSpc>
                <a:spcPct val="130000"/>
              </a:lnSpc>
              <a:buFont typeface="Wingdings" pitchFamily="2" charset="2"/>
              <a:buChar char="Ø"/>
            </a:pPr>
            <a:r>
              <a:rPr lang="en-US" b="1" smtClean="0"/>
              <a:t>OSHA defines ergonomics as the science of “designing the job to fit the worker, instead of forcing the worker to fit the job.”</a:t>
            </a:r>
          </a:p>
        </p:txBody>
      </p:sp>
    </p:spTree>
    <p:extLst>
      <p:ext uri="{BB962C8B-B14F-4D97-AF65-F5344CB8AC3E}">
        <p14:creationId xmlns:p14="http://schemas.microsoft.com/office/powerpoint/2010/main" xmlns="" val="1369630265"/>
      </p:ext>
    </p:extLst>
  </p:cSld>
  <p:clrMapOvr>
    <a:masterClrMapping/>
  </p:clrMapOvr>
  <p:transition spd="slow">
    <p:whee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93187">
                                            <p:txEl>
                                              <p:pRg st="0" end="0"/>
                                            </p:txEl>
                                          </p:spTgt>
                                        </p:tgtEl>
                                        <p:attrNameLst>
                                          <p:attrName>style.visibility</p:attrName>
                                        </p:attrNameLst>
                                      </p:cBhvr>
                                      <p:to>
                                        <p:strVal val="visible"/>
                                      </p:to>
                                    </p:set>
                                    <p:animEffect transition="in" filter="wipe(left)">
                                      <p:cBhvr>
                                        <p:cTn id="7" dur="500"/>
                                        <p:tgtEl>
                                          <p:spTgt spid="9318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build="p" autoUpdateAnimBg="0" advAuto="100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7154" name="Object 2"/>
          <p:cNvGraphicFramePr>
            <a:graphicFrameLocks noChangeAspect="1"/>
          </p:cNvGraphicFramePr>
          <p:nvPr/>
        </p:nvGraphicFramePr>
        <p:xfrm>
          <a:off x="5275263" y="1371600"/>
          <a:ext cx="3021012" cy="5105400"/>
        </p:xfrm>
        <a:graphic>
          <a:graphicData uri="http://schemas.openxmlformats.org/presentationml/2006/ole">
            <p:oleObj spid="_x0000_s2053" name="Image" r:id="rId4" imgW="2857143" imgH="4457143" progId="">
              <p:embed/>
            </p:oleObj>
          </a:graphicData>
        </a:graphic>
      </p:graphicFrame>
      <p:sp>
        <p:nvSpPr>
          <p:cNvPr id="177155" name="Text Box 5"/>
          <p:cNvSpPr txBox="1">
            <a:spLocks noChangeArrowheads="1"/>
          </p:cNvSpPr>
          <p:nvPr/>
        </p:nvSpPr>
        <p:spPr bwMode="auto">
          <a:xfrm>
            <a:off x="5091113" y="104777"/>
            <a:ext cx="3938587"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7" tIns="45704" rIns="91407" bIns="45704">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defTabSz="914072" eaLnBrk="1" fontAlgn="base" hangingPunct="1">
              <a:spcBef>
                <a:spcPct val="50000"/>
              </a:spcBef>
              <a:spcAft>
                <a:spcPct val="0"/>
              </a:spcAft>
              <a:buFont typeface="Monotype Sorts" pitchFamily="2" charset="2"/>
              <a:buNone/>
            </a:pPr>
            <a:r>
              <a:rPr lang="en-US" sz="3200" b="0">
                <a:solidFill>
                  <a:srgbClr val="000000"/>
                </a:solidFill>
                <a:latin typeface="Arial" pitchFamily="34" charset="0"/>
                <a:cs typeface="Arial" pitchFamily="34" charset="0"/>
              </a:rPr>
              <a:t>MANUAL HANDLING</a:t>
            </a:r>
          </a:p>
        </p:txBody>
      </p:sp>
      <p:sp>
        <p:nvSpPr>
          <p:cNvPr id="177156" name="Text Box 6"/>
          <p:cNvSpPr txBox="1">
            <a:spLocks noChangeArrowheads="1"/>
          </p:cNvSpPr>
          <p:nvPr/>
        </p:nvSpPr>
        <p:spPr bwMode="auto">
          <a:xfrm>
            <a:off x="1687513" y="762000"/>
            <a:ext cx="4572000"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7" tIns="45704" rIns="91407" bIns="45704">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defTabSz="914072" eaLnBrk="1" fontAlgn="base" hangingPunct="1">
              <a:spcBef>
                <a:spcPct val="50000"/>
              </a:spcBef>
              <a:spcAft>
                <a:spcPct val="0"/>
              </a:spcAft>
              <a:buFont typeface="Monotype Sorts" pitchFamily="2" charset="2"/>
              <a:buNone/>
            </a:pPr>
            <a:r>
              <a:rPr lang="en-US" sz="3200" b="0">
                <a:solidFill>
                  <a:srgbClr val="FF3300"/>
                </a:solidFill>
                <a:latin typeface="Arial" pitchFamily="34" charset="0"/>
                <a:cs typeface="Arial" pitchFamily="34" charset="0"/>
              </a:rPr>
              <a:t>SIZE OF THE PROBLEM</a:t>
            </a:r>
          </a:p>
        </p:txBody>
      </p:sp>
      <p:sp>
        <p:nvSpPr>
          <p:cNvPr id="177157" name="Text Box 8"/>
          <p:cNvSpPr txBox="1">
            <a:spLocks noChangeArrowheads="1"/>
          </p:cNvSpPr>
          <p:nvPr/>
        </p:nvSpPr>
        <p:spPr bwMode="auto">
          <a:xfrm>
            <a:off x="1970090" y="1447802"/>
            <a:ext cx="2954337" cy="711200"/>
          </a:xfrm>
          <a:prstGeom prst="rect">
            <a:avLst/>
          </a:prstGeom>
          <a:solidFill>
            <a:schemeClr val="bg1"/>
          </a:solidFill>
          <a:ln w="9525">
            <a:solidFill>
              <a:schemeClr val="bg1"/>
            </a:solidFill>
            <a:miter lim="800000"/>
            <a:headEnd/>
            <a:tailEnd/>
          </a:ln>
        </p:spPr>
        <p:txBody>
          <a:bodyPr lIns="91407" tIns="45704" rIns="91407" bIns="45704">
            <a:spAutoFit/>
          </a:bodyPr>
          <a:lstStyle>
            <a:lvl1pPr marL="342900" indent="-342900" eaLnBrk="0" hangingPunct="0">
              <a:defRPr sz="2400" b="1">
                <a:solidFill>
                  <a:schemeClr val="tx1"/>
                </a:solidFill>
                <a:latin typeface="Times New Roman" pitchFamily="18" charset="0"/>
              </a:defRPr>
            </a:lvl1pPr>
            <a:lvl2pPr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marL="457035" lvl="1" algn="ctr" defTabSz="914072" eaLnBrk="1" fontAlgn="base" hangingPunct="1">
              <a:spcBef>
                <a:spcPct val="50000"/>
              </a:spcBef>
              <a:spcAft>
                <a:spcPct val="0"/>
              </a:spcAft>
            </a:pPr>
            <a:r>
              <a:rPr lang="fa-IR" sz="4000" b="0">
                <a:solidFill>
                  <a:srgbClr val="000000"/>
                </a:solidFill>
                <a:latin typeface="Arial" pitchFamily="34" charset="0"/>
                <a:cs typeface="Arial" pitchFamily="34" charset="0"/>
              </a:rPr>
              <a:t>آمار گویا</a:t>
            </a:r>
            <a:endParaRPr lang="en-US" sz="4000" b="0">
              <a:solidFill>
                <a:srgbClr val="000000"/>
              </a:solidFill>
              <a:latin typeface="Arial" pitchFamily="34" charset="0"/>
              <a:cs typeface="Arial" pitchFamily="34" charset="0"/>
            </a:endParaRPr>
          </a:p>
        </p:txBody>
      </p:sp>
      <p:sp>
        <p:nvSpPr>
          <p:cNvPr id="177158" name="Text Box 9" descr="Bouquet"/>
          <p:cNvSpPr txBox="1">
            <a:spLocks noChangeArrowheads="1"/>
          </p:cNvSpPr>
          <p:nvPr/>
        </p:nvSpPr>
        <p:spPr bwMode="auto">
          <a:xfrm>
            <a:off x="422275" y="2568575"/>
            <a:ext cx="4572000" cy="4154488"/>
          </a:xfrm>
          <a:prstGeom prst="rect">
            <a:avLst/>
          </a:prstGeom>
          <a:blipFill dpi="0" rotWithShape="1">
            <a:blip r:embed="rId5"/>
            <a:srcRect/>
            <a:tile tx="0" ty="0" sx="100000" sy="100000" flip="none" algn="tl"/>
          </a:blipFill>
          <a:ln w="9525">
            <a:solidFill>
              <a:schemeClr val="bg1"/>
            </a:solidFill>
            <a:miter lim="800000"/>
            <a:headEnd/>
            <a:tailEnd/>
          </a:ln>
        </p:spPr>
        <p:txBody>
          <a:bodyPr lIns="91407" tIns="45704" rIns="91407" bIns="45704">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defTabSz="914072" eaLnBrk="1" fontAlgn="base" hangingPunct="1">
              <a:spcBef>
                <a:spcPct val="50000"/>
              </a:spcBef>
              <a:spcAft>
                <a:spcPct val="0"/>
              </a:spcAft>
            </a:pPr>
            <a:r>
              <a:rPr lang="fa-IR" sz="4400" b="0">
                <a:solidFill>
                  <a:srgbClr val="000000"/>
                </a:solidFill>
                <a:latin typeface="Arial" pitchFamily="34" charset="0"/>
                <a:cs typeface="Arial" pitchFamily="34" charset="0"/>
              </a:rPr>
              <a:t>25 تا 30 در صد کل صدمات صنعتی و بیش از 22000 ضا یعا ت پشت و کمر، ناشی از صدمات حمل  با ر میباشد    </a:t>
            </a:r>
            <a:endParaRPr lang="en-US" sz="4400" b="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xmlns="" val="1394087972"/>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ext Box 1030"/>
          <p:cNvSpPr txBox="1">
            <a:spLocks noChangeArrowheads="1"/>
          </p:cNvSpPr>
          <p:nvPr/>
        </p:nvSpPr>
        <p:spPr bwMode="auto">
          <a:xfrm>
            <a:off x="1687515" y="533399"/>
            <a:ext cx="2884487" cy="7760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7" tIns="45704" rIns="91407" bIns="45704">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defTabSz="914072" eaLnBrk="1" fontAlgn="base" hangingPunct="1">
              <a:spcBef>
                <a:spcPct val="50000"/>
              </a:spcBef>
              <a:spcAft>
                <a:spcPct val="0"/>
              </a:spcAft>
              <a:buFont typeface="Monotype Sorts" pitchFamily="2" charset="2"/>
              <a:buNone/>
            </a:pPr>
            <a:r>
              <a:rPr lang="fa-IR" sz="4400" b="0">
                <a:solidFill>
                  <a:srgbClr val="FF3300"/>
                </a:solidFill>
                <a:latin typeface="Arial" pitchFamily="34" charset="0"/>
                <a:cs typeface="Arial" pitchFamily="34" charset="0"/>
              </a:rPr>
              <a:t>مهره های کمر</a:t>
            </a:r>
            <a:endParaRPr lang="en-US" sz="4400" b="0">
              <a:solidFill>
                <a:srgbClr val="FF3300"/>
              </a:solidFill>
              <a:latin typeface="Arial" pitchFamily="34" charset="0"/>
              <a:cs typeface="Arial" pitchFamily="34" charset="0"/>
            </a:endParaRPr>
          </a:p>
        </p:txBody>
      </p:sp>
      <p:graphicFrame>
        <p:nvGraphicFramePr>
          <p:cNvPr id="178179" name="Object 1024"/>
          <p:cNvGraphicFramePr>
            <a:graphicFrameLocks noChangeAspect="1"/>
          </p:cNvGraphicFramePr>
          <p:nvPr/>
        </p:nvGraphicFramePr>
        <p:xfrm>
          <a:off x="3938588" y="1379538"/>
          <a:ext cx="5064125" cy="4487862"/>
        </p:xfrm>
        <a:graphic>
          <a:graphicData uri="http://schemas.openxmlformats.org/presentationml/2006/ole">
            <p:oleObj spid="_x0000_s3080" name="Image" r:id="rId4" imgW="3974603" imgH="3250794" progId="">
              <p:embed/>
            </p:oleObj>
          </a:graphicData>
        </a:graphic>
      </p:graphicFrame>
      <p:graphicFrame>
        <p:nvGraphicFramePr>
          <p:cNvPr id="178180" name="Object 1025"/>
          <p:cNvGraphicFramePr>
            <a:graphicFrameLocks noChangeAspect="1"/>
          </p:cNvGraphicFramePr>
          <p:nvPr/>
        </p:nvGraphicFramePr>
        <p:xfrm>
          <a:off x="196850" y="1371602"/>
          <a:ext cx="3671888" cy="5257800"/>
        </p:xfrm>
        <a:graphic>
          <a:graphicData uri="http://schemas.openxmlformats.org/presentationml/2006/ole">
            <p:oleObj spid="_x0000_s3081" name="Image" r:id="rId5" imgW="4698413" imgH="6209524" progId="">
              <p:embed/>
            </p:oleObj>
          </a:graphicData>
        </a:graphic>
      </p:graphicFrame>
      <p:sp>
        <p:nvSpPr>
          <p:cNvPr id="178181" name="Text Box 1035"/>
          <p:cNvSpPr txBox="1">
            <a:spLocks noChangeArrowheads="1"/>
          </p:cNvSpPr>
          <p:nvPr/>
        </p:nvSpPr>
        <p:spPr bwMode="auto">
          <a:xfrm>
            <a:off x="5091113" y="104777"/>
            <a:ext cx="3938587"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7" tIns="45704" rIns="91407" bIns="45704">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defTabSz="914072" eaLnBrk="1" fontAlgn="base" hangingPunct="1">
              <a:spcBef>
                <a:spcPct val="50000"/>
              </a:spcBef>
              <a:spcAft>
                <a:spcPct val="0"/>
              </a:spcAft>
              <a:buFont typeface="Monotype Sorts" pitchFamily="2" charset="2"/>
              <a:buNone/>
            </a:pPr>
            <a:r>
              <a:rPr lang="en-US" sz="2800" b="0">
                <a:solidFill>
                  <a:srgbClr val="000000"/>
                </a:solidFill>
                <a:latin typeface="Arial" pitchFamily="34" charset="0"/>
                <a:cs typeface="Arial" pitchFamily="34" charset="0"/>
              </a:rPr>
              <a:t>MANUAL HANDLING</a:t>
            </a:r>
          </a:p>
        </p:txBody>
      </p:sp>
      <p:sp>
        <p:nvSpPr>
          <p:cNvPr id="178182" name="Rectangle 1036"/>
          <p:cNvSpPr>
            <a:spLocks noChangeArrowheads="1"/>
          </p:cNvSpPr>
          <p:nvPr/>
        </p:nvSpPr>
        <p:spPr bwMode="auto">
          <a:xfrm>
            <a:off x="2" y="1524000"/>
            <a:ext cx="1406525"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07" tIns="45704" rIns="91407" bIns="45704" anchor="ctr"/>
          <a:lstStyle/>
          <a:p>
            <a:pPr defTabSz="914072" fontAlgn="base">
              <a:spcBef>
                <a:spcPct val="0"/>
              </a:spcBef>
              <a:spcAft>
                <a:spcPct val="0"/>
              </a:spcAft>
            </a:pPr>
            <a:r>
              <a:rPr lang="fa-IR" sz="2800">
                <a:solidFill>
                  <a:srgbClr val="000000"/>
                </a:solidFill>
                <a:latin typeface="Arial" pitchFamily="34" charset="0"/>
                <a:cs typeface="Arial" pitchFamily="34" charset="0"/>
              </a:rPr>
              <a:t>ناحیه گردن</a:t>
            </a:r>
            <a:endParaRPr lang="en-US" sz="2800">
              <a:solidFill>
                <a:srgbClr val="000000"/>
              </a:solidFill>
              <a:latin typeface="Arial" pitchFamily="34" charset="0"/>
              <a:cs typeface="Arial" pitchFamily="34" charset="0"/>
            </a:endParaRPr>
          </a:p>
        </p:txBody>
      </p:sp>
      <p:sp>
        <p:nvSpPr>
          <p:cNvPr id="178183" name="Rectangle 1037"/>
          <p:cNvSpPr>
            <a:spLocks noChangeArrowheads="1"/>
          </p:cNvSpPr>
          <p:nvPr/>
        </p:nvSpPr>
        <p:spPr bwMode="auto">
          <a:xfrm>
            <a:off x="2" y="2209800"/>
            <a:ext cx="1406525" cy="5334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07" tIns="45704" rIns="91407" bIns="45704" anchor="ctr"/>
          <a:lstStyle/>
          <a:p>
            <a:pPr algn="ctr" defTabSz="914072" fontAlgn="base">
              <a:spcBef>
                <a:spcPct val="0"/>
              </a:spcBef>
              <a:spcAft>
                <a:spcPct val="0"/>
              </a:spcAft>
            </a:pPr>
            <a:r>
              <a:rPr lang="fa-IR" sz="2800">
                <a:solidFill>
                  <a:srgbClr val="000000"/>
                </a:solidFill>
                <a:latin typeface="Arial" pitchFamily="34" charset="0"/>
                <a:cs typeface="Arial" pitchFamily="34" charset="0"/>
              </a:rPr>
              <a:t>قفسه سینه</a:t>
            </a:r>
            <a:endParaRPr lang="en-US" sz="2800">
              <a:solidFill>
                <a:srgbClr val="000000"/>
              </a:solidFill>
              <a:latin typeface="Arial" pitchFamily="34" charset="0"/>
              <a:cs typeface="Arial" pitchFamily="34" charset="0"/>
            </a:endParaRPr>
          </a:p>
        </p:txBody>
      </p:sp>
      <p:sp>
        <p:nvSpPr>
          <p:cNvPr id="178184" name="Rectangle 1038"/>
          <p:cNvSpPr>
            <a:spLocks noChangeArrowheads="1"/>
          </p:cNvSpPr>
          <p:nvPr/>
        </p:nvSpPr>
        <p:spPr bwMode="auto">
          <a:xfrm>
            <a:off x="2" y="2971800"/>
            <a:ext cx="1406525" cy="6858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07" tIns="45704" rIns="91407" bIns="45704" anchor="ctr"/>
          <a:lstStyle/>
          <a:p>
            <a:pPr algn="ctr" defTabSz="914072" fontAlgn="base">
              <a:spcBef>
                <a:spcPct val="0"/>
              </a:spcBef>
              <a:spcAft>
                <a:spcPct val="0"/>
              </a:spcAft>
            </a:pPr>
            <a:r>
              <a:rPr lang="fa-IR" sz="2800">
                <a:solidFill>
                  <a:srgbClr val="000000"/>
                </a:solidFill>
                <a:latin typeface="Arial" pitchFamily="34" charset="0"/>
                <a:cs typeface="Arial" pitchFamily="34" charset="0"/>
              </a:rPr>
              <a:t>ناحیه کمر</a:t>
            </a:r>
            <a:endParaRPr lang="en-US" sz="2800">
              <a:solidFill>
                <a:srgbClr val="000000"/>
              </a:solidFill>
              <a:latin typeface="Arial" pitchFamily="34" charset="0"/>
              <a:cs typeface="Arial" pitchFamily="34" charset="0"/>
            </a:endParaRPr>
          </a:p>
        </p:txBody>
      </p:sp>
      <p:sp>
        <p:nvSpPr>
          <p:cNvPr id="178185" name="Rectangle 1039"/>
          <p:cNvSpPr>
            <a:spLocks noChangeArrowheads="1"/>
          </p:cNvSpPr>
          <p:nvPr/>
        </p:nvSpPr>
        <p:spPr bwMode="auto">
          <a:xfrm>
            <a:off x="4010025" y="1676400"/>
            <a:ext cx="1054100" cy="13716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07" tIns="45704" rIns="91407" bIns="45704" anchor="ctr"/>
          <a:lstStyle/>
          <a:p>
            <a:pPr defTabSz="914072" fontAlgn="base">
              <a:spcBef>
                <a:spcPct val="0"/>
              </a:spcBef>
              <a:spcAft>
                <a:spcPct val="0"/>
              </a:spcAft>
            </a:pPr>
            <a:r>
              <a:rPr lang="fa-IR" sz="2800">
                <a:solidFill>
                  <a:srgbClr val="000000"/>
                </a:solidFill>
                <a:latin typeface="Arial" pitchFamily="34" charset="0"/>
                <a:cs typeface="Arial" pitchFamily="34" charset="0"/>
              </a:rPr>
              <a:t>ناحیه کمر</a:t>
            </a:r>
          </a:p>
          <a:p>
            <a:pPr defTabSz="914072" fontAlgn="base">
              <a:spcBef>
                <a:spcPct val="0"/>
              </a:spcBef>
              <a:spcAft>
                <a:spcPct val="0"/>
              </a:spcAft>
            </a:pPr>
            <a:r>
              <a:rPr lang="fa-IR" sz="2800">
                <a:solidFill>
                  <a:srgbClr val="000000"/>
                </a:solidFill>
                <a:latin typeface="Arial" pitchFamily="34" charset="0"/>
                <a:cs typeface="Arial" pitchFamily="34" charset="0"/>
              </a:rPr>
              <a:t>در مغز</a:t>
            </a:r>
            <a:endParaRPr lang="en-US" sz="2800">
              <a:solidFill>
                <a:srgbClr val="000000"/>
              </a:solidFill>
              <a:latin typeface="Arial" pitchFamily="34" charset="0"/>
              <a:cs typeface="Arial" pitchFamily="34" charset="0"/>
            </a:endParaRPr>
          </a:p>
        </p:txBody>
      </p:sp>
      <p:sp>
        <p:nvSpPr>
          <p:cNvPr id="178186" name="Line 1040"/>
          <p:cNvSpPr>
            <a:spLocks noChangeShapeType="1"/>
          </p:cNvSpPr>
          <p:nvPr/>
        </p:nvSpPr>
        <p:spPr bwMode="auto">
          <a:xfrm>
            <a:off x="4502150" y="2743200"/>
            <a:ext cx="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type="triangle" w="med" len="med"/>
              </a14:hiddenLine>
            </a:ext>
          </a:extLst>
        </p:spPr>
        <p:txBody>
          <a:bodyPr lIns="91407" tIns="45704" rIns="91407" bIns="45704"/>
          <a:lstStyle/>
          <a:p>
            <a:pPr algn="l" defTabSz="914072" rtl="0" fontAlgn="base">
              <a:spcBef>
                <a:spcPct val="20000"/>
              </a:spcBef>
              <a:spcAft>
                <a:spcPct val="0"/>
              </a:spcAft>
              <a:buClr>
                <a:srgbClr val="04617B"/>
              </a:buClr>
              <a:buSzPct val="90000"/>
              <a:buFont typeface="Symbol" pitchFamily="18" charset="2"/>
              <a:buNone/>
            </a:pPr>
            <a:endParaRPr lang="en-US" sz="2400" b="1">
              <a:solidFill>
                <a:prstClr val="black"/>
              </a:solidFill>
              <a:latin typeface="Times New Roman" pitchFamily="18" charset="0"/>
            </a:endParaRPr>
          </a:p>
        </p:txBody>
      </p:sp>
      <p:sp>
        <p:nvSpPr>
          <p:cNvPr id="178187" name="Line 1043"/>
          <p:cNvSpPr>
            <a:spLocks noChangeShapeType="1"/>
          </p:cNvSpPr>
          <p:nvPr/>
        </p:nvSpPr>
        <p:spPr bwMode="auto">
          <a:xfrm flipH="1" flipV="1">
            <a:off x="4360863" y="2590800"/>
            <a:ext cx="492125" cy="8382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type="triangle" w="med" len="med"/>
              </a14:hiddenLine>
            </a:ext>
          </a:extLst>
        </p:spPr>
        <p:txBody>
          <a:bodyPr lIns="91407" tIns="45704" rIns="91407" bIns="45704"/>
          <a:lstStyle/>
          <a:p>
            <a:pPr algn="l" defTabSz="914072" rtl="0" fontAlgn="base">
              <a:spcBef>
                <a:spcPct val="20000"/>
              </a:spcBef>
              <a:spcAft>
                <a:spcPct val="0"/>
              </a:spcAft>
              <a:buClr>
                <a:srgbClr val="04617B"/>
              </a:buClr>
              <a:buSzPct val="90000"/>
              <a:buFont typeface="Symbol" pitchFamily="18" charset="2"/>
              <a:buNone/>
            </a:pPr>
            <a:endParaRPr lang="en-US" sz="2400" b="1">
              <a:solidFill>
                <a:prstClr val="black"/>
              </a:solidFill>
              <a:latin typeface="Times New Roman" pitchFamily="18" charset="0"/>
            </a:endParaRPr>
          </a:p>
        </p:txBody>
      </p:sp>
      <p:sp>
        <p:nvSpPr>
          <p:cNvPr id="178188" name="Line 1044"/>
          <p:cNvSpPr>
            <a:spLocks noChangeShapeType="1"/>
          </p:cNvSpPr>
          <p:nvPr/>
        </p:nvSpPr>
        <p:spPr bwMode="auto">
          <a:xfrm flipH="1" flipV="1">
            <a:off x="4219577" y="2590800"/>
            <a:ext cx="563563" cy="838200"/>
          </a:xfrm>
          <a:prstGeom prst="line">
            <a:avLst/>
          </a:prstGeom>
          <a:noFill/>
          <a:ln w="9525">
            <a:solidFill>
              <a:schemeClr val="tx1"/>
            </a:solidFill>
            <a:round/>
            <a:headEnd type="triangle" w="med" len="med"/>
            <a:tailEnd/>
          </a:ln>
          <a:extLst>
            <a:ext uri="{909E8E84-426E-40DD-AFC4-6F175D3DCCD1}">
              <a14:hiddenFill xmlns:a14="http://schemas.microsoft.com/office/drawing/2010/main" xmlns="">
                <a:noFill/>
              </a14:hiddenFill>
            </a:ext>
          </a:extLst>
        </p:spPr>
        <p:txBody>
          <a:bodyPr lIns="91407" tIns="45704" rIns="91407" bIns="45704"/>
          <a:lstStyle/>
          <a:p>
            <a:pPr algn="l" defTabSz="914072" rtl="0" fontAlgn="base">
              <a:spcBef>
                <a:spcPct val="20000"/>
              </a:spcBef>
              <a:spcAft>
                <a:spcPct val="0"/>
              </a:spcAft>
              <a:buClr>
                <a:srgbClr val="04617B"/>
              </a:buClr>
              <a:buSzPct val="90000"/>
              <a:buFont typeface="Symbol" pitchFamily="18" charset="2"/>
              <a:buNone/>
            </a:pPr>
            <a:endParaRPr lang="en-US" sz="2400" b="1">
              <a:solidFill>
                <a:prstClr val="black"/>
              </a:solidFill>
              <a:latin typeface="Times New Roman" pitchFamily="18" charset="0"/>
            </a:endParaRPr>
          </a:p>
        </p:txBody>
      </p:sp>
      <p:sp>
        <p:nvSpPr>
          <p:cNvPr id="178189" name="Line 1045"/>
          <p:cNvSpPr>
            <a:spLocks noChangeShapeType="1"/>
          </p:cNvSpPr>
          <p:nvPr/>
        </p:nvSpPr>
        <p:spPr bwMode="auto">
          <a:xfrm>
            <a:off x="4360863" y="2743200"/>
            <a:ext cx="69850" cy="762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type="triangle" w="med" len="med"/>
              </a14:hiddenLine>
            </a:ext>
          </a:extLst>
        </p:spPr>
        <p:txBody>
          <a:bodyPr lIns="91407" tIns="45704" rIns="91407" bIns="45704"/>
          <a:lstStyle/>
          <a:p>
            <a:pPr algn="l" defTabSz="914072" rtl="0" fontAlgn="base">
              <a:spcBef>
                <a:spcPct val="20000"/>
              </a:spcBef>
              <a:spcAft>
                <a:spcPct val="0"/>
              </a:spcAft>
              <a:buClr>
                <a:srgbClr val="04617B"/>
              </a:buClr>
              <a:buSzPct val="90000"/>
              <a:buFont typeface="Symbol" pitchFamily="18" charset="2"/>
              <a:buNone/>
            </a:pPr>
            <a:endParaRPr lang="en-US" sz="2400" b="1">
              <a:solidFill>
                <a:prstClr val="black"/>
              </a:solidFill>
              <a:latin typeface="Times New Roman" pitchFamily="18" charset="0"/>
            </a:endParaRPr>
          </a:p>
        </p:txBody>
      </p:sp>
    </p:spTree>
    <p:extLst>
      <p:ext uri="{BB962C8B-B14F-4D97-AF65-F5344CB8AC3E}">
        <p14:creationId xmlns:p14="http://schemas.microsoft.com/office/powerpoint/2010/main" xmlns="" val="822300347"/>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ext Box 5"/>
          <p:cNvSpPr txBox="1">
            <a:spLocks noChangeArrowheads="1"/>
          </p:cNvSpPr>
          <p:nvPr/>
        </p:nvSpPr>
        <p:spPr bwMode="auto">
          <a:xfrm>
            <a:off x="2181225" y="593727"/>
            <a:ext cx="6892925" cy="13381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7" tIns="45704" rIns="91407" bIns="45704">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defTabSz="914072" eaLnBrk="1" fontAlgn="base" hangingPunct="1">
              <a:spcBef>
                <a:spcPct val="50000"/>
              </a:spcBef>
              <a:spcAft>
                <a:spcPct val="0"/>
              </a:spcAft>
              <a:buFont typeface="Monotype Sorts" pitchFamily="2" charset="2"/>
              <a:buNone/>
            </a:pPr>
            <a:r>
              <a:rPr lang="fa-IR" sz="4000" b="0">
                <a:solidFill>
                  <a:srgbClr val="FF3300"/>
                </a:solidFill>
                <a:latin typeface="Arial" pitchFamily="34" charset="0"/>
                <a:cs typeface="Arial" pitchFamily="34" charset="0"/>
              </a:rPr>
              <a:t>صدمات ناشی از بلند کردن ناصحیح اشیاء</a:t>
            </a:r>
            <a:endParaRPr lang="en-US" sz="4000" b="0">
              <a:solidFill>
                <a:srgbClr val="FF3300"/>
              </a:solidFill>
              <a:latin typeface="Arial" pitchFamily="34" charset="0"/>
              <a:cs typeface="Arial" pitchFamily="34" charset="0"/>
            </a:endParaRPr>
          </a:p>
        </p:txBody>
      </p:sp>
      <p:graphicFrame>
        <p:nvGraphicFramePr>
          <p:cNvPr id="179203" name="Object 7"/>
          <p:cNvGraphicFramePr>
            <a:graphicFrameLocks noChangeAspect="1"/>
          </p:cNvGraphicFramePr>
          <p:nvPr/>
        </p:nvGraphicFramePr>
        <p:xfrm>
          <a:off x="846138" y="1371600"/>
          <a:ext cx="2708275" cy="5226050"/>
        </p:xfrm>
        <a:graphic>
          <a:graphicData uri="http://schemas.openxmlformats.org/presentationml/2006/ole">
            <p:oleObj spid="_x0000_s4101" name="Image" r:id="rId4" imgW="3301587" imgH="5879365" progId="">
              <p:embed/>
            </p:oleObj>
          </a:graphicData>
        </a:graphic>
      </p:graphicFrame>
      <p:sp>
        <p:nvSpPr>
          <p:cNvPr id="179204" name="Text Box 8"/>
          <p:cNvSpPr txBox="1">
            <a:spLocks noChangeArrowheads="1"/>
          </p:cNvSpPr>
          <p:nvPr/>
        </p:nvSpPr>
        <p:spPr bwMode="auto">
          <a:xfrm>
            <a:off x="5091113" y="104777"/>
            <a:ext cx="3938587"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7" tIns="45704" rIns="91407" bIns="45704">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defTabSz="914072" eaLnBrk="1" fontAlgn="base" hangingPunct="1">
              <a:spcBef>
                <a:spcPct val="50000"/>
              </a:spcBef>
              <a:spcAft>
                <a:spcPct val="0"/>
              </a:spcAft>
              <a:buFont typeface="Monotype Sorts" pitchFamily="2" charset="2"/>
              <a:buNone/>
            </a:pPr>
            <a:r>
              <a:rPr lang="en-US" sz="3200" b="0">
                <a:solidFill>
                  <a:srgbClr val="000000"/>
                </a:solidFill>
                <a:latin typeface="Arial" pitchFamily="34" charset="0"/>
                <a:cs typeface="Arial" pitchFamily="34" charset="0"/>
              </a:rPr>
              <a:t>MANUAL HANDLING</a:t>
            </a:r>
          </a:p>
        </p:txBody>
      </p:sp>
      <p:sp>
        <p:nvSpPr>
          <p:cNvPr id="179205" name="Rectangle 13"/>
          <p:cNvSpPr>
            <a:spLocks noChangeArrowheads="1"/>
          </p:cNvSpPr>
          <p:nvPr/>
        </p:nvSpPr>
        <p:spPr bwMode="auto">
          <a:xfrm>
            <a:off x="773115" y="4876800"/>
            <a:ext cx="211137" cy="7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07" tIns="45704" rIns="91407" bIns="45704" anchor="ctr"/>
          <a:lstStyle/>
          <a:p>
            <a:pPr defTabSz="914072" fontAlgn="base">
              <a:spcBef>
                <a:spcPct val="0"/>
              </a:spcBef>
              <a:spcAft>
                <a:spcPct val="0"/>
              </a:spcAft>
            </a:pPr>
            <a:endParaRPr lang="en-US">
              <a:solidFill>
                <a:srgbClr val="000000"/>
              </a:solidFill>
              <a:latin typeface="Arial" pitchFamily="34" charset="0"/>
              <a:cs typeface="Arial" pitchFamily="34" charset="0"/>
            </a:endParaRPr>
          </a:p>
        </p:txBody>
      </p:sp>
      <p:sp>
        <p:nvSpPr>
          <p:cNvPr id="179206" name="Text Box 25"/>
          <p:cNvSpPr txBox="1">
            <a:spLocks noChangeArrowheads="1"/>
          </p:cNvSpPr>
          <p:nvPr/>
        </p:nvSpPr>
        <p:spPr bwMode="auto">
          <a:xfrm>
            <a:off x="3657600" y="1355726"/>
            <a:ext cx="5486400" cy="53245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7" tIns="45704" rIns="91407" bIns="45704">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defTabSz="914072" eaLnBrk="1" fontAlgn="base" hangingPunct="1">
              <a:spcBef>
                <a:spcPct val="50000"/>
              </a:spcBef>
              <a:spcAft>
                <a:spcPct val="0"/>
              </a:spcAft>
            </a:pPr>
            <a:r>
              <a:rPr lang="fa-IR" sz="4000" b="0">
                <a:solidFill>
                  <a:srgbClr val="000000"/>
                </a:solidFill>
                <a:latin typeface="Arial" pitchFamily="34" charset="0"/>
                <a:cs typeface="Arial" pitchFamily="34" charset="0"/>
              </a:rPr>
              <a:t>1- دیسک رویهم سائیده</a:t>
            </a:r>
          </a:p>
          <a:p>
            <a:pPr defTabSz="914072" eaLnBrk="1" fontAlgn="base" hangingPunct="1">
              <a:spcBef>
                <a:spcPct val="50000"/>
              </a:spcBef>
              <a:spcAft>
                <a:spcPct val="0"/>
              </a:spcAft>
            </a:pPr>
            <a:r>
              <a:rPr lang="fa-IR" sz="4000" b="0">
                <a:solidFill>
                  <a:srgbClr val="000000"/>
                </a:solidFill>
                <a:latin typeface="Arial" pitchFamily="34" charset="0"/>
                <a:cs typeface="Arial" pitchFamily="34" charset="0"/>
              </a:rPr>
              <a:t>2- دیسک ترک برداشته</a:t>
            </a:r>
          </a:p>
          <a:p>
            <a:pPr defTabSz="914072" eaLnBrk="1" fontAlgn="base" hangingPunct="1">
              <a:spcBef>
                <a:spcPct val="50000"/>
              </a:spcBef>
              <a:spcAft>
                <a:spcPct val="0"/>
              </a:spcAft>
            </a:pPr>
            <a:r>
              <a:rPr lang="fa-IR" sz="4000" b="0">
                <a:solidFill>
                  <a:srgbClr val="000000"/>
                </a:solidFill>
                <a:latin typeface="Arial" pitchFamily="34" charset="0"/>
                <a:cs typeface="Arial" pitchFamily="34" charset="0"/>
              </a:rPr>
              <a:t>3- عصب گیر کرده میان دیسک</a:t>
            </a:r>
          </a:p>
          <a:p>
            <a:pPr defTabSz="914072" eaLnBrk="1" fontAlgn="base" hangingPunct="1">
              <a:spcBef>
                <a:spcPct val="50000"/>
              </a:spcBef>
              <a:spcAft>
                <a:spcPct val="0"/>
              </a:spcAft>
            </a:pPr>
            <a:r>
              <a:rPr lang="fa-IR" sz="4000" b="0">
                <a:solidFill>
                  <a:srgbClr val="000000"/>
                </a:solidFill>
                <a:latin typeface="Arial" pitchFamily="34" charset="0"/>
                <a:cs typeface="Arial" pitchFamily="34" charset="0"/>
              </a:rPr>
              <a:t>4- درد کمر / درد مفاصل</a:t>
            </a:r>
          </a:p>
          <a:p>
            <a:pPr defTabSz="914072" eaLnBrk="1" fontAlgn="base" hangingPunct="1">
              <a:spcBef>
                <a:spcPct val="50000"/>
              </a:spcBef>
              <a:spcAft>
                <a:spcPct val="0"/>
              </a:spcAft>
            </a:pPr>
            <a:r>
              <a:rPr lang="fa-IR" sz="4000" b="0">
                <a:solidFill>
                  <a:srgbClr val="000000"/>
                </a:solidFill>
                <a:latin typeface="Arial" pitchFamily="34" charset="0"/>
                <a:cs typeface="Arial" pitchFamily="34" charset="0"/>
              </a:rPr>
              <a:t>5- شکستگی</a:t>
            </a:r>
          </a:p>
          <a:p>
            <a:pPr defTabSz="914072" eaLnBrk="1" fontAlgn="base" hangingPunct="1">
              <a:spcBef>
                <a:spcPct val="50000"/>
              </a:spcBef>
              <a:spcAft>
                <a:spcPct val="0"/>
              </a:spcAft>
            </a:pPr>
            <a:r>
              <a:rPr lang="fa-IR" sz="4000" b="0">
                <a:solidFill>
                  <a:srgbClr val="000000"/>
                </a:solidFill>
                <a:latin typeface="Arial" pitchFamily="34" charset="0"/>
                <a:cs typeface="Arial" pitchFamily="34" charset="0"/>
              </a:rPr>
              <a:t>6- فتق</a:t>
            </a:r>
            <a:endParaRPr lang="en-US" sz="4000" b="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xmlns="" val="3268310921"/>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Text Box 5"/>
          <p:cNvSpPr txBox="1">
            <a:spLocks noChangeArrowheads="1"/>
          </p:cNvSpPr>
          <p:nvPr/>
        </p:nvSpPr>
        <p:spPr bwMode="auto">
          <a:xfrm>
            <a:off x="1970090" y="685801"/>
            <a:ext cx="5837237" cy="7760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7" tIns="45704" rIns="91407" bIns="45704">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algn="ctr" defTabSz="914072" eaLnBrk="1" fontAlgn="base" hangingPunct="1">
              <a:spcBef>
                <a:spcPct val="50000"/>
              </a:spcBef>
              <a:spcAft>
                <a:spcPct val="0"/>
              </a:spcAft>
              <a:buFont typeface="Monotype Sorts" pitchFamily="2" charset="2"/>
              <a:buNone/>
            </a:pPr>
            <a:r>
              <a:rPr lang="fa-IR" sz="4400" b="0">
                <a:solidFill>
                  <a:srgbClr val="FF3300"/>
                </a:solidFill>
                <a:latin typeface="Arial" pitchFamily="34" charset="0"/>
                <a:cs typeface="Arial" pitchFamily="34" charset="0"/>
              </a:rPr>
              <a:t>مکانیزم بلند کردن اشیاء</a:t>
            </a:r>
            <a:endParaRPr lang="en-US" sz="4400" b="0">
              <a:solidFill>
                <a:srgbClr val="FF3300"/>
              </a:solidFill>
              <a:latin typeface="Arial" pitchFamily="34" charset="0"/>
              <a:cs typeface="Arial" pitchFamily="34" charset="0"/>
            </a:endParaRPr>
          </a:p>
        </p:txBody>
      </p:sp>
      <p:graphicFrame>
        <p:nvGraphicFramePr>
          <p:cNvPr id="180227" name="Object 6"/>
          <p:cNvGraphicFramePr>
            <a:graphicFrameLocks noChangeAspect="1"/>
          </p:cNvGraphicFramePr>
          <p:nvPr/>
        </p:nvGraphicFramePr>
        <p:xfrm>
          <a:off x="773113" y="1371602"/>
          <a:ext cx="3875087" cy="5181600"/>
        </p:xfrm>
        <a:graphic>
          <a:graphicData uri="http://schemas.openxmlformats.org/presentationml/2006/ole">
            <p:oleObj spid="_x0000_s5125" name="Image" r:id="rId3" imgW="5092063" imgH="6285714" progId="">
              <p:embed/>
            </p:oleObj>
          </a:graphicData>
        </a:graphic>
      </p:graphicFrame>
      <p:sp>
        <p:nvSpPr>
          <p:cNvPr id="180228" name="Text Box 7"/>
          <p:cNvSpPr txBox="1">
            <a:spLocks noChangeArrowheads="1"/>
          </p:cNvSpPr>
          <p:nvPr/>
        </p:nvSpPr>
        <p:spPr bwMode="auto">
          <a:xfrm>
            <a:off x="5091113" y="104777"/>
            <a:ext cx="3938587"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7" tIns="45704" rIns="91407" bIns="45704">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defTabSz="914072" eaLnBrk="1" fontAlgn="base" hangingPunct="1">
              <a:spcBef>
                <a:spcPct val="50000"/>
              </a:spcBef>
              <a:spcAft>
                <a:spcPct val="0"/>
              </a:spcAft>
              <a:buFont typeface="Monotype Sorts" pitchFamily="2" charset="2"/>
              <a:buNone/>
            </a:pPr>
            <a:r>
              <a:rPr lang="en-US" sz="3200" b="0">
                <a:solidFill>
                  <a:srgbClr val="000000"/>
                </a:solidFill>
                <a:latin typeface="Arial" pitchFamily="34" charset="0"/>
                <a:cs typeface="Arial" pitchFamily="34" charset="0"/>
              </a:rPr>
              <a:t>MANUAL HANDLING</a:t>
            </a:r>
          </a:p>
        </p:txBody>
      </p:sp>
      <p:sp>
        <p:nvSpPr>
          <p:cNvPr id="180229" name="Text Box 8"/>
          <p:cNvSpPr txBox="1">
            <a:spLocks noChangeArrowheads="1"/>
          </p:cNvSpPr>
          <p:nvPr/>
        </p:nvSpPr>
        <p:spPr bwMode="auto">
          <a:xfrm>
            <a:off x="5486402" y="2590801"/>
            <a:ext cx="3305175" cy="23103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7" tIns="45704" rIns="91407" bIns="45704">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algn="ctr" defTabSz="914072" eaLnBrk="1" fontAlgn="base" hangingPunct="1">
              <a:spcBef>
                <a:spcPct val="50000"/>
              </a:spcBef>
              <a:spcAft>
                <a:spcPct val="0"/>
              </a:spcAft>
              <a:buFont typeface="Monotype Sorts" pitchFamily="2" charset="2"/>
              <a:buNone/>
            </a:pPr>
            <a:r>
              <a:rPr lang="en-US" sz="7200" b="0">
                <a:solidFill>
                  <a:srgbClr val="660066"/>
                </a:solidFill>
                <a:latin typeface="Arial" pitchFamily="34" charset="0"/>
                <a:cs typeface="Arial" pitchFamily="34" charset="0"/>
              </a:rPr>
              <a:t>THE</a:t>
            </a:r>
            <a:r>
              <a:rPr lang="en-US" sz="7200" b="0">
                <a:solidFill>
                  <a:srgbClr val="FF3300"/>
                </a:solidFill>
                <a:latin typeface="Arial" pitchFamily="34" charset="0"/>
                <a:cs typeface="Arial" pitchFamily="34" charset="0"/>
              </a:rPr>
              <a:t> </a:t>
            </a:r>
            <a:r>
              <a:rPr lang="en-US" sz="7200" b="0">
                <a:solidFill>
                  <a:srgbClr val="660066"/>
                </a:solidFill>
                <a:latin typeface="Arial" pitchFamily="34" charset="0"/>
                <a:cs typeface="Arial" pitchFamily="34" charset="0"/>
              </a:rPr>
              <a:t>SPINE</a:t>
            </a:r>
          </a:p>
        </p:txBody>
      </p:sp>
      <p:sp>
        <p:nvSpPr>
          <p:cNvPr id="180230" name="Rectangle 16"/>
          <p:cNvSpPr>
            <a:spLocks noChangeArrowheads="1"/>
          </p:cNvSpPr>
          <p:nvPr/>
        </p:nvSpPr>
        <p:spPr bwMode="auto">
          <a:xfrm>
            <a:off x="3235325" y="2362200"/>
            <a:ext cx="774700" cy="1524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07" tIns="45704" rIns="91407" bIns="45704" anchor="ctr"/>
          <a:lstStyle/>
          <a:p>
            <a:pPr defTabSz="914072" fontAlgn="base">
              <a:spcBef>
                <a:spcPct val="0"/>
              </a:spcBef>
              <a:spcAft>
                <a:spcPct val="0"/>
              </a:spcAft>
            </a:pPr>
            <a:endParaRPr lang="en-US">
              <a:solidFill>
                <a:srgbClr val="000000"/>
              </a:solidFill>
              <a:latin typeface="Arial" pitchFamily="34" charset="0"/>
              <a:cs typeface="Arial" pitchFamily="34" charset="0"/>
            </a:endParaRPr>
          </a:p>
        </p:txBody>
      </p:sp>
      <p:sp>
        <p:nvSpPr>
          <p:cNvPr id="180231" name="Text Box 17"/>
          <p:cNvSpPr txBox="1">
            <a:spLocks noChangeArrowheads="1"/>
          </p:cNvSpPr>
          <p:nvPr/>
        </p:nvSpPr>
        <p:spPr bwMode="auto">
          <a:xfrm>
            <a:off x="2954338" y="2286000"/>
            <a:ext cx="14763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7" tIns="45704" rIns="91407" bIns="45704">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defTabSz="914072" eaLnBrk="1" fontAlgn="base" hangingPunct="1">
              <a:spcBef>
                <a:spcPct val="50000"/>
              </a:spcBef>
              <a:spcAft>
                <a:spcPct val="0"/>
              </a:spcAft>
            </a:pPr>
            <a:r>
              <a:rPr lang="fa-IR" sz="1800" b="0">
                <a:solidFill>
                  <a:srgbClr val="04617B"/>
                </a:solidFill>
                <a:latin typeface="Arial" pitchFamily="34" charset="0"/>
                <a:cs typeface="Arial" pitchFamily="34" charset="0"/>
              </a:rPr>
              <a:t>نقطه ثابت</a:t>
            </a:r>
            <a:endParaRPr lang="en-US" sz="1800" b="0">
              <a:solidFill>
                <a:srgbClr val="04617B"/>
              </a:solidFill>
              <a:latin typeface="Arial" pitchFamily="34" charset="0"/>
              <a:cs typeface="Arial" pitchFamily="34" charset="0"/>
            </a:endParaRPr>
          </a:p>
        </p:txBody>
      </p:sp>
      <p:sp>
        <p:nvSpPr>
          <p:cNvPr id="180232" name="Rectangle 18"/>
          <p:cNvSpPr>
            <a:spLocks noChangeArrowheads="1"/>
          </p:cNvSpPr>
          <p:nvPr/>
        </p:nvSpPr>
        <p:spPr bwMode="auto">
          <a:xfrm>
            <a:off x="4079875" y="4495802"/>
            <a:ext cx="4921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07" tIns="45704" rIns="91407" bIns="45704" anchor="ctr"/>
          <a:lstStyle/>
          <a:p>
            <a:pPr defTabSz="914072" fontAlgn="base">
              <a:spcBef>
                <a:spcPct val="0"/>
              </a:spcBef>
              <a:spcAft>
                <a:spcPct val="0"/>
              </a:spcAft>
            </a:pPr>
            <a:endParaRPr lang="en-US">
              <a:solidFill>
                <a:srgbClr val="000000"/>
              </a:solidFill>
              <a:latin typeface="Arial" pitchFamily="34" charset="0"/>
              <a:cs typeface="Arial" pitchFamily="34" charset="0"/>
            </a:endParaRPr>
          </a:p>
        </p:txBody>
      </p:sp>
      <p:sp>
        <p:nvSpPr>
          <p:cNvPr id="180233" name="Rectangle 19"/>
          <p:cNvSpPr>
            <a:spLocks noChangeArrowheads="1"/>
          </p:cNvSpPr>
          <p:nvPr/>
        </p:nvSpPr>
        <p:spPr bwMode="auto">
          <a:xfrm>
            <a:off x="4079875" y="4419602"/>
            <a:ext cx="492125" cy="457200"/>
          </a:xfrm>
          <a:prstGeom prst="rect">
            <a:avLst/>
          </a:prstGeom>
          <a:solidFill>
            <a:schemeClr val="bg1"/>
          </a:solidFill>
          <a:ln w="9525">
            <a:solidFill>
              <a:schemeClr val="bg1"/>
            </a:solidFill>
            <a:miter lim="800000"/>
            <a:headEnd/>
            <a:tailEnd/>
          </a:ln>
        </p:spPr>
        <p:txBody>
          <a:bodyPr wrap="none" lIns="91407" tIns="45704" rIns="91407" bIns="45704" anchor="ctr"/>
          <a:lstStyle/>
          <a:p>
            <a:pPr defTabSz="914072" fontAlgn="base">
              <a:spcBef>
                <a:spcPct val="0"/>
              </a:spcBef>
              <a:spcAft>
                <a:spcPct val="0"/>
              </a:spcAft>
            </a:pPr>
            <a:endParaRPr lang="en-US">
              <a:solidFill>
                <a:srgbClr val="000000"/>
              </a:solidFill>
              <a:latin typeface="Arial" pitchFamily="34" charset="0"/>
              <a:cs typeface="Arial" pitchFamily="34" charset="0"/>
            </a:endParaRPr>
          </a:p>
        </p:txBody>
      </p:sp>
      <p:sp>
        <p:nvSpPr>
          <p:cNvPr id="180234" name="Text Box 21"/>
          <p:cNvSpPr txBox="1">
            <a:spLocks noChangeArrowheads="1"/>
          </p:cNvSpPr>
          <p:nvPr/>
        </p:nvSpPr>
        <p:spPr bwMode="auto">
          <a:xfrm>
            <a:off x="4572002" y="3810000"/>
            <a:ext cx="1195388"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7" tIns="45704" rIns="91407" bIns="45704">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algn="ctr" defTabSz="914072" eaLnBrk="1" fontAlgn="base" hangingPunct="1">
              <a:spcBef>
                <a:spcPct val="50000"/>
              </a:spcBef>
              <a:spcAft>
                <a:spcPct val="0"/>
              </a:spcAft>
            </a:pPr>
            <a:r>
              <a:rPr lang="fa-IR" sz="2800" b="0">
                <a:solidFill>
                  <a:srgbClr val="000000"/>
                </a:solidFill>
                <a:latin typeface="Arial" pitchFamily="34" charset="0"/>
                <a:cs typeface="Arial" pitchFamily="34" charset="0"/>
              </a:rPr>
              <a:t>فشار </a:t>
            </a:r>
            <a:r>
              <a:rPr lang="fa-IR" sz="3200" b="0">
                <a:solidFill>
                  <a:srgbClr val="FF3300"/>
                </a:solidFill>
                <a:latin typeface="Arial" pitchFamily="34" charset="0"/>
                <a:cs typeface="Arial" pitchFamily="34" charset="0"/>
              </a:rPr>
              <a:t>9</a:t>
            </a:r>
            <a:r>
              <a:rPr lang="fa-IR" sz="2800" b="0">
                <a:solidFill>
                  <a:srgbClr val="000000"/>
                </a:solidFill>
                <a:latin typeface="Arial" pitchFamily="34" charset="0"/>
                <a:cs typeface="Arial" pitchFamily="34" charset="0"/>
              </a:rPr>
              <a:t> برابر</a:t>
            </a:r>
          </a:p>
        </p:txBody>
      </p:sp>
      <p:sp>
        <p:nvSpPr>
          <p:cNvPr id="180235" name="Line 22"/>
          <p:cNvSpPr>
            <a:spLocks noChangeShapeType="1"/>
          </p:cNvSpPr>
          <p:nvPr/>
        </p:nvSpPr>
        <p:spPr bwMode="auto">
          <a:xfrm flipH="1">
            <a:off x="4149727" y="4191000"/>
            <a:ext cx="703263" cy="685800"/>
          </a:xfrm>
          <a:prstGeom prst="line">
            <a:avLst/>
          </a:prstGeom>
          <a:noFill/>
          <a:ln w="57150">
            <a:solidFill>
              <a:schemeClr val="tx1"/>
            </a:solidFill>
            <a:round/>
            <a:headEnd/>
            <a:tailEnd type="triangle" w="med" len="med"/>
          </a:ln>
          <a:extLst>
            <a:ext uri="{909E8E84-426E-40DD-AFC4-6F175D3DCCD1}">
              <a14:hiddenFill xmlns:a14="http://schemas.microsoft.com/office/drawing/2010/main" xmlns="">
                <a:noFill/>
              </a14:hiddenFill>
            </a:ext>
          </a:extLst>
        </p:spPr>
        <p:txBody>
          <a:bodyPr lIns="91407" tIns="45704" rIns="91407" bIns="45704"/>
          <a:lstStyle/>
          <a:p>
            <a:pPr algn="l" defTabSz="914072" rtl="0" fontAlgn="base">
              <a:spcBef>
                <a:spcPct val="20000"/>
              </a:spcBef>
              <a:spcAft>
                <a:spcPct val="0"/>
              </a:spcAft>
              <a:buClr>
                <a:srgbClr val="04617B"/>
              </a:buClr>
              <a:buSzPct val="90000"/>
              <a:buFont typeface="Symbol" pitchFamily="18" charset="2"/>
              <a:buNone/>
            </a:pPr>
            <a:endParaRPr lang="en-US" sz="2400" b="1">
              <a:solidFill>
                <a:prstClr val="black"/>
              </a:solidFill>
              <a:latin typeface="Times New Roman" pitchFamily="18" charset="0"/>
            </a:endParaRPr>
          </a:p>
        </p:txBody>
      </p:sp>
      <p:sp>
        <p:nvSpPr>
          <p:cNvPr id="180236" name="Line 23"/>
          <p:cNvSpPr>
            <a:spLocks noChangeShapeType="1"/>
          </p:cNvSpPr>
          <p:nvPr/>
        </p:nvSpPr>
        <p:spPr bwMode="auto">
          <a:xfrm flipH="1">
            <a:off x="2320925" y="2667000"/>
            <a:ext cx="1125538" cy="25146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type="triangle" w="med" len="med"/>
              </a14:hiddenLine>
            </a:ext>
          </a:extLst>
        </p:spPr>
        <p:txBody>
          <a:bodyPr lIns="91407" tIns="45704" rIns="91407" bIns="45704"/>
          <a:lstStyle/>
          <a:p>
            <a:pPr algn="l" defTabSz="914072" rtl="0" fontAlgn="base">
              <a:spcBef>
                <a:spcPct val="20000"/>
              </a:spcBef>
              <a:spcAft>
                <a:spcPct val="0"/>
              </a:spcAft>
              <a:buClr>
                <a:srgbClr val="04617B"/>
              </a:buClr>
              <a:buSzPct val="90000"/>
              <a:buFont typeface="Symbol" pitchFamily="18" charset="2"/>
              <a:buNone/>
            </a:pPr>
            <a:endParaRPr lang="en-US" sz="2400" b="1">
              <a:solidFill>
                <a:prstClr val="black"/>
              </a:solidFill>
              <a:latin typeface="Times New Roman" pitchFamily="18" charset="0"/>
            </a:endParaRPr>
          </a:p>
        </p:txBody>
      </p:sp>
      <p:sp>
        <p:nvSpPr>
          <p:cNvPr id="180237" name="Line 24"/>
          <p:cNvSpPr>
            <a:spLocks noChangeShapeType="1"/>
          </p:cNvSpPr>
          <p:nvPr/>
        </p:nvSpPr>
        <p:spPr bwMode="auto">
          <a:xfrm>
            <a:off x="3446465" y="2667000"/>
            <a:ext cx="633412" cy="2057400"/>
          </a:xfrm>
          <a:prstGeom prst="line">
            <a:avLst/>
          </a:prstGeom>
          <a:noFill/>
          <a:ln w="28575">
            <a:solidFill>
              <a:srgbClr val="FF3300"/>
            </a:solidFill>
            <a:round/>
            <a:headEnd/>
            <a:tailEnd type="triangle" w="med" len="med"/>
          </a:ln>
          <a:extLst>
            <a:ext uri="{909E8E84-426E-40DD-AFC4-6F175D3DCCD1}">
              <a14:hiddenFill xmlns:a14="http://schemas.microsoft.com/office/drawing/2010/main" xmlns="">
                <a:noFill/>
              </a14:hiddenFill>
            </a:ext>
          </a:extLst>
        </p:spPr>
        <p:txBody>
          <a:bodyPr lIns="91407" tIns="45704" rIns="91407" bIns="45704"/>
          <a:lstStyle/>
          <a:p>
            <a:pPr algn="l" defTabSz="914072" rtl="0" fontAlgn="base">
              <a:spcBef>
                <a:spcPct val="20000"/>
              </a:spcBef>
              <a:spcAft>
                <a:spcPct val="0"/>
              </a:spcAft>
              <a:buClr>
                <a:srgbClr val="04617B"/>
              </a:buClr>
              <a:buSzPct val="90000"/>
              <a:buFont typeface="Symbol" pitchFamily="18" charset="2"/>
              <a:buNone/>
            </a:pPr>
            <a:endParaRPr lang="en-US" sz="2400" b="1">
              <a:solidFill>
                <a:prstClr val="black"/>
              </a:solidFill>
              <a:latin typeface="Times New Roman" pitchFamily="18" charset="0"/>
            </a:endParaRPr>
          </a:p>
        </p:txBody>
      </p:sp>
      <p:sp>
        <p:nvSpPr>
          <p:cNvPr id="180238" name="Line 25"/>
          <p:cNvSpPr>
            <a:spLocks noChangeShapeType="1"/>
          </p:cNvSpPr>
          <p:nvPr/>
        </p:nvSpPr>
        <p:spPr bwMode="auto">
          <a:xfrm flipH="1">
            <a:off x="2462213" y="2667000"/>
            <a:ext cx="984250" cy="2438400"/>
          </a:xfrm>
          <a:prstGeom prst="line">
            <a:avLst/>
          </a:prstGeom>
          <a:noFill/>
          <a:ln w="28575">
            <a:solidFill>
              <a:srgbClr val="FF3300"/>
            </a:solidFill>
            <a:round/>
            <a:headEnd/>
            <a:tailEnd type="triangle" w="med" len="med"/>
          </a:ln>
          <a:extLst>
            <a:ext uri="{909E8E84-426E-40DD-AFC4-6F175D3DCCD1}">
              <a14:hiddenFill xmlns:a14="http://schemas.microsoft.com/office/drawing/2010/main" xmlns="">
                <a:noFill/>
              </a14:hiddenFill>
            </a:ext>
          </a:extLst>
        </p:spPr>
        <p:txBody>
          <a:bodyPr lIns="91407" tIns="45704" rIns="91407" bIns="45704"/>
          <a:lstStyle/>
          <a:p>
            <a:pPr algn="l" defTabSz="914072" rtl="0" fontAlgn="base">
              <a:spcBef>
                <a:spcPct val="20000"/>
              </a:spcBef>
              <a:spcAft>
                <a:spcPct val="0"/>
              </a:spcAft>
              <a:buClr>
                <a:srgbClr val="04617B"/>
              </a:buClr>
              <a:buSzPct val="90000"/>
              <a:buFont typeface="Symbol" pitchFamily="18" charset="2"/>
              <a:buNone/>
            </a:pPr>
            <a:endParaRPr lang="en-US" sz="2400" b="1">
              <a:solidFill>
                <a:prstClr val="black"/>
              </a:solidFill>
              <a:latin typeface="Times New Roman" pitchFamily="18" charset="0"/>
            </a:endParaRPr>
          </a:p>
        </p:txBody>
      </p:sp>
    </p:spTree>
    <p:extLst>
      <p:ext uri="{BB962C8B-B14F-4D97-AF65-F5344CB8AC3E}">
        <p14:creationId xmlns:p14="http://schemas.microsoft.com/office/powerpoint/2010/main" xmlns="" val="1826032655"/>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Text Box 3"/>
          <p:cNvSpPr txBox="1">
            <a:spLocks noChangeArrowheads="1"/>
          </p:cNvSpPr>
          <p:nvPr/>
        </p:nvSpPr>
        <p:spPr bwMode="auto">
          <a:xfrm>
            <a:off x="1970088" y="792165"/>
            <a:ext cx="6189662" cy="1338109"/>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91407" tIns="45704" rIns="91407" bIns="45704">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algn="ctr" defTabSz="914072" eaLnBrk="1" fontAlgn="base" hangingPunct="1">
              <a:spcBef>
                <a:spcPct val="50000"/>
              </a:spcBef>
              <a:spcAft>
                <a:spcPct val="0"/>
              </a:spcAft>
              <a:buFont typeface="Monotype Sorts" pitchFamily="2" charset="2"/>
              <a:buNone/>
            </a:pPr>
            <a:r>
              <a:rPr lang="fa-IR" sz="4000" b="0">
                <a:solidFill>
                  <a:srgbClr val="FF3300"/>
                </a:solidFill>
                <a:latin typeface="Arial" pitchFamily="34" charset="0"/>
                <a:cs typeface="Arial" pitchFamily="34" charset="0"/>
              </a:rPr>
              <a:t>حالت صحیح بدن هنگام بلند کردن بار</a:t>
            </a:r>
            <a:endParaRPr lang="en-US" sz="4000" b="0">
              <a:solidFill>
                <a:srgbClr val="FF3300"/>
              </a:solidFill>
              <a:latin typeface="Arial" pitchFamily="34" charset="0"/>
              <a:cs typeface="Arial" pitchFamily="34" charset="0"/>
            </a:endParaRPr>
          </a:p>
        </p:txBody>
      </p:sp>
      <p:graphicFrame>
        <p:nvGraphicFramePr>
          <p:cNvPr id="181251" name="Object 4"/>
          <p:cNvGraphicFramePr>
            <a:graphicFrameLocks noChangeAspect="1"/>
          </p:cNvGraphicFramePr>
          <p:nvPr/>
        </p:nvGraphicFramePr>
        <p:xfrm>
          <a:off x="1055690" y="1676400"/>
          <a:ext cx="7191375" cy="4914900"/>
        </p:xfrm>
        <a:graphic>
          <a:graphicData uri="http://schemas.openxmlformats.org/presentationml/2006/ole">
            <p:oleObj spid="_x0000_s6149" name="Image" r:id="rId4" imgW="10387302" imgH="6552381" progId="">
              <p:embed/>
            </p:oleObj>
          </a:graphicData>
        </a:graphic>
      </p:graphicFrame>
      <p:sp>
        <p:nvSpPr>
          <p:cNvPr id="181252" name="Text Box 5"/>
          <p:cNvSpPr txBox="1">
            <a:spLocks noChangeArrowheads="1"/>
          </p:cNvSpPr>
          <p:nvPr/>
        </p:nvSpPr>
        <p:spPr bwMode="auto">
          <a:xfrm>
            <a:off x="5091113" y="104777"/>
            <a:ext cx="3938587"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7" tIns="45704" rIns="91407" bIns="45704">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defTabSz="914072" eaLnBrk="1" fontAlgn="base" hangingPunct="1">
              <a:spcBef>
                <a:spcPct val="50000"/>
              </a:spcBef>
              <a:spcAft>
                <a:spcPct val="0"/>
              </a:spcAft>
              <a:buFont typeface="Monotype Sorts" pitchFamily="2" charset="2"/>
              <a:buNone/>
            </a:pPr>
            <a:r>
              <a:rPr lang="en-US" sz="3200" b="0">
                <a:solidFill>
                  <a:srgbClr val="000000"/>
                </a:solidFill>
                <a:latin typeface="Arial" pitchFamily="34" charset="0"/>
                <a:cs typeface="Arial" pitchFamily="34" charset="0"/>
              </a:rPr>
              <a:t>MANUAL HANDLING</a:t>
            </a:r>
          </a:p>
        </p:txBody>
      </p:sp>
      <p:sp>
        <p:nvSpPr>
          <p:cNvPr id="181253" name="Rectangle 9"/>
          <p:cNvSpPr>
            <a:spLocks noChangeArrowheads="1"/>
          </p:cNvSpPr>
          <p:nvPr/>
        </p:nvSpPr>
        <p:spPr bwMode="auto">
          <a:xfrm>
            <a:off x="984250" y="2590800"/>
            <a:ext cx="1689100" cy="6858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07" tIns="45704" rIns="91407" bIns="45704" anchor="ctr"/>
          <a:lstStyle/>
          <a:p>
            <a:pPr algn="ctr" defTabSz="914072" fontAlgn="base">
              <a:spcBef>
                <a:spcPct val="0"/>
              </a:spcBef>
              <a:spcAft>
                <a:spcPct val="0"/>
              </a:spcAft>
            </a:pPr>
            <a:r>
              <a:rPr lang="fa-IR">
                <a:solidFill>
                  <a:srgbClr val="000000"/>
                </a:solidFill>
                <a:latin typeface="Arial" pitchFamily="34" charset="0"/>
                <a:cs typeface="Arial" pitchFamily="34" charset="0"/>
              </a:rPr>
              <a:t>کمر صاف متمایل به جلو</a:t>
            </a:r>
            <a:endParaRPr lang="en-US">
              <a:solidFill>
                <a:srgbClr val="000000"/>
              </a:solidFill>
              <a:latin typeface="Arial" pitchFamily="34" charset="0"/>
              <a:cs typeface="Arial" pitchFamily="34" charset="0"/>
            </a:endParaRPr>
          </a:p>
        </p:txBody>
      </p:sp>
      <p:sp>
        <p:nvSpPr>
          <p:cNvPr id="181254" name="Rectangle 11"/>
          <p:cNvSpPr>
            <a:spLocks noChangeArrowheads="1"/>
          </p:cNvSpPr>
          <p:nvPr/>
        </p:nvSpPr>
        <p:spPr bwMode="auto">
          <a:xfrm>
            <a:off x="984250" y="3429000"/>
            <a:ext cx="1900238" cy="762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07" tIns="45704" rIns="91407" bIns="45704" anchor="ctr"/>
          <a:lstStyle/>
          <a:p>
            <a:pPr defTabSz="914072" fontAlgn="base">
              <a:spcBef>
                <a:spcPct val="0"/>
              </a:spcBef>
              <a:spcAft>
                <a:spcPct val="0"/>
              </a:spcAft>
            </a:pPr>
            <a:r>
              <a:rPr lang="fa-IR">
                <a:solidFill>
                  <a:srgbClr val="000000"/>
                </a:solidFill>
                <a:latin typeface="Arial" pitchFamily="34" charset="0"/>
                <a:cs typeface="Arial" pitchFamily="34" charset="0"/>
              </a:rPr>
              <a:t>دست کشیده داخل پا</a:t>
            </a:r>
            <a:endParaRPr lang="en-US">
              <a:solidFill>
                <a:srgbClr val="000000"/>
              </a:solidFill>
              <a:latin typeface="Arial" pitchFamily="34" charset="0"/>
              <a:cs typeface="Arial" pitchFamily="34" charset="0"/>
            </a:endParaRPr>
          </a:p>
        </p:txBody>
      </p:sp>
      <p:sp>
        <p:nvSpPr>
          <p:cNvPr id="181255" name="Rectangle 12"/>
          <p:cNvSpPr>
            <a:spLocks noChangeArrowheads="1"/>
          </p:cNvSpPr>
          <p:nvPr/>
        </p:nvSpPr>
        <p:spPr bwMode="auto">
          <a:xfrm>
            <a:off x="1055688" y="5943600"/>
            <a:ext cx="1968500" cy="5334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07" tIns="45704" rIns="91407" bIns="45704" anchor="ctr"/>
          <a:lstStyle/>
          <a:p>
            <a:pPr defTabSz="914072" fontAlgn="base">
              <a:spcBef>
                <a:spcPct val="0"/>
              </a:spcBef>
              <a:spcAft>
                <a:spcPct val="0"/>
              </a:spcAft>
            </a:pPr>
            <a:r>
              <a:rPr lang="fa-IR">
                <a:solidFill>
                  <a:srgbClr val="000000"/>
                </a:solidFill>
                <a:latin typeface="Arial" pitchFamily="34" charset="0"/>
                <a:cs typeface="Arial" pitchFamily="34" charset="0"/>
              </a:rPr>
              <a:t>پای عقب آماده برای بلند شدن</a:t>
            </a:r>
            <a:endParaRPr lang="en-US">
              <a:solidFill>
                <a:srgbClr val="000000"/>
              </a:solidFill>
              <a:latin typeface="Arial" pitchFamily="34" charset="0"/>
              <a:cs typeface="Arial" pitchFamily="34" charset="0"/>
            </a:endParaRPr>
          </a:p>
        </p:txBody>
      </p:sp>
      <p:sp>
        <p:nvSpPr>
          <p:cNvPr id="181256" name="Rectangle 13"/>
          <p:cNvSpPr>
            <a:spLocks noChangeArrowheads="1"/>
          </p:cNvSpPr>
          <p:nvPr/>
        </p:nvSpPr>
        <p:spPr bwMode="auto">
          <a:xfrm>
            <a:off x="5627690" y="2057402"/>
            <a:ext cx="2390775"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07" tIns="45704" rIns="91407" bIns="45704" anchor="ctr"/>
          <a:lstStyle/>
          <a:p>
            <a:pPr defTabSz="914072" fontAlgn="base">
              <a:spcBef>
                <a:spcPct val="0"/>
              </a:spcBef>
              <a:spcAft>
                <a:spcPct val="0"/>
              </a:spcAft>
            </a:pPr>
            <a:r>
              <a:rPr lang="fa-IR">
                <a:solidFill>
                  <a:srgbClr val="000000"/>
                </a:solidFill>
                <a:latin typeface="Arial" pitchFamily="34" charset="0"/>
                <a:cs typeface="Arial" pitchFamily="34" charset="0"/>
              </a:rPr>
              <a:t>سر بالا</a:t>
            </a:r>
            <a:endParaRPr lang="en-US">
              <a:solidFill>
                <a:srgbClr val="000000"/>
              </a:solidFill>
              <a:latin typeface="Arial" pitchFamily="34" charset="0"/>
              <a:cs typeface="Arial" pitchFamily="34" charset="0"/>
            </a:endParaRPr>
          </a:p>
        </p:txBody>
      </p:sp>
      <p:sp>
        <p:nvSpPr>
          <p:cNvPr id="181257" name="Rectangle 14"/>
          <p:cNvSpPr>
            <a:spLocks noChangeArrowheads="1"/>
          </p:cNvSpPr>
          <p:nvPr/>
        </p:nvSpPr>
        <p:spPr bwMode="auto">
          <a:xfrm>
            <a:off x="5627688" y="3200400"/>
            <a:ext cx="1898650" cy="6096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07" tIns="45704" rIns="91407" bIns="45704" anchor="ctr"/>
          <a:lstStyle/>
          <a:p>
            <a:pPr defTabSz="914072" fontAlgn="base">
              <a:spcBef>
                <a:spcPct val="0"/>
              </a:spcBef>
              <a:spcAft>
                <a:spcPct val="0"/>
              </a:spcAft>
            </a:pPr>
            <a:r>
              <a:rPr lang="fa-IR">
                <a:solidFill>
                  <a:srgbClr val="000000"/>
                </a:solidFill>
                <a:latin typeface="Arial" pitchFamily="34" charset="0"/>
                <a:cs typeface="Arial" pitchFamily="34" charset="0"/>
              </a:rPr>
              <a:t>پای جلو تقریبا 90درجه</a:t>
            </a:r>
            <a:endParaRPr lang="en-US">
              <a:solidFill>
                <a:srgbClr val="000000"/>
              </a:solidFill>
              <a:latin typeface="Arial" pitchFamily="34" charset="0"/>
              <a:cs typeface="Arial" pitchFamily="34" charset="0"/>
            </a:endParaRPr>
          </a:p>
        </p:txBody>
      </p:sp>
      <p:sp>
        <p:nvSpPr>
          <p:cNvPr id="181258" name="Rectangle 16"/>
          <p:cNvSpPr>
            <a:spLocks noChangeArrowheads="1"/>
          </p:cNvSpPr>
          <p:nvPr/>
        </p:nvSpPr>
        <p:spPr bwMode="auto">
          <a:xfrm>
            <a:off x="5767390" y="3733800"/>
            <a:ext cx="1900237" cy="1524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07" tIns="45704" rIns="91407" bIns="45704" anchor="ctr"/>
          <a:lstStyle/>
          <a:p>
            <a:pPr defTabSz="914072" fontAlgn="base">
              <a:spcBef>
                <a:spcPct val="0"/>
              </a:spcBef>
              <a:spcAft>
                <a:spcPct val="0"/>
              </a:spcAft>
            </a:pPr>
            <a:endParaRPr lang="en-US">
              <a:solidFill>
                <a:srgbClr val="000000"/>
              </a:solidFill>
              <a:latin typeface="Arial" pitchFamily="34" charset="0"/>
              <a:cs typeface="Arial" pitchFamily="34" charset="0"/>
            </a:endParaRPr>
          </a:p>
        </p:txBody>
      </p:sp>
      <p:sp>
        <p:nvSpPr>
          <p:cNvPr id="181259" name="Rectangle 17"/>
          <p:cNvSpPr>
            <a:spLocks noChangeArrowheads="1"/>
          </p:cNvSpPr>
          <p:nvPr/>
        </p:nvSpPr>
        <p:spPr bwMode="auto">
          <a:xfrm>
            <a:off x="5697540" y="5181602"/>
            <a:ext cx="1195387"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07" tIns="45704" rIns="91407" bIns="45704" anchor="ctr"/>
          <a:lstStyle/>
          <a:p>
            <a:pPr algn="ctr" defTabSz="914072" fontAlgn="base">
              <a:spcBef>
                <a:spcPct val="0"/>
              </a:spcBef>
              <a:spcAft>
                <a:spcPct val="0"/>
              </a:spcAft>
            </a:pPr>
            <a:endParaRPr lang="en-US">
              <a:solidFill>
                <a:srgbClr val="000000"/>
              </a:solidFill>
              <a:latin typeface="Arial" pitchFamily="34" charset="0"/>
              <a:cs typeface="Arial" pitchFamily="34" charset="0"/>
            </a:endParaRPr>
          </a:p>
        </p:txBody>
      </p:sp>
      <p:sp>
        <p:nvSpPr>
          <p:cNvPr id="181260" name="Rectangle 18"/>
          <p:cNvSpPr>
            <a:spLocks noChangeArrowheads="1"/>
          </p:cNvSpPr>
          <p:nvPr/>
        </p:nvSpPr>
        <p:spPr bwMode="auto">
          <a:xfrm>
            <a:off x="5697540" y="5181602"/>
            <a:ext cx="1195387" cy="381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07" tIns="45704" rIns="91407" bIns="45704" anchor="ctr"/>
          <a:lstStyle/>
          <a:p>
            <a:pPr defTabSz="914072" fontAlgn="base">
              <a:spcBef>
                <a:spcPct val="0"/>
              </a:spcBef>
              <a:spcAft>
                <a:spcPct val="0"/>
              </a:spcAft>
            </a:pPr>
            <a:r>
              <a:rPr lang="fa-IR">
                <a:solidFill>
                  <a:srgbClr val="000000"/>
                </a:solidFill>
                <a:latin typeface="Arial" pitchFamily="34" charset="0"/>
                <a:cs typeface="Arial" pitchFamily="34" charset="0"/>
              </a:rPr>
              <a:t>محکم گرفتن</a:t>
            </a:r>
            <a:endParaRPr lang="en-US">
              <a:solidFill>
                <a:srgbClr val="000000"/>
              </a:solidFill>
              <a:latin typeface="Arial" pitchFamily="34" charset="0"/>
              <a:cs typeface="Arial" pitchFamily="34" charset="0"/>
            </a:endParaRPr>
          </a:p>
        </p:txBody>
      </p:sp>
      <p:sp>
        <p:nvSpPr>
          <p:cNvPr id="181261" name="Rectangle 19"/>
          <p:cNvSpPr>
            <a:spLocks noChangeArrowheads="1"/>
          </p:cNvSpPr>
          <p:nvPr/>
        </p:nvSpPr>
        <p:spPr bwMode="auto">
          <a:xfrm>
            <a:off x="5767390" y="6096000"/>
            <a:ext cx="1970087"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07" tIns="45704" rIns="91407" bIns="45704" anchor="ctr"/>
          <a:lstStyle/>
          <a:p>
            <a:pPr defTabSz="914072" fontAlgn="base">
              <a:spcBef>
                <a:spcPct val="0"/>
              </a:spcBef>
              <a:spcAft>
                <a:spcPct val="0"/>
              </a:spcAft>
            </a:pPr>
            <a:r>
              <a:rPr lang="fa-IR">
                <a:solidFill>
                  <a:srgbClr val="000000"/>
                </a:solidFill>
                <a:latin typeface="Arial" pitchFamily="34" charset="0"/>
                <a:cs typeface="Arial" pitchFamily="34" charset="0"/>
              </a:rPr>
              <a:t>پای جلو در طول بار</a:t>
            </a:r>
            <a:endParaRPr lang="en-US">
              <a:solidFill>
                <a:srgbClr val="000000"/>
              </a:solidFill>
              <a:latin typeface="Arial" pitchFamily="34" charset="0"/>
              <a:cs typeface="Arial" pitchFamily="34" charset="0"/>
            </a:endParaRPr>
          </a:p>
        </p:txBody>
      </p:sp>
      <p:sp>
        <p:nvSpPr>
          <p:cNvPr id="181262" name="Rectangle 21"/>
          <p:cNvSpPr>
            <a:spLocks noChangeArrowheads="1"/>
          </p:cNvSpPr>
          <p:nvPr/>
        </p:nvSpPr>
        <p:spPr bwMode="auto">
          <a:xfrm>
            <a:off x="1195388" y="6477000"/>
            <a:ext cx="1406525" cy="76200"/>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wrap="none" lIns="91407" tIns="45704" rIns="91407" bIns="45704" anchor="ctr"/>
          <a:lstStyle/>
          <a:p>
            <a:pPr defTabSz="914072" fontAlgn="base">
              <a:spcBef>
                <a:spcPct val="0"/>
              </a:spcBef>
              <a:spcAft>
                <a:spcPct val="0"/>
              </a:spcAft>
            </a:pPr>
            <a:endParaRPr lang="en-US">
              <a:solidFill>
                <a:srgbClr val="000000"/>
              </a:solidFill>
              <a:latin typeface="Arial" pitchFamily="34" charset="0"/>
              <a:cs typeface="Arial" pitchFamily="34" charset="0"/>
            </a:endParaRPr>
          </a:p>
        </p:txBody>
      </p:sp>
      <p:sp>
        <p:nvSpPr>
          <p:cNvPr id="181263" name="Rectangle 22"/>
          <p:cNvSpPr>
            <a:spLocks noChangeArrowheads="1"/>
          </p:cNvSpPr>
          <p:nvPr/>
        </p:nvSpPr>
        <p:spPr bwMode="auto">
          <a:xfrm>
            <a:off x="1195390" y="6477000"/>
            <a:ext cx="1477962" cy="76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07" tIns="45704" rIns="91407" bIns="45704" anchor="ctr"/>
          <a:lstStyle/>
          <a:p>
            <a:pPr defTabSz="914072" fontAlgn="base">
              <a:spcBef>
                <a:spcPct val="0"/>
              </a:spcBef>
              <a:spcAft>
                <a:spcPct val="0"/>
              </a:spcAft>
            </a:pPr>
            <a:endParaRPr lang="en-US">
              <a:solidFill>
                <a:srgbClr val="000000"/>
              </a:solidFill>
              <a:latin typeface="Arial" pitchFamily="34" charset="0"/>
              <a:cs typeface="Arial" pitchFamily="34" charset="0"/>
            </a:endParaRPr>
          </a:p>
        </p:txBody>
      </p:sp>
      <p:sp>
        <p:nvSpPr>
          <p:cNvPr id="181264" name="Rectangle 23"/>
          <p:cNvSpPr>
            <a:spLocks noChangeArrowheads="1"/>
          </p:cNvSpPr>
          <p:nvPr/>
        </p:nvSpPr>
        <p:spPr bwMode="auto">
          <a:xfrm>
            <a:off x="5767388" y="2514600"/>
            <a:ext cx="1828800" cy="76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07" tIns="45704" rIns="91407" bIns="45704" anchor="ctr"/>
          <a:lstStyle/>
          <a:p>
            <a:pPr defTabSz="914072" fontAlgn="base">
              <a:spcBef>
                <a:spcPct val="0"/>
              </a:spcBef>
              <a:spcAft>
                <a:spcPct val="0"/>
              </a:spcAft>
            </a:pPr>
            <a:endParaRPr lang="en-US">
              <a:solidFill>
                <a:srgbClr val="000000"/>
              </a:solidFill>
              <a:latin typeface="Arial" pitchFamily="34" charset="0"/>
              <a:cs typeface="Arial" pitchFamily="34" charset="0"/>
            </a:endParaRPr>
          </a:p>
        </p:txBody>
      </p:sp>
      <p:sp>
        <p:nvSpPr>
          <p:cNvPr id="181265" name="Rectangle 24"/>
          <p:cNvSpPr>
            <a:spLocks noChangeArrowheads="1"/>
          </p:cNvSpPr>
          <p:nvPr/>
        </p:nvSpPr>
        <p:spPr bwMode="auto">
          <a:xfrm>
            <a:off x="5838827" y="2590800"/>
            <a:ext cx="1757363" cy="76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07" tIns="45704" rIns="91407" bIns="45704" anchor="ctr"/>
          <a:lstStyle/>
          <a:p>
            <a:pPr defTabSz="914072" fontAlgn="base">
              <a:spcBef>
                <a:spcPct val="0"/>
              </a:spcBef>
              <a:spcAft>
                <a:spcPct val="0"/>
              </a:spcAft>
            </a:pPr>
            <a:endParaRPr lang="en-US">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xmlns="" val="1649315980"/>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ext Box 7"/>
          <p:cNvSpPr txBox="1">
            <a:spLocks noChangeArrowheads="1"/>
          </p:cNvSpPr>
          <p:nvPr/>
        </p:nvSpPr>
        <p:spPr bwMode="auto">
          <a:xfrm>
            <a:off x="1476375" y="715965"/>
            <a:ext cx="5697538"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7" tIns="45704" rIns="91407" bIns="45704">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algn="ctr" defTabSz="914072" eaLnBrk="1" fontAlgn="base" hangingPunct="1">
              <a:spcBef>
                <a:spcPct val="50000"/>
              </a:spcBef>
              <a:spcAft>
                <a:spcPct val="0"/>
              </a:spcAft>
              <a:buFont typeface="Monotype Sorts" pitchFamily="2" charset="2"/>
              <a:buNone/>
            </a:pPr>
            <a:r>
              <a:rPr lang="fa-IR" sz="3200" b="0">
                <a:solidFill>
                  <a:srgbClr val="FF3300"/>
                </a:solidFill>
                <a:latin typeface="Arial" pitchFamily="34" charset="0"/>
                <a:cs typeface="Arial" pitchFamily="34" charset="0"/>
              </a:rPr>
              <a:t>آمادگی برای بلند کردن اشیاء</a:t>
            </a:r>
            <a:endParaRPr lang="en-US" sz="3200" b="0">
              <a:solidFill>
                <a:srgbClr val="FF3300"/>
              </a:solidFill>
              <a:latin typeface="Arial" pitchFamily="34" charset="0"/>
              <a:cs typeface="Arial" pitchFamily="34" charset="0"/>
            </a:endParaRPr>
          </a:p>
        </p:txBody>
      </p:sp>
      <p:graphicFrame>
        <p:nvGraphicFramePr>
          <p:cNvPr id="182275" name="Object 8"/>
          <p:cNvGraphicFramePr>
            <a:graphicFrameLocks noChangeAspect="1"/>
          </p:cNvGraphicFramePr>
          <p:nvPr/>
        </p:nvGraphicFramePr>
        <p:xfrm>
          <a:off x="1195388" y="1360488"/>
          <a:ext cx="6610350" cy="5040312"/>
        </p:xfrm>
        <a:graphic>
          <a:graphicData uri="http://schemas.openxmlformats.org/presentationml/2006/ole">
            <p:oleObj spid="_x0000_s7173" name="Image" r:id="rId3" imgW="8444444" imgH="5942857" progId="">
              <p:embed/>
            </p:oleObj>
          </a:graphicData>
        </a:graphic>
      </p:graphicFrame>
      <p:sp>
        <p:nvSpPr>
          <p:cNvPr id="182276" name="Text Box 9"/>
          <p:cNvSpPr txBox="1">
            <a:spLocks noChangeArrowheads="1"/>
          </p:cNvSpPr>
          <p:nvPr/>
        </p:nvSpPr>
        <p:spPr bwMode="auto">
          <a:xfrm>
            <a:off x="5091113" y="104777"/>
            <a:ext cx="3938587"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7" tIns="45704" rIns="91407" bIns="45704">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defTabSz="914072" eaLnBrk="1" fontAlgn="base" hangingPunct="1">
              <a:spcBef>
                <a:spcPct val="50000"/>
              </a:spcBef>
              <a:spcAft>
                <a:spcPct val="0"/>
              </a:spcAft>
              <a:buFont typeface="Monotype Sorts" pitchFamily="2" charset="2"/>
              <a:buNone/>
            </a:pPr>
            <a:r>
              <a:rPr lang="en-US" sz="3200" b="0">
                <a:solidFill>
                  <a:srgbClr val="000000"/>
                </a:solidFill>
                <a:latin typeface="Arial" pitchFamily="34" charset="0"/>
                <a:cs typeface="Arial" pitchFamily="34" charset="0"/>
              </a:rPr>
              <a:t>MANUAL HANDLING</a:t>
            </a:r>
          </a:p>
        </p:txBody>
      </p:sp>
      <p:sp>
        <p:nvSpPr>
          <p:cNvPr id="182277" name="Rectangle 10"/>
          <p:cNvSpPr>
            <a:spLocks noChangeArrowheads="1"/>
          </p:cNvSpPr>
          <p:nvPr/>
        </p:nvSpPr>
        <p:spPr bwMode="auto">
          <a:xfrm>
            <a:off x="4641852" y="1752602"/>
            <a:ext cx="4291013" cy="2362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07" tIns="45704" rIns="91407" bIns="45704" anchor="ctr"/>
          <a:lstStyle/>
          <a:p>
            <a:pPr defTabSz="914072" fontAlgn="base">
              <a:spcBef>
                <a:spcPct val="0"/>
              </a:spcBef>
              <a:spcAft>
                <a:spcPct val="0"/>
              </a:spcAft>
              <a:buFont typeface="Monotype Sorts" pitchFamily="2" charset="2"/>
              <a:buNone/>
            </a:pPr>
            <a:r>
              <a:rPr lang="fa-IR" sz="2800">
                <a:solidFill>
                  <a:srgbClr val="000000"/>
                </a:solidFill>
                <a:latin typeface="Arial" pitchFamily="34" charset="0"/>
                <a:cs typeface="Arial" pitchFamily="34" charset="0"/>
              </a:rPr>
              <a:t>1- راههای دسترسی</a:t>
            </a:r>
          </a:p>
          <a:p>
            <a:pPr defTabSz="914072" fontAlgn="base">
              <a:spcBef>
                <a:spcPct val="0"/>
              </a:spcBef>
              <a:spcAft>
                <a:spcPct val="0"/>
              </a:spcAft>
              <a:buFont typeface="Monotype Sorts" pitchFamily="2" charset="2"/>
              <a:buNone/>
            </a:pPr>
            <a:r>
              <a:rPr lang="fa-IR" sz="2800">
                <a:solidFill>
                  <a:srgbClr val="000000"/>
                </a:solidFill>
                <a:latin typeface="Arial" pitchFamily="34" charset="0"/>
                <a:cs typeface="Arial" pitchFamily="34" charset="0"/>
              </a:rPr>
              <a:t>2- مسیر جابجائی</a:t>
            </a:r>
          </a:p>
          <a:p>
            <a:pPr defTabSz="914072" fontAlgn="base">
              <a:spcBef>
                <a:spcPct val="0"/>
              </a:spcBef>
              <a:spcAft>
                <a:spcPct val="0"/>
              </a:spcAft>
              <a:buFont typeface="Monotype Sorts" pitchFamily="2" charset="2"/>
              <a:buNone/>
            </a:pPr>
            <a:r>
              <a:rPr lang="fa-IR" sz="2800">
                <a:solidFill>
                  <a:srgbClr val="000000"/>
                </a:solidFill>
                <a:latin typeface="Arial" pitchFamily="34" charset="0"/>
                <a:cs typeface="Arial" pitchFamily="34" charset="0"/>
              </a:rPr>
              <a:t>3- آزمایش وزن</a:t>
            </a:r>
          </a:p>
          <a:p>
            <a:pPr defTabSz="914072" fontAlgn="base">
              <a:spcBef>
                <a:spcPct val="0"/>
              </a:spcBef>
              <a:spcAft>
                <a:spcPct val="0"/>
              </a:spcAft>
              <a:buFont typeface="Monotype Sorts" pitchFamily="2" charset="2"/>
              <a:buNone/>
            </a:pPr>
            <a:r>
              <a:rPr lang="fa-IR" sz="2800">
                <a:solidFill>
                  <a:srgbClr val="000000"/>
                </a:solidFill>
                <a:latin typeface="Arial" pitchFamily="34" charset="0"/>
                <a:cs typeface="Arial" pitchFamily="34" charset="0"/>
              </a:rPr>
              <a:t>4- مرکز ثقل بار</a:t>
            </a:r>
          </a:p>
          <a:p>
            <a:pPr defTabSz="914072" fontAlgn="base">
              <a:spcBef>
                <a:spcPct val="0"/>
              </a:spcBef>
              <a:spcAft>
                <a:spcPct val="0"/>
              </a:spcAft>
              <a:buFont typeface="Monotype Sorts" pitchFamily="2" charset="2"/>
              <a:buNone/>
            </a:pPr>
            <a:r>
              <a:rPr lang="fa-IR" sz="2800">
                <a:solidFill>
                  <a:srgbClr val="000000"/>
                </a:solidFill>
                <a:latin typeface="Arial" pitchFamily="34" charset="0"/>
                <a:cs typeface="Arial" pitchFamily="34" charset="0"/>
              </a:rPr>
              <a:t>5- چک کردن اجزاء متحرک و جدا شونده</a:t>
            </a:r>
            <a:endParaRPr lang="en-US" sz="280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xmlns="" val="3768737600"/>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Text Box 3"/>
          <p:cNvSpPr txBox="1">
            <a:spLocks noChangeArrowheads="1"/>
          </p:cNvSpPr>
          <p:nvPr/>
        </p:nvSpPr>
        <p:spPr bwMode="auto">
          <a:xfrm>
            <a:off x="1476375" y="685801"/>
            <a:ext cx="7105650" cy="7760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7" tIns="45704" rIns="91407" bIns="45704">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algn="ctr" defTabSz="914072" eaLnBrk="1" fontAlgn="base" hangingPunct="1">
              <a:spcBef>
                <a:spcPct val="50000"/>
              </a:spcBef>
              <a:spcAft>
                <a:spcPct val="0"/>
              </a:spcAft>
              <a:buFont typeface="Monotype Sorts" pitchFamily="2" charset="2"/>
              <a:buNone/>
            </a:pPr>
            <a:r>
              <a:rPr lang="fa-IR" sz="4400" b="0">
                <a:solidFill>
                  <a:srgbClr val="FF3300"/>
                </a:solidFill>
                <a:latin typeface="Arial" pitchFamily="34" charset="0"/>
                <a:cs typeface="Arial" pitchFamily="34" charset="0"/>
              </a:rPr>
              <a:t>جابجائی صحیح بشکه</a:t>
            </a:r>
            <a:endParaRPr lang="en-US" sz="4400" b="0">
              <a:solidFill>
                <a:srgbClr val="FF3300"/>
              </a:solidFill>
              <a:latin typeface="Arial" pitchFamily="34" charset="0"/>
              <a:cs typeface="Arial" pitchFamily="34" charset="0"/>
            </a:endParaRPr>
          </a:p>
        </p:txBody>
      </p:sp>
      <p:graphicFrame>
        <p:nvGraphicFramePr>
          <p:cNvPr id="183299" name="Object 4"/>
          <p:cNvGraphicFramePr>
            <a:graphicFrameLocks noChangeAspect="1"/>
          </p:cNvGraphicFramePr>
          <p:nvPr/>
        </p:nvGraphicFramePr>
        <p:xfrm>
          <a:off x="631825" y="1514477"/>
          <a:ext cx="7900988" cy="4962525"/>
        </p:xfrm>
        <a:graphic>
          <a:graphicData uri="http://schemas.openxmlformats.org/presentationml/2006/ole">
            <p:oleObj spid="_x0000_s8197" name="Image" r:id="rId3" imgW="10425397" imgH="6044444" progId="">
              <p:embed/>
            </p:oleObj>
          </a:graphicData>
        </a:graphic>
      </p:graphicFrame>
      <p:sp>
        <p:nvSpPr>
          <p:cNvPr id="183300" name="Text Box 5"/>
          <p:cNvSpPr txBox="1">
            <a:spLocks noChangeArrowheads="1"/>
          </p:cNvSpPr>
          <p:nvPr/>
        </p:nvSpPr>
        <p:spPr bwMode="auto">
          <a:xfrm>
            <a:off x="5091113" y="104777"/>
            <a:ext cx="3938587"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7" tIns="45704" rIns="91407" bIns="45704">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defTabSz="914072" eaLnBrk="1" fontAlgn="base" hangingPunct="1">
              <a:spcBef>
                <a:spcPct val="50000"/>
              </a:spcBef>
              <a:spcAft>
                <a:spcPct val="0"/>
              </a:spcAft>
              <a:buFont typeface="Monotype Sorts" pitchFamily="2" charset="2"/>
              <a:buNone/>
            </a:pPr>
            <a:r>
              <a:rPr lang="en-US" sz="3200" b="0">
                <a:solidFill>
                  <a:srgbClr val="000000"/>
                </a:solidFill>
                <a:latin typeface="Arial" pitchFamily="34" charset="0"/>
                <a:cs typeface="Arial" pitchFamily="34" charset="0"/>
              </a:rPr>
              <a:t>MANUAL HANDLING</a:t>
            </a:r>
          </a:p>
        </p:txBody>
      </p:sp>
    </p:spTree>
    <p:extLst>
      <p:ext uri="{BB962C8B-B14F-4D97-AF65-F5344CB8AC3E}">
        <p14:creationId xmlns:p14="http://schemas.microsoft.com/office/powerpoint/2010/main" xmlns="" val="2785855451"/>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ext Box 3"/>
          <p:cNvSpPr txBox="1">
            <a:spLocks noChangeArrowheads="1"/>
          </p:cNvSpPr>
          <p:nvPr/>
        </p:nvSpPr>
        <p:spPr bwMode="auto">
          <a:xfrm>
            <a:off x="1547815" y="609601"/>
            <a:ext cx="5837237" cy="7760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7" tIns="45704" rIns="91407" bIns="45704">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algn="ctr" defTabSz="914072" eaLnBrk="1" fontAlgn="base" hangingPunct="1">
              <a:spcBef>
                <a:spcPct val="50000"/>
              </a:spcBef>
              <a:spcAft>
                <a:spcPct val="0"/>
              </a:spcAft>
              <a:buFont typeface="Monotype Sorts" pitchFamily="2" charset="2"/>
              <a:buNone/>
            </a:pPr>
            <a:r>
              <a:rPr lang="fa-IR" sz="4400" b="0">
                <a:solidFill>
                  <a:srgbClr val="FF3300"/>
                </a:solidFill>
                <a:latin typeface="Arial" pitchFamily="34" charset="0"/>
                <a:cs typeface="Arial" pitchFamily="34" charset="0"/>
              </a:rPr>
              <a:t>حالت صحیح بلند کردن بار</a:t>
            </a:r>
            <a:endParaRPr lang="en-US" sz="4400" b="0">
              <a:solidFill>
                <a:srgbClr val="FF3300"/>
              </a:solidFill>
              <a:latin typeface="Arial" pitchFamily="34" charset="0"/>
              <a:cs typeface="Arial" pitchFamily="34" charset="0"/>
            </a:endParaRPr>
          </a:p>
        </p:txBody>
      </p:sp>
      <p:graphicFrame>
        <p:nvGraphicFramePr>
          <p:cNvPr id="184323" name="Object 5"/>
          <p:cNvGraphicFramePr>
            <a:graphicFrameLocks noChangeAspect="1"/>
          </p:cNvGraphicFramePr>
          <p:nvPr/>
        </p:nvGraphicFramePr>
        <p:xfrm>
          <a:off x="346075" y="1905002"/>
          <a:ext cx="3508375" cy="4052888"/>
        </p:xfrm>
        <a:graphic>
          <a:graphicData uri="http://schemas.openxmlformats.org/presentationml/2006/ole">
            <p:oleObj spid="_x0000_s9224" name="Image" r:id="rId3" imgW="4025397" imgH="4292063" progId="">
              <p:embed/>
            </p:oleObj>
          </a:graphicData>
        </a:graphic>
      </p:graphicFrame>
      <p:graphicFrame>
        <p:nvGraphicFramePr>
          <p:cNvPr id="184324" name="Object 6"/>
          <p:cNvGraphicFramePr>
            <a:graphicFrameLocks noChangeAspect="1"/>
          </p:cNvGraphicFramePr>
          <p:nvPr/>
        </p:nvGraphicFramePr>
        <p:xfrm>
          <a:off x="3814763" y="1919288"/>
          <a:ext cx="5035550" cy="4038600"/>
        </p:xfrm>
        <a:graphic>
          <a:graphicData uri="http://schemas.openxmlformats.org/presentationml/2006/ole">
            <p:oleObj spid="_x0000_s9225" name="Image" r:id="rId4" imgW="3860317" imgH="2857143" progId="">
              <p:embed/>
            </p:oleObj>
          </a:graphicData>
        </a:graphic>
      </p:graphicFrame>
      <p:sp>
        <p:nvSpPr>
          <p:cNvPr id="184325" name="Text Box 7"/>
          <p:cNvSpPr txBox="1">
            <a:spLocks noChangeArrowheads="1"/>
          </p:cNvSpPr>
          <p:nvPr/>
        </p:nvSpPr>
        <p:spPr bwMode="auto">
          <a:xfrm>
            <a:off x="5091113" y="104777"/>
            <a:ext cx="3938587"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7" tIns="45704" rIns="91407" bIns="45704">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defTabSz="914072" eaLnBrk="1" fontAlgn="base" hangingPunct="1">
              <a:spcBef>
                <a:spcPct val="50000"/>
              </a:spcBef>
              <a:spcAft>
                <a:spcPct val="0"/>
              </a:spcAft>
              <a:buFont typeface="Monotype Sorts" pitchFamily="2" charset="2"/>
              <a:buNone/>
            </a:pPr>
            <a:r>
              <a:rPr lang="en-US" sz="3200" b="0">
                <a:solidFill>
                  <a:srgbClr val="000000"/>
                </a:solidFill>
                <a:latin typeface="Arial" pitchFamily="34" charset="0"/>
                <a:cs typeface="Arial" pitchFamily="34" charset="0"/>
              </a:rPr>
              <a:t>MANUAL HANDLING</a:t>
            </a:r>
          </a:p>
        </p:txBody>
      </p:sp>
      <p:sp>
        <p:nvSpPr>
          <p:cNvPr id="184326" name="Rectangle 8"/>
          <p:cNvSpPr>
            <a:spLocks noChangeArrowheads="1"/>
          </p:cNvSpPr>
          <p:nvPr/>
        </p:nvSpPr>
        <p:spPr bwMode="auto">
          <a:xfrm>
            <a:off x="3868740" y="2057402"/>
            <a:ext cx="4922837" cy="3886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07" tIns="45704" rIns="91407" bIns="45704" anchor="ctr"/>
          <a:lstStyle/>
          <a:p>
            <a:pPr defTabSz="914072" fontAlgn="base">
              <a:spcBef>
                <a:spcPct val="0"/>
              </a:spcBef>
              <a:spcAft>
                <a:spcPct val="0"/>
              </a:spcAft>
            </a:pPr>
            <a:r>
              <a:rPr lang="fa-IR">
                <a:solidFill>
                  <a:srgbClr val="FF00FF"/>
                </a:solidFill>
                <a:latin typeface="Arial" pitchFamily="34" charset="0"/>
                <a:cs typeface="Arial" pitchFamily="34" charset="0"/>
              </a:rPr>
              <a:t>1- نزدیک به بار بنشینید</a:t>
            </a:r>
          </a:p>
          <a:p>
            <a:pPr defTabSz="914072" fontAlgn="base">
              <a:spcBef>
                <a:spcPct val="0"/>
              </a:spcBef>
              <a:spcAft>
                <a:spcPct val="0"/>
              </a:spcAft>
            </a:pPr>
            <a:r>
              <a:rPr lang="fa-IR">
                <a:solidFill>
                  <a:srgbClr val="FF00FF"/>
                </a:solidFill>
                <a:latin typeface="Arial" pitchFamily="34" charset="0"/>
                <a:cs typeface="Arial" pitchFamily="34" charset="0"/>
              </a:rPr>
              <a:t>2- پاها جدا از هم</a:t>
            </a:r>
          </a:p>
          <a:p>
            <a:pPr defTabSz="914072" fontAlgn="base">
              <a:spcBef>
                <a:spcPct val="0"/>
              </a:spcBef>
              <a:spcAft>
                <a:spcPct val="0"/>
              </a:spcAft>
            </a:pPr>
            <a:r>
              <a:rPr lang="fa-IR">
                <a:solidFill>
                  <a:srgbClr val="FF00FF"/>
                </a:solidFill>
                <a:latin typeface="Arial" pitchFamily="34" charset="0"/>
                <a:cs typeface="Arial" pitchFamily="34" charset="0"/>
              </a:rPr>
              <a:t>3- زانوها خم</a:t>
            </a:r>
          </a:p>
          <a:p>
            <a:pPr defTabSz="914072" fontAlgn="base">
              <a:spcBef>
                <a:spcPct val="0"/>
              </a:spcBef>
              <a:spcAft>
                <a:spcPct val="0"/>
              </a:spcAft>
            </a:pPr>
            <a:r>
              <a:rPr lang="fa-IR">
                <a:solidFill>
                  <a:srgbClr val="FF00FF"/>
                </a:solidFill>
                <a:latin typeface="Arial" pitchFamily="34" charset="0"/>
                <a:cs typeface="Arial" pitchFamily="34" charset="0"/>
              </a:rPr>
              <a:t>4- پشت متمایل به جلو، راست</a:t>
            </a:r>
          </a:p>
          <a:p>
            <a:pPr defTabSz="914072" fontAlgn="base">
              <a:spcBef>
                <a:spcPct val="0"/>
              </a:spcBef>
              <a:spcAft>
                <a:spcPct val="0"/>
              </a:spcAft>
            </a:pPr>
            <a:r>
              <a:rPr lang="fa-IR">
                <a:solidFill>
                  <a:srgbClr val="FF00FF"/>
                </a:solidFill>
                <a:latin typeface="Arial" pitchFamily="34" charset="0"/>
                <a:cs typeface="Arial" pitchFamily="34" charset="0"/>
              </a:rPr>
              <a:t>5- سر بالا</a:t>
            </a:r>
          </a:p>
          <a:p>
            <a:pPr defTabSz="914072" fontAlgn="base">
              <a:spcBef>
                <a:spcPct val="0"/>
              </a:spcBef>
              <a:spcAft>
                <a:spcPct val="0"/>
              </a:spcAft>
            </a:pPr>
            <a:r>
              <a:rPr lang="fa-IR">
                <a:solidFill>
                  <a:srgbClr val="FF00FF"/>
                </a:solidFill>
                <a:latin typeface="Arial" pitchFamily="34" charset="0"/>
                <a:cs typeface="Arial" pitchFamily="34" charset="0"/>
              </a:rPr>
              <a:t>6- دستها نزدیک به بدن</a:t>
            </a:r>
          </a:p>
          <a:p>
            <a:pPr defTabSz="914072" fontAlgn="base">
              <a:spcBef>
                <a:spcPct val="0"/>
              </a:spcBef>
              <a:spcAft>
                <a:spcPct val="0"/>
              </a:spcAft>
            </a:pPr>
            <a:r>
              <a:rPr lang="fa-IR">
                <a:solidFill>
                  <a:srgbClr val="FF00FF"/>
                </a:solidFill>
                <a:latin typeface="Arial" pitchFamily="34" charset="0"/>
                <a:cs typeface="Arial" pitchFamily="34" charset="0"/>
              </a:rPr>
              <a:t>7- حفظ تعادل بدن، یک پا به عقب</a:t>
            </a:r>
          </a:p>
          <a:p>
            <a:pPr defTabSz="914072" fontAlgn="base">
              <a:spcBef>
                <a:spcPct val="0"/>
              </a:spcBef>
              <a:spcAft>
                <a:spcPct val="0"/>
              </a:spcAft>
            </a:pPr>
            <a:r>
              <a:rPr lang="fa-IR">
                <a:solidFill>
                  <a:srgbClr val="FF00FF"/>
                </a:solidFill>
                <a:latin typeface="Arial" pitchFamily="34" charset="0"/>
                <a:cs typeface="Arial" pitchFamily="34" charset="0"/>
              </a:rPr>
              <a:t>             و یا علی !</a:t>
            </a:r>
            <a:endParaRPr lang="en-US">
              <a:solidFill>
                <a:srgbClr val="FF00FF"/>
              </a:solidFill>
              <a:latin typeface="Arial" pitchFamily="34" charset="0"/>
              <a:cs typeface="Arial" pitchFamily="34" charset="0"/>
            </a:endParaRPr>
          </a:p>
        </p:txBody>
      </p:sp>
    </p:spTree>
    <p:extLst>
      <p:ext uri="{BB962C8B-B14F-4D97-AF65-F5344CB8AC3E}">
        <p14:creationId xmlns:p14="http://schemas.microsoft.com/office/powerpoint/2010/main" xmlns="" val="2931610393"/>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quarter" idx="10"/>
          </p:nvPr>
        </p:nvSpPr>
        <p:spPr/>
        <p:txBody>
          <a:bodyPr/>
          <a:lstStyle/>
          <a:p>
            <a:pPr>
              <a:defRPr/>
            </a:pPr>
            <a:fld id="{10353054-46D5-4695-929C-08EC0AE06772}" type="datetime3">
              <a:rPr lang="en-US"/>
              <a:pPr>
                <a:defRPr/>
              </a:pPr>
              <a:t>27 November 2014</a:t>
            </a:fld>
            <a:endParaRPr lang="en-US"/>
          </a:p>
        </p:txBody>
      </p:sp>
      <p:sp>
        <p:nvSpPr>
          <p:cNvPr id="7" name="Slide Number Placeholder 5"/>
          <p:cNvSpPr>
            <a:spLocks noGrp="1"/>
          </p:cNvSpPr>
          <p:nvPr>
            <p:ph type="sldNum" sz="quarter" idx="12"/>
          </p:nvPr>
        </p:nvSpPr>
        <p:spPr/>
        <p:txBody>
          <a:bodyPr/>
          <a:lstStyle/>
          <a:p>
            <a:pPr>
              <a:defRPr/>
            </a:pPr>
            <a:fld id="{98E22ADF-869F-4340-A76A-9E583B2C88A3}" type="slidenum">
              <a:rPr lang="ar-SA"/>
              <a:pPr>
                <a:defRPr/>
              </a:pPr>
              <a:t>28</a:t>
            </a:fld>
            <a:endParaRPr lang="en-US"/>
          </a:p>
        </p:txBody>
      </p:sp>
      <p:pic>
        <p:nvPicPr>
          <p:cNvPr id="185348" name="Picture 5" descr="unlig3col"/>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653215" y="633415"/>
            <a:ext cx="2239962" cy="5316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349" name="Rectangle 7"/>
          <p:cNvSpPr>
            <a:spLocks noGrp="1" noChangeArrowheads="1"/>
          </p:cNvSpPr>
          <p:nvPr>
            <p:ph type="title"/>
          </p:nvPr>
        </p:nvSpPr>
        <p:spPr>
          <a:xfrm>
            <a:off x="1150938" y="692150"/>
            <a:ext cx="2628900" cy="984250"/>
          </a:xfrm>
        </p:spPr>
        <p:txBody>
          <a:bodyPr/>
          <a:lstStyle/>
          <a:p>
            <a:pPr eaLnBrk="1" hangingPunct="1"/>
            <a:r>
              <a:rPr lang="en-US" smtClean="0"/>
              <a:t>Lifting </a:t>
            </a:r>
          </a:p>
        </p:txBody>
      </p:sp>
      <p:pic>
        <p:nvPicPr>
          <p:cNvPr id="185350" name="Picture 5" descr="stand1"/>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924300" y="692150"/>
            <a:ext cx="2592388" cy="553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5351" name="Picture 6" descr="top13b"/>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34927" y="3068640"/>
            <a:ext cx="3960813" cy="3097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47117067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Date Placeholder 3"/>
          <p:cNvSpPr txBox="1">
            <a:spLocks noGrp="1"/>
          </p:cNvSpPr>
          <p:nvPr/>
        </p:nvSpPr>
        <p:spPr bwMode="auto">
          <a:xfrm>
            <a:off x="179388" y="6381750"/>
            <a:ext cx="1655762" cy="287338"/>
          </a:xfrm>
          <a:prstGeom prst="rect">
            <a:avLst/>
          </a:prstGeom>
          <a:solidFill>
            <a:srgbClr val="9933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07" tIns="45704" rIns="91407" bIns="45704" anchor="b"/>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algn="ctr" defTabSz="914072" rtl="0" eaLnBrk="1" fontAlgn="base" hangingPunct="1">
              <a:spcBef>
                <a:spcPct val="0"/>
              </a:spcBef>
              <a:spcAft>
                <a:spcPct val="0"/>
              </a:spcAft>
            </a:pPr>
            <a:fld id="{371E90C1-AC31-4A69-AD17-67A2CAE34B74}" type="datetime3">
              <a:rPr lang="en-US" sz="1400">
                <a:solidFill>
                  <a:srgbClr val="FFFFFF"/>
                </a:solidFill>
                <a:latin typeface="Tahoma" pitchFamily="34" charset="0"/>
              </a:rPr>
              <a:pPr algn="ctr" defTabSz="914072" rtl="0" eaLnBrk="1" fontAlgn="base" hangingPunct="1">
                <a:spcBef>
                  <a:spcPct val="0"/>
                </a:spcBef>
                <a:spcAft>
                  <a:spcPct val="0"/>
                </a:spcAft>
              </a:pPr>
              <a:t>27 November 2014</a:t>
            </a:fld>
            <a:endParaRPr lang="en-US" sz="1400">
              <a:solidFill>
                <a:srgbClr val="FFFFFF"/>
              </a:solidFill>
              <a:latin typeface="Tahoma" pitchFamily="34" charset="0"/>
            </a:endParaRPr>
          </a:p>
        </p:txBody>
      </p:sp>
      <p:sp>
        <p:nvSpPr>
          <p:cNvPr id="211971" name="Slide Number Placeholder 5"/>
          <p:cNvSpPr txBox="1">
            <a:spLocks noGrp="1"/>
          </p:cNvSpPr>
          <p:nvPr/>
        </p:nvSpPr>
        <p:spPr bwMode="auto">
          <a:xfrm>
            <a:off x="4284665" y="6308725"/>
            <a:ext cx="935037" cy="319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7" tIns="45704" rIns="91407" bIns="45704" anchor="b"/>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algn="ctr" defTabSz="914072" rtl="0" eaLnBrk="1" fontAlgn="base" hangingPunct="1">
              <a:spcBef>
                <a:spcPct val="0"/>
              </a:spcBef>
              <a:spcAft>
                <a:spcPct val="0"/>
              </a:spcAft>
            </a:pPr>
            <a:fld id="{C0A8CB0A-E86A-4D7C-A768-045B8623AB50}" type="slidenum">
              <a:rPr lang="ar-SA" sz="1400" b="0">
                <a:solidFill>
                  <a:srgbClr val="000000"/>
                </a:solidFill>
                <a:latin typeface="Tahoma" pitchFamily="34" charset="0"/>
              </a:rPr>
              <a:pPr algn="ctr" defTabSz="914072" rtl="0" eaLnBrk="1" fontAlgn="base" hangingPunct="1">
                <a:spcBef>
                  <a:spcPct val="0"/>
                </a:spcBef>
                <a:spcAft>
                  <a:spcPct val="0"/>
                </a:spcAft>
              </a:pPr>
              <a:t>29</a:t>
            </a:fld>
            <a:endParaRPr lang="en-US" sz="1400" b="0">
              <a:solidFill>
                <a:srgbClr val="000000"/>
              </a:solidFill>
              <a:latin typeface="Tahoma" pitchFamily="34" charset="0"/>
            </a:endParaRPr>
          </a:p>
        </p:txBody>
      </p:sp>
      <p:sp>
        <p:nvSpPr>
          <p:cNvPr id="211972" name="Rectangle 2"/>
          <p:cNvSpPr>
            <a:spLocks noGrp="1" noChangeArrowheads="1"/>
          </p:cNvSpPr>
          <p:nvPr>
            <p:ph type="title" idx="4294967295"/>
          </p:nvPr>
        </p:nvSpPr>
        <p:spPr>
          <a:xfrm>
            <a:off x="1116013" y="869950"/>
            <a:ext cx="7231062" cy="758825"/>
          </a:xfrm>
        </p:spPr>
        <p:txBody>
          <a:bodyPr/>
          <a:lstStyle/>
          <a:p>
            <a:pPr eaLnBrk="1" hangingPunct="1"/>
            <a:r>
              <a:rPr lang="en-US" sz="3600">
                <a:solidFill>
                  <a:srgbClr val="000099"/>
                </a:solidFill>
                <a:latin typeface="Times New Roman" pitchFamily="18" charset="0"/>
              </a:rPr>
              <a:t>Static and Dynamic Muscular Effort</a:t>
            </a:r>
          </a:p>
        </p:txBody>
      </p:sp>
      <p:grpSp>
        <p:nvGrpSpPr>
          <p:cNvPr id="211973" name="Group 4"/>
          <p:cNvGrpSpPr>
            <a:grpSpLocks/>
          </p:cNvGrpSpPr>
          <p:nvPr/>
        </p:nvGrpSpPr>
        <p:grpSpPr bwMode="auto">
          <a:xfrm>
            <a:off x="1042990" y="1866900"/>
            <a:ext cx="7072312" cy="4383088"/>
            <a:chOff x="624" y="1248"/>
            <a:chExt cx="3744" cy="2448"/>
          </a:xfrm>
        </p:grpSpPr>
        <p:pic>
          <p:nvPicPr>
            <p:cNvPr id="211978" name="Picture 5" descr="plain arm picture"/>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64" y="2304"/>
              <a:ext cx="660" cy="7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11979" name="Group 6"/>
            <p:cNvGrpSpPr>
              <a:grpSpLocks/>
            </p:cNvGrpSpPr>
            <p:nvPr/>
          </p:nvGrpSpPr>
          <p:grpSpPr bwMode="auto">
            <a:xfrm>
              <a:off x="816" y="1344"/>
              <a:ext cx="816" cy="432"/>
              <a:chOff x="912" y="2160"/>
              <a:chExt cx="816" cy="432"/>
            </a:xfrm>
          </p:grpSpPr>
          <p:sp>
            <p:nvSpPr>
              <p:cNvPr id="212001" name="AutoShape 7"/>
              <p:cNvSpPr>
                <a:spLocks noChangeArrowheads="1"/>
              </p:cNvSpPr>
              <p:nvPr/>
            </p:nvSpPr>
            <p:spPr bwMode="auto">
              <a:xfrm>
                <a:off x="1440" y="2160"/>
                <a:ext cx="288" cy="432"/>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072" fontAlgn="base">
                  <a:spcBef>
                    <a:spcPct val="0"/>
                  </a:spcBef>
                  <a:spcAft>
                    <a:spcPct val="0"/>
                  </a:spcAft>
                </a:pPr>
                <a:endParaRPr lang="en-US">
                  <a:solidFill>
                    <a:srgbClr val="000000"/>
                  </a:solidFill>
                  <a:latin typeface="Constantia" pitchFamily="18" charset="0"/>
                  <a:cs typeface="B Homa" pitchFamily="2" charset="-78"/>
                </a:endParaRPr>
              </a:p>
            </p:txBody>
          </p:sp>
          <p:sp>
            <p:nvSpPr>
              <p:cNvPr id="212002" name="AutoShape 8"/>
              <p:cNvSpPr>
                <a:spLocks noChangeArrowheads="1"/>
              </p:cNvSpPr>
              <p:nvPr/>
            </p:nvSpPr>
            <p:spPr bwMode="auto">
              <a:xfrm>
                <a:off x="1440" y="2496"/>
                <a:ext cx="288" cy="96"/>
              </a:xfrm>
              <a:prstGeom prst="roundRect">
                <a:avLst>
                  <a:gd name="adj" fmla="val 16667"/>
                </a:avLst>
              </a:prstGeom>
              <a:solidFill>
                <a:schemeClr val="tx2"/>
              </a:solidFill>
              <a:ln w="9525">
                <a:solidFill>
                  <a:schemeClr val="tx1"/>
                </a:solidFill>
                <a:round/>
                <a:headEnd/>
                <a:tailEnd/>
              </a:ln>
            </p:spPr>
            <p:txBody>
              <a:bodyPr wrap="none" anchor="ctr"/>
              <a:lstStyle/>
              <a:p>
                <a:pPr defTabSz="914072" fontAlgn="base">
                  <a:spcBef>
                    <a:spcPct val="0"/>
                  </a:spcBef>
                  <a:spcAft>
                    <a:spcPct val="0"/>
                  </a:spcAft>
                </a:pPr>
                <a:endParaRPr lang="en-US">
                  <a:solidFill>
                    <a:srgbClr val="000000"/>
                  </a:solidFill>
                  <a:latin typeface="Constantia" pitchFamily="18" charset="0"/>
                  <a:cs typeface="B Homa" pitchFamily="2" charset="-78"/>
                </a:endParaRPr>
              </a:p>
            </p:txBody>
          </p:sp>
          <p:grpSp>
            <p:nvGrpSpPr>
              <p:cNvPr id="212003" name="Group 9"/>
              <p:cNvGrpSpPr>
                <a:grpSpLocks/>
              </p:cNvGrpSpPr>
              <p:nvPr/>
            </p:nvGrpSpPr>
            <p:grpSpPr bwMode="auto">
              <a:xfrm>
                <a:off x="912" y="2160"/>
                <a:ext cx="288" cy="432"/>
                <a:chOff x="912" y="2160"/>
                <a:chExt cx="288" cy="432"/>
              </a:xfrm>
            </p:grpSpPr>
            <p:sp>
              <p:nvSpPr>
                <p:cNvPr id="212004" name="AutoShape 10"/>
                <p:cNvSpPr>
                  <a:spLocks noChangeArrowheads="1"/>
                </p:cNvSpPr>
                <p:nvPr/>
              </p:nvSpPr>
              <p:spPr bwMode="auto">
                <a:xfrm>
                  <a:off x="912" y="2160"/>
                  <a:ext cx="288" cy="432"/>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072" fontAlgn="base">
                    <a:spcBef>
                      <a:spcPct val="0"/>
                    </a:spcBef>
                    <a:spcAft>
                      <a:spcPct val="0"/>
                    </a:spcAft>
                  </a:pPr>
                  <a:endParaRPr lang="en-US">
                    <a:solidFill>
                      <a:srgbClr val="000000"/>
                    </a:solidFill>
                    <a:latin typeface="Constantia" pitchFamily="18" charset="0"/>
                    <a:cs typeface="B Homa" pitchFamily="2" charset="-78"/>
                  </a:endParaRPr>
                </a:p>
              </p:txBody>
            </p:sp>
            <p:sp>
              <p:nvSpPr>
                <p:cNvPr id="212005" name="AutoShape 11"/>
                <p:cNvSpPr>
                  <a:spLocks noChangeArrowheads="1"/>
                </p:cNvSpPr>
                <p:nvPr/>
              </p:nvSpPr>
              <p:spPr bwMode="auto">
                <a:xfrm>
                  <a:off x="912" y="2496"/>
                  <a:ext cx="288" cy="96"/>
                </a:xfrm>
                <a:prstGeom prst="roundRect">
                  <a:avLst>
                    <a:gd name="adj" fmla="val 16667"/>
                  </a:avLst>
                </a:prstGeom>
                <a:solidFill>
                  <a:schemeClr val="tx2"/>
                </a:solidFill>
                <a:ln w="9525">
                  <a:solidFill>
                    <a:schemeClr val="tx1"/>
                  </a:solidFill>
                  <a:round/>
                  <a:headEnd/>
                  <a:tailEnd/>
                </a:ln>
              </p:spPr>
              <p:txBody>
                <a:bodyPr wrap="none" anchor="ctr"/>
                <a:lstStyle/>
                <a:p>
                  <a:pPr defTabSz="914072" fontAlgn="base">
                    <a:spcBef>
                      <a:spcPct val="0"/>
                    </a:spcBef>
                    <a:spcAft>
                      <a:spcPct val="0"/>
                    </a:spcAft>
                  </a:pPr>
                  <a:endParaRPr lang="en-US">
                    <a:solidFill>
                      <a:srgbClr val="000000"/>
                    </a:solidFill>
                    <a:latin typeface="Constantia" pitchFamily="18" charset="0"/>
                    <a:cs typeface="B Homa" pitchFamily="2" charset="-78"/>
                  </a:endParaRPr>
                </a:p>
              </p:txBody>
            </p:sp>
          </p:grpSp>
        </p:grpSp>
        <p:sp>
          <p:nvSpPr>
            <p:cNvPr id="211980" name="AutoShape 12"/>
            <p:cNvSpPr>
              <a:spLocks noChangeArrowheads="1"/>
            </p:cNvSpPr>
            <p:nvPr/>
          </p:nvSpPr>
          <p:spPr bwMode="auto">
            <a:xfrm>
              <a:off x="2640" y="1440"/>
              <a:ext cx="288" cy="336"/>
            </a:xfrm>
            <a:prstGeom prst="roundRect">
              <a:avLst>
                <a:gd name="adj" fmla="val 16667"/>
              </a:avLst>
            </a:prstGeom>
            <a:solidFill>
              <a:schemeClr val="tx2"/>
            </a:solidFill>
            <a:ln w="9525">
              <a:solidFill>
                <a:schemeClr val="tx1"/>
              </a:solidFill>
              <a:round/>
              <a:headEnd/>
              <a:tailEnd/>
            </a:ln>
          </p:spPr>
          <p:txBody>
            <a:bodyPr wrap="none" anchor="ctr"/>
            <a:lstStyle/>
            <a:p>
              <a:pPr defTabSz="914072" fontAlgn="base">
                <a:spcBef>
                  <a:spcPct val="0"/>
                </a:spcBef>
                <a:spcAft>
                  <a:spcPct val="0"/>
                </a:spcAft>
              </a:pPr>
              <a:endParaRPr lang="en-US">
                <a:solidFill>
                  <a:srgbClr val="000000"/>
                </a:solidFill>
                <a:latin typeface="Constantia" pitchFamily="18" charset="0"/>
                <a:cs typeface="B Homa" pitchFamily="2" charset="-78"/>
              </a:endParaRPr>
            </a:p>
          </p:txBody>
        </p:sp>
        <p:sp>
          <p:nvSpPr>
            <p:cNvPr id="211981" name="AutoShape 13"/>
            <p:cNvSpPr>
              <a:spLocks noChangeArrowheads="1"/>
            </p:cNvSpPr>
            <p:nvPr/>
          </p:nvSpPr>
          <p:spPr bwMode="auto">
            <a:xfrm>
              <a:off x="2112" y="1440"/>
              <a:ext cx="288" cy="336"/>
            </a:xfrm>
            <a:prstGeom prst="roundRect">
              <a:avLst>
                <a:gd name="adj" fmla="val 16667"/>
              </a:avLst>
            </a:prstGeom>
            <a:solidFill>
              <a:schemeClr val="tx2"/>
            </a:solidFill>
            <a:ln w="9525">
              <a:solidFill>
                <a:schemeClr val="tx1"/>
              </a:solidFill>
              <a:round/>
              <a:headEnd/>
              <a:tailEnd/>
            </a:ln>
          </p:spPr>
          <p:txBody>
            <a:bodyPr wrap="none" anchor="ctr"/>
            <a:lstStyle/>
            <a:p>
              <a:pPr defTabSz="914072" fontAlgn="base">
                <a:spcBef>
                  <a:spcPct val="0"/>
                </a:spcBef>
                <a:spcAft>
                  <a:spcPct val="0"/>
                </a:spcAft>
              </a:pPr>
              <a:endParaRPr lang="en-US">
                <a:solidFill>
                  <a:srgbClr val="000000"/>
                </a:solidFill>
                <a:latin typeface="Constantia" pitchFamily="18" charset="0"/>
                <a:cs typeface="B Homa" pitchFamily="2" charset="-78"/>
              </a:endParaRPr>
            </a:p>
          </p:txBody>
        </p:sp>
        <p:sp>
          <p:nvSpPr>
            <p:cNvPr id="211982" name="AutoShape 14"/>
            <p:cNvSpPr>
              <a:spLocks noChangeArrowheads="1"/>
            </p:cNvSpPr>
            <p:nvPr/>
          </p:nvSpPr>
          <p:spPr bwMode="auto">
            <a:xfrm>
              <a:off x="3840" y="1344"/>
              <a:ext cx="288" cy="432"/>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072" fontAlgn="base">
                <a:spcBef>
                  <a:spcPct val="0"/>
                </a:spcBef>
                <a:spcAft>
                  <a:spcPct val="0"/>
                </a:spcAft>
              </a:pPr>
              <a:endParaRPr lang="en-US">
                <a:solidFill>
                  <a:srgbClr val="000000"/>
                </a:solidFill>
                <a:latin typeface="Constantia" pitchFamily="18" charset="0"/>
                <a:cs typeface="B Homa" pitchFamily="2" charset="-78"/>
              </a:endParaRPr>
            </a:p>
          </p:txBody>
        </p:sp>
        <p:sp>
          <p:nvSpPr>
            <p:cNvPr id="211983" name="AutoShape 15"/>
            <p:cNvSpPr>
              <a:spLocks noChangeArrowheads="1"/>
            </p:cNvSpPr>
            <p:nvPr/>
          </p:nvSpPr>
          <p:spPr bwMode="auto">
            <a:xfrm>
              <a:off x="3312" y="1440"/>
              <a:ext cx="288" cy="336"/>
            </a:xfrm>
            <a:prstGeom prst="roundRect">
              <a:avLst>
                <a:gd name="adj" fmla="val 16667"/>
              </a:avLst>
            </a:prstGeom>
            <a:solidFill>
              <a:schemeClr val="tx2"/>
            </a:solidFill>
            <a:ln w="9525">
              <a:solidFill>
                <a:schemeClr val="tx1"/>
              </a:solidFill>
              <a:round/>
              <a:headEnd/>
              <a:tailEnd/>
            </a:ln>
          </p:spPr>
          <p:txBody>
            <a:bodyPr wrap="none" anchor="ctr"/>
            <a:lstStyle/>
            <a:p>
              <a:pPr defTabSz="914072" fontAlgn="base">
                <a:spcBef>
                  <a:spcPct val="0"/>
                </a:spcBef>
                <a:spcAft>
                  <a:spcPct val="0"/>
                </a:spcAft>
              </a:pPr>
              <a:endParaRPr lang="en-US">
                <a:solidFill>
                  <a:srgbClr val="000000"/>
                </a:solidFill>
                <a:latin typeface="Constantia" pitchFamily="18" charset="0"/>
                <a:cs typeface="B Homa" pitchFamily="2" charset="-78"/>
              </a:endParaRPr>
            </a:p>
          </p:txBody>
        </p:sp>
        <p:sp>
          <p:nvSpPr>
            <p:cNvPr id="211984" name="Rectangle 16"/>
            <p:cNvSpPr>
              <a:spLocks noChangeArrowheads="1"/>
            </p:cNvSpPr>
            <p:nvPr/>
          </p:nvSpPr>
          <p:spPr bwMode="auto">
            <a:xfrm>
              <a:off x="624" y="1248"/>
              <a:ext cx="1248" cy="864"/>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072" fontAlgn="base">
                <a:spcBef>
                  <a:spcPct val="0"/>
                </a:spcBef>
                <a:spcAft>
                  <a:spcPct val="0"/>
                </a:spcAft>
              </a:pPr>
              <a:endParaRPr lang="en-US">
                <a:solidFill>
                  <a:srgbClr val="000000"/>
                </a:solidFill>
                <a:latin typeface="Constantia" pitchFamily="18" charset="0"/>
                <a:cs typeface="B Homa" pitchFamily="2" charset="-78"/>
              </a:endParaRPr>
            </a:p>
          </p:txBody>
        </p:sp>
        <p:sp>
          <p:nvSpPr>
            <p:cNvPr id="211985" name="Rectangle 17"/>
            <p:cNvSpPr>
              <a:spLocks noChangeArrowheads="1"/>
            </p:cNvSpPr>
            <p:nvPr/>
          </p:nvSpPr>
          <p:spPr bwMode="auto">
            <a:xfrm>
              <a:off x="1872" y="1248"/>
              <a:ext cx="1248" cy="864"/>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072" fontAlgn="base">
                <a:spcBef>
                  <a:spcPct val="0"/>
                </a:spcBef>
                <a:spcAft>
                  <a:spcPct val="0"/>
                </a:spcAft>
              </a:pPr>
              <a:endParaRPr lang="en-US">
                <a:solidFill>
                  <a:srgbClr val="000000"/>
                </a:solidFill>
                <a:latin typeface="Constantia" pitchFamily="18" charset="0"/>
                <a:cs typeface="B Homa" pitchFamily="2" charset="-78"/>
              </a:endParaRPr>
            </a:p>
          </p:txBody>
        </p:sp>
        <p:sp>
          <p:nvSpPr>
            <p:cNvPr id="211986" name="Rectangle 18"/>
            <p:cNvSpPr>
              <a:spLocks noChangeArrowheads="1"/>
            </p:cNvSpPr>
            <p:nvPr/>
          </p:nvSpPr>
          <p:spPr bwMode="auto">
            <a:xfrm>
              <a:off x="3120" y="1248"/>
              <a:ext cx="1248" cy="864"/>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072" fontAlgn="base">
                <a:spcBef>
                  <a:spcPct val="0"/>
                </a:spcBef>
                <a:spcAft>
                  <a:spcPct val="0"/>
                </a:spcAft>
              </a:pPr>
              <a:endParaRPr lang="en-US">
                <a:solidFill>
                  <a:srgbClr val="000000"/>
                </a:solidFill>
                <a:latin typeface="Constantia" pitchFamily="18" charset="0"/>
                <a:cs typeface="B Homa" pitchFamily="2" charset="-78"/>
              </a:endParaRPr>
            </a:p>
          </p:txBody>
        </p:sp>
        <p:sp>
          <p:nvSpPr>
            <p:cNvPr id="211987" name="Rectangle 19"/>
            <p:cNvSpPr>
              <a:spLocks noChangeArrowheads="1"/>
            </p:cNvSpPr>
            <p:nvPr/>
          </p:nvSpPr>
          <p:spPr bwMode="auto">
            <a:xfrm>
              <a:off x="624" y="2112"/>
              <a:ext cx="1248" cy="1584"/>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072" fontAlgn="base">
                <a:spcBef>
                  <a:spcPct val="0"/>
                </a:spcBef>
                <a:spcAft>
                  <a:spcPct val="0"/>
                </a:spcAft>
              </a:pPr>
              <a:endParaRPr lang="en-US">
                <a:solidFill>
                  <a:srgbClr val="000000"/>
                </a:solidFill>
                <a:latin typeface="Constantia" pitchFamily="18" charset="0"/>
                <a:cs typeface="B Homa" pitchFamily="2" charset="-78"/>
              </a:endParaRPr>
            </a:p>
          </p:txBody>
        </p:sp>
        <p:sp>
          <p:nvSpPr>
            <p:cNvPr id="211988" name="Rectangle 20"/>
            <p:cNvSpPr>
              <a:spLocks noChangeArrowheads="1"/>
            </p:cNvSpPr>
            <p:nvPr/>
          </p:nvSpPr>
          <p:spPr bwMode="auto">
            <a:xfrm>
              <a:off x="1872" y="2112"/>
              <a:ext cx="1248" cy="1584"/>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072" fontAlgn="base">
                <a:spcBef>
                  <a:spcPct val="0"/>
                </a:spcBef>
                <a:spcAft>
                  <a:spcPct val="0"/>
                </a:spcAft>
              </a:pPr>
              <a:endParaRPr lang="en-US">
                <a:solidFill>
                  <a:srgbClr val="000000"/>
                </a:solidFill>
                <a:latin typeface="Constantia" pitchFamily="18" charset="0"/>
                <a:cs typeface="B Homa" pitchFamily="2" charset="-78"/>
              </a:endParaRPr>
            </a:p>
          </p:txBody>
        </p:sp>
        <p:sp>
          <p:nvSpPr>
            <p:cNvPr id="211989" name="Rectangle 21"/>
            <p:cNvSpPr>
              <a:spLocks noChangeArrowheads="1"/>
            </p:cNvSpPr>
            <p:nvPr/>
          </p:nvSpPr>
          <p:spPr bwMode="auto">
            <a:xfrm>
              <a:off x="3120" y="2112"/>
              <a:ext cx="1248" cy="1584"/>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072" fontAlgn="base">
                <a:spcBef>
                  <a:spcPct val="0"/>
                </a:spcBef>
                <a:spcAft>
                  <a:spcPct val="0"/>
                </a:spcAft>
              </a:pPr>
              <a:endParaRPr lang="en-US">
                <a:solidFill>
                  <a:srgbClr val="000000"/>
                </a:solidFill>
                <a:latin typeface="Constantia" pitchFamily="18" charset="0"/>
                <a:cs typeface="B Homa" pitchFamily="2" charset="-78"/>
              </a:endParaRPr>
            </a:p>
          </p:txBody>
        </p:sp>
        <p:pic>
          <p:nvPicPr>
            <p:cNvPr id="211990" name="Picture 22" descr="hand crank"/>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304" y="2304"/>
              <a:ext cx="528" cy="7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1991" name="Picture 23" descr="sideweight1"/>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3408" y="2304"/>
              <a:ext cx="570" cy="7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1992" name="Text Box 24"/>
            <p:cNvSpPr txBox="1">
              <a:spLocks noChangeArrowheads="1"/>
            </p:cNvSpPr>
            <p:nvPr/>
          </p:nvSpPr>
          <p:spPr bwMode="auto">
            <a:xfrm>
              <a:off x="1014" y="3425"/>
              <a:ext cx="467" cy="2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algn="ctr" defTabSz="914072" rtl="0" fontAlgn="base">
                <a:spcBef>
                  <a:spcPct val="50000"/>
                </a:spcBef>
                <a:spcAft>
                  <a:spcPct val="0"/>
                </a:spcAft>
              </a:pPr>
              <a:r>
                <a:rPr lang="en-US" sz="1800" b="0">
                  <a:solidFill>
                    <a:srgbClr val="000000"/>
                  </a:solidFill>
                </a:rPr>
                <a:t>Resting</a:t>
              </a:r>
            </a:p>
          </p:txBody>
        </p:sp>
        <p:sp>
          <p:nvSpPr>
            <p:cNvPr id="211993" name="Text Box 25"/>
            <p:cNvSpPr txBox="1">
              <a:spLocks noChangeArrowheads="1"/>
            </p:cNvSpPr>
            <p:nvPr/>
          </p:nvSpPr>
          <p:spPr bwMode="auto">
            <a:xfrm>
              <a:off x="2066" y="3421"/>
              <a:ext cx="841" cy="2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algn="ctr" defTabSz="914072" rtl="0" fontAlgn="base">
                <a:spcBef>
                  <a:spcPct val="50000"/>
                </a:spcBef>
                <a:spcAft>
                  <a:spcPct val="0"/>
                </a:spcAft>
              </a:pPr>
              <a:r>
                <a:rPr lang="en-US" sz="1800" b="0">
                  <a:solidFill>
                    <a:srgbClr val="000000"/>
                  </a:solidFill>
                </a:rPr>
                <a:t>Dynamic effort</a:t>
              </a:r>
            </a:p>
          </p:txBody>
        </p:sp>
        <p:sp>
          <p:nvSpPr>
            <p:cNvPr id="211994" name="Text Box 26"/>
            <p:cNvSpPr txBox="1">
              <a:spLocks noChangeArrowheads="1"/>
            </p:cNvSpPr>
            <p:nvPr/>
          </p:nvSpPr>
          <p:spPr bwMode="auto">
            <a:xfrm>
              <a:off x="3398" y="3421"/>
              <a:ext cx="672" cy="2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algn="ctr" defTabSz="914072" rtl="0" fontAlgn="base">
                <a:spcBef>
                  <a:spcPct val="50000"/>
                </a:spcBef>
                <a:spcAft>
                  <a:spcPct val="0"/>
                </a:spcAft>
              </a:pPr>
              <a:r>
                <a:rPr lang="en-US" sz="1800" b="0">
                  <a:solidFill>
                    <a:srgbClr val="000000"/>
                  </a:solidFill>
                </a:rPr>
                <a:t>Static effort</a:t>
              </a:r>
            </a:p>
          </p:txBody>
        </p:sp>
        <p:sp>
          <p:nvSpPr>
            <p:cNvPr id="211995" name="Text Box 27"/>
            <p:cNvSpPr txBox="1">
              <a:spLocks noChangeArrowheads="1"/>
            </p:cNvSpPr>
            <p:nvPr/>
          </p:nvSpPr>
          <p:spPr bwMode="auto">
            <a:xfrm>
              <a:off x="3295" y="1840"/>
              <a:ext cx="327" cy="2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algn="ctr" defTabSz="914072" rtl="0" fontAlgn="base">
                <a:spcBef>
                  <a:spcPct val="50000"/>
                </a:spcBef>
                <a:spcAft>
                  <a:spcPct val="0"/>
                </a:spcAft>
              </a:pPr>
              <a:r>
                <a:rPr lang="en-US" sz="1200" b="0">
                  <a:solidFill>
                    <a:srgbClr val="000000"/>
                  </a:solidFill>
                </a:rPr>
                <a:t>Blood</a:t>
              </a:r>
              <a:br>
                <a:rPr lang="en-US" sz="1200" b="0">
                  <a:solidFill>
                    <a:srgbClr val="000000"/>
                  </a:solidFill>
                </a:rPr>
              </a:br>
              <a:r>
                <a:rPr lang="en-US" sz="1200" b="0">
                  <a:solidFill>
                    <a:srgbClr val="000000"/>
                  </a:solidFill>
                </a:rPr>
                <a:t>needed</a:t>
              </a:r>
            </a:p>
          </p:txBody>
        </p:sp>
        <p:sp>
          <p:nvSpPr>
            <p:cNvPr id="211996" name="Text Box 28"/>
            <p:cNvSpPr txBox="1">
              <a:spLocks noChangeArrowheads="1"/>
            </p:cNvSpPr>
            <p:nvPr/>
          </p:nvSpPr>
          <p:spPr bwMode="auto">
            <a:xfrm>
              <a:off x="3868" y="1840"/>
              <a:ext cx="295" cy="2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algn="ctr" defTabSz="914072" rtl="0" fontAlgn="base">
                <a:spcBef>
                  <a:spcPct val="50000"/>
                </a:spcBef>
                <a:spcAft>
                  <a:spcPct val="0"/>
                </a:spcAft>
              </a:pPr>
              <a:r>
                <a:rPr lang="en-US" sz="1200" b="0">
                  <a:solidFill>
                    <a:srgbClr val="000000"/>
                  </a:solidFill>
                </a:rPr>
                <a:t>Blood</a:t>
              </a:r>
              <a:br>
                <a:rPr lang="en-US" sz="1200" b="0">
                  <a:solidFill>
                    <a:srgbClr val="000000"/>
                  </a:solidFill>
                </a:rPr>
              </a:br>
              <a:r>
                <a:rPr lang="en-US" sz="1200" b="0">
                  <a:solidFill>
                    <a:srgbClr val="000000"/>
                  </a:solidFill>
                </a:rPr>
                <a:t>flow</a:t>
              </a:r>
            </a:p>
          </p:txBody>
        </p:sp>
        <p:sp>
          <p:nvSpPr>
            <p:cNvPr id="211997" name="Text Box 29"/>
            <p:cNvSpPr txBox="1">
              <a:spLocks noChangeArrowheads="1"/>
            </p:cNvSpPr>
            <p:nvPr/>
          </p:nvSpPr>
          <p:spPr bwMode="auto">
            <a:xfrm>
              <a:off x="2095" y="1840"/>
              <a:ext cx="327" cy="2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algn="ctr" defTabSz="914072" rtl="0" fontAlgn="base">
                <a:spcBef>
                  <a:spcPct val="50000"/>
                </a:spcBef>
                <a:spcAft>
                  <a:spcPct val="0"/>
                </a:spcAft>
              </a:pPr>
              <a:r>
                <a:rPr lang="en-US" sz="1200" b="0">
                  <a:solidFill>
                    <a:srgbClr val="000000"/>
                  </a:solidFill>
                </a:rPr>
                <a:t>Blood</a:t>
              </a:r>
              <a:br>
                <a:rPr lang="en-US" sz="1200" b="0">
                  <a:solidFill>
                    <a:srgbClr val="000000"/>
                  </a:solidFill>
                </a:rPr>
              </a:br>
              <a:r>
                <a:rPr lang="en-US" sz="1200" b="0">
                  <a:solidFill>
                    <a:srgbClr val="000000"/>
                  </a:solidFill>
                </a:rPr>
                <a:t>needed</a:t>
              </a:r>
            </a:p>
          </p:txBody>
        </p:sp>
        <p:sp>
          <p:nvSpPr>
            <p:cNvPr id="211998" name="Text Box 30"/>
            <p:cNvSpPr txBox="1">
              <a:spLocks noChangeArrowheads="1"/>
            </p:cNvSpPr>
            <p:nvPr/>
          </p:nvSpPr>
          <p:spPr bwMode="auto">
            <a:xfrm>
              <a:off x="2668" y="1840"/>
              <a:ext cx="295" cy="2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algn="ctr" defTabSz="914072" rtl="0" fontAlgn="base">
                <a:spcBef>
                  <a:spcPct val="50000"/>
                </a:spcBef>
                <a:spcAft>
                  <a:spcPct val="0"/>
                </a:spcAft>
              </a:pPr>
              <a:r>
                <a:rPr lang="en-US" sz="1200" b="0">
                  <a:solidFill>
                    <a:srgbClr val="000000"/>
                  </a:solidFill>
                </a:rPr>
                <a:t>Blood</a:t>
              </a:r>
              <a:br>
                <a:rPr lang="en-US" sz="1200" b="0">
                  <a:solidFill>
                    <a:srgbClr val="000000"/>
                  </a:solidFill>
                </a:rPr>
              </a:br>
              <a:r>
                <a:rPr lang="en-US" sz="1200" b="0">
                  <a:solidFill>
                    <a:srgbClr val="000000"/>
                  </a:solidFill>
                </a:rPr>
                <a:t>flow</a:t>
              </a:r>
            </a:p>
          </p:txBody>
        </p:sp>
        <p:sp>
          <p:nvSpPr>
            <p:cNvPr id="211999" name="Text Box 31"/>
            <p:cNvSpPr txBox="1">
              <a:spLocks noChangeArrowheads="1"/>
            </p:cNvSpPr>
            <p:nvPr/>
          </p:nvSpPr>
          <p:spPr bwMode="auto">
            <a:xfrm>
              <a:off x="799" y="1840"/>
              <a:ext cx="327" cy="2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algn="ctr" defTabSz="914072" rtl="0" fontAlgn="base">
                <a:spcBef>
                  <a:spcPct val="50000"/>
                </a:spcBef>
                <a:spcAft>
                  <a:spcPct val="0"/>
                </a:spcAft>
              </a:pPr>
              <a:r>
                <a:rPr lang="en-US" sz="1200" b="0">
                  <a:solidFill>
                    <a:srgbClr val="000000"/>
                  </a:solidFill>
                </a:rPr>
                <a:t>Blood</a:t>
              </a:r>
              <a:br>
                <a:rPr lang="en-US" sz="1200" b="0">
                  <a:solidFill>
                    <a:srgbClr val="000000"/>
                  </a:solidFill>
                </a:rPr>
              </a:br>
              <a:r>
                <a:rPr lang="en-US" sz="1200" b="0">
                  <a:solidFill>
                    <a:srgbClr val="000000"/>
                  </a:solidFill>
                </a:rPr>
                <a:t>needed</a:t>
              </a:r>
            </a:p>
          </p:txBody>
        </p:sp>
        <p:sp>
          <p:nvSpPr>
            <p:cNvPr id="212000" name="Text Box 32"/>
            <p:cNvSpPr txBox="1">
              <a:spLocks noChangeArrowheads="1"/>
            </p:cNvSpPr>
            <p:nvPr/>
          </p:nvSpPr>
          <p:spPr bwMode="auto">
            <a:xfrm>
              <a:off x="1372" y="1840"/>
              <a:ext cx="295" cy="2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algn="ctr" defTabSz="914072" rtl="0" fontAlgn="base">
                <a:spcBef>
                  <a:spcPct val="50000"/>
                </a:spcBef>
                <a:spcAft>
                  <a:spcPct val="0"/>
                </a:spcAft>
              </a:pPr>
              <a:r>
                <a:rPr lang="en-US" sz="1200" b="0">
                  <a:solidFill>
                    <a:srgbClr val="000000"/>
                  </a:solidFill>
                </a:rPr>
                <a:t>Blood</a:t>
              </a:r>
              <a:br>
                <a:rPr lang="en-US" sz="1200" b="0">
                  <a:solidFill>
                    <a:srgbClr val="000000"/>
                  </a:solidFill>
                </a:rPr>
              </a:br>
              <a:r>
                <a:rPr lang="en-US" sz="1200" b="0">
                  <a:solidFill>
                    <a:srgbClr val="000000"/>
                  </a:solidFill>
                </a:rPr>
                <a:t>flow</a:t>
              </a:r>
            </a:p>
          </p:txBody>
        </p:sp>
      </p:grpSp>
      <p:sp>
        <p:nvSpPr>
          <p:cNvPr id="211974" name="AutoShape 33"/>
          <p:cNvSpPr>
            <a:spLocks noChangeArrowheads="1"/>
          </p:cNvSpPr>
          <p:nvPr/>
        </p:nvSpPr>
        <p:spPr bwMode="auto">
          <a:xfrm>
            <a:off x="3856038" y="2205038"/>
            <a:ext cx="533400" cy="614362"/>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lIns="91407" tIns="45704" rIns="91407" bIns="45704" anchor="ctr"/>
          <a:lstStyle/>
          <a:p>
            <a:pPr defTabSz="914072" fontAlgn="base">
              <a:spcBef>
                <a:spcPct val="0"/>
              </a:spcBef>
              <a:spcAft>
                <a:spcPct val="0"/>
              </a:spcAft>
            </a:pPr>
            <a:endParaRPr lang="en-US">
              <a:solidFill>
                <a:srgbClr val="000000"/>
              </a:solidFill>
              <a:latin typeface="Constantia" pitchFamily="18" charset="0"/>
              <a:cs typeface="B Homa" pitchFamily="2" charset="-78"/>
            </a:endParaRPr>
          </a:p>
        </p:txBody>
      </p:sp>
      <p:sp>
        <p:nvSpPr>
          <p:cNvPr id="211975" name="AutoShape 34"/>
          <p:cNvSpPr>
            <a:spLocks noChangeArrowheads="1"/>
          </p:cNvSpPr>
          <p:nvPr/>
        </p:nvSpPr>
        <p:spPr bwMode="auto">
          <a:xfrm>
            <a:off x="4876802" y="2205038"/>
            <a:ext cx="487363" cy="614362"/>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lIns="91407" tIns="45704" rIns="91407" bIns="45704" anchor="ctr"/>
          <a:lstStyle/>
          <a:p>
            <a:pPr defTabSz="914072" fontAlgn="base">
              <a:spcBef>
                <a:spcPct val="0"/>
              </a:spcBef>
              <a:spcAft>
                <a:spcPct val="0"/>
              </a:spcAft>
            </a:pPr>
            <a:endParaRPr lang="en-US">
              <a:solidFill>
                <a:srgbClr val="000000"/>
              </a:solidFill>
              <a:latin typeface="Constantia" pitchFamily="18" charset="0"/>
              <a:cs typeface="B Homa" pitchFamily="2" charset="-78"/>
            </a:endParaRPr>
          </a:p>
        </p:txBody>
      </p:sp>
      <p:sp>
        <p:nvSpPr>
          <p:cNvPr id="211976" name="AutoShape 35"/>
          <p:cNvSpPr>
            <a:spLocks noChangeArrowheads="1"/>
          </p:cNvSpPr>
          <p:nvPr/>
        </p:nvSpPr>
        <p:spPr bwMode="auto">
          <a:xfrm>
            <a:off x="6099175" y="2205039"/>
            <a:ext cx="573088" cy="601662"/>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lIns="91407" tIns="45704" rIns="91407" bIns="45704" anchor="ctr"/>
          <a:lstStyle/>
          <a:p>
            <a:pPr defTabSz="914072" fontAlgn="base">
              <a:spcBef>
                <a:spcPct val="0"/>
              </a:spcBef>
              <a:spcAft>
                <a:spcPct val="0"/>
              </a:spcAft>
            </a:pPr>
            <a:endParaRPr lang="en-US">
              <a:solidFill>
                <a:srgbClr val="000000"/>
              </a:solidFill>
              <a:latin typeface="Constantia" pitchFamily="18" charset="0"/>
              <a:cs typeface="B Homa" pitchFamily="2" charset="-78"/>
            </a:endParaRPr>
          </a:p>
        </p:txBody>
      </p:sp>
      <p:sp>
        <p:nvSpPr>
          <p:cNvPr id="211977" name="AutoShape 36"/>
          <p:cNvSpPr>
            <a:spLocks noChangeArrowheads="1"/>
          </p:cNvSpPr>
          <p:nvPr/>
        </p:nvSpPr>
        <p:spPr bwMode="auto">
          <a:xfrm>
            <a:off x="7138988" y="2611440"/>
            <a:ext cx="503237" cy="182562"/>
          </a:xfrm>
          <a:prstGeom prst="roundRect">
            <a:avLst>
              <a:gd name="adj" fmla="val 16667"/>
            </a:avLst>
          </a:prstGeom>
          <a:solidFill>
            <a:schemeClr val="tx2"/>
          </a:solidFill>
          <a:ln w="9525">
            <a:solidFill>
              <a:schemeClr val="tx1"/>
            </a:solidFill>
            <a:round/>
            <a:headEnd/>
            <a:tailEnd/>
          </a:ln>
        </p:spPr>
        <p:txBody>
          <a:bodyPr wrap="none" lIns="91407" tIns="45704" rIns="91407" bIns="45704" anchor="ctr"/>
          <a:lstStyle/>
          <a:p>
            <a:pPr defTabSz="914072" fontAlgn="base">
              <a:spcBef>
                <a:spcPct val="0"/>
              </a:spcBef>
              <a:spcAft>
                <a:spcPct val="0"/>
              </a:spcAft>
            </a:pPr>
            <a:endParaRPr lang="en-US">
              <a:solidFill>
                <a:srgbClr val="000000"/>
              </a:solidFill>
              <a:latin typeface="Constantia" pitchFamily="18" charset="0"/>
              <a:cs typeface="B Homa" pitchFamily="2" charset="-78"/>
            </a:endParaRPr>
          </a:p>
        </p:txBody>
      </p:sp>
    </p:spTree>
    <p:extLst>
      <p:ext uri="{BB962C8B-B14F-4D97-AF65-F5344CB8AC3E}">
        <p14:creationId xmlns:p14="http://schemas.microsoft.com/office/powerpoint/2010/main" xmlns="" val="4552697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p:txBody>
          <a:bodyPr/>
          <a:lstStyle/>
          <a:p>
            <a:pPr eaLnBrk="1" hangingPunct="1">
              <a:defRPr/>
            </a:pPr>
            <a:endParaRPr lang="en-US" smtClean="0"/>
          </a:p>
        </p:txBody>
      </p:sp>
      <p:pic>
        <p:nvPicPr>
          <p:cNvPr id="54275" name="Picture 3"/>
          <p:cNvPicPr>
            <a:picLocks noGrp="1" noChangeAspect="1" noChangeArrowheads="1"/>
          </p:cNvPicPr>
          <p:nvPr>
            <p:ph type="body" idx="1"/>
          </p:nvPr>
        </p:nvPicPr>
        <p:blipFill>
          <a:blip r:embed="rId2">
            <a:extLst>
              <a:ext uri="{28A0092B-C50C-407E-A947-70E740481C1C}">
                <a14:useLocalDpi xmlns:a14="http://schemas.microsoft.com/office/drawing/2010/main" xmlns="" val="0"/>
              </a:ext>
            </a:extLst>
          </a:blip>
          <a:srcRect/>
          <a:stretch>
            <a:fillRect/>
          </a:stretch>
        </p:blipFill>
        <p:spPr/>
      </p:pic>
    </p:spTree>
    <p:extLst>
      <p:ext uri="{BB962C8B-B14F-4D97-AF65-F5344CB8AC3E}">
        <p14:creationId xmlns:p14="http://schemas.microsoft.com/office/powerpoint/2010/main" xmlns="" val="3332039050"/>
      </p:ext>
    </p:extLst>
  </p:cSld>
  <p:clrMapOvr>
    <a:masterClrMapping/>
  </p:clrMapOvr>
  <p:transition spd="slow">
    <p:wheel/>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Date Placeholder 3"/>
          <p:cNvSpPr txBox="1">
            <a:spLocks noGrp="1"/>
          </p:cNvSpPr>
          <p:nvPr/>
        </p:nvSpPr>
        <p:spPr bwMode="auto">
          <a:xfrm>
            <a:off x="179388" y="6381750"/>
            <a:ext cx="1655762" cy="287338"/>
          </a:xfrm>
          <a:prstGeom prst="rect">
            <a:avLst/>
          </a:prstGeom>
          <a:solidFill>
            <a:srgbClr val="9933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07" tIns="45704" rIns="91407" bIns="45704" anchor="b"/>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algn="ctr" defTabSz="914072" rtl="0" eaLnBrk="1" fontAlgn="base" hangingPunct="1">
              <a:spcBef>
                <a:spcPct val="0"/>
              </a:spcBef>
              <a:spcAft>
                <a:spcPct val="0"/>
              </a:spcAft>
            </a:pPr>
            <a:fld id="{1D72E281-F2BC-48D4-AD57-5C06E300370A}" type="datetime3">
              <a:rPr lang="en-US" sz="1400">
                <a:solidFill>
                  <a:srgbClr val="FFFFFF"/>
                </a:solidFill>
                <a:latin typeface="Tahoma" pitchFamily="34" charset="0"/>
              </a:rPr>
              <a:pPr algn="ctr" defTabSz="914072" rtl="0" eaLnBrk="1" fontAlgn="base" hangingPunct="1">
                <a:spcBef>
                  <a:spcPct val="0"/>
                </a:spcBef>
                <a:spcAft>
                  <a:spcPct val="0"/>
                </a:spcAft>
              </a:pPr>
              <a:t>27 November 2014</a:t>
            </a:fld>
            <a:endParaRPr lang="en-US" sz="1400">
              <a:solidFill>
                <a:srgbClr val="FFFFFF"/>
              </a:solidFill>
              <a:latin typeface="Tahoma" pitchFamily="34" charset="0"/>
            </a:endParaRPr>
          </a:p>
        </p:txBody>
      </p:sp>
      <p:sp>
        <p:nvSpPr>
          <p:cNvPr id="212995" name="Slide Number Placeholder 5"/>
          <p:cNvSpPr txBox="1">
            <a:spLocks noGrp="1"/>
          </p:cNvSpPr>
          <p:nvPr/>
        </p:nvSpPr>
        <p:spPr bwMode="auto">
          <a:xfrm>
            <a:off x="4284665" y="6308725"/>
            <a:ext cx="935037" cy="319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7" tIns="45704" rIns="91407" bIns="45704" anchor="b"/>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algn="ctr" defTabSz="914072" rtl="0" eaLnBrk="1" fontAlgn="base" hangingPunct="1">
              <a:spcBef>
                <a:spcPct val="0"/>
              </a:spcBef>
              <a:spcAft>
                <a:spcPct val="0"/>
              </a:spcAft>
            </a:pPr>
            <a:fld id="{3C35B053-CD1E-4158-8359-026CC4BBE034}" type="slidenum">
              <a:rPr lang="ar-SA" sz="1400" b="0">
                <a:solidFill>
                  <a:srgbClr val="000000"/>
                </a:solidFill>
                <a:latin typeface="Tahoma" pitchFamily="34" charset="0"/>
              </a:rPr>
              <a:pPr algn="ctr" defTabSz="914072" rtl="0" eaLnBrk="1" fontAlgn="base" hangingPunct="1">
                <a:spcBef>
                  <a:spcPct val="0"/>
                </a:spcBef>
                <a:spcAft>
                  <a:spcPct val="0"/>
                </a:spcAft>
              </a:pPr>
              <a:t>30</a:t>
            </a:fld>
            <a:endParaRPr lang="en-US" sz="1400" b="0">
              <a:solidFill>
                <a:srgbClr val="000000"/>
              </a:solidFill>
              <a:latin typeface="Tahoma" pitchFamily="34" charset="0"/>
            </a:endParaRPr>
          </a:p>
        </p:txBody>
      </p:sp>
      <p:sp>
        <p:nvSpPr>
          <p:cNvPr id="212996" name="Rectangle 2"/>
          <p:cNvSpPr>
            <a:spLocks noGrp="1" noChangeArrowheads="1"/>
          </p:cNvSpPr>
          <p:nvPr>
            <p:ph type="title" idx="4294967295"/>
          </p:nvPr>
        </p:nvSpPr>
        <p:spPr>
          <a:xfrm>
            <a:off x="1173163" y="381002"/>
            <a:ext cx="7720012" cy="1143000"/>
          </a:xfrm>
        </p:spPr>
        <p:txBody>
          <a:bodyPr/>
          <a:lstStyle/>
          <a:p>
            <a:pPr eaLnBrk="1" hangingPunct="1"/>
            <a:r>
              <a:rPr lang="en-US" sz="3600">
                <a:solidFill>
                  <a:srgbClr val="000099"/>
                </a:solidFill>
                <a:latin typeface="Times New Roman" pitchFamily="18" charset="0"/>
                <a:cs typeface="Times New Roman" pitchFamily="18" charset="0"/>
              </a:rPr>
              <a:t>Examples of Static and Dynamic Efforts</a:t>
            </a:r>
          </a:p>
        </p:txBody>
      </p:sp>
      <p:sp>
        <p:nvSpPr>
          <p:cNvPr id="212997" name="Rectangle 3"/>
          <p:cNvSpPr>
            <a:spLocks noGrp="1" noChangeArrowheads="1"/>
          </p:cNvSpPr>
          <p:nvPr>
            <p:ph type="body" idx="4294967295"/>
          </p:nvPr>
        </p:nvSpPr>
        <p:spPr>
          <a:xfrm>
            <a:off x="1182688" y="2017713"/>
            <a:ext cx="7772400" cy="2419350"/>
          </a:xfrm>
        </p:spPr>
        <p:txBody>
          <a:bodyPr/>
          <a:lstStyle/>
          <a:p>
            <a:pPr algn="l" rtl="0" eaLnBrk="1" hangingPunct="1"/>
            <a:r>
              <a:rPr lang="en-US" sz="2500">
                <a:latin typeface="Times New Roman" pitchFamily="18" charset="0"/>
                <a:cs typeface="Times New Roman" pitchFamily="18" charset="0"/>
              </a:rPr>
              <a:t>Keyboard operations:</a:t>
            </a:r>
          </a:p>
          <a:p>
            <a:pPr lvl="1" algn="l" rtl="0" eaLnBrk="1" hangingPunct="1"/>
            <a:r>
              <a:rPr lang="en-US" sz="2500">
                <a:latin typeface="Times New Roman" pitchFamily="18" charset="0"/>
                <a:cs typeface="Times New Roman" pitchFamily="18" charset="0"/>
              </a:rPr>
              <a:t>The shoulders and arms do mainly static work: holding the hands in typing position.</a:t>
            </a:r>
          </a:p>
          <a:p>
            <a:pPr lvl="1" algn="l" rtl="0" eaLnBrk="1" hangingPunct="1"/>
            <a:r>
              <a:rPr lang="en-US" sz="2500">
                <a:latin typeface="Times New Roman" pitchFamily="18" charset="0"/>
                <a:cs typeface="Times New Roman" pitchFamily="18" charset="0"/>
              </a:rPr>
              <a:t>The fingers perform dynamic work: operating the keys.</a:t>
            </a:r>
          </a:p>
          <a:p>
            <a:pPr algn="l" rtl="0" eaLnBrk="1" hangingPunct="1"/>
            <a:endParaRPr lang="en-US" sz="2500">
              <a:latin typeface="Times New Roman" pitchFamily="18" charset="0"/>
              <a:cs typeface="Times New Roman" pitchFamily="18" charset="0"/>
            </a:endParaRPr>
          </a:p>
        </p:txBody>
      </p:sp>
    </p:spTree>
    <p:extLst>
      <p:ext uri="{BB962C8B-B14F-4D97-AF65-F5344CB8AC3E}">
        <p14:creationId xmlns:p14="http://schemas.microsoft.com/office/powerpoint/2010/main" xmlns="" val="5852345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ChangeArrowheads="1"/>
          </p:cNvSpPr>
          <p:nvPr>
            <p:ph type="title"/>
          </p:nvPr>
        </p:nvSpPr>
        <p:spPr/>
        <p:txBody>
          <a:bodyPr/>
          <a:lstStyle/>
          <a:p>
            <a:pPr eaLnBrk="1" hangingPunct="1">
              <a:defRPr/>
            </a:pPr>
            <a:r>
              <a:rPr lang="en-US" smtClean="0"/>
              <a:t>0</a:t>
            </a:r>
          </a:p>
        </p:txBody>
      </p:sp>
      <p:sp>
        <p:nvSpPr>
          <p:cNvPr id="234499" name="Rectangle 3"/>
          <p:cNvSpPr>
            <a:spLocks noGrp="1" noChangeArrowheads="1"/>
          </p:cNvSpPr>
          <p:nvPr>
            <p:ph type="body" idx="1"/>
          </p:nvPr>
        </p:nvSpPr>
        <p:spPr/>
        <p:txBody>
          <a:bodyPr/>
          <a:lstStyle/>
          <a:p>
            <a:pPr eaLnBrk="1" hangingPunct="1"/>
            <a:endParaRPr lang="fa-IR" smtClean="0"/>
          </a:p>
        </p:txBody>
      </p:sp>
      <p:pic>
        <p:nvPicPr>
          <p:cNvPr id="234500" name="Picture 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247900" y="2376488"/>
            <a:ext cx="4648200" cy="4076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795762928"/>
      </p:ext>
    </p:extLst>
  </p:cSld>
  <p:clrMapOvr>
    <a:masterClrMapping/>
  </p:clrMapOvr>
  <p:transition spd="slow">
    <p:wheel/>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p:txBody>
          <a:bodyPr/>
          <a:lstStyle/>
          <a:p>
            <a:pPr eaLnBrk="1" hangingPunct="1">
              <a:defRPr/>
            </a:pPr>
            <a:endParaRPr lang="en-US" smtClean="0"/>
          </a:p>
        </p:txBody>
      </p:sp>
      <p:sp>
        <p:nvSpPr>
          <p:cNvPr id="235523" name="Rectangle 3"/>
          <p:cNvSpPr>
            <a:spLocks noGrp="1" noChangeArrowheads="1"/>
          </p:cNvSpPr>
          <p:nvPr>
            <p:ph type="body" idx="1"/>
          </p:nvPr>
        </p:nvSpPr>
        <p:spPr/>
        <p:txBody>
          <a:bodyPr/>
          <a:lstStyle/>
          <a:p>
            <a:pPr eaLnBrk="1" hangingPunct="1"/>
            <a:endParaRPr lang="fa-IR" smtClean="0"/>
          </a:p>
        </p:txBody>
      </p:sp>
      <p:pic>
        <p:nvPicPr>
          <p:cNvPr id="235524" name="Picture 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357438" y="2339975"/>
            <a:ext cx="4429125" cy="375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672490828"/>
      </p:ext>
    </p:extLst>
  </p:cSld>
  <p:clrMapOvr>
    <a:masterClrMapping/>
  </p:clrMapOvr>
  <p:transition spd="slow">
    <p:wheel/>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ChangeArrowheads="1"/>
          </p:cNvSpPr>
          <p:nvPr>
            <p:ph type="title"/>
          </p:nvPr>
        </p:nvSpPr>
        <p:spPr/>
        <p:txBody>
          <a:bodyPr/>
          <a:lstStyle/>
          <a:p>
            <a:pPr eaLnBrk="1" hangingPunct="1">
              <a:defRPr/>
            </a:pPr>
            <a:endParaRPr lang="en-US" smtClean="0"/>
          </a:p>
        </p:txBody>
      </p:sp>
      <p:sp>
        <p:nvSpPr>
          <p:cNvPr id="236547" name="Rectangle 3"/>
          <p:cNvSpPr>
            <a:spLocks noGrp="1" noChangeArrowheads="1"/>
          </p:cNvSpPr>
          <p:nvPr>
            <p:ph type="body" idx="1"/>
          </p:nvPr>
        </p:nvSpPr>
        <p:spPr/>
        <p:txBody>
          <a:bodyPr/>
          <a:lstStyle/>
          <a:p>
            <a:pPr eaLnBrk="1" hangingPunct="1"/>
            <a:endParaRPr lang="fa-IR" smtClean="0"/>
          </a:p>
        </p:txBody>
      </p:sp>
      <p:pic>
        <p:nvPicPr>
          <p:cNvPr id="236548" name="Picture 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328863" y="2420938"/>
            <a:ext cx="4486275" cy="408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918289782"/>
      </p:ext>
    </p:extLst>
  </p:cSld>
  <p:clrMapOvr>
    <a:masterClrMapping/>
  </p:clrMapOvr>
  <p:transition spd="slow">
    <p:wheel/>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4146" name="Group 2"/>
          <p:cNvGrpSpPr>
            <a:grpSpLocks/>
          </p:cNvGrpSpPr>
          <p:nvPr/>
        </p:nvGrpSpPr>
        <p:grpSpPr bwMode="auto">
          <a:xfrm>
            <a:off x="533400" y="304800"/>
            <a:ext cx="2133600" cy="2133600"/>
            <a:chOff x="421" y="975"/>
            <a:chExt cx="1137" cy="1133"/>
          </a:xfrm>
        </p:grpSpPr>
        <p:grpSp>
          <p:nvGrpSpPr>
            <p:cNvPr id="134197" name="Group 3"/>
            <p:cNvGrpSpPr>
              <a:grpSpLocks/>
            </p:cNvGrpSpPr>
            <p:nvPr/>
          </p:nvGrpSpPr>
          <p:grpSpPr bwMode="auto">
            <a:xfrm>
              <a:off x="725" y="1181"/>
              <a:ext cx="539" cy="905"/>
              <a:chOff x="725" y="1181"/>
              <a:chExt cx="539" cy="905"/>
            </a:xfrm>
          </p:grpSpPr>
          <p:sp>
            <p:nvSpPr>
              <p:cNvPr id="134216" name="Freeform 4"/>
              <p:cNvSpPr>
                <a:spLocks/>
              </p:cNvSpPr>
              <p:nvPr/>
            </p:nvSpPr>
            <p:spPr bwMode="auto">
              <a:xfrm>
                <a:off x="792" y="1181"/>
                <a:ext cx="214" cy="211"/>
              </a:xfrm>
              <a:custGeom>
                <a:avLst/>
                <a:gdLst>
                  <a:gd name="T0" fmla="*/ 68 w 214"/>
                  <a:gd name="T1" fmla="*/ 13 h 211"/>
                  <a:gd name="T2" fmla="*/ 87 w 214"/>
                  <a:gd name="T3" fmla="*/ 3 h 211"/>
                  <a:gd name="T4" fmla="*/ 110 w 214"/>
                  <a:gd name="T5" fmla="*/ 0 h 211"/>
                  <a:gd name="T6" fmla="*/ 131 w 214"/>
                  <a:gd name="T7" fmla="*/ 6 h 211"/>
                  <a:gd name="T8" fmla="*/ 155 w 214"/>
                  <a:gd name="T9" fmla="*/ 21 h 211"/>
                  <a:gd name="T10" fmla="*/ 183 w 214"/>
                  <a:gd name="T11" fmla="*/ 54 h 211"/>
                  <a:gd name="T12" fmla="*/ 203 w 214"/>
                  <a:gd name="T13" fmla="*/ 93 h 211"/>
                  <a:gd name="T14" fmla="*/ 212 w 214"/>
                  <a:gd name="T15" fmla="*/ 126 h 211"/>
                  <a:gd name="T16" fmla="*/ 213 w 214"/>
                  <a:gd name="T17" fmla="*/ 158 h 211"/>
                  <a:gd name="T18" fmla="*/ 209 w 214"/>
                  <a:gd name="T19" fmla="*/ 183 h 211"/>
                  <a:gd name="T20" fmla="*/ 196 w 214"/>
                  <a:gd name="T21" fmla="*/ 200 h 211"/>
                  <a:gd name="T22" fmla="*/ 178 w 214"/>
                  <a:gd name="T23" fmla="*/ 210 h 211"/>
                  <a:gd name="T24" fmla="*/ 161 w 214"/>
                  <a:gd name="T25" fmla="*/ 204 h 211"/>
                  <a:gd name="T26" fmla="*/ 135 w 214"/>
                  <a:gd name="T27" fmla="*/ 195 h 211"/>
                  <a:gd name="T28" fmla="*/ 104 w 214"/>
                  <a:gd name="T29" fmla="*/ 164 h 211"/>
                  <a:gd name="T30" fmla="*/ 81 w 214"/>
                  <a:gd name="T31" fmla="*/ 124 h 211"/>
                  <a:gd name="T32" fmla="*/ 79 w 214"/>
                  <a:gd name="T33" fmla="*/ 118 h 211"/>
                  <a:gd name="T34" fmla="*/ 14 w 214"/>
                  <a:gd name="T35" fmla="*/ 108 h 211"/>
                  <a:gd name="T36" fmla="*/ 0 w 214"/>
                  <a:gd name="T37" fmla="*/ 90 h 211"/>
                  <a:gd name="T38" fmla="*/ 5 w 214"/>
                  <a:gd name="T39" fmla="*/ 83 h 211"/>
                  <a:gd name="T40" fmla="*/ 75 w 214"/>
                  <a:gd name="T41" fmla="*/ 99 h 211"/>
                  <a:gd name="T42" fmla="*/ 63 w 214"/>
                  <a:gd name="T43" fmla="*/ 75 h 211"/>
                  <a:gd name="T44" fmla="*/ 58 w 214"/>
                  <a:gd name="T45" fmla="*/ 42 h 211"/>
                  <a:gd name="T46" fmla="*/ 63 w 214"/>
                  <a:gd name="T47" fmla="*/ 24 h 211"/>
                  <a:gd name="T48" fmla="*/ 68 w 214"/>
                  <a:gd name="T49" fmla="*/ 13 h 21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4"/>
                  <a:gd name="T76" fmla="*/ 0 h 211"/>
                  <a:gd name="T77" fmla="*/ 214 w 214"/>
                  <a:gd name="T78" fmla="*/ 211 h 21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4" h="211">
                    <a:moveTo>
                      <a:pt x="68" y="13"/>
                    </a:moveTo>
                    <a:lnTo>
                      <a:pt x="87" y="3"/>
                    </a:lnTo>
                    <a:lnTo>
                      <a:pt x="110" y="0"/>
                    </a:lnTo>
                    <a:lnTo>
                      <a:pt x="131" y="6"/>
                    </a:lnTo>
                    <a:lnTo>
                      <a:pt x="155" y="21"/>
                    </a:lnTo>
                    <a:lnTo>
                      <a:pt x="183" y="54"/>
                    </a:lnTo>
                    <a:lnTo>
                      <a:pt x="203" y="93"/>
                    </a:lnTo>
                    <a:lnTo>
                      <a:pt x="212" y="126"/>
                    </a:lnTo>
                    <a:lnTo>
                      <a:pt x="213" y="158"/>
                    </a:lnTo>
                    <a:lnTo>
                      <a:pt x="209" y="183"/>
                    </a:lnTo>
                    <a:lnTo>
                      <a:pt x="196" y="200"/>
                    </a:lnTo>
                    <a:lnTo>
                      <a:pt x="178" y="210"/>
                    </a:lnTo>
                    <a:lnTo>
                      <a:pt x="161" y="204"/>
                    </a:lnTo>
                    <a:lnTo>
                      <a:pt x="135" y="195"/>
                    </a:lnTo>
                    <a:lnTo>
                      <a:pt x="104" y="164"/>
                    </a:lnTo>
                    <a:lnTo>
                      <a:pt x="81" y="124"/>
                    </a:lnTo>
                    <a:lnTo>
                      <a:pt x="79" y="118"/>
                    </a:lnTo>
                    <a:lnTo>
                      <a:pt x="14" y="108"/>
                    </a:lnTo>
                    <a:lnTo>
                      <a:pt x="0" y="90"/>
                    </a:lnTo>
                    <a:lnTo>
                      <a:pt x="5" y="83"/>
                    </a:lnTo>
                    <a:lnTo>
                      <a:pt x="75" y="99"/>
                    </a:lnTo>
                    <a:lnTo>
                      <a:pt x="63" y="75"/>
                    </a:lnTo>
                    <a:lnTo>
                      <a:pt x="58" y="42"/>
                    </a:lnTo>
                    <a:lnTo>
                      <a:pt x="63" y="24"/>
                    </a:lnTo>
                    <a:lnTo>
                      <a:pt x="68" y="13"/>
                    </a:lnTo>
                  </a:path>
                </a:pathLst>
              </a:custGeom>
              <a:solidFill>
                <a:schemeClr val="tx1"/>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4217" name="Freeform 5"/>
              <p:cNvSpPr>
                <a:spLocks/>
              </p:cNvSpPr>
              <p:nvPr/>
            </p:nvSpPr>
            <p:spPr bwMode="auto">
              <a:xfrm>
                <a:off x="725" y="1402"/>
                <a:ext cx="221" cy="418"/>
              </a:xfrm>
              <a:custGeom>
                <a:avLst/>
                <a:gdLst>
                  <a:gd name="T0" fmla="*/ 162 w 221"/>
                  <a:gd name="T1" fmla="*/ 75 h 418"/>
                  <a:gd name="T2" fmla="*/ 181 w 221"/>
                  <a:gd name="T3" fmla="*/ 62 h 418"/>
                  <a:gd name="T4" fmla="*/ 205 w 221"/>
                  <a:gd name="T5" fmla="*/ 48 h 418"/>
                  <a:gd name="T6" fmla="*/ 220 w 221"/>
                  <a:gd name="T7" fmla="*/ 19 h 418"/>
                  <a:gd name="T8" fmla="*/ 212 w 221"/>
                  <a:gd name="T9" fmla="*/ 5 h 418"/>
                  <a:gd name="T10" fmla="*/ 195 w 221"/>
                  <a:gd name="T11" fmla="*/ 0 h 418"/>
                  <a:gd name="T12" fmla="*/ 174 w 221"/>
                  <a:gd name="T13" fmla="*/ 12 h 418"/>
                  <a:gd name="T14" fmla="*/ 141 w 221"/>
                  <a:gd name="T15" fmla="*/ 42 h 418"/>
                  <a:gd name="T16" fmla="*/ 113 w 221"/>
                  <a:gd name="T17" fmla="*/ 66 h 418"/>
                  <a:gd name="T18" fmla="*/ 90 w 221"/>
                  <a:gd name="T19" fmla="*/ 93 h 418"/>
                  <a:gd name="T20" fmla="*/ 55 w 221"/>
                  <a:gd name="T21" fmla="*/ 121 h 418"/>
                  <a:gd name="T22" fmla="*/ 24 w 221"/>
                  <a:gd name="T23" fmla="*/ 156 h 418"/>
                  <a:gd name="T24" fmla="*/ 27 w 221"/>
                  <a:gd name="T25" fmla="*/ 206 h 418"/>
                  <a:gd name="T26" fmla="*/ 24 w 221"/>
                  <a:gd name="T27" fmla="*/ 249 h 418"/>
                  <a:gd name="T28" fmla="*/ 24 w 221"/>
                  <a:gd name="T29" fmla="*/ 284 h 418"/>
                  <a:gd name="T30" fmla="*/ 16 w 221"/>
                  <a:gd name="T31" fmla="*/ 319 h 418"/>
                  <a:gd name="T32" fmla="*/ 8 w 221"/>
                  <a:gd name="T33" fmla="*/ 343 h 418"/>
                  <a:gd name="T34" fmla="*/ 0 w 221"/>
                  <a:gd name="T35" fmla="*/ 397 h 418"/>
                  <a:gd name="T36" fmla="*/ 24 w 221"/>
                  <a:gd name="T37" fmla="*/ 417 h 418"/>
                  <a:gd name="T38" fmla="*/ 8 w 221"/>
                  <a:gd name="T39" fmla="*/ 409 h 418"/>
                  <a:gd name="T40" fmla="*/ 43 w 221"/>
                  <a:gd name="T41" fmla="*/ 401 h 418"/>
                  <a:gd name="T42" fmla="*/ 16 w 221"/>
                  <a:gd name="T43" fmla="*/ 390 h 418"/>
                  <a:gd name="T44" fmla="*/ 63 w 221"/>
                  <a:gd name="T45" fmla="*/ 397 h 418"/>
                  <a:gd name="T46" fmla="*/ 63 w 221"/>
                  <a:gd name="T47" fmla="*/ 366 h 418"/>
                  <a:gd name="T48" fmla="*/ 47 w 221"/>
                  <a:gd name="T49" fmla="*/ 331 h 418"/>
                  <a:gd name="T50" fmla="*/ 51 w 221"/>
                  <a:gd name="T51" fmla="*/ 296 h 418"/>
                  <a:gd name="T52" fmla="*/ 55 w 221"/>
                  <a:gd name="T53" fmla="*/ 249 h 418"/>
                  <a:gd name="T54" fmla="*/ 55 w 221"/>
                  <a:gd name="T55" fmla="*/ 210 h 418"/>
                  <a:gd name="T56" fmla="*/ 51 w 221"/>
                  <a:gd name="T57" fmla="*/ 171 h 418"/>
                  <a:gd name="T58" fmla="*/ 103 w 221"/>
                  <a:gd name="T59" fmla="*/ 121 h 418"/>
                  <a:gd name="T60" fmla="*/ 128 w 221"/>
                  <a:gd name="T61" fmla="*/ 98 h 418"/>
                  <a:gd name="T62" fmla="*/ 162 w 221"/>
                  <a:gd name="T63" fmla="*/ 75 h 41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21"/>
                  <a:gd name="T97" fmla="*/ 0 h 418"/>
                  <a:gd name="T98" fmla="*/ 221 w 221"/>
                  <a:gd name="T99" fmla="*/ 418 h 41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21" h="418">
                    <a:moveTo>
                      <a:pt x="162" y="75"/>
                    </a:moveTo>
                    <a:lnTo>
                      <a:pt x="181" y="62"/>
                    </a:lnTo>
                    <a:lnTo>
                      <a:pt x="205" y="48"/>
                    </a:lnTo>
                    <a:lnTo>
                      <a:pt x="220" y="19"/>
                    </a:lnTo>
                    <a:lnTo>
                      <a:pt x="212" y="5"/>
                    </a:lnTo>
                    <a:lnTo>
                      <a:pt x="195" y="0"/>
                    </a:lnTo>
                    <a:lnTo>
                      <a:pt x="174" y="12"/>
                    </a:lnTo>
                    <a:lnTo>
                      <a:pt x="141" y="42"/>
                    </a:lnTo>
                    <a:lnTo>
                      <a:pt x="113" y="66"/>
                    </a:lnTo>
                    <a:lnTo>
                      <a:pt x="90" y="93"/>
                    </a:lnTo>
                    <a:lnTo>
                      <a:pt x="55" y="121"/>
                    </a:lnTo>
                    <a:lnTo>
                      <a:pt x="24" y="156"/>
                    </a:lnTo>
                    <a:lnTo>
                      <a:pt x="27" y="206"/>
                    </a:lnTo>
                    <a:lnTo>
                      <a:pt x="24" y="249"/>
                    </a:lnTo>
                    <a:lnTo>
                      <a:pt x="24" y="284"/>
                    </a:lnTo>
                    <a:lnTo>
                      <a:pt x="16" y="319"/>
                    </a:lnTo>
                    <a:lnTo>
                      <a:pt x="8" y="343"/>
                    </a:lnTo>
                    <a:lnTo>
                      <a:pt x="0" y="397"/>
                    </a:lnTo>
                    <a:lnTo>
                      <a:pt x="24" y="417"/>
                    </a:lnTo>
                    <a:lnTo>
                      <a:pt x="8" y="409"/>
                    </a:lnTo>
                    <a:lnTo>
                      <a:pt x="43" y="401"/>
                    </a:lnTo>
                    <a:lnTo>
                      <a:pt x="16" y="390"/>
                    </a:lnTo>
                    <a:lnTo>
                      <a:pt x="63" y="397"/>
                    </a:lnTo>
                    <a:lnTo>
                      <a:pt x="63" y="366"/>
                    </a:lnTo>
                    <a:lnTo>
                      <a:pt x="47" y="331"/>
                    </a:lnTo>
                    <a:lnTo>
                      <a:pt x="51" y="296"/>
                    </a:lnTo>
                    <a:lnTo>
                      <a:pt x="55" y="249"/>
                    </a:lnTo>
                    <a:lnTo>
                      <a:pt x="55" y="210"/>
                    </a:lnTo>
                    <a:lnTo>
                      <a:pt x="51" y="171"/>
                    </a:lnTo>
                    <a:lnTo>
                      <a:pt x="103" y="121"/>
                    </a:lnTo>
                    <a:lnTo>
                      <a:pt x="128" y="98"/>
                    </a:lnTo>
                    <a:lnTo>
                      <a:pt x="162" y="75"/>
                    </a:lnTo>
                  </a:path>
                </a:pathLst>
              </a:custGeom>
              <a:solidFill>
                <a:schemeClr val="tx1"/>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4218" name="Freeform 6"/>
              <p:cNvSpPr>
                <a:spLocks/>
              </p:cNvSpPr>
              <p:nvPr/>
            </p:nvSpPr>
            <p:spPr bwMode="auto">
              <a:xfrm>
                <a:off x="993" y="1412"/>
                <a:ext cx="271" cy="369"/>
              </a:xfrm>
              <a:custGeom>
                <a:avLst/>
                <a:gdLst>
                  <a:gd name="T0" fmla="*/ 39 w 271"/>
                  <a:gd name="T1" fmla="*/ 67 h 369"/>
                  <a:gd name="T2" fmla="*/ 19 w 271"/>
                  <a:gd name="T3" fmla="*/ 51 h 369"/>
                  <a:gd name="T4" fmla="*/ 10 w 271"/>
                  <a:gd name="T5" fmla="*/ 39 h 369"/>
                  <a:gd name="T6" fmla="*/ 1 w 271"/>
                  <a:gd name="T7" fmla="*/ 14 h 369"/>
                  <a:gd name="T8" fmla="*/ 0 w 271"/>
                  <a:gd name="T9" fmla="*/ 0 h 369"/>
                  <a:gd name="T10" fmla="*/ 36 w 271"/>
                  <a:gd name="T11" fmla="*/ 5 h 369"/>
                  <a:gd name="T12" fmla="*/ 33 w 271"/>
                  <a:gd name="T13" fmla="*/ 5 h 369"/>
                  <a:gd name="T14" fmla="*/ 52 w 271"/>
                  <a:gd name="T15" fmla="*/ 3 h 369"/>
                  <a:gd name="T16" fmla="*/ 72 w 271"/>
                  <a:gd name="T17" fmla="*/ 22 h 369"/>
                  <a:gd name="T18" fmla="*/ 103 w 271"/>
                  <a:gd name="T19" fmla="*/ 61 h 369"/>
                  <a:gd name="T20" fmla="*/ 135 w 271"/>
                  <a:gd name="T21" fmla="*/ 89 h 369"/>
                  <a:gd name="T22" fmla="*/ 158 w 271"/>
                  <a:gd name="T23" fmla="*/ 110 h 369"/>
                  <a:gd name="T24" fmla="*/ 204 w 271"/>
                  <a:gd name="T25" fmla="*/ 157 h 369"/>
                  <a:gd name="T26" fmla="*/ 216 w 271"/>
                  <a:gd name="T27" fmla="*/ 200 h 369"/>
                  <a:gd name="T28" fmla="*/ 222 w 271"/>
                  <a:gd name="T29" fmla="*/ 236 h 369"/>
                  <a:gd name="T30" fmla="*/ 235 w 271"/>
                  <a:gd name="T31" fmla="*/ 267 h 369"/>
                  <a:gd name="T32" fmla="*/ 243 w 271"/>
                  <a:gd name="T33" fmla="*/ 290 h 369"/>
                  <a:gd name="T34" fmla="*/ 255 w 271"/>
                  <a:gd name="T35" fmla="*/ 317 h 369"/>
                  <a:gd name="T36" fmla="*/ 270 w 271"/>
                  <a:gd name="T37" fmla="*/ 348 h 369"/>
                  <a:gd name="T38" fmla="*/ 259 w 271"/>
                  <a:gd name="T39" fmla="*/ 368 h 369"/>
                  <a:gd name="T40" fmla="*/ 239 w 271"/>
                  <a:gd name="T41" fmla="*/ 360 h 369"/>
                  <a:gd name="T42" fmla="*/ 228 w 271"/>
                  <a:gd name="T43" fmla="*/ 334 h 369"/>
                  <a:gd name="T44" fmla="*/ 208 w 271"/>
                  <a:gd name="T45" fmla="*/ 344 h 369"/>
                  <a:gd name="T46" fmla="*/ 196 w 271"/>
                  <a:gd name="T47" fmla="*/ 321 h 369"/>
                  <a:gd name="T48" fmla="*/ 221 w 271"/>
                  <a:gd name="T49" fmla="*/ 309 h 369"/>
                  <a:gd name="T50" fmla="*/ 213 w 271"/>
                  <a:gd name="T51" fmla="*/ 281 h 369"/>
                  <a:gd name="T52" fmla="*/ 196 w 271"/>
                  <a:gd name="T53" fmla="*/ 239 h 369"/>
                  <a:gd name="T54" fmla="*/ 196 w 271"/>
                  <a:gd name="T55" fmla="*/ 196 h 369"/>
                  <a:gd name="T56" fmla="*/ 157 w 271"/>
                  <a:gd name="T57" fmla="*/ 146 h 369"/>
                  <a:gd name="T58" fmla="*/ 124 w 271"/>
                  <a:gd name="T59" fmla="*/ 128 h 369"/>
                  <a:gd name="T60" fmla="*/ 90 w 271"/>
                  <a:gd name="T61" fmla="*/ 101 h 369"/>
                  <a:gd name="T62" fmla="*/ 57 w 271"/>
                  <a:gd name="T63" fmla="*/ 80 h 369"/>
                  <a:gd name="T64" fmla="*/ 39 w 271"/>
                  <a:gd name="T65" fmla="*/ 67 h 36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71"/>
                  <a:gd name="T100" fmla="*/ 0 h 369"/>
                  <a:gd name="T101" fmla="*/ 271 w 271"/>
                  <a:gd name="T102" fmla="*/ 369 h 36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71" h="369">
                    <a:moveTo>
                      <a:pt x="39" y="67"/>
                    </a:moveTo>
                    <a:lnTo>
                      <a:pt x="19" y="51"/>
                    </a:lnTo>
                    <a:lnTo>
                      <a:pt x="10" y="39"/>
                    </a:lnTo>
                    <a:lnTo>
                      <a:pt x="1" y="14"/>
                    </a:lnTo>
                    <a:lnTo>
                      <a:pt x="0" y="0"/>
                    </a:lnTo>
                    <a:lnTo>
                      <a:pt x="36" y="5"/>
                    </a:lnTo>
                    <a:lnTo>
                      <a:pt x="33" y="5"/>
                    </a:lnTo>
                    <a:lnTo>
                      <a:pt x="52" y="3"/>
                    </a:lnTo>
                    <a:lnTo>
                      <a:pt x="72" y="22"/>
                    </a:lnTo>
                    <a:lnTo>
                      <a:pt x="103" y="61"/>
                    </a:lnTo>
                    <a:lnTo>
                      <a:pt x="135" y="89"/>
                    </a:lnTo>
                    <a:lnTo>
                      <a:pt x="158" y="110"/>
                    </a:lnTo>
                    <a:lnTo>
                      <a:pt x="204" y="157"/>
                    </a:lnTo>
                    <a:lnTo>
                      <a:pt x="216" y="200"/>
                    </a:lnTo>
                    <a:lnTo>
                      <a:pt x="222" y="236"/>
                    </a:lnTo>
                    <a:lnTo>
                      <a:pt x="235" y="267"/>
                    </a:lnTo>
                    <a:lnTo>
                      <a:pt x="243" y="290"/>
                    </a:lnTo>
                    <a:lnTo>
                      <a:pt x="255" y="317"/>
                    </a:lnTo>
                    <a:lnTo>
                      <a:pt x="270" y="348"/>
                    </a:lnTo>
                    <a:lnTo>
                      <a:pt x="259" y="368"/>
                    </a:lnTo>
                    <a:lnTo>
                      <a:pt x="239" y="360"/>
                    </a:lnTo>
                    <a:lnTo>
                      <a:pt x="228" y="334"/>
                    </a:lnTo>
                    <a:lnTo>
                      <a:pt x="208" y="344"/>
                    </a:lnTo>
                    <a:lnTo>
                      <a:pt x="196" y="321"/>
                    </a:lnTo>
                    <a:lnTo>
                      <a:pt x="221" y="309"/>
                    </a:lnTo>
                    <a:lnTo>
                      <a:pt x="213" y="281"/>
                    </a:lnTo>
                    <a:lnTo>
                      <a:pt x="196" y="239"/>
                    </a:lnTo>
                    <a:lnTo>
                      <a:pt x="196" y="196"/>
                    </a:lnTo>
                    <a:lnTo>
                      <a:pt x="157" y="146"/>
                    </a:lnTo>
                    <a:lnTo>
                      <a:pt x="124" y="128"/>
                    </a:lnTo>
                    <a:lnTo>
                      <a:pt x="90" y="101"/>
                    </a:lnTo>
                    <a:lnTo>
                      <a:pt x="57" y="80"/>
                    </a:lnTo>
                    <a:lnTo>
                      <a:pt x="39" y="67"/>
                    </a:lnTo>
                  </a:path>
                </a:pathLst>
              </a:custGeom>
              <a:solidFill>
                <a:schemeClr val="tx1"/>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4219" name="Freeform 7"/>
              <p:cNvSpPr>
                <a:spLocks/>
              </p:cNvSpPr>
              <p:nvPr/>
            </p:nvSpPr>
            <p:spPr bwMode="auto">
              <a:xfrm>
                <a:off x="882" y="1409"/>
                <a:ext cx="175" cy="328"/>
              </a:xfrm>
              <a:custGeom>
                <a:avLst/>
                <a:gdLst>
                  <a:gd name="T0" fmla="*/ 66 w 175"/>
                  <a:gd name="T1" fmla="*/ 0 h 328"/>
                  <a:gd name="T2" fmla="*/ 93 w 175"/>
                  <a:gd name="T3" fmla="*/ 0 h 328"/>
                  <a:gd name="T4" fmla="*/ 125 w 175"/>
                  <a:gd name="T5" fmla="*/ 6 h 328"/>
                  <a:gd name="T6" fmla="*/ 142 w 175"/>
                  <a:gd name="T7" fmla="*/ 23 h 328"/>
                  <a:gd name="T8" fmla="*/ 159 w 175"/>
                  <a:gd name="T9" fmla="*/ 55 h 328"/>
                  <a:gd name="T10" fmla="*/ 168 w 175"/>
                  <a:gd name="T11" fmla="*/ 79 h 328"/>
                  <a:gd name="T12" fmla="*/ 174 w 175"/>
                  <a:gd name="T13" fmla="*/ 107 h 328"/>
                  <a:gd name="T14" fmla="*/ 174 w 175"/>
                  <a:gd name="T15" fmla="*/ 142 h 328"/>
                  <a:gd name="T16" fmla="*/ 171 w 175"/>
                  <a:gd name="T17" fmla="*/ 177 h 328"/>
                  <a:gd name="T18" fmla="*/ 168 w 175"/>
                  <a:gd name="T19" fmla="*/ 214 h 328"/>
                  <a:gd name="T20" fmla="*/ 156 w 175"/>
                  <a:gd name="T21" fmla="*/ 261 h 328"/>
                  <a:gd name="T22" fmla="*/ 142 w 175"/>
                  <a:gd name="T23" fmla="*/ 293 h 328"/>
                  <a:gd name="T24" fmla="*/ 116 w 175"/>
                  <a:gd name="T25" fmla="*/ 319 h 328"/>
                  <a:gd name="T26" fmla="*/ 87 w 175"/>
                  <a:gd name="T27" fmla="*/ 327 h 328"/>
                  <a:gd name="T28" fmla="*/ 55 w 175"/>
                  <a:gd name="T29" fmla="*/ 319 h 328"/>
                  <a:gd name="T30" fmla="*/ 35 w 175"/>
                  <a:gd name="T31" fmla="*/ 278 h 328"/>
                  <a:gd name="T32" fmla="*/ 21 w 175"/>
                  <a:gd name="T33" fmla="*/ 241 h 328"/>
                  <a:gd name="T34" fmla="*/ 12 w 175"/>
                  <a:gd name="T35" fmla="*/ 197 h 328"/>
                  <a:gd name="T36" fmla="*/ 0 w 175"/>
                  <a:gd name="T37" fmla="*/ 156 h 328"/>
                  <a:gd name="T38" fmla="*/ 0 w 175"/>
                  <a:gd name="T39" fmla="*/ 101 h 328"/>
                  <a:gd name="T40" fmla="*/ 9 w 175"/>
                  <a:gd name="T41" fmla="*/ 64 h 328"/>
                  <a:gd name="T42" fmla="*/ 21 w 175"/>
                  <a:gd name="T43" fmla="*/ 35 h 328"/>
                  <a:gd name="T44" fmla="*/ 35 w 175"/>
                  <a:gd name="T45" fmla="*/ 0 h 328"/>
                  <a:gd name="T46" fmla="*/ 66 w 175"/>
                  <a:gd name="T47" fmla="*/ 0 h 32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75"/>
                  <a:gd name="T73" fmla="*/ 0 h 328"/>
                  <a:gd name="T74" fmla="*/ 175 w 175"/>
                  <a:gd name="T75" fmla="*/ 328 h 32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75" h="328">
                    <a:moveTo>
                      <a:pt x="66" y="0"/>
                    </a:moveTo>
                    <a:lnTo>
                      <a:pt x="93" y="0"/>
                    </a:lnTo>
                    <a:lnTo>
                      <a:pt x="125" y="6"/>
                    </a:lnTo>
                    <a:lnTo>
                      <a:pt x="142" y="23"/>
                    </a:lnTo>
                    <a:lnTo>
                      <a:pt x="159" y="55"/>
                    </a:lnTo>
                    <a:lnTo>
                      <a:pt x="168" y="79"/>
                    </a:lnTo>
                    <a:lnTo>
                      <a:pt x="174" y="107"/>
                    </a:lnTo>
                    <a:lnTo>
                      <a:pt x="174" y="142"/>
                    </a:lnTo>
                    <a:lnTo>
                      <a:pt x="171" y="177"/>
                    </a:lnTo>
                    <a:lnTo>
                      <a:pt x="168" y="214"/>
                    </a:lnTo>
                    <a:lnTo>
                      <a:pt x="156" y="261"/>
                    </a:lnTo>
                    <a:lnTo>
                      <a:pt x="142" y="293"/>
                    </a:lnTo>
                    <a:lnTo>
                      <a:pt x="116" y="319"/>
                    </a:lnTo>
                    <a:lnTo>
                      <a:pt x="87" y="327"/>
                    </a:lnTo>
                    <a:lnTo>
                      <a:pt x="55" y="319"/>
                    </a:lnTo>
                    <a:lnTo>
                      <a:pt x="35" y="278"/>
                    </a:lnTo>
                    <a:lnTo>
                      <a:pt x="21" y="241"/>
                    </a:lnTo>
                    <a:lnTo>
                      <a:pt x="12" y="197"/>
                    </a:lnTo>
                    <a:lnTo>
                      <a:pt x="0" y="156"/>
                    </a:lnTo>
                    <a:lnTo>
                      <a:pt x="0" y="101"/>
                    </a:lnTo>
                    <a:lnTo>
                      <a:pt x="9" y="64"/>
                    </a:lnTo>
                    <a:lnTo>
                      <a:pt x="21" y="35"/>
                    </a:lnTo>
                    <a:lnTo>
                      <a:pt x="35" y="0"/>
                    </a:lnTo>
                    <a:lnTo>
                      <a:pt x="66" y="0"/>
                    </a:lnTo>
                  </a:path>
                </a:pathLst>
              </a:custGeom>
              <a:solidFill>
                <a:schemeClr val="tx1"/>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4220" name="Freeform 8"/>
              <p:cNvSpPr>
                <a:spLocks/>
              </p:cNvSpPr>
              <p:nvPr/>
            </p:nvSpPr>
            <p:spPr bwMode="auto">
              <a:xfrm>
                <a:off x="998" y="1690"/>
                <a:ext cx="134" cy="377"/>
              </a:xfrm>
              <a:custGeom>
                <a:avLst/>
                <a:gdLst>
                  <a:gd name="T0" fmla="*/ 25 w 134"/>
                  <a:gd name="T1" fmla="*/ 44 h 377"/>
                  <a:gd name="T2" fmla="*/ 7 w 134"/>
                  <a:gd name="T3" fmla="*/ 19 h 377"/>
                  <a:gd name="T4" fmla="*/ 13 w 134"/>
                  <a:gd name="T5" fmla="*/ 0 h 377"/>
                  <a:gd name="T6" fmla="*/ 30 w 134"/>
                  <a:gd name="T7" fmla="*/ 0 h 377"/>
                  <a:gd name="T8" fmla="*/ 50 w 134"/>
                  <a:gd name="T9" fmla="*/ 20 h 377"/>
                  <a:gd name="T10" fmla="*/ 77 w 134"/>
                  <a:gd name="T11" fmla="*/ 62 h 377"/>
                  <a:gd name="T12" fmla="*/ 91 w 134"/>
                  <a:gd name="T13" fmla="*/ 102 h 377"/>
                  <a:gd name="T14" fmla="*/ 104 w 134"/>
                  <a:gd name="T15" fmla="*/ 141 h 377"/>
                  <a:gd name="T16" fmla="*/ 108 w 134"/>
                  <a:gd name="T17" fmla="*/ 176 h 377"/>
                  <a:gd name="T18" fmla="*/ 107 w 134"/>
                  <a:gd name="T19" fmla="*/ 195 h 377"/>
                  <a:gd name="T20" fmla="*/ 94 w 134"/>
                  <a:gd name="T21" fmla="*/ 218 h 377"/>
                  <a:gd name="T22" fmla="*/ 72 w 134"/>
                  <a:gd name="T23" fmla="*/ 279 h 377"/>
                  <a:gd name="T24" fmla="*/ 48 w 134"/>
                  <a:gd name="T25" fmla="*/ 314 h 377"/>
                  <a:gd name="T26" fmla="*/ 42 w 134"/>
                  <a:gd name="T27" fmla="*/ 330 h 377"/>
                  <a:gd name="T28" fmla="*/ 65 w 134"/>
                  <a:gd name="T29" fmla="*/ 333 h 377"/>
                  <a:gd name="T30" fmla="*/ 96 w 134"/>
                  <a:gd name="T31" fmla="*/ 333 h 377"/>
                  <a:gd name="T32" fmla="*/ 133 w 134"/>
                  <a:gd name="T33" fmla="*/ 347 h 377"/>
                  <a:gd name="T34" fmla="*/ 130 w 134"/>
                  <a:gd name="T35" fmla="*/ 358 h 377"/>
                  <a:gd name="T36" fmla="*/ 125 w 134"/>
                  <a:gd name="T37" fmla="*/ 370 h 377"/>
                  <a:gd name="T38" fmla="*/ 113 w 134"/>
                  <a:gd name="T39" fmla="*/ 376 h 377"/>
                  <a:gd name="T40" fmla="*/ 90 w 134"/>
                  <a:gd name="T41" fmla="*/ 367 h 377"/>
                  <a:gd name="T42" fmla="*/ 65 w 134"/>
                  <a:gd name="T43" fmla="*/ 353 h 377"/>
                  <a:gd name="T44" fmla="*/ 30 w 134"/>
                  <a:gd name="T45" fmla="*/ 351 h 377"/>
                  <a:gd name="T46" fmla="*/ 9 w 134"/>
                  <a:gd name="T47" fmla="*/ 356 h 377"/>
                  <a:gd name="T48" fmla="*/ 0 w 134"/>
                  <a:gd name="T49" fmla="*/ 349 h 377"/>
                  <a:gd name="T50" fmla="*/ 0 w 134"/>
                  <a:gd name="T51" fmla="*/ 338 h 377"/>
                  <a:gd name="T52" fmla="*/ 11 w 134"/>
                  <a:gd name="T53" fmla="*/ 326 h 377"/>
                  <a:gd name="T54" fmla="*/ 30 w 134"/>
                  <a:gd name="T55" fmla="*/ 305 h 377"/>
                  <a:gd name="T56" fmla="*/ 64 w 134"/>
                  <a:gd name="T57" fmla="*/ 255 h 377"/>
                  <a:gd name="T58" fmla="*/ 78 w 134"/>
                  <a:gd name="T59" fmla="*/ 210 h 377"/>
                  <a:gd name="T60" fmla="*/ 83 w 134"/>
                  <a:gd name="T61" fmla="*/ 167 h 377"/>
                  <a:gd name="T62" fmla="*/ 81 w 134"/>
                  <a:gd name="T63" fmla="*/ 143 h 377"/>
                  <a:gd name="T64" fmla="*/ 69 w 134"/>
                  <a:gd name="T65" fmla="*/ 102 h 377"/>
                  <a:gd name="T66" fmla="*/ 39 w 134"/>
                  <a:gd name="T67" fmla="*/ 57 h 377"/>
                  <a:gd name="T68" fmla="*/ 17 w 134"/>
                  <a:gd name="T69" fmla="*/ 34 h 377"/>
                  <a:gd name="T70" fmla="*/ 25 w 134"/>
                  <a:gd name="T71" fmla="*/ 44 h 37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4"/>
                  <a:gd name="T109" fmla="*/ 0 h 377"/>
                  <a:gd name="T110" fmla="*/ 134 w 134"/>
                  <a:gd name="T111" fmla="*/ 377 h 37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4" h="377">
                    <a:moveTo>
                      <a:pt x="25" y="44"/>
                    </a:moveTo>
                    <a:lnTo>
                      <a:pt x="7" y="19"/>
                    </a:lnTo>
                    <a:lnTo>
                      <a:pt x="13" y="0"/>
                    </a:lnTo>
                    <a:lnTo>
                      <a:pt x="30" y="0"/>
                    </a:lnTo>
                    <a:lnTo>
                      <a:pt x="50" y="20"/>
                    </a:lnTo>
                    <a:lnTo>
                      <a:pt x="77" y="62"/>
                    </a:lnTo>
                    <a:lnTo>
                      <a:pt x="91" y="102"/>
                    </a:lnTo>
                    <a:lnTo>
                      <a:pt x="104" y="141"/>
                    </a:lnTo>
                    <a:lnTo>
                      <a:pt x="108" y="176"/>
                    </a:lnTo>
                    <a:lnTo>
                      <a:pt x="107" y="195"/>
                    </a:lnTo>
                    <a:lnTo>
                      <a:pt x="94" y="218"/>
                    </a:lnTo>
                    <a:lnTo>
                      <a:pt x="72" y="279"/>
                    </a:lnTo>
                    <a:lnTo>
                      <a:pt x="48" y="314"/>
                    </a:lnTo>
                    <a:lnTo>
                      <a:pt x="42" y="330"/>
                    </a:lnTo>
                    <a:lnTo>
                      <a:pt x="65" y="333"/>
                    </a:lnTo>
                    <a:lnTo>
                      <a:pt x="96" y="333"/>
                    </a:lnTo>
                    <a:lnTo>
                      <a:pt x="133" y="347"/>
                    </a:lnTo>
                    <a:lnTo>
                      <a:pt x="130" y="358"/>
                    </a:lnTo>
                    <a:lnTo>
                      <a:pt x="125" y="370"/>
                    </a:lnTo>
                    <a:lnTo>
                      <a:pt x="113" y="376"/>
                    </a:lnTo>
                    <a:lnTo>
                      <a:pt x="90" y="367"/>
                    </a:lnTo>
                    <a:lnTo>
                      <a:pt x="65" y="353"/>
                    </a:lnTo>
                    <a:lnTo>
                      <a:pt x="30" y="351"/>
                    </a:lnTo>
                    <a:lnTo>
                      <a:pt x="9" y="356"/>
                    </a:lnTo>
                    <a:lnTo>
                      <a:pt x="0" y="349"/>
                    </a:lnTo>
                    <a:lnTo>
                      <a:pt x="0" y="338"/>
                    </a:lnTo>
                    <a:lnTo>
                      <a:pt x="11" y="326"/>
                    </a:lnTo>
                    <a:lnTo>
                      <a:pt x="30" y="305"/>
                    </a:lnTo>
                    <a:lnTo>
                      <a:pt x="64" y="255"/>
                    </a:lnTo>
                    <a:lnTo>
                      <a:pt x="78" y="210"/>
                    </a:lnTo>
                    <a:lnTo>
                      <a:pt x="83" y="167"/>
                    </a:lnTo>
                    <a:lnTo>
                      <a:pt x="81" y="143"/>
                    </a:lnTo>
                    <a:lnTo>
                      <a:pt x="69" y="102"/>
                    </a:lnTo>
                    <a:lnTo>
                      <a:pt x="39" y="57"/>
                    </a:lnTo>
                    <a:lnTo>
                      <a:pt x="17" y="34"/>
                    </a:lnTo>
                    <a:lnTo>
                      <a:pt x="25" y="44"/>
                    </a:lnTo>
                  </a:path>
                </a:pathLst>
              </a:custGeom>
              <a:solidFill>
                <a:schemeClr val="tx1"/>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4221" name="Freeform 9"/>
              <p:cNvSpPr>
                <a:spLocks/>
              </p:cNvSpPr>
              <p:nvPr/>
            </p:nvSpPr>
            <p:spPr bwMode="auto">
              <a:xfrm>
                <a:off x="821" y="1684"/>
                <a:ext cx="134" cy="402"/>
              </a:xfrm>
              <a:custGeom>
                <a:avLst/>
                <a:gdLst>
                  <a:gd name="T0" fmla="*/ 69 w 134"/>
                  <a:gd name="T1" fmla="*/ 72 h 402"/>
                  <a:gd name="T2" fmla="*/ 89 w 134"/>
                  <a:gd name="T3" fmla="*/ 32 h 402"/>
                  <a:gd name="T4" fmla="*/ 109 w 134"/>
                  <a:gd name="T5" fmla="*/ 0 h 402"/>
                  <a:gd name="T6" fmla="*/ 124 w 134"/>
                  <a:gd name="T7" fmla="*/ 0 h 402"/>
                  <a:gd name="T8" fmla="*/ 132 w 134"/>
                  <a:gd name="T9" fmla="*/ 13 h 402"/>
                  <a:gd name="T10" fmla="*/ 133 w 134"/>
                  <a:gd name="T11" fmla="*/ 35 h 402"/>
                  <a:gd name="T12" fmla="*/ 121 w 134"/>
                  <a:gd name="T13" fmla="*/ 51 h 402"/>
                  <a:gd name="T14" fmla="*/ 100 w 134"/>
                  <a:gd name="T15" fmla="*/ 71 h 402"/>
                  <a:gd name="T16" fmla="*/ 84 w 134"/>
                  <a:gd name="T17" fmla="*/ 94 h 402"/>
                  <a:gd name="T18" fmla="*/ 67 w 134"/>
                  <a:gd name="T19" fmla="*/ 126 h 402"/>
                  <a:gd name="T20" fmla="*/ 59 w 134"/>
                  <a:gd name="T21" fmla="*/ 147 h 402"/>
                  <a:gd name="T22" fmla="*/ 52 w 134"/>
                  <a:gd name="T23" fmla="*/ 175 h 402"/>
                  <a:gd name="T24" fmla="*/ 51 w 134"/>
                  <a:gd name="T25" fmla="*/ 209 h 402"/>
                  <a:gd name="T26" fmla="*/ 53 w 134"/>
                  <a:gd name="T27" fmla="*/ 241 h 402"/>
                  <a:gd name="T28" fmla="*/ 62 w 134"/>
                  <a:gd name="T29" fmla="*/ 280 h 402"/>
                  <a:gd name="T30" fmla="*/ 77 w 134"/>
                  <a:gd name="T31" fmla="*/ 315 h 402"/>
                  <a:gd name="T32" fmla="*/ 91 w 134"/>
                  <a:gd name="T33" fmla="*/ 335 h 402"/>
                  <a:gd name="T34" fmla="*/ 99 w 134"/>
                  <a:gd name="T35" fmla="*/ 349 h 402"/>
                  <a:gd name="T36" fmla="*/ 100 w 134"/>
                  <a:gd name="T37" fmla="*/ 361 h 402"/>
                  <a:gd name="T38" fmla="*/ 93 w 134"/>
                  <a:gd name="T39" fmla="*/ 365 h 402"/>
                  <a:gd name="T40" fmla="*/ 76 w 134"/>
                  <a:gd name="T41" fmla="*/ 368 h 402"/>
                  <a:gd name="T42" fmla="*/ 51 w 134"/>
                  <a:gd name="T43" fmla="*/ 376 h 402"/>
                  <a:gd name="T44" fmla="*/ 31 w 134"/>
                  <a:gd name="T45" fmla="*/ 388 h 402"/>
                  <a:gd name="T46" fmla="*/ 19 w 134"/>
                  <a:gd name="T47" fmla="*/ 401 h 402"/>
                  <a:gd name="T48" fmla="*/ 9 w 134"/>
                  <a:gd name="T49" fmla="*/ 398 h 402"/>
                  <a:gd name="T50" fmla="*/ 0 w 134"/>
                  <a:gd name="T51" fmla="*/ 382 h 402"/>
                  <a:gd name="T52" fmla="*/ 0 w 134"/>
                  <a:gd name="T53" fmla="*/ 369 h 402"/>
                  <a:gd name="T54" fmla="*/ 19 w 134"/>
                  <a:gd name="T55" fmla="*/ 358 h 402"/>
                  <a:gd name="T56" fmla="*/ 52 w 134"/>
                  <a:gd name="T57" fmla="*/ 351 h 402"/>
                  <a:gd name="T58" fmla="*/ 82 w 134"/>
                  <a:gd name="T59" fmla="*/ 346 h 402"/>
                  <a:gd name="T60" fmla="*/ 69 w 134"/>
                  <a:gd name="T61" fmla="*/ 330 h 402"/>
                  <a:gd name="T62" fmla="*/ 61 w 134"/>
                  <a:gd name="T63" fmla="*/ 310 h 402"/>
                  <a:gd name="T64" fmla="*/ 49 w 134"/>
                  <a:gd name="T65" fmla="*/ 281 h 402"/>
                  <a:gd name="T66" fmla="*/ 37 w 134"/>
                  <a:gd name="T67" fmla="*/ 251 h 402"/>
                  <a:gd name="T68" fmla="*/ 34 w 134"/>
                  <a:gd name="T69" fmla="*/ 214 h 402"/>
                  <a:gd name="T70" fmla="*/ 33 w 134"/>
                  <a:gd name="T71" fmla="*/ 178 h 402"/>
                  <a:gd name="T72" fmla="*/ 41 w 134"/>
                  <a:gd name="T73" fmla="*/ 143 h 402"/>
                  <a:gd name="T74" fmla="*/ 57 w 134"/>
                  <a:gd name="T75" fmla="*/ 97 h 402"/>
                  <a:gd name="T76" fmla="*/ 69 w 134"/>
                  <a:gd name="T77" fmla="*/ 72 h 4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34"/>
                  <a:gd name="T118" fmla="*/ 0 h 402"/>
                  <a:gd name="T119" fmla="*/ 134 w 134"/>
                  <a:gd name="T120" fmla="*/ 402 h 4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34" h="402">
                    <a:moveTo>
                      <a:pt x="69" y="72"/>
                    </a:moveTo>
                    <a:lnTo>
                      <a:pt x="89" y="32"/>
                    </a:lnTo>
                    <a:lnTo>
                      <a:pt x="109" y="0"/>
                    </a:lnTo>
                    <a:lnTo>
                      <a:pt x="124" y="0"/>
                    </a:lnTo>
                    <a:lnTo>
                      <a:pt x="132" y="13"/>
                    </a:lnTo>
                    <a:lnTo>
                      <a:pt x="133" y="35"/>
                    </a:lnTo>
                    <a:lnTo>
                      <a:pt x="121" y="51"/>
                    </a:lnTo>
                    <a:lnTo>
                      <a:pt x="100" y="71"/>
                    </a:lnTo>
                    <a:lnTo>
                      <a:pt x="84" y="94"/>
                    </a:lnTo>
                    <a:lnTo>
                      <a:pt x="67" y="126"/>
                    </a:lnTo>
                    <a:lnTo>
                      <a:pt x="59" y="147"/>
                    </a:lnTo>
                    <a:lnTo>
                      <a:pt x="52" y="175"/>
                    </a:lnTo>
                    <a:lnTo>
                      <a:pt x="51" y="209"/>
                    </a:lnTo>
                    <a:lnTo>
                      <a:pt x="53" y="241"/>
                    </a:lnTo>
                    <a:lnTo>
                      <a:pt x="62" y="280"/>
                    </a:lnTo>
                    <a:lnTo>
                      <a:pt x="77" y="315"/>
                    </a:lnTo>
                    <a:lnTo>
                      <a:pt x="91" y="335"/>
                    </a:lnTo>
                    <a:lnTo>
                      <a:pt x="99" y="349"/>
                    </a:lnTo>
                    <a:lnTo>
                      <a:pt x="100" y="361"/>
                    </a:lnTo>
                    <a:lnTo>
                      <a:pt x="93" y="365"/>
                    </a:lnTo>
                    <a:lnTo>
                      <a:pt x="76" y="368"/>
                    </a:lnTo>
                    <a:lnTo>
                      <a:pt x="51" y="376"/>
                    </a:lnTo>
                    <a:lnTo>
                      <a:pt x="31" y="388"/>
                    </a:lnTo>
                    <a:lnTo>
                      <a:pt x="19" y="401"/>
                    </a:lnTo>
                    <a:lnTo>
                      <a:pt x="9" y="398"/>
                    </a:lnTo>
                    <a:lnTo>
                      <a:pt x="0" y="382"/>
                    </a:lnTo>
                    <a:lnTo>
                      <a:pt x="0" y="369"/>
                    </a:lnTo>
                    <a:lnTo>
                      <a:pt x="19" y="358"/>
                    </a:lnTo>
                    <a:lnTo>
                      <a:pt x="52" y="351"/>
                    </a:lnTo>
                    <a:lnTo>
                      <a:pt x="82" y="346"/>
                    </a:lnTo>
                    <a:lnTo>
                      <a:pt x="69" y="330"/>
                    </a:lnTo>
                    <a:lnTo>
                      <a:pt x="61" y="310"/>
                    </a:lnTo>
                    <a:lnTo>
                      <a:pt x="49" y="281"/>
                    </a:lnTo>
                    <a:lnTo>
                      <a:pt x="37" y="251"/>
                    </a:lnTo>
                    <a:lnTo>
                      <a:pt x="34" y="214"/>
                    </a:lnTo>
                    <a:lnTo>
                      <a:pt x="33" y="178"/>
                    </a:lnTo>
                    <a:lnTo>
                      <a:pt x="41" y="143"/>
                    </a:lnTo>
                    <a:lnTo>
                      <a:pt x="57" y="97"/>
                    </a:lnTo>
                    <a:lnTo>
                      <a:pt x="69" y="72"/>
                    </a:lnTo>
                  </a:path>
                </a:pathLst>
              </a:custGeom>
              <a:solidFill>
                <a:schemeClr val="tx1"/>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grpSp>
        <p:grpSp>
          <p:nvGrpSpPr>
            <p:cNvPr id="134198" name="Group 10"/>
            <p:cNvGrpSpPr>
              <a:grpSpLocks/>
            </p:cNvGrpSpPr>
            <p:nvPr/>
          </p:nvGrpSpPr>
          <p:grpSpPr bwMode="auto">
            <a:xfrm>
              <a:off x="421" y="1706"/>
              <a:ext cx="1137" cy="402"/>
              <a:chOff x="421" y="1706"/>
              <a:chExt cx="1137" cy="402"/>
            </a:xfrm>
          </p:grpSpPr>
          <p:sp>
            <p:nvSpPr>
              <p:cNvPr id="134207" name="Freeform 11"/>
              <p:cNvSpPr>
                <a:spLocks/>
              </p:cNvSpPr>
              <p:nvPr/>
            </p:nvSpPr>
            <p:spPr bwMode="auto">
              <a:xfrm>
                <a:off x="593" y="1769"/>
                <a:ext cx="792" cy="123"/>
              </a:xfrm>
              <a:custGeom>
                <a:avLst/>
                <a:gdLst>
                  <a:gd name="T0" fmla="*/ 0 w 792"/>
                  <a:gd name="T1" fmla="*/ 86 h 123"/>
                  <a:gd name="T2" fmla="*/ 54 w 792"/>
                  <a:gd name="T3" fmla="*/ 62 h 123"/>
                  <a:gd name="T4" fmla="*/ 94 w 792"/>
                  <a:gd name="T5" fmla="*/ 48 h 123"/>
                  <a:gd name="T6" fmla="*/ 134 w 792"/>
                  <a:gd name="T7" fmla="*/ 38 h 123"/>
                  <a:gd name="T8" fmla="*/ 186 w 792"/>
                  <a:gd name="T9" fmla="*/ 26 h 123"/>
                  <a:gd name="T10" fmla="*/ 246 w 792"/>
                  <a:gd name="T11" fmla="*/ 18 h 123"/>
                  <a:gd name="T12" fmla="*/ 330 w 792"/>
                  <a:gd name="T13" fmla="*/ 7 h 123"/>
                  <a:gd name="T14" fmla="*/ 447 w 792"/>
                  <a:gd name="T15" fmla="*/ 0 h 123"/>
                  <a:gd name="T16" fmla="*/ 524 w 792"/>
                  <a:gd name="T17" fmla="*/ 0 h 123"/>
                  <a:gd name="T18" fmla="*/ 579 w 792"/>
                  <a:gd name="T19" fmla="*/ 3 h 123"/>
                  <a:gd name="T20" fmla="*/ 643 w 792"/>
                  <a:gd name="T21" fmla="*/ 9 h 123"/>
                  <a:gd name="T22" fmla="*/ 695 w 792"/>
                  <a:gd name="T23" fmla="*/ 15 h 123"/>
                  <a:gd name="T24" fmla="*/ 748 w 792"/>
                  <a:gd name="T25" fmla="*/ 26 h 123"/>
                  <a:gd name="T26" fmla="*/ 791 w 792"/>
                  <a:gd name="T27" fmla="*/ 41 h 123"/>
                  <a:gd name="T28" fmla="*/ 778 w 792"/>
                  <a:gd name="T29" fmla="*/ 83 h 123"/>
                  <a:gd name="T30" fmla="*/ 738 w 792"/>
                  <a:gd name="T31" fmla="*/ 71 h 123"/>
                  <a:gd name="T32" fmla="*/ 689 w 792"/>
                  <a:gd name="T33" fmla="*/ 61 h 123"/>
                  <a:gd name="T34" fmla="*/ 643 w 792"/>
                  <a:gd name="T35" fmla="*/ 52 h 123"/>
                  <a:gd name="T36" fmla="*/ 596 w 792"/>
                  <a:gd name="T37" fmla="*/ 48 h 123"/>
                  <a:gd name="T38" fmla="*/ 553 w 792"/>
                  <a:gd name="T39" fmla="*/ 48 h 123"/>
                  <a:gd name="T40" fmla="*/ 489 w 792"/>
                  <a:gd name="T41" fmla="*/ 46 h 123"/>
                  <a:gd name="T42" fmla="*/ 431 w 792"/>
                  <a:gd name="T43" fmla="*/ 48 h 123"/>
                  <a:gd name="T44" fmla="*/ 330 w 792"/>
                  <a:gd name="T45" fmla="*/ 54 h 123"/>
                  <a:gd name="T46" fmla="*/ 266 w 792"/>
                  <a:gd name="T47" fmla="*/ 60 h 123"/>
                  <a:gd name="T48" fmla="*/ 231 w 792"/>
                  <a:gd name="T49" fmla="*/ 65 h 123"/>
                  <a:gd name="T50" fmla="*/ 191 w 792"/>
                  <a:gd name="T51" fmla="*/ 70 h 123"/>
                  <a:gd name="T52" fmla="*/ 150 w 792"/>
                  <a:gd name="T53" fmla="*/ 79 h 123"/>
                  <a:gd name="T54" fmla="*/ 104 w 792"/>
                  <a:gd name="T55" fmla="*/ 91 h 123"/>
                  <a:gd name="T56" fmla="*/ 76 w 792"/>
                  <a:gd name="T57" fmla="*/ 99 h 123"/>
                  <a:gd name="T58" fmla="*/ 46 w 792"/>
                  <a:gd name="T59" fmla="*/ 112 h 123"/>
                  <a:gd name="T60" fmla="*/ 20 w 792"/>
                  <a:gd name="T61" fmla="*/ 122 h 123"/>
                  <a:gd name="T62" fmla="*/ 0 w 792"/>
                  <a:gd name="T63" fmla="*/ 86 h 1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92"/>
                  <a:gd name="T97" fmla="*/ 0 h 123"/>
                  <a:gd name="T98" fmla="*/ 792 w 792"/>
                  <a:gd name="T99" fmla="*/ 123 h 12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92" h="123">
                    <a:moveTo>
                      <a:pt x="0" y="86"/>
                    </a:moveTo>
                    <a:lnTo>
                      <a:pt x="54" y="62"/>
                    </a:lnTo>
                    <a:lnTo>
                      <a:pt x="94" y="48"/>
                    </a:lnTo>
                    <a:lnTo>
                      <a:pt x="134" y="38"/>
                    </a:lnTo>
                    <a:lnTo>
                      <a:pt x="186" y="26"/>
                    </a:lnTo>
                    <a:lnTo>
                      <a:pt x="246" y="18"/>
                    </a:lnTo>
                    <a:lnTo>
                      <a:pt x="330" y="7"/>
                    </a:lnTo>
                    <a:lnTo>
                      <a:pt x="447" y="0"/>
                    </a:lnTo>
                    <a:lnTo>
                      <a:pt x="524" y="0"/>
                    </a:lnTo>
                    <a:lnTo>
                      <a:pt x="579" y="3"/>
                    </a:lnTo>
                    <a:lnTo>
                      <a:pt x="643" y="9"/>
                    </a:lnTo>
                    <a:lnTo>
                      <a:pt x="695" y="15"/>
                    </a:lnTo>
                    <a:lnTo>
                      <a:pt x="748" y="26"/>
                    </a:lnTo>
                    <a:lnTo>
                      <a:pt x="791" y="41"/>
                    </a:lnTo>
                    <a:lnTo>
                      <a:pt x="778" y="83"/>
                    </a:lnTo>
                    <a:lnTo>
                      <a:pt x="738" y="71"/>
                    </a:lnTo>
                    <a:lnTo>
                      <a:pt x="689" y="61"/>
                    </a:lnTo>
                    <a:lnTo>
                      <a:pt x="643" y="52"/>
                    </a:lnTo>
                    <a:lnTo>
                      <a:pt x="596" y="48"/>
                    </a:lnTo>
                    <a:lnTo>
                      <a:pt x="553" y="48"/>
                    </a:lnTo>
                    <a:lnTo>
                      <a:pt x="489" y="46"/>
                    </a:lnTo>
                    <a:lnTo>
                      <a:pt x="431" y="48"/>
                    </a:lnTo>
                    <a:lnTo>
                      <a:pt x="330" y="54"/>
                    </a:lnTo>
                    <a:lnTo>
                      <a:pt x="266" y="60"/>
                    </a:lnTo>
                    <a:lnTo>
                      <a:pt x="231" y="65"/>
                    </a:lnTo>
                    <a:lnTo>
                      <a:pt x="191" y="70"/>
                    </a:lnTo>
                    <a:lnTo>
                      <a:pt x="150" y="79"/>
                    </a:lnTo>
                    <a:lnTo>
                      <a:pt x="104" y="91"/>
                    </a:lnTo>
                    <a:lnTo>
                      <a:pt x="76" y="99"/>
                    </a:lnTo>
                    <a:lnTo>
                      <a:pt x="46" y="112"/>
                    </a:lnTo>
                    <a:lnTo>
                      <a:pt x="20" y="122"/>
                    </a:lnTo>
                    <a:lnTo>
                      <a:pt x="0" y="86"/>
                    </a:lnTo>
                  </a:path>
                </a:pathLst>
              </a:custGeom>
              <a:solidFill>
                <a:srgbClr val="000000"/>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grpSp>
            <p:nvGrpSpPr>
              <p:cNvPr id="134208" name="Group 12"/>
              <p:cNvGrpSpPr>
                <a:grpSpLocks/>
              </p:cNvGrpSpPr>
              <p:nvPr/>
            </p:nvGrpSpPr>
            <p:grpSpPr bwMode="auto">
              <a:xfrm>
                <a:off x="1350" y="1706"/>
                <a:ext cx="208" cy="347"/>
                <a:chOff x="1350" y="1706"/>
                <a:chExt cx="208" cy="347"/>
              </a:xfrm>
            </p:grpSpPr>
            <p:sp>
              <p:nvSpPr>
                <p:cNvPr id="134213" name="Freeform 13"/>
                <p:cNvSpPr>
                  <a:spLocks/>
                </p:cNvSpPr>
                <p:nvPr/>
              </p:nvSpPr>
              <p:spPr bwMode="auto">
                <a:xfrm>
                  <a:off x="1378" y="1716"/>
                  <a:ext cx="180" cy="337"/>
                </a:xfrm>
                <a:custGeom>
                  <a:avLst/>
                  <a:gdLst>
                    <a:gd name="T0" fmla="*/ 158 w 180"/>
                    <a:gd name="T1" fmla="*/ 192 h 337"/>
                    <a:gd name="T2" fmla="*/ 163 w 180"/>
                    <a:gd name="T3" fmla="*/ 173 h 337"/>
                    <a:gd name="T4" fmla="*/ 168 w 180"/>
                    <a:gd name="T5" fmla="*/ 156 h 337"/>
                    <a:gd name="T6" fmla="*/ 173 w 180"/>
                    <a:gd name="T7" fmla="*/ 138 h 337"/>
                    <a:gd name="T8" fmla="*/ 175 w 180"/>
                    <a:gd name="T9" fmla="*/ 121 h 337"/>
                    <a:gd name="T10" fmla="*/ 177 w 180"/>
                    <a:gd name="T11" fmla="*/ 105 h 337"/>
                    <a:gd name="T12" fmla="*/ 178 w 180"/>
                    <a:gd name="T13" fmla="*/ 89 h 337"/>
                    <a:gd name="T14" fmla="*/ 179 w 180"/>
                    <a:gd name="T15" fmla="*/ 74 h 337"/>
                    <a:gd name="T16" fmla="*/ 178 w 180"/>
                    <a:gd name="T17" fmla="*/ 60 h 337"/>
                    <a:gd name="T18" fmla="*/ 176 w 180"/>
                    <a:gd name="T19" fmla="*/ 47 h 337"/>
                    <a:gd name="T20" fmla="*/ 173 w 180"/>
                    <a:gd name="T21" fmla="*/ 35 h 337"/>
                    <a:gd name="T22" fmla="*/ 170 w 180"/>
                    <a:gd name="T23" fmla="*/ 25 h 337"/>
                    <a:gd name="T24" fmla="*/ 165 w 180"/>
                    <a:gd name="T25" fmla="*/ 17 h 337"/>
                    <a:gd name="T26" fmla="*/ 159 w 180"/>
                    <a:gd name="T27" fmla="*/ 10 h 337"/>
                    <a:gd name="T28" fmla="*/ 154 w 180"/>
                    <a:gd name="T29" fmla="*/ 5 h 337"/>
                    <a:gd name="T30" fmla="*/ 147 w 180"/>
                    <a:gd name="T31" fmla="*/ 1 h 337"/>
                    <a:gd name="T32" fmla="*/ 139 w 180"/>
                    <a:gd name="T33" fmla="*/ 0 h 337"/>
                    <a:gd name="T34" fmla="*/ 131 w 180"/>
                    <a:gd name="T35" fmla="*/ 0 h 337"/>
                    <a:gd name="T36" fmla="*/ 122 w 180"/>
                    <a:gd name="T37" fmla="*/ 2 h 337"/>
                    <a:gd name="T38" fmla="*/ 114 w 180"/>
                    <a:gd name="T39" fmla="*/ 6 h 337"/>
                    <a:gd name="T40" fmla="*/ 105 w 180"/>
                    <a:gd name="T41" fmla="*/ 12 h 337"/>
                    <a:gd name="T42" fmla="*/ 95 w 180"/>
                    <a:gd name="T43" fmla="*/ 19 h 337"/>
                    <a:gd name="T44" fmla="*/ 86 w 180"/>
                    <a:gd name="T45" fmla="*/ 28 h 337"/>
                    <a:gd name="T46" fmla="*/ 77 w 180"/>
                    <a:gd name="T47" fmla="*/ 39 h 337"/>
                    <a:gd name="T48" fmla="*/ 67 w 180"/>
                    <a:gd name="T49" fmla="*/ 51 h 337"/>
                    <a:gd name="T50" fmla="*/ 59 w 180"/>
                    <a:gd name="T51" fmla="*/ 64 h 337"/>
                    <a:gd name="T52" fmla="*/ 50 w 180"/>
                    <a:gd name="T53" fmla="*/ 78 h 337"/>
                    <a:gd name="T54" fmla="*/ 41 w 180"/>
                    <a:gd name="T55" fmla="*/ 94 h 337"/>
                    <a:gd name="T56" fmla="*/ 34 w 180"/>
                    <a:gd name="T57" fmla="*/ 110 h 337"/>
                    <a:gd name="T58" fmla="*/ 27 w 180"/>
                    <a:gd name="T59" fmla="*/ 127 h 337"/>
                    <a:gd name="T60" fmla="*/ 20 w 180"/>
                    <a:gd name="T61" fmla="*/ 144 h 337"/>
                    <a:gd name="T62" fmla="*/ 15 w 180"/>
                    <a:gd name="T63" fmla="*/ 162 h 337"/>
                    <a:gd name="T64" fmla="*/ 10 w 180"/>
                    <a:gd name="T65" fmla="*/ 179 h 337"/>
                    <a:gd name="T66" fmla="*/ 6 w 180"/>
                    <a:gd name="T67" fmla="*/ 197 h 337"/>
                    <a:gd name="T68" fmla="*/ 3 w 180"/>
                    <a:gd name="T69" fmla="*/ 214 h 337"/>
                    <a:gd name="T70" fmla="*/ 1 w 180"/>
                    <a:gd name="T71" fmla="*/ 230 h 337"/>
                    <a:gd name="T72" fmla="*/ 0 w 180"/>
                    <a:gd name="T73" fmla="*/ 246 h 337"/>
                    <a:gd name="T74" fmla="*/ 0 w 180"/>
                    <a:gd name="T75" fmla="*/ 262 h 337"/>
                    <a:gd name="T76" fmla="*/ 1 w 180"/>
                    <a:gd name="T77" fmla="*/ 275 h 337"/>
                    <a:gd name="T78" fmla="*/ 2 w 180"/>
                    <a:gd name="T79" fmla="*/ 288 h 337"/>
                    <a:gd name="T80" fmla="*/ 5 w 180"/>
                    <a:gd name="T81" fmla="*/ 300 h 337"/>
                    <a:gd name="T82" fmla="*/ 9 w 180"/>
                    <a:gd name="T83" fmla="*/ 310 h 337"/>
                    <a:gd name="T84" fmla="*/ 14 w 180"/>
                    <a:gd name="T85" fmla="*/ 318 h 337"/>
                    <a:gd name="T86" fmla="*/ 19 w 180"/>
                    <a:gd name="T87" fmla="*/ 325 h 337"/>
                    <a:gd name="T88" fmla="*/ 25 w 180"/>
                    <a:gd name="T89" fmla="*/ 330 h 337"/>
                    <a:gd name="T90" fmla="*/ 32 w 180"/>
                    <a:gd name="T91" fmla="*/ 334 h 337"/>
                    <a:gd name="T92" fmla="*/ 40 w 180"/>
                    <a:gd name="T93" fmla="*/ 336 h 337"/>
                    <a:gd name="T94" fmla="*/ 47 w 180"/>
                    <a:gd name="T95" fmla="*/ 335 h 337"/>
                    <a:gd name="T96" fmla="*/ 56 w 180"/>
                    <a:gd name="T97" fmla="*/ 333 h 337"/>
                    <a:gd name="T98" fmla="*/ 65 w 180"/>
                    <a:gd name="T99" fmla="*/ 329 h 337"/>
                    <a:gd name="T100" fmla="*/ 74 w 180"/>
                    <a:gd name="T101" fmla="*/ 324 h 337"/>
                    <a:gd name="T102" fmla="*/ 83 w 180"/>
                    <a:gd name="T103" fmla="*/ 316 h 337"/>
                    <a:gd name="T104" fmla="*/ 93 w 180"/>
                    <a:gd name="T105" fmla="*/ 307 h 337"/>
                    <a:gd name="T106" fmla="*/ 102 w 180"/>
                    <a:gd name="T107" fmla="*/ 297 h 337"/>
                    <a:gd name="T108" fmla="*/ 111 w 180"/>
                    <a:gd name="T109" fmla="*/ 285 h 337"/>
                    <a:gd name="T110" fmla="*/ 120 w 180"/>
                    <a:gd name="T111" fmla="*/ 271 h 337"/>
                    <a:gd name="T112" fmla="*/ 129 w 180"/>
                    <a:gd name="T113" fmla="*/ 257 h 337"/>
                    <a:gd name="T114" fmla="*/ 137 w 180"/>
                    <a:gd name="T115" fmla="*/ 242 h 337"/>
                    <a:gd name="T116" fmla="*/ 145 w 180"/>
                    <a:gd name="T117" fmla="*/ 225 h 337"/>
                    <a:gd name="T118" fmla="*/ 152 w 180"/>
                    <a:gd name="T119" fmla="*/ 209 h 337"/>
                    <a:gd name="T120" fmla="*/ 158 w 180"/>
                    <a:gd name="T121" fmla="*/ 192 h 33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0"/>
                    <a:gd name="T184" fmla="*/ 0 h 337"/>
                    <a:gd name="T185" fmla="*/ 180 w 180"/>
                    <a:gd name="T186" fmla="*/ 337 h 33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0" h="337">
                      <a:moveTo>
                        <a:pt x="158" y="192"/>
                      </a:moveTo>
                      <a:lnTo>
                        <a:pt x="163" y="173"/>
                      </a:lnTo>
                      <a:lnTo>
                        <a:pt x="168" y="156"/>
                      </a:lnTo>
                      <a:lnTo>
                        <a:pt x="173" y="138"/>
                      </a:lnTo>
                      <a:lnTo>
                        <a:pt x="175" y="121"/>
                      </a:lnTo>
                      <a:lnTo>
                        <a:pt x="177" y="105"/>
                      </a:lnTo>
                      <a:lnTo>
                        <a:pt x="178" y="89"/>
                      </a:lnTo>
                      <a:lnTo>
                        <a:pt x="179" y="74"/>
                      </a:lnTo>
                      <a:lnTo>
                        <a:pt x="178" y="60"/>
                      </a:lnTo>
                      <a:lnTo>
                        <a:pt x="176" y="47"/>
                      </a:lnTo>
                      <a:lnTo>
                        <a:pt x="173" y="35"/>
                      </a:lnTo>
                      <a:lnTo>
                        <a:pt x="170" y="25"/>
                      </a:lnTo>
                      <a:lnTo>
                        <a:pt x="165" y="17"/>
                      </a:lnTo>
                      <a:lnTo>
                        <a:pt x="159" y="10"/>
                      </a:lnTo>
                      <a:lnTo>
                        <a:pt x="154" y="5"/>
                      </a:lnTo>
                      <a:lnTo>
                        <a:pt x="147" y="1"/>
                      </a:lnTo>
                      <a:lnTo>
                        <a:pt x="139" y="0"/>
                      </a:lnTo>
                      <a:lnTo>
                        <a:pt x="131" y="0"/>
                      </a:lnTo>
                      <a:lnTo>
                        <a:pt x="122" y="2"/>
                      </a:lnTo>
                      <a:lnTo>
                        <a:pt x="114" y="6"/>
                      </a:lnTo>
                      <a:lnTo>
                        <a:pt x="105" y="12"/>
                      </a:lnTo>
                      <a:lnTo>
                        <a:pt x="95" y="19"/>
                      </a:lnTo>
                      <a:lnTo>
                        <a:pt x="86" y="28"/>
                      </a:lnTo>
                      <a:lnTo>
                        <a:pt x="77" y="39"/>
                      </a:lnTo>
                      <a:lnTo>
                        <a:pt x="67" y="51"/>
                      </a:lnTo>
                      <a:lnTo>
                        <a:pt x="59" y="64"/>
                      </a:lnTo>
                      <a:lnTo>
                        <a:pt x="50" y="78"/>
                      </a:lnTo>
                      <a:lnTo>
                        <a:pt x="41" y="94"/>
                      </a:lnTo>
                      <a:lnTo>
                        <a:pt x="34" y="110"/>
                      </a:lnTo>
                      <a:lnTo>
                        <a:pt x="27" y="127"/>
                      </a:lnTo>
                      <a:lnTo>
                        <a:pt x="20" y="144"/>
                      </a:lnTo>
                      <a:lnTo>
                        <a:pt x="15" y="162"/>
                      </a:lnTo>
                      <a:lnTo>
                        <a:pt x="10" y="179"/>
                      </a:lnTo>
                      <a:lnTo>
                        <a:pt x="6" y="197"/>
                      </a:lnTo>
                      <a:lnTo>
                        <a:pt x="3" y="214"/>
                      </a:lnTo>
                      <a:lnTo>
                        <a:pt x="1" y="230"/>
                      </a:lnTo>
                      <a:lnTo>
                        <a:pt x="0" y="246"/>
                      </a:lnTo>
                      <a:lnTo>
                        <a:pt x="0" y="262"/>
                      </a:lnTo>
                      <a:lnTo>
                        <a:pt x="1" y="275"/>
                      </a:lnTo>
                      <a:lnTo>
                        <a:pt x="2" y="288"/>
                      </a:lnTo>
                      <a:lnTo>
                        <a:pt x="5" y="300"/>
                      </a:lnTo>
                      <a:lnTo>
                        <a:pt x="9" y="310"/>
                      </a:lnTo>
                      <a:lnTo>
                        <a:pt x="14" y="318"/>
                      </a:lnTo>
                      <a:lnTo>
                        <a:pt x="19" y="325"/>
                      </a:lnTo>
                      <a:lnTo>
                        <a:pt x="25" y="330"/>
                      </a:lnTo>
                      <a:lnTo>
                        <a:pt x="32" y="334"/>
                      </a:lnTo>
                      <a:lnTo>
                        <a:pt x="40" y="336"/>
                      </a:lnTo>
                      <a:lnTo>
                        <a:pt x="47" y="335"/>
                      </a:lnTo>
                      <a:lnTo>
                        <a:pt x="56" y="333"/>
                      </a:lnTo>
                      <a:lnTo>
                        <a:pt x="65" y="329"/>
                      </a:lnTo>
                      <a:lnTo>
                        <a:pt x="74" y="324"/>
                      </a:lnTo>
                      <a:lnTo>
                        <a:pt x="83" y="316"/>
                      </a:lnTo>
                      <a:lnTo>
                        <a:pt x="93" y="307"/>
                      </a:lnTo>
                      <a:lnTo>
                        <a:pt x="102" y="297"/>
                      </a:lnTo>
                      <a:lnTo>
                        <a:pt x="111" y="285"/>
                      </a:lnTo>
                      <a:lnTo>
                        <a:pt x="120" y="271"/>
                      </a:lnTo>
                      <a:lnTo>
                        <a:pt x="129" y="257"/>
                      </a:lnTo>
                      <a:lnTo>
                        <a:pt x="137" y="242"/>
                      </a:lnTo>
                      <a:lnTo>
                        <a:pt x="145" y="225"/>
                      </a:lnTo>
                      <a:lnTo>
                        <a:pt x="152" y="209"/>
                      </a:lnTo>
                      <a:lnTo>
                        <a:pt x="158" y="192"/>
                      </a:lnTo>
                    </a:path>
                  </a:pathLst>
                </a:custGeom>
                <a:solidFill>
                  <a:srgbClr val="B2B2B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4214" name="Freeform 14"/>
                <p:cNvSpPr>
                  <a:spLocks/>
                </p:cNvSpPr>
                <p:nvPr/>
              </p:nvSpPr>
              <p:spPr bwMode="auto">
                <a:xfrm>
                  <a:off x="1350" y="1706"/>
                  <a:ext cx="188" cy="343"/>
                </a:xfrm>
                <a:custGeom>
                  <a:avLst/>
                  <a:gdLst>
                    <a:gd name="T0" fmla="*/ 187 w 188"/>
                    <a:gd name="T1" fmla="*/ 17 h 343"/>
                    <a:gd name="T2" fmla="*/ 170 w 188"/>
                    <a:gd name="T3" fmla="*/ 15 h 343"/>
                    <a:gd name="T4" fmla="*/ 152 w 188"/>
                    <a:gd name="T5" fmla="*/ 19 h 343"/>
                    <a:gd name="T6" fmla="*/ 138 w 188"/>
                    <a:gd name="T7" fmla="*/ 33 h 343"/>
                    <a:gd name="T8" fmla="*/ 118 w 188"/>
                    <a:gd name="T9" fmla="*/ 48 h 343"/>
                    <a:gd name="T10" fmla="*/ 108 w 188"/>
                    <a:gd name="T11" fmla="*/ 62 h 343"/>
                    <a:gd name="T12" fmla="*/ 97 w 188"/>
                    <a:gd name="T13" fmla="*/ 77 h 343"/>
                    <a:gd name="T14" fmla="*/ 85 w 188"/>
                    <a:gd name="T15" fmla="*/ 103 h 343"/>
                    <a:gd name="T16" fmla="*/ 77 w 188"/>
                    <a:gd name="T17" fmla="*/ 125 h 343"/>
                    <a:gd name="T18" fmla="*/ 65 w 188"/>
                    <a:gd name="T19" fmla="*/ 149 h 343"/>
                    <a:gd name="T20" fmla="*/ 57 w 188"/>
                    <a:gd name="T21" fmla="*/ 171 h 343"/>
                    <a:gd name="T22" fmla="*/ 48 w 188"/>
                    <a:gd name="T23" fmla="*/ 207 h 343"/>
                    <a:gd name="T24" fmla="*/ 43 w 188"/>
                    <a:gd name="T25" fmla="*/ 237 h 343"/>
                    <a:gd name="T26" fmla="*/ 40 w 188"/>
                    <a:gd name="T27" fmla="*/ 263 h 343"/>
                    <a:gd name="T28" fmla="*/ 39 w 188"/>
                    <a:gd name="T29" fmla="*/ 287 h 343"/>
                    <a:gd name="T30" fmla="*/ 45 w 188"/>
                    <a:gd name="T31" fmla="*/ 315 h 343"/>
                    <a:gd name="T32" fmla="*/ 49 w 188"/>
                    <a:gd name="T33" fmla="*/ 331 h 343"/>
                    <a:gd name="T34" fmla="*/ 61 w 188"/>
                    <a:gd name="T35" fmla="*/ 342 h 343"/>
                    <a:gd name="T36" fmla="*/ 12 w 188"/>
                    <a:gd name="T37" fmla="*/ 319 h 343"/>
                    <a:gd name="T38" fmla="*/ 3 w 188"/>
                    <a:gd name="T39" fmla="*/ 298 h 343"/>
                    <a:gd name="T40" fmla="*/ 0 w 188"/>
                    <a:gd name="T41" fmla="*/ 280 h 343"/>
                    <a:gd name="T42" fmla="*/ 1 w 188"/>
                    <a:gd name="T43" fmla="*/ 255 h 343"/>
                    <a:gd name="T44" fmla="*/ 1 w 188"/>
                    <a:gd name="T45" fmla="*/ 224 h 343"/>
                    <a:gd name="T46" fmla="*/ 6 w 188"/>
                    <a:gd name="T47" fmla="*/ 189 h 343"/>
                    <a:gd name="T48" fmla="*/ 15 w 188"/>
                    <a:gd name="T49" fmla="*/ 161 h 343"/>
                    <a:gd name="T50" fmla="*/ 27 w 188"/>
                    <a:gd name="T51" fmla="*/ 123 h 343"/>
                    <a:gd name="T52" fmla="*/ 45 w 188"/>
                    <a:gd name="T53" fmla="*/ 81 h 343"/>
                    <a:gd name="T54" fmla="*/ 66 w 188"/>
                    <a:gd name="T55" fmla="*/ 49 h 343"/>
                    <a:gd name="T56" fmla="*/ 88 w 188"/>
                    <a:gd name="T57" fmla="*/ 22 h 343"/>
                    <a:gd name="T58" fmla="*/ 101 w 188"/>
                    <a:gd name="T59" fmla="*/ 12 h 343"/>
                    <a:gd name="T60" fmla="*/ 118 w 188"/>
                    <a:gd name="T61" fmla="*/ 3 h 343"/>
                    <a:gd name="T62" fmla="*/ 127 w 188"/>
                    <a:gd name="T63" fmla="*/ 0 h 343"/>
                    <a:gd name="T64" fmla="*/ 187 w 188"/>
                    <a:gd name="T65" fmla="*/ 17 h 3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8"/>
                    <a:gd name="T100" fmla="*/ 0 h 343"/>
                    <a:gd name="T101" fmla="*/ 188 w 188"/>
                    <a:gd name="T102" fmla="*/ 343 h 3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8" h="343">
                      <a:moveTo>
                        <a:pt x="187" y="17"/>
                      </a:moveTo>
                      <a:lnTo>
                        <a:pt x="170" y="15"/>
                      </a:lnTo>
                      <a:lnTo>
                        <a:pt x="152" y="19"/>
                      </a:lnTo>
                      <a:lnTo>
                        <a:pt x="138" y="33"/>
                      </a:lnTo>
                      <a:lnTo>
                        <a:pt x="118" y="48"/>
                      </a:lnTo>
                      <a:lnTo>
                        <a:pt x="108" y="62"/>
                      </a:lnTo>
                      <a:lnTo>
                        <a:pt x="97" y="77"/>
                      </a:lnTo>
                      <a:lnTo>
                        <a:pt x="85" y="103"/>
                      </a:lnTo>
                      <a:lnTo>
                        <a:pt x="77" y="125"/>
                      </a:lnTo>
                      <a:lnTo>
                        <a:pt x="65" y="149"/>
                      </a:lnTo>
                      <a:lnTo>
                        <a:pt x="57" y="171"/>
                      </a:lnTo>
                      <a:lnTo>
                        <a:pt x="48" y="207"/>
                      </a:lnTo>
                      <a:lnTo>
                        <a:pt x="43" y="237"/>
                      </a:lnTo>
                      <a:lnTo>
                        <a:pt x="40" y="263"/>
                      </a:lnTo>
                      <a:lnTo>
                        <a:pt x="39" y="287"/>
                      </a:lnTo>
                      <a:lnTo>
                        <a:pt x="45" y="315"/>
                      </a:lnTo>
                      <a:lnTo>
                        <a:pt x="49" y="331"/>
                      </a:lnTo>
                      <a:lnTo>
                        <a:pt x="61" y="342"/>
                      </a:lnTo>
                      <a:lnTo>
                        <a:pt x="12" y="319"/>
                      </a:lnTo>
                      <a:lnTo>
                        <a:pt x="3" y="298"/>
                      </a:lnTo>
                      <a:lnTo>
                        <a:pt x="0" y="280"/>
                      </a:lnTo>
                      <a:lnTo>
                        <a:pt x="1" y="255"/>
                      </a:lnTo>
                      <a:lnTo>
                        <a:pt x="1" y="224"/>
                      </a:lnTo>
                      <a:lnTo>
                        <a:pt x="6" y="189"/>
                      </a:lnTo>
                      <a:lnTo>
                        <a:pt x="15" y="161"/>
                      </a:lnTo>
                      <a:lnTo>
                        <a:pt x="27" y="123"/>
                      </a:lnTo>
                      <a:lnTo>
                        <a:pt x="45" y="81"/>
                      </a:lnTo>
                      <a:lnTo>
                        <a:pt x="66" y="49"/>
                      </a:lnTo>
                      <a:lnTo>
                        <a:pt x="88" y="22"/>
                      </a:lnTo>
                      <a:lnTo>
                        <a:pt x="101" y="12"/>
                      </a:lnTo>
                      <a:lnTo>
                        <a:pt x="118" y="3"/>
                      </a:lnTo>
                      <a:lnTo>
                        <a:pt x="127" y="0"/>
                      </a:lnTo>
                      <a:lnTo>
                        <a:pt x="187" y="17"/>
                      </a:lnTo>
                    </a:path>
                  </a:pathLst>
                </a:custGeom>
                <a:solidFill>
                  <a:srgbClr val="868686"/>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4215" name="Freeform 15"/>
                <p:cNvSpPr>
                  <a:spLocks/>
                </p:cNvSpPr>
                <p:nvPr/>
              </p:nvSpPr>
              <p:spPr bwMode="auto">
                <a:xfrm>
                  <a:off x="1450" y="1851"/>
                  <a:ext cx="43" cy="76"/>
                </a:xfrm>
                <a:custGeom>
                  <a:avLst/>
                  <a:gdLst>
                    <a:gd name="T0" fmla="*/ 38 w 43"/>
                    <a:gd name="T1" fmla="*/ 43 h 76"/>
                    <a:gd name="T2" fmla="*/ 40 w 43"/>
                    <a:gd name="T3" fmla="*/ 37 h 76"/>
                    <a:gd name="T4" fmla="*/ 41 w 43"/>
                    <a:gd name="T5" fmla="*/ 31 h 76"/>
                    <a:gd name="T6" fmla="*/ 42 w 43"/>
                    <a:gd name="T7" fmla="*/ 25 h 76"/>
                    <a:gd name="T8" fmla="*/ 42 w 43"/>
                    <a:gd name="T9" fmla="*/ 19 h 76"/>
                    <a:gd name="T10" fmla="*/ 42 w 43"/>
                    <a:gd name="T11" fmla="*/ 13 h 76"/>
                    <a:gd name="T12" fmla="*/ 40 w 43"/>
                    <a:gd name="T13" fmla="*/ 9 h 76"/>
                    <a:gd name="T14" fmla="*/ 38 w 43"/>
                    <a:gd name="T15" fmla="*/ 5 h 76"/>
                    <a:gd name="T16" fmla="*/ 36 w 43"/>
                    <a:gd name="T17" fmla="*/ 2 h 76"/>
                    <a:gd name="T18" fmla="*/ 33 w 43"/>
                    <a:gd name="T19" fmla="*/ 1 h 76"/>
                    <a:gd name="T20" fmla="*/ 30 w 43"/>
                    <a:gd name="T21" fmla="*/ 0 h 76"/>
                    <a:gd name="T22" fmla="*/ 27 w 43"/>
                    <a:gd name="T23" fmla="*/ 1 h 76"/>
                    <a:gd name="T24" fmla="*/ 23 w 43"/>
                    <a:gd name="T25" fmla="*/ 3 h 76"/>
                    <a:gd name="T26" fmla="*/ 19 w 43"/>
                    <a:gd name="T27" fmla="*/ 6 h 76"/>
                    <a:gd name="T28" fmla="*/ 16 w 43"/>
                    <a:gd name="T29" fmla="*/ 10 h 76"/>
                    <a:gd name="T30" fmla="*/ 12 w 43"/>
                    <a:gd name="T31" fmla="*/ 15 h 76"/>
                    <a:gd name="T32" fmla="*/ 9 w 43"/>
                    <a:gd name="T33" fmla="*/ 19 h 76"/>
                    <a:gd name="T34" fmla="*/ 7 w 43"/>
                    <a:gd name="T35" fmla="*/ 25 h 76"/>
                    <a:gd name="T36" fmla="*/ 4 w 43"/>
                    <a:gd name="T37" fmla="*/ 32 h 76"/>
                    <a:gd name="T38" fmla="*/ 2 w 43"/>
                    <a:gd name="T39" fmla="*/ 38 h 76"/>
                    <a:gd name="T40" fmla="*/ 0 w 43"/>
                    <a:gd name="T41" fmla="*/ 44 h 76"/>
                    <a:gd name="T42" fmla="*/ 0 w 43"/>
                    <a:gd name="T43" fmla="*/ 50 h 76"/>
                    <a:gd name="T44" fmla="*/ 0 w 43"/>
                    <a:gd name="T45" fmla="*/ 57 h 76"/>
                    <a:gd name="T46" fmla="*/ 0 w 43"/>
                    <a:gd name="T47" fmla="*/ 62 h 76"/>
                    <a:gd name="T48" fmla="*/ 2 w 43"/>
                    <a:gd name="T49" fmla="*/ 66 h 76"/>
                    <a:gd name="T50" fmla="*/ 3 w 43"/>
                    <a:gd name="T51" fmla="*/ 70 h 76"/>
                    <a:gd name="T52" fmla="*/ 6 w 43"/>
                    <a:gd name="T53" fmla="*/ 73 h 76"/>
                    <a:gd name="T54" fmla="*/ 8 w 43"/>
                    <a:gd name="T55" fmla="*/ 74 h 76"/>
                    <a:gd name="T56" fmla="*/ 11 w 43"/>
                    <a:gd name="T57" fmla="*/ 75 h 76"/>
                    <a:gd name="T58" fmla="*/ 15 w 43"/>
                    <a:gd name="T59" fmla="*/ 74 h 76"/>
                    <a:gd name="T60" fmla="*/ 18 w 43"/>
                    <a:gd name="T61" fmla="*/ 72 h 76"/>
                    <a:gd name="T62" fmla="*/ 22 w 43"/>
                    <a:gd name="T63" fmla="*/ 69 h 76"/>
                    <a:gd name="T64" fmla="*/ 26 w 43"/>
                    <a:gd name="T65" fmla="*/ 65 h 76"/>
                    <a:gd name="T66" fmla="*/ 29 w 43"/>
                    <a:gd name="T67" fmla="*/ 60 h 76"/>
                    <a:gd name="T68" fmla="*/ 32 w 43"/>
                    <a:gd name="T69" fmla="*/ 56 h 76"/>
                    <a:gd name="T70" fmla="*/ 35 w 43"/>
                    <a:gd name="T71" fmla="*/ 50 h 76"/>
                    <a:gd name="T72" fmla="*/ 38 w 43"/>
                    <a:gd name="T73" fmla="*/ 43 h 7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3"/>
                    <a:gd name="T112" fmla="*/ 0 h 76"/>
                    <a:gd name="T113" fmla="*/ 43 w 43"/>
                    <a:gd name="T114" fmla="*/ 76 h 7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3" h="76">
                      <a:moveTo>
                        <a:pt x="38" y="43"/>
                      </a:moveTo>
                      <a:lnTo>
                        <a:pt x="40" y="37"/>
                      </a:lnTo>
                      <a:lnTo>
                        <a:pt x="41" y="31"/>
                      </a:lnTo>
                      <a:lnTo>
                        <a:pt x="42" y="25"/>
                      </a:lnTo>
                      <a:lnTo>
                        <a:pt x="42" y="19"/>
                      </a:lnTo>
                      <a:lnTo>
                        <a:pt x="42" y="13"/>
                      </a:lnTo>
                      <a:lnTo>
                        <a:pt x="40" y="9"/>
                      </a:lnTo>
                      <a:lnTo>
                        <a:pt x="38" y="5"/>
                      </a:lnTo>
                      <a:lnTo>
                        <a:pt x="36" y="2"/>
                      </a:lnTo>
                      <a:lnTo>
                        <a:pt x="33" y="1"/>
                      </a:lnTo>
                      <a:lnTo>
                        <a:pt x="30" y="0"/>
                      </a:lnTo>
                      <a:lnTo>
                        <a:pt x="27" y="1"/>
                      </a:lnTo>
                      <a:lnTo>
                        <a:pt x="23" y="3"/>
                      </a:lnTo>
                      <a:lnTo>
                        <a:pt x="19" y="6"/>
                      </a:lnTo>
                      <a:lnTo>
                        <a:pt x="16" y="10"/>
                      </a:lnTo>
                      <a:lnTo>
                        <a:pt x="12" y="15"/>
                      </a:lnTo>
                      <a:lnTo>
                        <a:pt x="9" y="19"/>
                      </a:lnTo>
                      <a:lnTo>
                        <a:pt x="7" y="25"/>
                      </a:lnTo>
                      <a:lnTo>
                        <a:pt x="4" y="32"/>
                      </a:lnTo>
                      <a:lnTo>
                        <a:pt x="2" y="38"/>
                      </a:lnTo>
                      <a:lnTo>
                        <a:pt x="0" y="44"/>
                      </a:lnTo>
                      <a:lnTo>
                        <a:pt x="0" y="50"/>
                      </a:lnTo>
                      <a:lnTo>
                        <a:pt x="0" y="57"/>
                      </a:lnTo>
                      <a:lnTo>
                        <a:pt x="0" y="62"/>
                      </a:lnTo>
                      <a:lnTo>
                        <a:pt x="2" y="66"/>
                      </a:lnTo>
                      <a:lnTo>
                        <a:pt x="3" y="70"/>
                      </a:lnTo>
                      <a:lnTo>
                        <a:pt x="6" y="73"/>
                      </a:lnTo>
                      <a:lnTo>
                        <a:pt x="8" y="74"/>
                      </a:lnTo>
                      <a:lnTo>
                        <a:pt x="11" y="75"/>
                      </a:lnTo>
                      <a:lnTo>
                        <a:pt x="15" y="74"/>
                      </a:lnTo>
                      <a:lnTo>
                        <a:pt x="18" y="72"/>
                      </a:lnTo>
                      <a:lnTo>
                        <a:pt x="22" y="69"/>
                      </a:lnTo>
                      <a:lnTo>
                        <a:pt x="26" y="65"/>
                      </a:lnTo>
                      <a:lnTo>
                        <a:pt x="29" y="60"/>
                      </a:lnTo>
                      <a:lnTo>
                        <a:pt x="32" y="56"/>
                      </a:lnTo>
                      <a:lnTo>
                        <a:pt x="35" y="50"/>
                      </a:lnTo>
                      <a:lnTo>
                        <a:pt x="38" y="43"/>
                      </a:lnTo>
                    </a:path>
                  </a:pathLst>
                </a:custGeom>
                <a:solidFill>
                  <a:srgbClr val="000000"/>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grpSp>
          <p:grpSp>
            <p:nvGrpSpPr>
              <p:cNvPr id="134209" name="Group 16"/>
              <p:cNvGrpSpPr>
                <a:grpSpLocks/>
              </p:cNvGrpSpPr>
              <p:nvPr/>
            </p:nvGrpSpPr>
            <p:grpSpPr bwMode="auto">
              <a:xfrm>
                <a:off x="421" y="1768"/>
                <a:ext cx="232" cy="340"/>
                <a:chOff x="421" y="1768"/>
                <a:chExt cx="232" cy="340"/>
              </a:xfrm>
            </p:grpSpPr>
            <p:sp>
              <p:nvSpPr>
                <p:cNvPr id="134210" name="Freeform 17"/>
                <p:cNvSpPr>
                  <a:spLocks/>
                </p:cNvSpPr>
                <p:nvPr/>
              </p:nvSpPr>
              <p:spPr bwMode="auto">
                <a:xfrm>
                  <a:off x="421" y="1783"/>
                  <a:ext cx="200" cy="325"/>
                </a:xfrm>
                <a:custGeom>
                  <a:avLst/>
                  <a:gdLst>
                    <a:gd name="T0" fmla="*/ 165 w 200"/>
                    <a:gd name="T1" fmla="*/ 131 h 325"/>
                    <a:gd name="T2" fmla="*/ 157 w 200"/>
                    <a:gd name="T3" fmla="*/ 115 h 325"/>
                    <a:gd name="T4" fmla="*/ 149 w 200"/>
                    <a:gd name="T5" fmla="*/ 99 h 325"/>
                    <a:gd name="T6" fmla="*/ 139 w 200"/>
                    <a:gd name="T7" fmla="*/ 83 h 325"/>
                    <a:gd name="T8" fmla="*/ 129 w 200"/>
                    <a:gd name="T9" fmla="*/ 69 h 325"/>
                    <a:gd name="T10" fmla="*/ 119 w 200"/>
                    <a:gd name="T11" fmla="*/ 56 h 325"/>
                    <a:gd name="T12" fmla="*/ 109 w 200"/>
                    <a:gd name="T13" fmla="*/ 44 h 325"/>
                    <a:gd name="T14" fmla="*/ 98 w 200"/>
                    <a:gd name="T15" fmla="*/ 32 h 325"/>
                    <a:gd name="T16" fmla="*/ 88 w 200"/>
                    <a:gd name="T17" fmla="*/ 23 h 325"/>
                    <a:gd name="T18" fmla="*/ 78 w 200"/>
                    <a:gd name="T19" fmla="*/ 15 h 325"/>
                    <a:gd name="T20" fmla="*/ 68 w 200"/>
                    <a:gd name="T21" fmla="*/ 9 h 325"/>
                    <a:gd name="T22" fmla="*/ 58 w 200"/>
                    <a:gd name="T23" fmla="*/ 4 h 325"/>
                    <a:gd name="T24" fmla="*/ 49 w 200"/>
                    <a:gd name="T25" fmla="*/ 1 h 325"/>
                    <a:gd name="T26" fmla="*/ 40 w 200"/>
                    <a:gd name="T27" fmla="*/ 0 h 325"/>
                    <a:gd name="T28" fmla="*/ 33 w 200"/>
                    <a:gd name="T29" fmla="*/ 0 h 325"/>
                    <a:gd name="T30" fmla="*/ 25 w 200"/>
                    <a:gd name="T31" fmla="*/ 3 h 325"/>
                    <a:gd name="T32" fmla="*/ 18 w 200"/>
                    <a:gd name="T33" fmla="*/ 7 h 325"/>
                    <a:gd name="T34" fmla="*/ 13 w 200"/>
                    <a:gd name="T35" fmla="*/ 12 h 325"/>
                    <a:gd name="T36" fmla="*/ 8 w 200"/>
                    <a:gd name="T37" fmla="*/ 20 h 325"/>
                    <a:gd name="T38" fmla="*/ 4 w 200"/>
                    <a:gd name="T39" fmla="*/ 29 h 325"/>
                    <a:gd name="T40" fmla="*/ 2 w 200"/>
                    <a:gd name="T41" fmla="*/ 39 h 325"/>
                    <a:gd name="T42" fmla="*/ 0 w 200"/>
                    <a:gd name="T43" fmla="*/ 51 h 325"/>
                    <a:gd name="T44" fmla="*/ 0 w 200"/>
                    <a:gd name="T45" fmla="*/ 64 h 325"/>
                    <a:gd name="T46" fmla="*/ 0 w 200"/>
                    <a:gd name="T47" fmla="*/ 78 h 325"/>
                    <a:gd name="T48" fmla="*/ 2 w 200"/>
                    <a:gd name="T49" fmla="*/ 93 h 325"/>
                    <a:gd name="T50" fmla="*/ 5 w 200"/>
                    <a:gd name="T51" fmla="*/ 109 h 325"/>
                    <a:gd name="T52" fmla="*/ 9 w 200"/>
                    <a:gd name="T53" fmla="*/ 125 h 325"/>
                    <a:gd name="T54" fmla="*/ 14 w 200"/>
                    <a:gd name="T55" fmla="*/ 142 h 325"/>
                    <a:gd name="T56" fmla="*/ 19 w 200"/>
                    <a:gd name="T57" fmla="*/ 159 h 325"/>
                    <a:gd name="T58" fmla="*/ 26 w 200"/>
                    <a:gd name="T59" fmla="*/ 176 h 325"/>
                    <a:gd name="T60" fmla="*/ 34 w 200"/>
                    <a:gd name="T61" fmla="*/ 193 h 325"/>
                    <a:gd name="T62" fmla="*/ 42 w 200"/>
                    <a:gd name="T63" fmla="*/ 209 h 325"/>
                    <a:gd name="T64" fmla="*/ 50 w 200"/>
                    <a:gd name="T65" fmla="*/ 225 h 325"/>
                    <a:gd name="T66" fmla="*/ 60 w 200"/>
                    <a:gd name="T67" fmla="*/ 241 h 325"/>
                    <a:gd name="T68" fmla="*/ 70 w 200"/>
                    <a:gd name="T69" fmla="*/ 255 h 325"/>
                    <a:gd name="T70" fmla="*/ 79 w 200"/>
                    <a:gd name="T71" fmla="*/ 268 h 325"/>
                    <a:gd name="T72" fmla="*/ 90 w 200"/>
                    <a:gd name="T73" fmla="*/ 280 h 325"/>
                    <a:gd name="T74" fmla="*/ 100 w 200"/>
                    <a:gd name="T75" fmla="*/ 292 h 325"/>
                    <a:gd name="T76" fmla="*/ 111 w 200"/>
                    <a:gd name="T77" fmla="*/ 301 h 325"/>
                    <a:gd name="T78" fmla="*/ 121 w 200"/>
                    <a:gd name="T79" fmla="*/ 309 h 325"/>
                    <a:gd name="T80" fmla="*/ 131 w 200"/>
                    <a:gd name="T81" fmla="*/ 315 h 325"/>
                    <a:gd name="T82" fmla="*/ 140 w 200"/>
                    <a:gd name="T83" fmla="*/ 320 h 325"/>
                    <a:gd name="T84" fmla="*/ 150 w 200"/>
                    <a:gd name="T85" fmla="*/ 323 h 325"/>
                    <a:gd name="T86" fmla="*/ 158 w 200"/>
                    <a:gd name="T87" fmla="*/ 324 h 325"/>
                    <a:gd name="T88" fmla="*/ 166 w 200"/>
                    <a:gd name="T89" fmla="*/ 324 h 325"/>
                    <a:gd name="T90" fmla="*/ 174 w 200"/>
                    <a:gd name="T91" fmla="*/ 321 h 325"/>
                    <a:gd name="T92" fmla="*/ 180 w 200"/>
                    <a:gd name="T93" fmla="*/ 317 h 325"/>
                    <a:gd name="T94" fmla="*/ 186 w 200"/>
                    <a:gd name="T95" fmla="*/ 312 h 325"/>
                    <a:gd name="T96" fmla="*/ 191 w 200"/>
                    <a:gd name="T97" fmla="*/ 304 h 325"/>
                    <a:gd name="T98" fmla="*/ 194 w 200"/>
                    <a:gd name="T99" fmla="*/ 295 h 325"/>
                    <a:gd name="T100" fmla="*/ 196 w 200"/>
                    <a:gd name="T101" fmla="*/ 285 h 325"/>
                    <a:gd name="T102" fmla="*/ 198 w 200"/>
                    <a:gd name="T103" fmla="*/ 273 h 325"/>
                    <a:gd name="T104" fmla="*/ 199 w 200"/>
                    <a:gd name="T105" fmla="*/ 260 h 325"/>
                    <a:gd name="T106" fmla="*/ 198 w 200"/>
                    <a:gd name="T107" fmla="*/ 246 h 325"/>
                    <a:gd name="T108" fmla="*/ 196 w 200"/>
                    <a:gd name="T109" fmla="*/ 231 h 325"/>
                    <a:gd name="T110" fmla="*/ 194 w 200"/>
                    <a:gd name="T111" fmla="*/ 215 h 325"/>
                    <a:gd name="T112" fmla="*/ 190 w 200"/>
                    <a:gd name="T113" fmla="*/ 199 h 325"/>
                    <a:gd name="T114" fmla="*/ 185 w 200"/>
                    <a:gd name="T115" fmla="*/ 182 h 325"/>
                    <a:gd name="T116" fmla="*/ 179 w 200"/>
                    <a:gd name="T117" fmla="*/ 165 h 325"/>
                    <a:gd name="T118" fmla="*/ 173 w 200"/>
                    <a:gd name="T119" fmla="*/ 148 h 325"/>
                    <a:gd name="T120" fmla="*/ 165 w 200"/>
                    <a:gd name="T121" fmla="*/ 131 h 32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00"/>
                    <a:gd name="T184" fmla="*/ 0 h 325"/>
                    <a:gd name="T185" fmla="*/ 200 w 200"/>
                    <a:gd name="T186" fmla="*/ 325 h 32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00" h="325">
                      <a:moveTo>
                        <a:pt x="165" y="131"/>
                      </a:moveTo>
                      <a:lnTo>
                        <a:pt x="157" y="115"/>
                      </a:lnTo>
                      <a:lnTo>
                        <a:pt x="149" y="99"/>
                      </a:lnTo>
                      <a:lnTo>
                        <a:pt x="139" y="83"/>
                      </a:lnTo>
                      <a:lnTo>
                        <a:pt x="129" y="69"/>
                      </a:lnTo>
                      <a:lnTo>
                        <a:pt x="119" y="56"/>
                      </a:lnTo>
                      <a:lnTo>
                        <a:pt x="109" y="44"/>
                      </a:lnTo>
                      <a:lnTo>
                        <a:pt x="98" y="32"/>
                      </a:lnTo>
                      <a:lnTo>
                        <a:pt x="88" y="23"/>
                      </a:lnTo>
                      <a:lnTo>
                        <a:pt x="78" y="15"/>
                      </a:lnTo>
                      <a:lnTo>
                        <a:pt x="68" y="9"/>
                      </a:lnTo>
                      <a:lnTo>
                        <a:pt x="58" y="4"/>
                      </a:lnTo>
                      <a:lnTo>
                        <a:pt x="49" y="1"/>
                      </a:lnTo>
                      <a:lnTo>
                        <a:pt x="40" y="0"/>
                      </a:lnTo>
                      <a:lnTo>
                        <a:pt x="33" y="0"/>
                      </a:lnTo>
                      <a:lnTo>
                        <a:pt x="25" y="3"/>
                      </a:lnTo>
                      <a:lnTo>
                        <a:pt x="18" y="7"/>
                      </a:lnTo>
                      <a:lnTo>
                        <a:pt x="13" y="12"/>
                      </a:lnTo>
                      <a:lnTo>
                        <a:pt x="8" y="20"/>
                      </a:lnTo>
                      <a:lnTo>
                        <a:pt x="4" y="29"/>
                      </a:lnTo>
                      <a:lnTo>
                        <a:pt x="2" y="39"/>
                      </a:lnTo>
                      <a:lnTo>
                        <a:pt x="0" y="51"/>
                      </a:lnTo>
                      <a:lnTo>
                        <a:pt x="0" y="64"/>
                      </a:lnTo>
                      <a:lnTo>
                        <a:pt x="0" y="78"/>
                      </a:lnTo>
                      <a:lnTo>
                        <a:pt x="2" y="93"/>
                      </a:lnTo>
                      <a:lnTo>
                        <a:pt x="5" y="109"/>
                      </a:lnTo>
                      <a:lnTo>
                        <a:pt x="9" y="125"/>
                      </a:lnTo>
                      <a:lnTo>
                        <a:pt x="14" y="142"/>
                      </a:lnTo>
                      <a:lnTo>
                        <a:pt x="19" y="159"/>
                      </a:lnTo>
                      <a:lnTo>
                        <a:pt x="26" y="176"/>
                      </a:lnTo>
                      <a:lnTo>
                        <a:pt x="34" y="193"/>
                      </a:lnTo>
                      <a:lnTo>
                        <a:pt x="42" y="209"/>
                      </a:lnTo>
                      <a:lnTo>
                        <a:pt x="50" y="225"/>
                      </a:lnTo>
                      <a:lnTo>
                        <a:pt x="60" y="241"/>
                      </a:lnTo>
                      <a:lnTo>
                        <a:pt x="70" y="255"/>
                      </a:lnTo>
                      <a:lnTo>
                        <a:pt x="79" y="268"/>
                      </a:lnTo>
                      <a:lnTo>
                        <a:pt x="90" y="280"/>
                      </a:lnTo>
                      <a:lnTo>
                        <a:pt x="100" y="292"/>
                      </a:lnTo>
                      <a:lnTo>
                        <a:pt x="111" y="301"/>
                      </a:lnTo>
                      <a:lnTo>
                        <a:pt x="121" y="309"/>
                      </a:lnTo>
                      <a:lnTo>
                        <a:pt x="131" y="315"/>
                      </a:lnTo>
                      <a:lnTo>
                        <a:pt x="140" y="320"/>
                      </a:lnTo>
                      <a:lnTo>
                        <a:pt x="150" y="323"/>
                      </a:lnTo>
                      <a:lnTo>
                        <a:pt x="158" y="324"/>
                      </a:lnTo>
                      <a:lnTo>
                        <a:pt x="166" y="324"/>
                      </a:lnTo>
                      <a:lnTo>
                        <a:pt x="174" y="321"/>
                      </a:lnTo>
                      <a:lnTo>
                        <a:pt x="180" y="317"/>
                      </a:lnTo>
                      <a:lnTo>
                        <a:pt x="186" y="312"/>
                      </a:lnTo>
                      <a:lnTo>
                        <a:pt x="191" y="304"/>
                      </a:lnTo>
                      <a:lnTo>
                        <a:pt x="194" y="295"/>
                      </a:lnTo>
                      <a:lnTo>
                        <a:pt x="196" y="285"/>
                      </a:lnTo>
                      <a:lnTo>
                        <a:pt x="198" y="273"/>
                      </a:lnTo>
                      <a:lnTo>
                        <a:pt x="199" y="260"/>
                      </a:lnTo>
                      <a:lnTo>
                        <a:pt x="198" y="246"/>
                      </a:lnTo>
                      <a:lnTo>
                        <a:pt x="196" y="231"/>
                      </a:lnTo>
                      <a:lnTo>
                        <a:pt x="194" y="215"/>
                      </a:lnTo>
                      <a:lnTo>
                        <a:pt x="190" y="199"/>
                      </a:lnTo>
                      <a:lnTo>
                        <a:pt x="185" y="182"/>
                      </a:lnTo>
                      <a:lnTo>
                        <a:pt x="179" y="165"/>
                      </a:lnTo>
                      <a:lnTo>
                        <a:pt x="173" y="148"/>
                      </a:lnTo>
                      <a:lnTo>
                        <a:pt x="165" y="131"/>
                      </a:lnTo>
                    </a:path>
                  </a:pathLst>
                </a:custGeom>
                <a:solidFill>
                  <a:srgbClr val="B2B2B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4211" name="Freeform 18"/>
                <p:cNvSpPr>
                  <a:spLocks/>
                </p:cNvSpPr>
                <p:nvPr/>
              </p:nvSpPr>
              <p:spPr bwMode="auto">
                <a:xfrm>
                  <a:off x="437" y="1768"/>
                  <a:ext cx="216" cy="334"/>
                </a:xfrm>
                <a:custGeom>
                  <a:avLst/>
                  <a:gdLst>
                    <a:gd name="T0" fmla="*/ 0 w 216"/>
                    <a:gd name="T1" fmla="*/ 22 h 334"/>
                    <a:gd name="T2" fmla="*/ 17 w 216"/>
                    <a:gd name="T3" fmla="*/ 20 h 334"/>
                    <a:gd name="T4" fmla="*/ 34 w 216"/>
                    <a:gd name="T5" fmla="*/ 20 h 334"/>
                    <a:gd name="T6" fmla="*/ 51 w 216"/>
                    <a:gd name="T7" fmla="*/ 32 h 334"/>
                    <a:gd name="T8" fmla="*/ 73 w 216"/>
                    <a:gd name="T9" fmla="*/ 47 h 334"/>
                    <a:gd name="T10" fmla="*/ 84 w 216"/>
                    <a:gd name="T11" fmla="*/ 59 h 334"/>
                    <a:gd name="T12" fmla="*/ 97 w 216"/>
                    <a:gd name="T13" fmla="*/ 73 h 334"/>
                    <a:gd name="T14" fmla="*/ 111 w 216"/>
                    <a:gd name="T15" fmla="*/ 97 h 334"/>
                    <a:gd name="T16" fmla="*/ 122 w 216"/>
                    <a:gd name="T17" fmla="*/ 118 h 334"/>
                    <a:gd name="T18" fmla="*/ 137 w 216"/>
                    <a:gd name="T19" fmla="*/ 142 h 334"/>
                    <a:gd name="T20" fmla="*/ 146 w 216"/>
                    <a:gd name="T21" fmla="*/ 164 h 334"/>
                    <a:gd name="T22" fmla="*/ 159 w 216"/>
                    <a:gd name="T23" fmla="*/ 196 h 334"/>
                    <a:gd name="T24" fmla="*/ 167 w 216"/>
                    <a:gd name="T25" fmla="*/ 227 h 334"/>
                    <a:gd name="T26" fmla="*/ 174 w 216"/>
                    <a:gd name="T27" fmla="*/ 253 h 334"/>
                    <a:gd name="T28" fmla="*/ 177 w 216"/>
                    <a:gd name="T29" fmla="*/ 277 h 334"/>
                    <a:gd name="T30" fmla="*/ 174 w 216"/>
                    <a:gd name="T31" fmla="*/ 305 h 334"/>
                    <a:gd name="T32" fmla="*/ 170 w 216"/>
                    <a:gd name="T33" fmla="*/ 320 h 334"/>
                    <a:gd name="T34" fmla="*/ 160 w 216"/>
                    <a:gd name="T35" fmla="*/ 333 h 334"/>
                    <a:gd name="T36" fmla="*/ 206 w 216"/>
                    <a:gd name="T37" fmla="*/ 306 h 334"/>
                    <a:gd name="T38" fmla="*/ 214 w 216"/>
                    <a:gd name="T39" fmla="*/ 284 h 334"/>
                    <a:gd name="T40" fmla="*/ 215 w 216"/>
                    <a:gd name="T41" fmla="*/ 266 h 334"/>
                    <a:gd name="T42" fmla="*/ 212 w 216"/>
                    <a:gd name="T43" fmla="*/ 241 h 334"/>
                    <a:gd name="T44" fmla="*/ 209 w 216"/>
                    <a:gd name="T45" fmla="*/ 210 h 334"/>
                    <a:gd name="T46" fmla="*/ 199 w 216"/>
                    <a:gd name="T47" fmla="*/ 176 h 334"/>
                    <a:gd name="T48" fmla="*/ 188 w 216"/>
                    <a:gd name="T49" fmla="*/ 147 h 334"/>
                    <a:gd name="T50" fmla="*/ 172 w 216"/>
                    <a:gd name="T51" fmla="*/ 111 h 334"/>
                    <a:gd name="T52" fmla="*/ 149 w 216"/>
                    <a:gd name="T53" fmla="*/ 71 h 334"/>
                    <a:gd name="T54" fmla="*/ 125 w 216"/>
                    <a:gd name="T55" fmla="*/ 42 h 334"/>
                    <a:gd name="T56" fmla="*/ 100 w 216"/>
                    <a:gd name="T57" fmla="*/ 17 h 334"/>
                    <a:gd name="T58" fmla="*/ 87 w 216"/>
                    <a:gd name="T59" fmla="*/ 9 h 334"/>
                    <a:gd name="T60" fmla="*/ 69 w 216"/>
                    <a:gd name="T61" fmla="*/ 2 h 334"/>
                    <a:gd name="T62" fmla="*/ 60 w 216"/>
                    <a:gd name="T63" fmla="*/ 0 h 334"/>
                    <a:gd name="T64" fmla="*/ 0 w 216"/>
                    <a:gd name="T65" fmla="*/ 22 h 33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16"/>
                    <a:gd name="T100" fmla="*/ 0 h 334"/>
                    <a:gd name="T101" fmla="*/ 216 w 216"/>
                    <a:gd name="T102" fmla="*/ 334 h 33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16" h="334">
                      <a:moveTo>
                        <a:pt x="0" y="22"/>
                      </a:moveTo>
                      <a:lnTo>
                        <a:pt x="17" y="20"/>
                      </a:lnTo>
                      <a:lnTo>
                        <a:pt x="34" y="20"/>
                      </a:lnTo>
                      <a:lnTo>
                        <a:pt x="51" y="32"/>
                      </a:lnTo>
                      <a:lnTo>
                        <a:pt x="73" y="47"/>
                      </a:lnTo>
                      <a:lnTo>
                        <a:pt x="84" y="59"/>
                      </a:lnTo>
                      <a:lnTo>
                        <a:pt x="97" y="73"/>
                      </a:lnTo>
                      <a:lnTo>
                        <a:pt x="111" y="97"/>
                      </a:lnTo>
                      <a:lnTo>
                        <a:pt x="122" y="118"/>
                      </a:lnTo>
                      <a:lnTo>
                        <a:pt x="137" y="142"/>
                      </a:lnTo>
                      <a:lnTo>
                        <a:pt x="146" y="164"/>
                      </a:lnTo>
                      <a:lnTo>
                        <a:pt x="159" y="196"/>
                      </a:lnTo>
                      <a:lnTo>
                        <a:pt x="167" y="227"/>
                      </a:lnTo>
                      <a:lnTo>
                        <a:pt x="174" y="253"/>
                      </a:lnTo>
                      <a:lnTo>
                        <a:pt x="177" y="277"/>
                      </a:lnTo>
                      <a:lnTo>
                        <a:pt x="174" y="305"/>
                      </a:lnTo>
                      <a:lnTo>
                        <a:pt x="170" y="320"/>
                      </a:lnTo>
                      <a:lnTo>
                        <a:pt x="160" y="333"/>
                      </a:lnTo>
                      <a:lnTo>
                        <a:pt x="206" y="306"/>
                      </a:lnTo>
                      <a:lnTo>
                        <a:pt x="214" y="284"/>
                      </a:lnTo>
                      <a:lnTo>
                        <a:pt x="215" y="266"/>
                      </a:lnTo>
                      <a:lnTo>
                        <a:pt x="212" y="241"/>
                      </a:lnTo>
                      <a:lnTo>
                        <a:pt x="209" y="210"/>
                      </a:lnTo>
                      <a:lnTo>
                        <a:pt x="199" y="176"/>
                      </a:lnTo>
                      <a:lnTo>
                        <a:pt x="188" y="147"/>
                      </a:lnTo>
                      <a:lnTo>
                        <a:pt x="172" y="111"/>
                      </a:lnTo>
                      <a:lnTo>
                        <a:pt x="149" y="71"/>
                      </a:lnTo>
                      <a:lnTo>
                        <a:pt x="125" y="42"/>
                      </a:lnTo>
                      <a:lnTo>
                        <a:pt x="100" y="17"/>
                      </a:lnTo>
                      <a:lnTo>
                        <a:pt x="87" y="9"/>
                      </a:lnTo>
                      <a:lnTo>
                        <a:pt x="69" y="2"/>
                      </a:lnTo>
                      <a:lnTo>
                        <a:pt x="60" y="0"/>
                      </a:lnTo>
                      <a:lnTo>
                        <a:pt x="0" y="22"/>
                      </a:lnTo>
                    </a:path>
                  </a:pathLst>
                </a:custGeom>
                <a:solidFill>
                  <a:srgbClr val="868686"/>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4212" name="Freeform 19"/>
                <p:cNvSpPr>
                  <a:spLocks/>
                </p:cNvSpPr>
                <p:nvPr/>
              </p:nvSpPr>
              <p:spPr bwMode="auto">
                <a:xfrm>
                  <a:off x="494" y="1913"/>
                  <a:ext cx="49" cy="73"/>
                </a:xfrm>
                <a:custGeom>
                  <a:avLst/>
                  <a:gdLst>
                    <a:gd name="T0" fmla="*/ 41 w 49"/>
                    <a:gd name="T1" fmla="*/ 29 h 73"/>
                    <a:gd name="T2" fmla="*/ 38 w 49"/>
                    <a:gd name="T3" fmla="*/ 22 h 73"/>
                    <a:gd name="T4" fmla="*/ 35 w 49"/>
                    <a:gd name="T5" fmla="*/ 17 h 73"/>
                    <a:gd name="T6" fmla="*/ 31 w 49"/>
                    <a:gd name="T7" fmla="*/ 12 h 73"/>
                    <a:gd name="T8" fmla="*/ 27 w 49"/>
                    <a:gd name="T9" fmla="*/ 8 h 73"/>
                    <a:gd name="T10" fmla="*/ 23 w 49"/>
                    <a:gd name="T11" fmla="*/ 4 h 73"/>
                    <a:gd name="T12" fmla="*/ 18 w 49"/>
                    <a:gd name="T13" fmla="*/ 2 h 73"/>
                    <a:gd name="T14" fmla="*/ 15 w 49"/>
                    <a:gd name="T15" fmla="*/ 1 h 73"/>
                    <a:gd name="T16" fmla="*/ 11 w 49"/>
                    <a:gd name="T17" fmla="*/ 0 h 73"/>
                    <a:gd name="T18" fmla="*/ 8 w 49"/>
                    <a:gd name="T19" fmla="*/ 1 h 73"/>
                    <a:gd name="T20" fmla="*/ 5 w 49"/>
                    <a:gd name="T21" fmla="*/ 3 h 73"/>
                    <a:gd name="T22" fmla="*/ 3 w 49"/>
                    <a:gd name="T23" fmla="*/ 6 h 73"/>
                    <a:gd name="T24" fmla="*/ 2 w 49"/>
                    <a:gd name="T25" fmla="*/ 10 h 73"/>
                    <a:gd name="T26" fmla="*/ 1 w 49"/>
                    <a:gd name="T27" fmla="*/ 14 h 73"/>
                    <a:gd name="T28" fmla="*/ 0 w 49"/>
                    <a:gd name="T29" fmla="*/ 20 h 73"/>
                    <a:gd name="T30" fmla="*/ 1 w 49"/>
                    <a:gd name="T31" fmla="*/ 26 h 73"/>
                    <a:gd name="T32" fmla="*/ 2 w 49"/>
                    <a:gd name="T33" fmla="*/ 32 h 73"/>
                    <a:gd name="T34" fmla="*/ 4 w 49"/>
                    <a:gd name="T35" fmla="*/ 38 h 73"/>
                    <a:gd name="T36" fmla="*/ 7 w 49"/>
                    <a:gd name="T37" fmla="*/ 44 h 73"/>
                    <a:gd name="T38" fmla="*/ 10 w 49"/>
                    <a:gd name="T39" fmla="*/ 51 h 73"/>
                    <a:gd name="T40" fmla="*/ 13 w 49"/>
                    <a:gd name="T41" fmla="*/ 56 h 73"/>
                    <a:gd name="T42" fmla="*/ 17 w 49"/>
                    <a:gd name="T43" fmla="*/ 61 h 73"/>
                    <a:gd name="T44" fmla="*/ 21 w 49"/>
                    <a:gd name="T45" fmla="*/ 65 h 73"/>
                    <a:gd name="T46" fmla="*/ 25 w 49"/>
                    <a:gd name="T47" fmla="*/ 69 h 73"/>
                    <a:gd name="T48" fmla="*/ 30 w 49"/>
                    <a:gd name="T49" fmla="*/ 71 h 73"/>
                    <a:gd name="T50" fmla="*/ 33 w 49"/>
                    <a:gd name="T51" fmla="*/ 72 h 73"/>
                    <a:gd name="T52" fmla="*/ 37 w 49"/>
                    <a:gd name="T53" fmla="*/ 72 h 73"/>
                    <a:gd name="T54" fmla="*/ 40 w 49"/>
                    <a:gd name="T55" fmla="*/ 71 h 73"/>
                    <a:gd name="T56" fmla="*/ 43 w 49"/>
                    <a:gd name="T57" fmla="*/ 70 h 73"/>
                    <a:gd name="T58" fmla="*/ 45 w 49"/>
                    <a:gd name="T59" fmla="*/ 67 h 73"/>
                    <a:gd name="T60" fmla="*/ 46 w 49"/>
                    <a:gd name="T61" fmla="*/ 63 h 73"/>
                    <a:gd name="T62" fmla="*/ 47 w 49"/>
                    <a:gd name="T63" fmla="*/ 58 h 73"/>
                    <a:gd name="T64" fmla="*/ 48 w 49"/>
                    <a:gd name="T65" fmla="*/ 53 h 73"/>
                    <a:gd name="T66" fmla="*/ 47 w 49"/>
                    <a:gd name="T67" fmla="*/ 47 h 73"/>
                    <a:gd name="T68" fmla="*/ 46 w 49"/>
                    <a:gd name="T69" fmla="*/ 41 h 73"/>
                    <a:gd name="T70" fmla="*/ 43 w 49"/>
                    <a:gd name="T71" fmla="*/ 35 h 73"/>
                    <a:gd name="T72" fmla="*/ 41 w 49"/>
                    <a:gd name="T73" fmla="*/ 29 h 7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9"/>
                    <a:gd name="T112" fmla="*/ 0 h 73"/>
                    <a:gd name="T113" fmla="*/ 49 w 49"/>
                    <a:gd name="T114" fmla="*/ 73 h 7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9" h="73">
                      <a:moveTo>
                        <a:pt x="41" y="29"/>
                      </a:moveTo>
                      <a:lnTo>
                        <a:pt x="38" y="22"/>
                      </a:lnTo>
                      <a:lnTo>
                        <a:pt x="35" y="17"/>
                      </a:lnTo>
                      <a:lnTo>
                        <a:pt x="31" y="12"/>
                      </a:lnTo>
                      <a:lnTo>
                        <a:pt x="27" y="8"/>
                      </a:lnTo>
                      <a:lnTo>
                        <a:pt x="23" y="4"/>
                      </a:lnTo>
                      <a:lnTo>
                        <a:pt x="18" y="2"/>
                      </a:lnTo>
                      <a:lnTo>
                        <a:pt x="15" y="1"/>
                      </a:lnTo>
                      <a:lnTo>
                        <a:pt x="11" y="0"/>
                      </a:lnTo>
                      <a:lnTo>
                        <a:pt x="8" y="1"/>
                      </a:lnTo>
                      <a:lnTo>
                        <a:pt x="5" y="3"/>
                      </a:lnTo>
                      <a:lnTo>
                        <a:pt x="3" y="6"/>
                      </a:lnTo>
                      <a:lnTo>
                        <a:pt x="2" y="10"/>
                      </a:lnTo>
                      <a:lnTo>
                        <a:pt x="1" y="14"/>
                      </a:lnTo>
                      <a:lnTo>
                        <a:pt x="0" y="20"/>
                      </a:lnTo>
                      <a:lnTo>
                        <a:pt x="1" y="26"/>
                      </a:lnTo>
                      <a:lnTo>
                        <a:pt x="2" y="32"/>
                      </a:lnTo>
                      <a:lnTo>
                        <a:pt x="4" y="38"/>
                      </a:lnTo>
                      <a:lnTo>
                        <a:pt x="7" y="44"/>
                      </a:lnTo>
                      <a:lnTo>
                        <a:pt x="10" y="51"/>
                      </a:lnTo>
                      <a:lnTo>
                        <a:pt x="13" y="56"/>
                      </a:lnTo>
                      <a:lnTo>
                        <a:pt x="17" y="61"/>
                      </a:lnTo>
                      <a:lnTo>
                        <a:pt x="21" y="65"/>
                      </a:lnTo>
                      <a:lnTo>
                        <a:pt x="25" y="69"/>
                      </a:lnTo>
                      <a:lnTo>
                        <a:pt x="30" y="71"/>
                      </a:lnTo>
                      <a:lnTo>
                        <a:pt x="33" y="72"/>
                      </a:lnTo>
                      <a:lnTo>
                        <a:pt x="37" y="72"/>
                      </a:lnTo>
                      <a:lnTo>
                        <a:pt x="40" y="71"/>
                      </a:lnTo>
                      <a:lnTo>
                        <a:pt x="43" y="70"/>
                      </a:lnTo>
                      <a:lnTo>
                        <a:pt x="45" y="67"/>
                      </a:lnTo>
                      <a:lnTo>
                        <a:pt x="46" y="63"/>
                      </a:lnTo>
                      <a:lnTo>
                        <a:pt x="47" y="58"/>
                      </a:lnTo>
                      <a:lnTo>
                        <a:pt x="48" y="53"/>
                      </a:lnTo>
                      <a:lnTo>
                        <a:pt x="47" y="47"/>
                      </a:lnTo>
                      <a:lnTo>
                        <a:pt x="46" y="41"/>
                      </a:lnTo>
                      <a:lnTo>
                        <a:pt x="43" y="35"/>
                      </a:lnTo>
                      <a:lnTo>
                        <a:pt x="41" y="29"/>
                      </a:lnTo>
                    </a:path>
                  </a:pathLst>
                </a:custGeom>
                <a:solidFill>
                  <a:srgbClr val="000000"/>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grpSp>
        </p:grpSp>
        <p:sp>
          <p:nvSpPr>
            <p:cNvPr id="134199" name="Freeform 20"/>
            <p:cNvSpPr>
              <a:spLocks/>
            </p:cNvSpPr>
            <p:nvPr/>
          </p:nvSpPr>
          <p:spPr bwMode="auto">
            <a:xfrm>
              <a:off x="910" y="1289"/>
              <a:ext cx="84" cy="82"/>
            </a:xfrm>
            <a:custGeom>
              <a:avLst/>
              <a:gdLst>
                <a:gd name="T0" fmla="*/ 72 w 84"/>
                <a:gd name="T1" fmla="*/ 81 h 82"/>
                <a:gd name="T2" fmla="*/ 3 w 84"/>
                <a:gd name="T3" fmla="*/ 22 h 82"/>
                <a:gd name="T4" fmla="*/ 0 w 84"/>
                <a:gd name="T5" fmla="*/ 10 h 82"/>
                <a:gd name="T6" fmla="*/ 8 w 84"/>
                <a:gd name="T7" fmla="*/ 2 h 82"/>
                <a:gd name="T8" fmla="*/ 19 w 84"/>
                <a:gd name="T9" fmla="*/ 0 h 82"/>
                <a:gd name="T10" fmla="*/ 83 w 84"/>
                <a:gd name="T11" fmla="*/ 72 h 82"/>
                <a:gd name="T12" fmla="*/ 82 w 84"/>
                <a:gd name="T13" fmla="*/ 81 h 82"/>
                <a:gd name="T14" fmla="*/ 72 w 84"/>
                <a:gd name="T15" fmla="*/ 81 h 82"/>
                <a:gd name="T16" fmla="*/ 0 60000 65536"/>
                <a:gd name="T17" fmla="*/ 0 60000 65536"/>
                <a:gd name="T18" fmla="*/ 0 60000 65536"/>
                <a:gd name="T19" fmla="*/ 0 60000 65536"/>
                <a:gd name="T20" fmla="*/ 0 60000 65536"/>
                <a:gd name="T21" fmla="*/ 0 60000 65536"/>
                <a:gd name="T22" fmla="*/ 0 60000 65536"/>
                <a:gd name="T23" fmla="*/ 0 60000 65536"/>
                <a:gd name="T24" fmla="*/ 0 w 84"/>
                <a:gd name="T25" fmla="*/ 0 h 82"/>
                <a:gd name="T26" fmla="*/ 84 w 84"/>
                <a:gd name="T27" fmla="*/ 82 h 8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4" h="82">
                  <a:moveTo>
                    <a:pt x="72" y="81"/>
                  </a:moveTo>
                  <a:lnTo>
                    <a:pt x="3" y="22"/>
                  </a:lnTo>
                  <a:lnTo>
                    <a:pt x="0" y="10"/>
                  </a:lnTo>
                  <a:lnTo>
                    <a:pt x="8" y="2"/>
                  </a:lnTo>
                  <a:lnTo>
                    <a:pt x="19" y="0"/>
                  </a:lnTo>
                  <a:lnTo>
                    <a:pt x="83" y="72"/>
                  </a:lnTo>
                  <a:lnTo>
                    <a:pt x="82" y="81"/>
                  </a:lnTo>
                  <a:lnTo>
                    <a:pt x="72" y="81"/>
                  </a:lnTo>
                </a:path>
              </a:pathLst>
            </a:custGeom>
            <a:solidFill>
              <a:srgbClr val="000000"/>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grpSp>
          <p:nvGrpSpPr>
            <p:cNvPr id="134200" name="Group 21"/>
            <p:cNvGrpSpPr>
              <a:grpSpLocks/>
            </p:cNvGrpSpPr>
            <p:nvPr/>
          </p:nvGrpSpPr>
          <p:grpSpPr bwMode="auto">
            <a:xfrm>
              <a:off x="687" y="975"/>
              <a:ext cx="481" cy="260"/>
              <a:chOff x="687" y="975"/>
              <a:chExt cx="481" cy="260"/>
            </a:xfrm>
          </p:grpSpPr>
          <p:sp>
            <p:nvSpPr>
              <p:cNvPr id="134201" name="Freeform 22"/>
              <p:cNvSpPr>
                <a:spLocks/>
              </p:cNvSpPr>
              <p:nvPr/>
            </p:nvSpPr>
            <p:spPr bwMode="auto">
              <a:xfrm>
                <a:off x="801" y="996"/>
                <a:ext cx="73" cy="91"/>
              </a:xfrm>
              <a:custGeom>
                <a:avLst/>
                <a:gdLst>
                  <a:gd name="T0" fmla="*/ 59 w 73"/>
                  <a:gd name="T1" fmla="*/ 88 h 91"/>
                  <a:gd name="T2" fmla="*/ 1 w 73"/>
                  <a:gd name="T3" fmla="*/ 19 h 91"/>
                  <a:gd name="T4" fmla="*/ 0 w 73"/>
                  <a:gd name="T5" fmla="*/ 7 h 91"/>
                  <a:gd name="T6" fmla="*/ 8 w 73"/>
                  <a:gd name="T7" fmla="*/ 0 h 91"/>
                  <a:gd name="T8" fmla="*/ 20 w 73"/>
                  <a:gd name="T9" fmla="*/ 0 h 91"/>
                  <a:gd name="T10" fmla="*/ 72 w 73"/>
                  <a:gd name="T11" fmla="*/ 81 h 91"/>
                  <a:gd name="T12" fmla="*/ 69 w 73"/>
                  <a:gd name="T13" fmla="*/ 90 h 91"/>
                  <a:gd name="T14" fmla="*/ 59 w 73"/>
                  <a:gd name="T15" fmla="*/ 88 h 91"/>
                  <a:gd name="T16" fmla="*/ 0 60000 65536"/>
                  <a:gd name="T17" fmla="*/ 0 60000 65536"/>
                  <a:gd name="T18" fmla="*/ 0 60000 65536"/>
                  <a:gd name="T19" fmla="*/ 0 60000 65536"/>
                  <a:gd name="T20" fmla="*/ 0 60000 65536"/>
                  <a:gd name="T21" fmla="*/ 0 60000 65536"/>
                  <a:gd name="T22" fmla="*/ 0 60000 65536"/>
                  <a:gd name="T23" fmla="*/ 0 60000 65536"/>
                  <a:gd name="T24" fmla="*/ 0 w 73"/>
                  <a:gd name="T25" fmla="*/ 0 h 91"/>
                  <a:gd name="T26" fmla="*/ 73 w 73"/>
                  <a:gd name="T27" fmla="*/ 91 h 9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3" h="91">
                    <a:moveTo>
                      <a:pt x="59" y="88"/>
                    </a:moveTo>
                    <a:lnTo>
                      <a:pt x="1" y="19"/>
                    </a:lnTo>
                    <a:lnTo>
                      <a:pt x="0" y="7"/>
                    </a:lnTo>
                    <a:lnTo>
                      <a:pt x="8" y="0"/>
                    </a:lnTo>
                    <a:lnTo>
                      <a:pt x="20" y="0"/>
                    </a:lnTo>
                    <a:lnTo>
                      <a:pt x="72" y="81"/>
                    </a:lnTo>
                    <a:lnTo>
                      <a:pt x="69" y="90"/>
                    </a:lnTo>
                    <a:lnTo>
                      <a:pt x="59" y="88"/>
                    </a:lnTo>
                  </a:path>
                </a:pathLst>
              </a:custGeom>
              <a:solidFill>
                <a:srgbClr val="000000"/>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4202" name="Freeform 23"/>
              <p:cNvSpPr>
                <a:spLocks/>
              </p:cNvSpPr>
              <p:nvPr/>
            </p:nvSpPr>
            <p:spPr bwMode="auto">
              <a:xfrm>
                <a:off x="698" y="1088"/>
                <a:ext cx="107" cy="44"/>
              </a:xfrm>
              <a:custGeom>
                <a:avLst/>
                <a:gdLst>
                  <a:gd name="T0" fmla="*/ 97 w 107"/>
                  <a:gd name="T1" fmla="*/ 43 h 44"/>
                  <a:gd name="T2" fmla="*/ 9 w 107"/>
                  <a:gd name="T3" fmla="*/ 26 h 44"/>
                  <a:gd name="T4" fmla="*/ 0 w 107"/>
                  <a:gd name="T5" fmla="*/ 18 h 44"/>
                  <a:gd name="T6" fmla="*/ 2 w 107"/>
                  <a:gd name="T7" fmla="*/ 7 h 44"/>
                  <a:gd name="T8" fmla="*/ 12 w 107"/>
                  <a:gd name="T9" fmla="*/ 0 h 44"/>
                  <a:gd name="T10" fmla="*/ 103 w 107"/>
                  <a:gd name="T11" fmla="*/ 30 h 44"/>
                  <a:gd name="T12" fmla="*/ 106 w 107"/>
                  <a:gd name="T13" fmla="*/ 38 h 44"/>
                  <a:gd name="T14" fmla="*/ 97 w 107"/>
                  <a:gd name="T15" fmla="*/ 43 h 44"/>
                  <a:gd name="T16" fmla="*/ 0 60000 65536"/>
                  <a:gd name="T17" fmla="*/ 0 60000 65536"/>
                  <a:gd name="T18" fmla="*/ 0 60000 65536"/>
                  <a:gd name="T19" fmla="*/ 0 60000 65536"/>
                  <a:gd name="T20" fmla="*/ 0 60000 65536"/>
                  <a:gd name="T21" fmla="*/ 0 60000 65536"/>
                  <a:gd name="T22" fmla="*/ 0 60000 65536"/>
                  <a:gd name="T23" fmla="*/ 0 60000 65536"/>
                  <a:gd name="T24" fmla="*/ 0 w 107"/>
                  <a:gd name="T25" fmla="*/ 0 h 44"/>
                  <a:gd name="T26" fmla="*/ 107 w 107"/>
                  <a:gd name="T27" fmla="*/ 44 h 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7" h="44">
                    <a:moveTo>
                      <a:pt x="97" y="43"/>
                    </a:moveTo>
                    <a:lnTo>
                      <a:pt x="9" y="26"/>
                    </a:lnTo>
                    <a:lnTo>
                      <a:pt x="0" y="18"/>
                    </a:lnTo>
                    <a:lnTo>
                      <a:pt x="2" y="7"/>
                    </a:lnTo>
                    <a:lnTo>
                      <a:pt x="12" y="0"/>
                    </a:lnTo>
                    <a:lnTo>
                      <a:pt x="103" y="30"/>
                    </a:lnTo>
                    <a:lnTo>
                      <a:pt x="106" y="38"/>
                    </a:lnTo>
                    <a:lnTo>
                      <a:pt x="97" y="43"/>
                    </a:lnTo>
                  </a:path>
                </a:pathLst>
              </a:custGeom>
              <a:solidFill>
                <a:srgbClr val="000000"/>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4203" name="Freeform 24"/>
              <p:cNvSpPr>
                <a:spLocks/>
              </p:cNvSpPr>
              <p:nvPr/>
            </p:nvSpPr>
            <p:spPr bwMode="auto">
              <a:xfrm>
                <a:off x="1011" y="1024"/>
                <a:ext cx="94" cy="75"/>
              </a:xfrm>
              <a:custGeom>
                <a:avLst/>
                <a:gdLst>
                  <a:gd name="T0" fmla="*/ 2 w 94"/>
                  <a:gd name="T1" fmla="*/ 60 h 75"/>
                  <a:gd name="T2" fmla="*/ 75 w 94"/>
                  <a:gd name="T3" fmla="*/ 0 h 75"/>
                  <a:gd name="T4" fmla="*/ 87 w 94"/>
                  <a:gd name="T5" fmla="*/ 0 h 75"/>
                  <a:gd name="T6" fmla="*/ 93 w 94"/>
                  <a:gd name="T7" fmla="*/ 8 h 75"/>
                  <a:gd name="T8" fmla="*/ 93 w 94"/>
                  <a:gd name="T9" fmla="*/ 21 h 75"/>
                  <a:gd name="T10" fmla="*/ 9 w 94"/>
                  <a:gd name="T11" fmla="*/ 74 h 75"/>
                  <a:gd name="T12" fmla="*/ 0 w 94"/>
                  <a:gd name="T13" fmla="*/ 70 h 75"/>
                  <a:gd name="T14" fmla="*/ 2 w 94"/>
                  <a:gd name="T15" fmla="*/ 60 h 75"/>
                  <a:gd name="T16" fmla="*/ 0 60000 65536"/>
                  <a:gd name="T17" fmla="*/ 0 60000 65536"/>
                  <a:gd name="T18" fmla="*/ 0 60000 65536"/>
                  <a:gd name="T19" fmla="*/ 0 60000 65536"/>
                  <a:gd name="T20" fmla="*/ 0 60000 65536"/>
                  <a:gd name="T21" fmla="*/ 0 60000 65536"/>
                  <a:gd name="T22" fmla="*/ 0 60000 65536"/>
                  <a:gd name="T23" fmla="*/ 0 60000 65536"/>
                  <a:gd name="T24" fmla="*/ 0 w 94"/>
                  <a:gd name="T25" fmla="*/ 0 h 75"/>
                  <a:gd name="T26" fmla="*/ 94 w 94"/>
                  <a:gd name="T27" fmla="*/ 75 h 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4" h="75">
                    <a:moveTo>
                      <a:pt x="2" y="60"/>
                    </a:moveTo>
                    <a:lnTo>
                      <a:pt x="75" y="0"/>
                    </a:lnTo>
                    <a:lnTo>
                      <a:pt x="87" y="0"/>
                    </a:lnTo>
                    <a:lnTo>
                      <a:pt x="93" y="8"/>
                    </a:lnTo>
                    <a:lnTo>
                      <a:pt x="93" y="21"/>
                    </a:lnTo>
                    <a:lnTo>
                      <a:pt x="9" y="74"/>
                    </a:lnTo>
                    <a:lnTo>
                      <a:pt x="0" y="70"/>
                    </a:lnTo>
                    <a:lnTo>
                      <a:pt x="2" y="60"/>
                    </a:lnTo>
                  </a:path>
                </a:pathLst>
              </a:custGeom>
              <a:solidFill>
                <a:srgbClr val="000000"/>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4204" name="Freeform 25"/>
              <p:cNvSpPr>
                <a:spLocks/>
              </p:cNvSpPr>
              <p:nvPr/>
            </p:nvSpPr>
            <p:spPr bwMode="auto">
              <a:xfrm>
                <a:off x="1060" y="1159"/>
                <a:ext cx="108" cy="39"/>
              </a:xfrm>
              <a:custGeom>
                <a:avLst/>
                <a:gdLst>
                  <a:gd name="T0" fmla="*/ 6 w 108"/>
                  <a:gd name="T1" fmla="*/ 24 h 39"/>
                  <a:gd name="T2" fmla="*/ 93 w 108"/>
                  <a:gd name="T3" fmla="*/ 0 h 39"/>
                  <a:gd name="T4" fmla="*/ 104 w 108"/>
                  <a:gd name="T5" fmla="*/ 5 h 39"/>
                  <a:gd name="T6" fmla="*/ 107 w 108"/>
                  <a:gd name="T7" fmla="*/ 15 h 39"/>
                  <a:gd name="T8" fmla="*/ 102 w 108"/>
                  <a:gd name="T9" fmla="*/ 25 h 39"/>
                  <a:gd name="T10" fmla="*/ 7 w 108"/>
                  <a:gd name="T11" fmla="*/ 38 h 39"/>
                  <a:gd name="T12" fmla="*/ 0 w 108"/>
                  <a:gd name="T13" fmla="*/ 32 h 39"/>
                  <a:gd name="T14" fmla="*/ 6 w 108"/>
                  <a:gd name="T15" fmla="*/ 24 h 39"/>
                  <a:gd name="T16" fmla="*/ 0 60000 65536"/>
                  <a:gd name="T17" fmla="*/ 0 60000 65536"/>
                  <a:gd name="T18" fmla="*/ 0 60000 65536"/>
                  <a:gd name="T19" fmla="*/ 0 60000 65536"/>
                  <a:gd name="T20" fmla="*/ 0 60000 65536"/>
                  <a:gd name="T21" fmla="*/ 0 60000 65536"/>
                  <a:gd name="T22" fmla="*/ 0 60000 65536"/>
                  <a:gd name="T23" fmla="*/ 0 60000 65536"/>
                  <a:gd name="T24" fmla="*/ 0 w 108"/>
                  <a:gd name="T25" fmla="*/ 0 h 39"/>
                  <a:gd name="T26" fmla="*/ 108 w 108"/>
                  <a:gd name="T27" fmla="*/ 39 h 3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8" h="39">
                    <a:moveTo>
                      <a:pt x="6" y="24"/>
                    </a:moveTo>
                    <a:lnTo>
                      <a:pt x="93" y="0"/>
                    </a:lnTo>
                    <a:lnTo>
                      <a:pt x="104" y="5"/>
                    </a:lnTo>
                    <a:lnTo>
                      <a:pt x="107" y="15"/>
                    </a:lnTo>
                    <a:lnTo>
                      <a:pt x="102" y="25"/>
                    </a:lnTo>
                    <a:lnTo>
                      <a:pt x="7" y="38"/>
                    </a:lnTo>
                    <a:lnTo>
                      <a:pt x="0" y="32"/>
                    </a:lnTo>
                    <a:lnTo>
                      <a:pt x="6" y="24"/>
                    </a:lnTo>
                  </a:path>
                </a:pathLst>
              </a:custGeom>
              <a:solidFill>
                <a:srgbClr val="000000"/>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4205" name="Freeform 26"/>
              <p:cNvSpPr>
                <a:spLocks/>
              </p:cNvSpPr>
              <p:nvPr/>
            </p:nvSpPr>
            <p:spPr bwMode="auto">
              <a:xfrm>
                <a:off x="687" y="1197"/>
                <a:ext cx="109" cy="38"/>
              </a:xfrm>
              <a:custGeom>
                <a:avLst/>
                <a:gdLst>
                  <a:gd name="T0" fmla="*/ 102 w 109"/>
                  <a:gd name="T1" fmla="*/ 14 h 38"/>
                  <a:gd name="T2" fmla="*/ 14 w 109"/>
                  <a:gd name="T3" fmla="*/ 37 h 38"/>
                  <a:gd name="T4" fmla="*/ 3 w 109"/>
                  <a:gd name="T5" fmla="*/ 33 h 38"/>
                  <a:gd name="T6" fmla="*/ 0 w 109"/>
                  <a:gd name="T7" fmla="*/ 22 h 38"/>
                  <a:gd name="T8" fmla="*/ 6 w 109"/>
                  <a:gd name="T9" fmla="*/ 11 h 38"/>
                  <a:gd name="T10" fmla="*/ 101 w 109"/>
                  <a:gd name="T11" fmla="*/ 0 h 38"/>
                  <a:gd name="T12" fmla="*/ 108 w 109"/>
                  <a:gd name="T13" fmla="*/ 6 h 38"/>
                  <a:gd name="T14" fmla="*/ 102 w 109"/>
                  <a:gd name="T15" fmla="*/ 14 h 38"/>
                  <a:gd name="T16" fmla="*/ 0 60000 65536"/>
                  <a:gd name="T17" fmla="*/ 0 60000 65536"/>
                  <a:gd name="T18" fmla="*/ 0 60000 65536"/>
                  <a:gd name="T19" fmla="*/ 0 60000 65536"/>
                  <a:gd name="T20" fmla="*/ 0 60000 65536"/>
                  <a:gd name="T21" fmla="*/ 0 60000 65536"/>
                  <a:gd name="T22" fmla="*/ 0 60000 65536"/>
                  <a:gd name="T23" fmla="*/ 0 60000 65536"/>
                  <a:gd name="T24" fmla="*/ 0 w 109"/>
                  <a:gd name="T25" fmla="*/ 0 h 38"/>
                  <a:gd name="T26" fmla="*/ 109 w 109"/>
                  <a:gd name="T27" fmla="*/ 38 h 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9" h="38">
                    <a:moveTo>
                      <a:pt x="102" y="14"/>
                    </a:moveTo>
                    <a:lnTo>
                      <a:pt x="14" y="37"/>
                    </a:lnTo>
                    <a:lnTo>
                      <a:pt x="3" y="33"/>
                    </a:lnTo>
                    <a:lnTo>
                      <a:pt x="0" y="22"/>
                    </a:lnTo>
                    <a:lnTo>
                      <a:pt x="6" y="11"/>
                    </a:lnTo>
                    <a:lnTo>
                      <a:pt x="101" y="0"/>
                    </a:lnTo>
                    <a:lnTo>
                      <a:pt x="108" y="6"/>
                    </a:lnTo>
                    <a:lnTo>
                      <a:pt x="102" y="14"/>
                    </a:lnTo>
                  </a:path>
                </a:pathLst>
              </a:custGeom>
              <a:solidFill>
                <a:srgbClr val="000000"/>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4206" name="Freeform 27"/>
              <p:cNvSpPr>
                <a:spLocks/>
              </p:cNvSpPr>
              <p:nvPr/>
            </p:nvSpPr>
            <p:spPr bwMode="auto">
              <a:xfrm>
                <a:off x="934" y="975"/>
                <a:ext cx="31" cy="109"/>
              </a:xfrm>
              <a:custGeom>
                <a:avLst/>
                <a:gdLst>
                  <a:gd name="T0" fmla="*/ 0 w 31"/>
                  <a:gd name="T1" fmla="*/ 100 h 109"/>
                  <a:gd name="T2" fmla="*/ 3 w 31"/>
                  <a:gd name="T3" fmla="*/ 10 h 109"/>
                  <a:gd name="T4" fmla="*/ 10 w 31"/>
                  <a:gd name="T5" fmla="*/ 0 h 109"/>
                  <a:gd name="T6" fmla="*/ 21 w 31"/>
                  <a:gd name="T7" fmla="*/ 0 h 109"/>
                  <a:gd name="T8" fmla="*/ 30 w 31"/>
                  <a:gd name="T9" fmla="*/ 9 h 109"/>
                  <a:gd name="T10" fmla="*/ 14 w 31"/>
                  <a:gd name="T11" fmla="*/ 103 h 109"/>
                  <a:gd name="T12" fmla="*/ 6 w 31"/>
                  <a:gd name="T13" fmla="*/ 108 h 109"/>
                  <a:gd name="T14" fmla="*/ 0 w 31"/>
                  <a:gd name="T15" fmla="*/ 100 h 109"/>
                  <a:gd name="T16" fmla="*/ 0 60000 65536"/>
                  <a:gd name="T17" fmla="*/ 0 60000 65536"/>
                  <a:gd name="T18" fmla="*/ 0 60000 65536"/>
                  <a:gd name="T19" fmla="*/ 0 60000 65536"/>
                  <a:gd name="T20" fmla="*/ 0 60000 65536"/>
                  <a:gd name="T21" fmla="*/ 0 60000 65536"/>
                  <a:gd name="T22" fmla="*/ 0 60000 65536"/>
                  <a:gd name="T23" fmla="*/ 0 60000 65536"/>
                  <a:gd name="T24" fmla="*/ 0 w 31"/>
                  <a:gd name="T25" fmla="*/ 0 h 109"/>
                  <a:gd name="T26" fmla="*/ 31 w 31"/>
                  <a:gd name="T27" fmla="*/ 109 h 10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 h="109">
                    <a:moveTo>
                      <a:pt x="0" y="100"/>
                    </a:moveTo>
                    <a:lnTo>
                      <a:pt x="3" y="10"/>
                    </a:lnTo>
                    <a:lnTo>
                      <a:pt x="10" y="0"/>
                    </a:lnTo>
                    <a:lnTo>
                      <a:pt x="21" y="0"/>
                    </a:lnTo>
                    <a:lnTo>
                      <a:pt x="30" y="9"/>
                    </a:lnTo>
                    <a:lnTo>
                      <a:pt x="14" y="103"/>
                    </a:lnTo>
                    <a:lnTo>
                      <a:pt x="6" y="108"/>
                    </a:lnTo>
                    <a:lnTo>
                      <a:pt x="0" y="100"/>
                    </a:lnTo>
                  </a:path>
                </a:pathLst>
              </a:custGeom>
              <a:solidFill>
                <a:srgbClr val="000000"/>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grpSp>
      </p:grpSp>
      <p:sp>
        <p:nvSpPr>
          <p:cNvPr id="103452" name="Rectangle 28"/>
          <p:cNvSpPr>
            <a:spLocks noChangeArrowheads="1"/>
          </p:cNvSpPr>
          <p:nvPr/>
        </p:nvSpPr>
        <p:spPr bwMode="auto">
          <a:xfrm>
            <a:off x="3733800" y="2038350"/>
            <a:ext cx="4267200" cy="1373188"/>
          </a:xfrm>
          <a:prstGeom prst="rect">
            <a:avLst/>
          </a:prstGeom>
          <a:solidFill>
            <a:srgbClr val="CCFF3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spAutoFit/>
          </a:bodyPr>
          <a:lstStyle/>
          <a:p>
            <a:pPr algn="ctr" rtl="0" eaLnBrk="0" fontAlgn="base" hangingPunct="0">
              <a:spcBef>
                <a:spcPct val="0"/>
              </a:spcBef>
              <a:spcAft>
                <a:spcPct val="0"/>
              </a:spcAft>
            </a:pPr>
            <a:r>
              <a:rPr lang="fa-IR" sz="2800">
                <a:solidFill>
                  <a:srgbClr val="0000FF"/>
                </a:solidFill>
                <a:cs typeface="KOODAK" pitchFamily="2" charset="-78"/>
              </a:rPr>
              <a:t>ميزان فشاری که در اثر بلند کردن بار به کمر وارد می شود 10 برابر وزن شئ است که فرد بلند می کند </a:t>
            </a:r>
            <a:endParaRPr lang="en-US" sz="2800">
              <a:solidFill>
                <a:srgbClr val="0000FF"/>
              </a:solidFill>
              <a:cs typeface="KOODAK" pitchFamily="2" charset="-78"/>
            </a:endParaRPr>
          </a:p>
        </p:txBody>
      </p:sp>
      <p:grpSp>
        <p:nvGrpSpPr>
          <p:cNvPr id="134148" name="Group 29"/>
          <p:cNvGrpSpPr>
            <a:grpSpLocks/>
          </p:cNvGrpSpPr>
          <p:nvPr/>
        </p:nvGrpSpPr>
        <p:grpSpPr bwMode="auto">
          <a:xfrm>
            <a:off x="1476375" y="2492375"/>
            <a:ext cx="6858000" cy="2293938"/>
            <a:chOff x="768" y="1968"/>
            <a:chExt cx="4320" cy="1445"/>
          </a:xfrm>
        </p:grpSpPr>
        <p:grpSp>
          <p:nvGrpSpPr>
            <p:cNvPr id="134179" name="Group 30"/>
            <p:cNvGrpSpPr>
              <a:grpSpLocks/>
            </p:cNvGrpSpPr>
            <p:nvPr/>
          </p:nvGrpSpPr>
          <p:grpSpPr bwMode="auto">
            <a:xfrm>
              <a:off x="1440" y="1968"/>
              <a:ext cx="816" cy="1056"/>
              <a:chOff x="2159" y="2511"/>
              <a:chExt cx="677" cy="850"/>
            </a:xfrm>
          </p:grpSpPr>
          <p:sp>
            <p:nvSpPr>
              <p:cNvPr id="134191" name="Freeform 31"/>
              <p:cNvSpPr>
                <a:spLocks/>
              </p:cNvSpPr>
              <p:nvPr/>
            </p:nvSpPr>
            <p:spPr bwMode="auto">
              <a:xfrm>
                <a:off x="2394" y="2557"/>
                <a:ext cx="166" cy="162"/>
              </a:xfrm>
              <a:custGeom>
                <a:avLst/>
                <a:gdLst>
                  <a:gd name="T0" fmla="*/ 108 w 166"/>
                  <a:gd name="T1" fmla="*/ 37 h 162"/>
                  <a:gd name="T2" fmla="*/ 96 w 166"/>
                  <a:gd name="T3" fmla="*/ 20 h 162"/>
                  <a:gd name="T4" fmla="*/ 88 w 166"/>
                  <a:gd name="T5" fmla="*/ 12 h 162"/>
                  <a:gd name="T6" fmla="*/ 75 w 166"/>
                  <a:gd name="T7" fmla="*/ 4 h 162"/>
                  <a:gd name="T8" fmla="*/ 62 w 166"/>
                  <a:gd name="T9" fmla="*/ 1 h 162"/>
                  <a:gd name="T10" fmla="*/ 48 w 166"/>
                  <a:gd name="T11" fmla="*/ 0 h 162"/>
                  <a:gd name="T12" fmla="*/ 35 w 166"/>
                  <a:gd name="T13" fmla="*/ 3 h 162"/>
                  <a:gd name="T14" fmla="*/ 23 w 166"/>
                  <a:gd name="T15" fmla="*/ 11 h 162"/>
                  <a:gd name="T16" fmla="*/ 12 w 166"/>
                  <a:gd name="T17" fmla="*/ 24 h 162"/>
                  <a:gd name="T18" fmla="*/ 4 w 166"/>
                  <a:gd name="T19" fmla="*/ 40 h 162"/>
                  <a:gd name="T20" fmla="*/ 0 w 166"/>
                  <a:gd name="T21" fmla="*/ 60 h 162"/>
                  <a:gd name="T22" fmla="*/ 0 w 166"/>
                  <a:gd name="T23" fmla="*/ 76 h 162"/>
                  <a:gd name="T24" fmla="*/ 0 w 166"/>
                  <a:gd name="T25" fmla="*/ 92 h 162"/>
                  <a:gd name="T26" fmla="*/ 6 w 166"/>
                  <a:gd name="T27" fmla="*/ 107 h 162"/>
                  <a:gd name="T28" fmla="*/ 14 w 166"/>
                  <a:gd name="T29" fmla="*/ 120 h 162"/>
                  <a:gd name="T30" fmla="*/ 26 w 166"/>
                  <a:gd name="T31" fmla="*/ 135 h 162"/>
                  <a:gd name="T32" fmla="*/ 41 w 166"/>
                  <a:gd name="T33" fmla="*/ 146 h 162"/>
                  <a:gd name="T34" fmla="*/ 56 w 166"/>
                  <a:gd name="T35" fmla="*/ 155 h 162"/>
                  <a:gd name="T36" fmla="*/ 73 w 166"/>
                  <a:gd name="T37" fmla="*/ 160 h 162"/>
                  <a:gd name="T38" fmla="*/ 88 w 166"/>
                  <a:gd name="T39" fmla="*/ 162 h 162"/>
                  <a:gd name="T40" fmla="*/ 100 w 166"/>
                  <a:gd name="T41" fmla="*/ 159 h 162"/>
                  <a:gd name="T42" fmla="*/ 110 w 166"/>
                  <a:gd name="T43" fmla="*/ 153 h 162"/>
                  <a:gd name="T44" fmla="*/ 119 w 166"/>
                  <a:gd name="T45" fmla="*/ 143 h 162"/>
                  <a:gd name="T46" fmla="*/ 127 w 166"/>
                  <a:gd name="T47" fmla="*/ 128 h 162"/>
                  <a:gd name="T48" fmla="*/ 131 w 166"/>
                  <a:gd name="T49" fmla="*/ 114 h 162"/>
                  <a:gd name="T50" fmla="*/ 131 w 166"/>
                  <a:gd name="T51" fmla="*/ 98 h 162"/>
                  <a:gd name="T52" fmla="*/ 130 w 166"/>
                  <a:gd name="T53" fmla="*/ 83 h 162"/>
                  <a:gd name="T54" fmla="*/ 126 w 166"/>
                  <a:gd name="T55" fmla="*/ 69 h 162"/>
                  <a:gd name="T56" fmla="*/ 121 w 166"/>
                  <a:gd name="T57" fmla="*/ 55 h 162"/>
                  <a:gd name="T58" fmla="*/ 140 w 166"/>
                  <a:gd name="T59" fmla="*/ 43 h 162"/>
                  <a:gd name="T60" fmla="*/ 155 w 166"/>
                  <a:gd name="T61" fmla="*/ 37 h 162"/>
                  <a:gd name="T62" fmla="*/ 162 w 166"/>
                  <a:gd name="T63" fmla="*/ 29 h 162"/>
                  <a:gd name="T64" fmla="*/ 166 w 166"/>
                  <a:gd name="T65" fmla="*/ 18 h 162"/>
                  <a:gd name="T66" fmla="*/ 163 w 166"/>
                  <a:gd name="T67" fmla="*/ 9 h 162"/>
                  <a:gd name="T68" fmla="*/ 155 w 166"/>
                  <a:gd name="T69" fmla="*/ 7 h 162"/>
                  <a:gd name="T70" fmla="*/ 147 w 166"/>
                  <a:gd name="T71" fmla="*/ 6 h 162"/>
                  <a:gd name="T72" fmla="*/ 139 w 166"/>
                  <a:gd name="T73" fmla="*/ 11 h 162"/>
                  <a:gd name="T74" fmla="*/ 131 w 166"/>
                  <a:gd name="T75" fmla="*/ 17 h 162"/>
                  <a:gd name="T76" fmla="*/ 122 w 166"/>
                  <a:gd name="T77" fmla="*/ 28 h 162"/>
                  <a:gd name="T78" fmla="*/ 108 w 166"/>
                  <a:gd name="T79" fmla="*/ 37 h 16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66"/>
                  <a:gd name="T121" fmla="*/ 0 h 162"/>
                  <a:gd name="T122" fmla="*/ 166 w 166"/>
                  <a:gd name="T123" fmla="*/ 162 h 16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66" h="162">
                    <a:moveTo>
                      <a:pt x="108" y="37"/>
                    </a:moveTo>
                    <a:lnTo>
                      <a:pt x="96" y="20"/>
                    </a:lnTo>
                    <a:lnTo>
                      <a:pt x="88" y="12"/>
                    </a:lnTo>
                    <a:lnTo>
                      <a:pt x="75" y="4"/>
                    </a:lnTo>
                    <a:lnTo>
                      <a:pt x="62" y="1"/>
                    </a:lnTo>
                    <a:lnTo>
                      <a:pt x="48" y="0"/>
                    </a:lnTo>
                    <a:lnTo>
                      <a:pt x="35" y="3"/>
                    </a:lnTo>
                    <a:lnTo>
                      <a:pt x="23" y="11"/>
                    </a:lnTo>
                    <a:lnTo>
                      <a:pt x="12" y="24"/>
                    </a:lnTo>
                    <a:lnTo>
                      <a:pt x="4" y="40"/>
                    </a:lnTo>
                    <a:lnTo>
                      <a:pt x="0" y="60"/>
                    </a:lnTo>
                    <a:lnTo>
                      <a:pt x="0" y="76"/>
                    </a:lnTo>
                    <a:lnTo>
                      <a:pt x="0" y="92"/>
                    </a:lnTo>
                    <a:lnTo>
                      <a:pt x="6" y="107"/>
                    </a:lnTo>
                    <a:lnTo>
                      <a:pt x="14" y="120"/>
                    </a:lnTo>
                    <a:lnTo>
                      <a:pt x="26" y="135"/>
                    </a:lnTo>
                    <a:lnTo>
                      <a:pt x="41" y="146"/>
                    </a:lnTo>
                    <a:lnTo>
                      <a:pt x="56" y="155"/>
                    </a:lnTo>
                    <a:lnTo>
                      <a:pt x="73" y="160"/>
                    </a:lnTo>
                    <a:lnTo>
                      <a:pt x="88" y="162"/>
                    </a:lnTo>
                    <a:lnTo>
                      <a:pt x="100" y="159"/>
                    </a:lnTo>
                    <a:lnTo>
                      <a:pt x="110" y="153"/>
                    </a:lnTo>
                    <a:lnTo>
                      <a:pt x="119" y="143"/>
                    </a:lnTo>
                    <a:lnTo>
                      <a:pt x="127" y="128"/>
                    </a:lnTo>
                    <a:lnTo>
                      <a:pt x="131" y="114"/>
                    </a:lnTo>
                    <a:lnTo>
                      <a:pt x="131" y="98"/>
                    </a:lnTo>
                    <a:lnTo>
                      <a:pt x="130" y="83"/>
                    </a:lnTo>
                    <a:lnTo>
                      <a:pt x="126" y="69"/>
                    </a:lnTo>
                    <a:lnTo>
                      <a:pt x="121" y="55"/>
                    </a:lnTo>
                    <a:lnTo>
                      <a:pt x="140" y="43"/>
                    </a:lnTo>
                    <a:lnTo>
                      <a:pt x="155" y="37"/>
                    </a:lnTo>
                    <a:lnTo>
                      <a:pt x="162" y="29"/>
                    </a:lnTo>
                    <a:lnTo>
                      <a:pt x="166" y="18"/>
                    </a:lnTo>
                    <a:lnTo>
                      <a:pt x="163" y="9"/>
                    </a:lnTo>
                    <a:lnTo>
                      <a:pt x="155" y="7"/>
                    </a:lnTo>
                    <a:lnTo>
                      <a:pt x="147" y="6"/>
                    </a:lnTo>
                    <a:lnTo>
                      <a:pt x="139" y="11"/>
                    </a:lnTo>
                    <a:lnTo>
                      <a:pt x="131" y="17"/>
                    </a:lnTo>
                    <a:lnTo>
                      <a:pt x="122" y="28"/>
                    </a:lnTo>
                    <a:lnTo>
                      <a:pt x="108" y="3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4192" name="Freeform 32"/>
              <p:cNvSpPr>
                <a:spLocks/>
              </p:cNvSpPr>
              <p:nvPr/>
            </p:nvSpPr>
            <p:spPr bwMode="auto">
              <a:xfrm>
                <a:off x="2474" y="2737"/>
                <a:ext cx="141" cy="226"/>
              </a:xfrm>
              <a:custGeom>
                <a:avLst/>
                <a:gdLst>
                  <a:gd name="T0" fmla="*/ 12 w 141"/>
                  <a:gd name="T1" fmla="*/ 18 h 226"/>
                  <a:gd name="T2" fmla="*/ 22 w 141"/>
                  <a:gd name="T3" fmla="*/ 8 h 226"/>
                  <a:gd name="T4" fmla="*/ 35 w 141"/>
                  <a:gd name="T5" fmla="*/ 2 h 226"/>
                  <a:gd name="T6" fmla="*/ 54 w 141"/>
                  <a:gd name="T7" fmla="*/ 0 h 226"/>
                  <a:gd name="T8" fmla="*/ 70 w 141"/>
                  <a:gd name="T9" fmla="*/ 3 h 226"/>
                  <a:gd name="T10" fmla="*/ 86 w 141"/>
                  <a:gd name="T11" fmla="*/ 8 h 226"/>
                  <a:gd name="T12" fmla="*/ 101 w 141"/>
                  <a:gd name="T13" fmla="*/ 18 h 226"/>
                  <a:gd name="T14" fmla="*/ 112 w 141"/>
                  <a:gd name="T15" fmla="*/ 31 h 226"/>
                  <a:gd name="T16" fmla="*/ 122 w 141"/>
                  <a:gd name="T17" fmla="*/ 47 h 226"/>
                  <a:gd name="T18" fmla="*/ 128 w 141"/>
                  <a:gd name="T19" fmla="*/ 63 h 226"/>
                  <a:gd name="T20" fmla="*/ 135 w 141"/>
                  <a:gd name="T21" fmla="*/ 87 h 226"/>
                  <a:gd name="T22" fmla="*/ 138 w 141"/>
                  <a:gd name="T23" fmla="*/ 107 h 226"/>
                  <a:gd name="T24" fmla="*/ 140 w 141"/>
                  <a:gd name="T25" fmla="*/ 123 h 226"/>
                  <a:gd name="T26" fmla="*/ 141 w 141"/>
                  <a:gd name="T27" fmla="*/ 143 h 226"/>
                  <a:gd name="T28" fmla="*/ 141 w 141"/>
                  <a:gd name="T29" fmla="*/ 158 h 226"/>
                  <a:gd name="T30" fmla="*/ 136 w 141"/>
                  <a:gd name="T31" fmla="*/ 176 h 226"/>
                  <a:gd name="T32" fmla="*/ 131 w 141"/>
                  <a:gd name="T33" fmla="*/ 194 h 226"/>
                  <a:gd name="T34" fmla="*/ 122 w 141"/>
                  <a:gd name="T35" fmla="*/ 206 h 226"/>
                  <a:gd name="T36" fmla="*/ 109 w 141"/>
                  <a:gd name="T37" fmla="*/ 214 h 226"/>
                  <a:gd name="T38" fmla="*/ 97 w 141"/>
                  <a:gd name="T39" fmla="*/ 222 h 226"/>
                  <a:gd name="T40" fmla="*/ 77 w 141"/>
                  <a:gd name="T41" fmla="*/ 226 h 226"/>
                  <a:gd name="T42" fmla="*/ 60 w 141"/>
                  <a:gd name="T43" fmla="*/ 226 h 226"/>
                  <a:gd name="T44" fmla="*/ 44 w 141"/>
                  <a:gd name="T45" fmla="*/ 224 h 226"/>
                  <a:gd name="T46" fmla="*/ 32 w 141"/>
                  <a:gd name="T47" fmla="*/ 218 h 226"/>
                  <a:gd name="T48" fmla="*/ 21 w 141"/>
                  <a:gd name="T49" fmla="*/ 210 h 226"/>
                  <a:gd name="T50" fmla="*/ 17 w 141"/>
                  <a:gd name="T51" fmla="*/ 202 h 226"/>
                  <a:gd name="T52" fmla="*/ 11 w 141"/>
                  <a:gd name="T53" fmla="*/ 189 h 226"/>
                  <a:gd name="T54" fmla="*/ 11 w 141"/>
                  <a:gd name="T55" fmla="*/ 175 h 226"/>
                  <a:gd name="T56" fmla="*/ 12 w 141"/>
                  <a:gd name="T57" fmla="*/ 160 h 226"/>
                  <a:gd name="T58" fmla="*/ 15 w 141"/>
                  <a:gd name="T59" fmla="*/ 148 h 226"/>
                  <a:gd name="T60" fmla="*/ 19 w 141"/>
                  <a:gd name="T61" fmla="*/ 139 h 226"/>
                  <a:gd name="T62" fmla="*/ 26 w 141"/>
                  <a:gd name="T63" fmla="*/ 131 h 226"/>
                  <a:gd name="T64" fmla="*/ 32 w 141"/>
                  <a:gd name="T65" fmla="*/ 121 h 226"/>
                  <a:gd name="T66" fmla="*/ 33 w 141"/>
                  <a:gd name="T67" fmla="*/ 108 h 226"/>
                  <a:gd name="T68" fmla="*/ 26 w 141"/>
                  <a:gd name="T69" fmla="*/ 100 h 226"/>
                  <a:gd name="T70" fmla="*/ 13 w 141"/>
                  <a:gd name="T71" fmla="*/ 91 h 226"/>
                  <a:gd name="T72" fmla="*/ 7 w 141"/>
                  <a:gd name="T73" fmla="*/ 81 h 226"/>
                  <a:gd name="T74" fmla="*/ 0 w 141"/>
                  <a:gd name="T75" fmla="*/ 69 h 226"/>
                  <a:gd name="T76" fmla="*/ 0 w 141"/>
                  <a:gd name="T77" fmla="*/ 54 h 226"/>
                  <a:gd name="T78" fmla="*/ 2 w 141"/>
                  <a:gd name="T79" fmla="*/ 44 h 226"/>
                  <a:gd name="T80" fmla="*/ 4 w 141"/>
                  <a:gd name="T81" fmla="*/ 31 h 226"/>
                  <a:gd name="T82" fmla="*/ 9 w 141"/>
                  <a:gd name="T83" fmla="*/ 23 h 226"/>
                  <a:gd name="T84" fmla="*/ 12 w 141"/>
                  <a:gd name="T85" fmla="*/ 18 h 22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1"/>
                  <a:gd name="T130" fmla="*/ 0 h 226"/>
                  <a:gd name="T131" fmla="*/ 141 w 141"/>
                  <a:gd name="T132" fmla="*/ 226 h 22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1" h="226">
                    <a:moveTo>
                      <a:pt x="12" y="18"/>
                    </a:moveTo>
                    <a:lnTo>
                      <a:pt x="22" y="8"/>
                    </a:lnTo>
                    <a:lnTo>
                      <a:pt x="35" y="2"/>
                    </a:lnTo>
                    <a:lnTo>
                      <a:pt x="54" y="0"/>
                    </a:lnTo>
                    <a:lnTo>
                      <a:pt x="70" y="3"/>
                    </a:lnTo>
                    <a:lnTo>
                      <a:pt x="86" y="8"/>
                    </a:lnTo>
                    <a:lnTo>
                      <a:pt x="101" y="18"/>
                    </a:lnTo>
                    <a:lnTo>
                      <a:pt x="112" y="31"/>
                    </a:lnTo>
                    <a:lnTo>
                      <a:pt x="122" y="47"/>
                    </a:lnTo>
                    <a:lnTo>
                      <a:pt x="128" y="63"/>
                    </a:lnTo>
                    <a:lnTo>
                      <a:pt x="135" y="87"/>
                    </a:lnTo>
                    <a:lnTo>
                      <a:pt x="138" y="107"/>
                    </a:lnTo>
                    <a:lnTo>
                      <a:pt x="140" y="123"/>
                    </a:lnTo>
                    <a:lnTo>
                      <a:pt x="141" y="143"/>
                    </a:lnTo>
                    <a:lnTo>
                      <a:pt x="141" y="158"/>
                    </a:lnTo>
                    <a:lnTo>
                      <a:pt x="136" y="176"/>
                    </a:lnTo>
                    <a:lnTo>
                      <a:pt x="131" y="194"/>
                    </a:lnTo>
                    <a:lnTo>
                      <a:pt x="122" y="206"/>
                    </a:lnTo>
                    <a:lnTo>
                      <a:pt x="109" y="214"/>
                    </a:lnTo>
                    <a:lnTo>
                      <a:pt x="97" y="222"/>
                    </a:lnTo>
                    <a:lnTo>
                      <a:pt x="77" y="226"/>
                    </a:lnTo>
                    <a:lnTo>
                      <a:pt x="60" y="226"/>
                    </a:lnTo>
                    <a:lnTo>
                      <a:pt x="44" y="224"/>
                    </a:lnTo>
                    <a:lnTo>
                      <a:pt x="32" y="218"/>
                    </a:lnTo>
                    <a:lnTo>
                      <a:pt x="21" y="210"/>
                    </a:lnTo>
                    <a:lnTo>
                      <a:pt x="17" y="202"/>
                    </a:lnTo>
                    <a:lnTo>
                      <a:pt x="11" y="189"/>
                    </a:lnTo>
                    <a:lnTo>
                      <a:pt x="11" y="175"/>
                    </a:lnTo>
                    <a:lnTo>
                      <a:pt x="12" y="160"/>
                    </a:lnTo>
                    <a:lnTo>
                      <a:pt x="15" y="148"/>
                    </a:lnTo>
                    <a:lnTo>
                      <a:pt x="19" y="139"/>
                    </a:lnTo>
                    <a:lnTo>
                      <a:pt x="26" y="131"/>
                    </a:lnTo>
                    <a:lnTo>
                      <a:pt x="32" y="121"/>
                    </a:lnTo>
                    <a:lnTo>
                      <a:pt x="33" y="108"/>
                    </a:lnTo>
                    <a:lnTo>
                      <a:pt x="26" y="100"/>
                    </a:lnTo>
                    <a:lnTo>
                      <a:pt x="13" y="91"/>
                    </a:lnTo>
                    <a:lnTo>
                      <a:pt x="7" y="81"/>
                    </a:lnTo>
                    <a:lnTo>
                      <a:pt x="0" y="69"/>
                    </a:lnTo>
                    <a:lnTo>
                      <a:pt x="0" y="54"/>
                    </a:lnTo>
                    <a:lnTo>
                      <a:pt x="2" y="44"/>
                    </a:lnTo>
                    <a:lnTo>
                      <a:pt x="4" y="31"/>
                    </a:lnTo>
                    <a:lnTo>
                      <a:pt x="9" y="23"/>
                    </a:lnTo>
                    <a:lnTo>
                      <a:pt x="12" y="1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4193" name="Freeform 33"/>
              <p:cNvSpPr>
                <a:spLocks/>
              </p:cNvSpPr>
              <p:nvPr/>
            </p:nvSpPr>
            <p:spPr bwMode="auto">
              <a:xfrm>
                <a:off x="2525" y="2625"/>
                <a:ext cx="311" cy="195"/>
              </a:xfrm>
              <a:custGeom>
                <a:avLst/>
                <a:gdLst>
                  <a:gd name="T0" fmla="*/ 7 w 311"/>
                  <a:gd name="T1" fmla="*/ 126 h 195"/>
                  <a:gd name="T2" fmla="*/ 2 w 311"/>
                  <a:gd name="T3" fmla="*/ 148 h 195"/>
                  <a:gd name="T4" fmla="*/ 27 w 311"/>
                  <a:gd name="T5" fmla="*/ 170 h 195"/>
                  <a:gd name="T6" fmla="*/ 60 w 311"/>
                  <a:gd name="T7" fmla="*/ 154 h 195"/>
                  <a:gd name="T8" fmla="*/ 106 w 311"/>
                  <a:gd name="T9" fmla="*/ 146 h 195"/>
                  <a:gd name="T10" fmla="*/ 161 w 311"/>
                  <a:gd name="T11" fmla="*/ 159 h 195"/>
                  <a:gd name="T12" fmla="*/ 196 w 311"/>
                  <a:gd name="T13" fmla="*/ 185 h 195"/>
                  <a:gd name="T14" fmla="*/ 215 w 311"/>
                  <a:gd name="T15" fmla="*/ 195 h 195"/>
                  <a:gd name="T16" fmla="*/ 228 w 311"/>
                  <a:gd name="T17" fmla="*/ 186 h 195"/>
                  <a:gd name="T18" fmla="*/ 242 w 311"/>
                  <a:gd name="T19" fmla="*/ 169 h 195"/>
                  <a:gd name="T20" fmla="*/ 260 w 311"/>
                  <a:gd name="T21" fmla="*/ 128 h 195"/>
                  <a:gd name="T22" fmla="*/ 268 w 311"/>
                  <a:gd name="T23" fmla="*/ 92 h 195"/>
                  <a:gd name="T24" fmla="*/ 268 w 311"/>
                  <a:gd name="T25" fmla="*/ 63 h 195"/>
                  <a:gd name="T26" fmla="*/ 281 w 311"/>
                  <a:gd name="T27" fmla="*/ 51 h 195"/>
                  <a:gd name="T28" fmla="*/ 304 w 311"/>
                  <a:gd name="T29" fmla="*/ 51 h 195"/>
                  <a:gd name="T30" fmla="*/ 309 w 311"/>
                  <a:gd name="T31" fmla="*/ 37 h 195"/>
                  <a:gd name="T32" fmla="*/ 289 w 311"/>
                  <a:gd name="T33" fmla="*/ 36 h 195"/>
                  <a:gd name="T34" fmla="*/ 274 w 311"/>
                  <a:gd name="T35" fmla="*/ 39 h 195"/>
                  <a:gd name="T36" fmla="*/ 280 w 311"/>
                  <a:gd name="T37" fmla="*/ 26 h 195"/>
                  <a:gd name="T38" fmla="*/ 287 w 311"/>
                  <a:gd name="T39" fmla="*/ 10 h 195"/>
                  <a:gd name="T40" fmla="*/ 279 w 311"/>
                  <a:gd name="T41" fmla="*/ 0 h 195"/>
                  <a:gd name="T42" fmla="*/ 266 w 311"/>
                  <a:gd name="T43" fmla="*/ 15 h 195"/>
                  <a:gd name="T44" fmla="*/ 260 w 311"/>
                  <a:gd name="T45" fmla="*/ 36 h 195"/>
                  <a:gd name="T46" fmla="*/ 238 w 311"/>
                  <a:gd name="T47" fmla="*/ 31 h 195"/>
                  <a:gd name="T48" fmla="*/ 220 w 311"/>
                  <a:gd name="T49" fmla="*/ 33 h 195"/>
                  <a:gd name="T50" fmla="*/ 224 w 311"/>
                  <a:gd name="T51" fmla="*/ 49 h 195"/>
                  <a:gd name="T52" fmla="*/ 246 w 311"/>
                  <a:gd name="T53" fmla="*/ 52 h 195"/>
                  <a:gd name="T54" fmla="*/ 256 w 311"/>
                  <a:gd name="T55" fmla="*/ 66 h 195"/>
                  <a:gd name="T56" fmla="*/ 244 w 311"/>
                  <a:gd name="T57" fmla="*/ 105 h 195"/>
                  <a:gd name="T58" fmla="*/ 221 w 311"/>
                  <a:gd name="T59" fmla="*/ 140 h 195"/>
                  <a:gd name="T60" fmla="*/ 200 w 311"/>
                  <a:gd name="T61" fmla="*/ 148 h 195"/>
                  <a:gd name="T62" fmla="*/ 154 w 311"/>
                  <a:gd name="T63" fmla="*/ 125 h 195"/>
                  <a:gd name="T64" fmla="*/ 99 w 311"/>
                  <a:gd name="T65" fmla="*/ 115 h 195"/>
                  <a:gd name="T66" fmla="*/ 45 w 311"/>
                  <a:gd name="T67" fmla="*/ 115 h 195"/>
                  <a:gd name="T68" fmla="*/ 19 w 311"/>
                  <a:gd name="T69" fmla="*/ 122 h 19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11"/>
                  <a:gd name="T106" fmla="*/ 0 h 195"/>
                  <a:gd name="T107" fmla="*/ 311 w 311"/>
                  <a:gd name="T108" fmla="*/ 195 h 19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11" h="195">
                    <a:moveTo>
                      <a:pt x="19" y="122"/>
                    </a:moveTo>
                    <a:lnTo>
                      <a:pt x="7" y="126"/>
                    </a:lnTo>
                    <a:lnTo>
                      <a:pt x="0" y="136"/>
                    </a:lnTo>
                    <a:lnTo>
                      <a:pt x="2" y="148"/>
                    </a:lnTo>
                    <a:lnTo>
                      <a:pt x="11" y="164"/>
                    </a:lnTo>
                    <a:lnTo>
                      <a:pt x="27" y="170"/>
                    </a:lnTo>
                    <a:lnTo>
                      <a:pt x="46" y="162"/>
                    </a:lnTo>
                    <a:lnTo>
                      <a:pt x="60" y="154"/>
                    </a:lnTo>
                    <a:lnTo>
                      <a:pt x="80" y="148"/>
                    </a:lnTo>
                    <a:lnTo>
                      <a:pt x="106" y="146"/>
                    </a:lnTo>
                    <a:lnTo>
                      <a:pt x="133" y="148"/>
                    </a:lnTo>
                    <a:lnTo>
                      <a:pt x="161" y="159"/>
                    </a:lnTo>
                    <a:lnTo>
                      <a:pt x="181" y="170"/>
                    </a:lnTo>
                    <a:lnTo>
                      <a:pt x="196" y="185"/>
                    </a:lnTo>
                    <a:lnTo>
                      <a:pt x="202" y="191"/>
                    </a:lnTo>
                    <a:lnTo>
                      <a:pt x="215" y="195"/>
                    </a:lnTo>
                    <a:lnTo>
                      <a:pt x="222" y="192"/>
                    </a:lnTo>
                    <a:lnTo>
                      <a:pt x="228" y="186"/>
                    </a:lnTo>
                    <a:lnTo>
                      <a:pt x="233" y="180"/>
                    </a:lnTo>
                    <a:lnTo>
                      <a:pt x="242" y="169"/>
                    </a:lnTo>
                    <a:lnTo>
                      <a:pt x="252" y="149"/>
                    </a:lnTo>
                    <a:lnTo>
                      <a:pt x="260" y="128"/>
                    </a:lnTo>
                    <a:lnTo>
                      <a:pt x="265" y="107"/>
                    </a:lnTo>
                    <a:lnTo>
                      <a:pt x="268" y="92"/>
                    </a:lnTo>
                    <a:lnTo>
                      <a:pt x="271" y="72"/>
                    </a:lnTo>
                    <a:lnTo>
                      <a:pt x="268" y="63"/>
                    </a:lnTo>
                    <a:lnTo>
                      <a:pt x="272" y="55"/>
                    </a:lnTo>
                    <a:lnTo>
                      <a:pt x="281" y="51"/>
                    </a:lnTo>
                    <a:lnTo>
                      <a:pt x="293" y="52"/>
                    </a:lnTo>
                    <a:lnTo>
                      <a:pt x="304" y="51"/>
                    </a:lnTo>
                    <a:lnTo>
                      <a:pt x="311" y="45"/>
                    </a:lnTo>
                    <a:lnTo>
                      <a:pt x="309" y="37"/>
                    </a:lnTo>
                    <a:lnTo>
                      <a:pt x="301" y="34"/>
                    </a:lnTo>
                    <a:lnTo>
                      <a:pt x="289" y="36"/>
                    </a:lnTo>
                    <a:lnTo>
                      <a:pt x="279" y="39"/>
                    </a:lnTo>
                    <a:lnTo>
                      <a:pt x="274" y="39"/>
                    </a:lnTo>
                    <a:lnTo>
                      <a:pt x="273" y="35"/>
                    </a:lnTo>
                    <a:lnTo>
                      <a:pt x="280" y="26"/>
                    </a:lnTo>
                    <a:lnTo>
                      <a:pt x="286" y="19"/>
                    </a:lnTo>
                    <a:lnTo>
                      <a:pt x="287" y="10"/>
                    </a:lnTo>
                    <a:lnTo>
                      <a:pt x="286" y="4"/>
                    </a:lnTo>
                    <a:lnTo>
                      <a:pt x="279" y="0"/>
                    </a:lnTo>
                    <a:lnTo>
                      <a:pt x="271" y="4"/>
                    </a:lnTo>
                    <a:lnTo>
                      <a:pt x="266" y="15"/>
                    </a:lnTo>
                    <a:lnTo>
                      <a:pt x="264" y="29"/>
                    </a:lnTo>
                    <a:lnTo>
                      <a:pt x="260" y="36"/>
                    </a:lnTo>
                    <a:lnTo>
                      <a:pt x="252" y="37"/>
                    </a:lnTo>
                    <a:lnTo>
                      <a:pt x="238" y="31"/>
                    </a:lnTo>
                    <a:lnTo>
                      <a:pt x="228" y="28"/>
                    </a:lnTo>
                    <a:lnTo>
                      <a:pt x="220" y="33"/>
                    </a:lnTo>
                    <a:lnTo>
                      <a:pt x="218" y="44"/>
                    </a:lnTo>
                    <a:lnTo>
                      <a:pt x="224" y="49"/>
                    </a:lnTo>
                    <a:lnTo>
                      <a:pt x="235" y="51"/>
                    </a:lnTo>
                    <a:lnTo>
                      <a:pt x="246" y="52"/>
                    </a:lnTo>
                    <a:lnTo>
                      <a:pt x="255" y="55"/>
                    </a:lnTo>
                    <a:lnTo>
                      <a:pt x="256" y="66"/>
                    </a:lnTo>
                    <a:lnTo>
                      <a:pt x="252" y="86"/>
                    </a:lnTo>
                    <a:lnTo>
                      <a:pt x="244" y="105"/>
                    </a:lnTo>
                    <a:lnTo>
                      <a:pt x="233" y="125"/>
                    </a:lnTo>
                    <a:lnTo>
                      <a:pt x="221" y="140"/>
                    </a:lnTo>
                    <a:lnTo>
                      <a:pt x="212" y="148"/>
                    </a:lnTo>
                    <a:lnTo>
                      <a:pt x="200" y="148"/>
                    </a:lnTo>
                    <a:lnTo>
                      <a:pt x="178" y="134"/>
                    </a:lnTo>
                    <a:lnTo>
                      <a:pt x="154" y="125"/>
                    </a:lnTo>
                    <a:lnTo>
                      <a:pt x="128" y="117"/>
                    </a:lnTo>
                    <a:lnTo>
                      <a:pt x="99" y="115"/>
                    </a:lnTo>
                    <a:lnTo>
                      <a:pt x="71" y="114"/>
                    </a:lnTo>
                    <a:lnTo>
                      <a:pt x="45" y="115"/>
                    </a:lnTo>
                    <a:lnTo>
                      <a:pt x="28" y="120"/>
                    </a:lnTo>
                    <a:lnTo>
                      <a:pt x="19" y="1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4194" name="Freeform 34"/>
              <p:cNvSpPr>
                <a:spLocks/>
              </p:cNvSpPr>
              <p:nvPr/>
            </p:nvSpPr>
            <p:spPr bwMode="auto">
              <a:xfrm>
                <a:off x="2159" y="2511"/>
                <a:ext cx="345" cy="306"/>
              </a:xfrm>
              <a:custGeom>
                <a:avLst/>
                <a:gdLst>
                  <a:gd name="T0" fmla="*/ 307 w 345"/>
                  <a:gd name="T1" fmla="*/ 242 h 306"/>
                  <a:gd name="T2" fmla="*/ 345 w 345"/>
                  <a:gd name="T3" fmla="*/ 266 h 306"/>
                  <a:gd name="T4" fmla="*/ 339 w 345"/>
                  <a:gd name="T5" fmla="*/ 295 h 306"/>
                  <a:gd name="T6" fmla="*/ 300 w 345"/>
                  <a:gd name="T7" fmla="*/ 296 h 306"/>
                  <a:gd name="T8" fmla="*/ 235 w 345"/>
                  <a:gd name="T9" fmla="*/ 257 h 306"/>
                  <a:gd name="T10" fmla="*/ 176 w 345"/>
                  <a:gd name="T11" fmla="*/ 241 h 306"/>
                  <a:gd name="T12" fmla="*/ 145 w 345"/>
                  <a:gd name="T13" fmla="*/ 236 h 306"/>
                  <a:gd name="T14" fmla="*/ 135 w 345"/>
                  <a:gd name="T15" fmla="*/ 236 h 306"/>
                  <a:gd name="T16" fmla="*/ 122 w 345"/>
                  <a:gd name="T17" fmla="*/ 221 h 306"/>
                  <a:gd name="T18" fmla="*/ 112 w 345"/>
                  <a:gd name="T19" fmla="*/ 185 h 306"/>
                  <a:gd name="T20" fmla="*/ 96 w 345"/>
                  <a:gd name="T21" fmla="*/ 141 h 306"/>
                  <a:gd name="T22" fmla="*/ 72 w 345"/>
                  <a:gd name="T23" fmla="*/ 108 h 306"/>
                  <a:gd name="T24" fmla="*/ 51 w 345"/>
                  <a:gd name="T25" fmla="*/ 93 h 306"/>
                  <a:gd name="T26" fmla="*/ 24 w 345"/>
                  <a:gd name="T27" fmla="*/ 90 h 306"/>
                  <a:gd name="T28" fmla="*/ 0 w 345"/>
                  <a:gd name="T29" fmla="*/ 75 h 306"/>
                  <a:gd name="T30" fmla="*/ 6 w 345"/>
                  <a:gd name="T31" fmla="*/ 53 h 306"/>
                  <a:gd name="T32" fmla="*/ 21 w 345"/>
                  <a:gd name="T33" fmla="*/ 57 h 306"/>
                  <a:gd name="T34" fmla="*/ 20 w 345"/>
                  <a:gd name="T35" fmla="*/ 67 h 306"/>
                  <a:gd name="T36" fmla="*/ 41 w 345"/>
                  <a:gd name="T37" fmla="*/ 74 h 306"/>
                  <a:gd name="T38" fmla="*/ 52 w 345"/>
                  <a:gd name="T39" fmla="*/ 50 h 306"/>
                  <a:gd name="T40" fmla="*/ 38 w 345"/>
                  <a:gd name="T41" fmla="*/ 42 h 306"/>
                  <a:gd name="T42" fmla="*/ 25 w 345"/>
                  <a:gd name="T43" fmla="*/ 47 h 306"/>
                  <a:gd name="T44" fmla="*/ 25 w 345"/>
                  <a:gd name="T45" fmla="*/ 33 h 306"/>
                  <a:gd name="T46" fmla="*/ 42 w 345"/>
                  <a:gd name="T47" fmla="*/ 24 h 306"/>
                  <a:gd name="T48" fmla="*/ 62 w 345"/>
                  <a:gd name="T49" fmla="*/ 31 h 306"/>
                  <a:gd name="T50" fmla="*/ 63 w 345"/>
                  <a:gd name="T51" fmla="*/ 9 h 306"/>
                  <a:gd name="T52" fmla="*/ 86 w 345"/>
                  <a:gd name="T53" fmla="*/ 3 h 306"/>
                  <a:gd name="T54" fmla="*/ 85 w 345"/>
                  <a:gd name="T55" fmla="*/ 16 h 306"/>
                  <a:gd name="T56" fmla="*/ 78 w 345"/>
                  <a:gd name="T57" fmla="*/ 28 h 306"/>
                  <a:gd name="T58" fmla="*/ 72 w 345"/>
                  <a:gd name="T59" fmla="*/ 41 h 306"/>
                  <a:gd name="T60" fmla="*/ 71 w 345"/>
                  <a:gd name="T61" fmla="*/ 71 h 306"/>
                  <a:gd name="T62" fmla="*/ 82 w 345"/>
                  <a:gd name="T63" fmla="*/ 86 h 306"/>
                  <a:gd name="T64" fmla="*/ 101 w 345"/>
                  <a:gd name="T65" fmla="*/ 112 h 306"/>
                  <a:gd name="T66" fmla="*/ 118 w 345"/>
                  <a:gd name="T67" fmla="*/ 142 h 306"/>
                  <a:gd name="T68" fmla="*/ 134 w 345"/>
                  <a:gd name="T69" fmla="*/ 180 h 306"/>
                  <a:gd name="T70" fmla="*/ 149 w 345"/>
                  <a:gd name="T71" fmla="*/ 201 h 306"/>
                  <a:gd name="T72" fmla="*/ 189 w 345"/>
                  <a:gd name="T73" fmla="*/ 211 h 306"/>
                  <a:gd name="T74" fmla="*/ 239 w 345"/>
                  <a:gd name="T75" fmla="*/ 223 h 306"/>
                  <a:gd name="T76" fmla="*/ 263 w 345"/>
                  <a:gd name="T77" fmla="*/ 231 h 30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45"/>
                  <a:gd name="T118" fmla="*/ 0 h 306"/>
                  <a:gd name="T119" fmla="*/ 345 w 345"/>
                  <a:gd name="T120" fmla="*/ 306 h 30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45" h="306">
                    <a:moveTo>
                      <a:pt x="263" y="231"/>
                    </a:moveTo>
                    <a:lnTo>
                      <a:pt x="307" y="242"/>
                    </a:lnTo>
                    <a:lnTo>
                      <a:pt x="333" y="252"/>
                    </a:lnTo>
                    <a:lnTo>
                      <a:pt x="345" y="266"/>
                    </a:lnTo>
                    <a:lnTo>
                      <a:pt x="345" y="282"/>
                    </a:lnTo>
                    <a:lnTo>
                      <a:pt x="339" y="295"/>
                    </a:lnTo>
                    <a:lnTo>
                      <a:pt x="326" y="306"/>
                    </a:lnTo>
                    <a:lnTo>
                      <a:pt x="300" y="296"/>
                    </a:lnTo>
                    <a:lnTo>
                      <a:pt x="268" y="275"/>
                    </a:lnTo>
                    <a:lnTo>
                      <a:pt x="235" y="257"/>
                    </a:lnTo>
                    <a:lnTo>
                      <a:pt x="206" y="246"/>
                    </a:lnTo>
                    <a:lnTo>
                      <a:pt x="176" y="241"/>
                    </a:lnTo>
                    <a:lnTo>
                      <a:pt x="157" y="237"/>
                    </a:lnTo>
                    <a:lnTo>
                      <a:pt x="145" y="236"/>
                    </a:lnTo>
                    <a:lnTo>
                      <a:pt x="142" y="237"/>
                    </a:lnTo>
                    <a:lnTo>
                      <a:pt x="135" y="236"/>
                    </a:lnTo>
                    <a:lnTo>
                      <a:pt x="129" y="230"/>
                    </a:lnTo>
                    <a:lnTo>
                      <a:pt x="122" y="221"/>
                    </a:lnTo>
                    <a:lnTo>
                      <a:pt x="118" y="207"/>
                    </a:lnTo>
                    <a:lnTo>
                      <a:pt x="112" y="185"/>
                    </a:lnTo>
                    <a:lnTo>
                      <a:pt x="104" y="162"/>
                    </a:lnTo>
                    <a:lnTo>
                      <a:pt x="96" y="141"/>
                    </a:lnTo>
                    <a:lnTo>
                      <a:pt x="83" y="123"/>
                    </a:lnTo>
                    <a:lnTo>
                      <a:pt x="72" y="108"/>
                    </a:lnTo>
                    <a:lnTo>
                      <a:pt x="60" y="97"/>
                    </a:lnTo>
                    <a:lnTo>
                      <a:pt x="51" y="93"/>
                    </a:lnTo>
                    <a:lnTo>
                      <a:pt x="39" y="90"/>
                    </a:lnTo>
                    <a:lnTo>
                      <a:pt x="24" y="90"/>
                    </a:lnTo>
                    <a:lnTo>
                      <a:pt x="10" y="86"/>
                    </a:lnTo>
                    <a:lnTo>
                      <a:pt x="0" y="75"/>
                    </a:lnTo>
                    <a:lnTo>
                      <a:pt x="0" y="64"/>
                    </a:lnTo>
                    <a:lnTo>
                      <a:pt x="6" y="53"/>
                    </a:lnTo>
                    <a:lnTo>
                      <a:pt x="17" y="50"/>
                    </a:lnTo>
                    <a:lnTo>
                      <a:pt x="21" y="57"/>
                    </a:lnTo>
                    <a:lnTo>
                      <a:pt x="20" y="60"/>
                    </a:lnTo>
                    <a:lnTo>
                      <a:pt x="20" y="67"/>
                    </a:lnTo>
                    <a:lnTo>
                      <a:pt x="28" y="73"/>
                    </a:lnTo>
                    <a:lnTo>
                      <a:pt x="41" y="74"/>
                    </a:lnTo>
                    <a:lnTo>
                      <a:pt x="51" y="65"/>
                    </a:lnTo>
                    <a:lnTo>
                      <a:pt x="52" y="50"/>
                    </a:lnTo>
                    <a:lnTo>
                      <a:pt x="46" y="41"/>
                    </a:lnTo>
                    <a:lnTo>
                      <a:pt x="38" y="42"/>
                    </a:lnTo>
                    <a:lnTo>
                      <a:pt x="31" y="48"/>
                    </a:lnTo>
                    <a:lnTo>
                      <a:pt x="25" y="47"/>
                    </a:lnTo>
                    <a:lnTo>
                      <a:pt x="20" y="38"/>
                    </a:lnTo>
                    <a:lnTo>
                      <a:pt x="25" y="33"/>
                    </a:lnTo>
                    <a:lnTo>
                      <a:pt x="31" y="26"/>
                    </a:lnTo>
                    <a:lnTo>
                      <a:pt x="42" y="24"/>
                    </a:lnTo>
                    <a:lnTo>
                      <a:pt x="51" y="26"/>
                    </a:lnTo>
                    <a:lnTo>
                      <a:pt x="62" y="31"/>
                    </a:lnTo>
                    <a:lnTo>
                      <a:pt x="61" y="23"/>
                    </a:lnTo>
                    <a:lnTo>
                      <a:pt x="63" y="9"/>
                    </a:lnTo>
                    <a:lnTo>
                      <a:pt x="73" y="0"/>
                    </a:lnTo>
                    <a:lnTo>
                      <a:pt x="86" y="3"/>
                    </a:lnTo>
                    <a:lnTo>
                      <a:pt x="86" y="13"/>
                    </a:lnTo>
                    <a:lnTo>
                      <a:pt x="85" y="16"/>
                    </a:lnTo>
                    <a:lnTo>
                      <a:pt x="81" y="26"/>
                    </a:lnTo>
                    <a:lnTo>
                      <a:pt x="78" y="28"/>
                    </a:lnTo>
                    <a:lnTo>
                      <a:pt x="74" y="38"/>
                    </a:lnTo>
                    <a:lnTo>
                      <a:pt x="72" y="41"/>
                    </a:lnTo>
                    <a:lnTo>
                      <a:pt x="73" y="57"/>
                    </a:lnTo>
                    <a:lnTo>
                      <a:pt x="71" y="71"/>
                    </a:lnTo>
                    <a:lnTo>
                      <a:pt x="71" y="74"/>
                    </a:lnTo>
                    <a:lnTo>
                      <a:pt x="82" y="86"/>
                    </a:lnTo>
                    <a:lnTo>
                      <a:pt x="91" y="99"/>
                    </a:lnTo>
                    <a:lnTo>
                      <a:pt x="101" y="112"/>
                    </a:lnTo>
                    <a:lnTo>
                      <a:pt x="111" y="125"/>
                    </a:lnTo>
                    <a:lnTo>
                      <a:pt x="118" y="142"/>
                    </a:lnTo>
                    <a:lnTo>
                      <a:pt x="126" y="164"/>
                    </a:lnTo>
                    <a:lnTo>
                      <a:pt x="134" y="180"/>
                    </a:lnTo>
                    <a:lnTo>
                      <a:pt x="141" y="193"/>
                    </a:lnTo>
                    <a:lnTo>
                      <a:pt x="149" y="201"/>
                    </a:lnTo>
                    <a:lnTo>
                      <a:pt x="166" y="206"/>
                    </a:lnTo>
                    <a:lnTo>
                      <a:pt x="189" y="211"/>
                    </a:lnTo>
                    <a:lnTo>
                      <a:pt x="218" y="216"/>
                    </a:lnTo>
                    <a:lnTo>
                      <a:pt x="239" y="223"/>
                    </a:lnTo>
                    <a:lnTo>
                      <a:pt x="255" y="229"/>
                    </a:lnTo>
                    <a:lnTo>
                      <a:pt x="263" y="23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4195" name="Freeform 35"/>
              <p:cNvSpPr>
                <a:spLocks/>
              </p:cNvSpPr>
              <p:nvPr/>
            </p:nvSpPr>
            <p:spPr bwMode="auto">
              <a:xfrm>
                <a:off x="2483" y="2899"/>
                <a:ext cx="100" cy="462"/>
              </a:xfrm>
              <a:custGeom>
                <a:avLst/>
                <a:gdLst>
                  <a:gd name="T0" fmla="*/ 49 w 100"/>
                  <a:gd name="T1" fmla="*/ 90 h 462"/>
                  <a:gd name="T2" fmla="*/ 37 w 100"/>
                  <a:gd name="T3" fmla="*/ 41 h 462"/>
                  <a:gd name="T4" fmla="*/ 42 w 100"/>
                  <a:gd name="T5" fmla="*/ 6 h 462"/>
                  <a:gd name="T6" fmla="*/ 60 w 100"/>
                  <a:gd name="T7" fmla="*/ 0 h 462"/>
                  <a:gd name="T8" fmla="*/ 63 w 100"/>
                  <a:gd name="T9" fmla="*/ 1 h 462"/>
                  <a:gd name="T10" fmla="*/ 80 w 100"/>
                  <a:gd name="T11" fmla="*/ 4 h 462"/>
                  <a:gd name="T12" fmla="*/ 81 w 100"/>
                  <a:gd name="T13" fmla="*/ 7 h 462"/>
                  <a:gd name="T14" fmla="*/ 94 w 100"/>
                  <a:gd name="T15" fmla="*/ 30 h 462"/>
                  <a:gd name="T16" fmla="*/ 96 w 100"/>
                  <a:gd name="T17" fmla="*/ 57 h 462"/>
                  <a:gd name="T18" fmla="*/ 100 w 100"/>
                  <a:gd name="T19" fmla="*/ 113 h 462"/>
                  <a:gd name="T20" fmla="*/ 98 w 100"/>
                  <a:gd name="T21" fmla="*/ 153 h 462"/>
                  <a:gd name="T22" fmla="*/ 96 w 100"/>
                  <a:gd name="T23" fmla="*/ 190 h 462"/>
                  <a:gd name="T24" fmla="*/ 91 w 100"/>
                  <a:gd name="T25" fmla="*/ 228 h 462"/>
                  <a:gd name="T26" fmla="*/ 81 w 100"/>
                  <a:gd name="T27" fmla="*/ 257 h 462"/>
                  <a:gd name="T28" fmla="*/ 73 w 100"/>
                  <a:gd name="T29" fmla="*/ 281 h 462"/>
                  <a:gd name="T30" fmla="*/ 57 w 100"/>
                  <a:gd name="T31" fmla="*/ 306 h 462"/>
                  <a:gd name="T32" fmla="*/ 44 w 100"/>
                  <a:gd name="T33" fmla="*/ 323 h 462"/>
                  <a:gd name="T34" fmla="*/ 37 w 100"/>
                  <a:gd name="T35" fmla="*/ 333 h 462"/>
                  <a:gd name="T36" fmla="*/ 35 w 100"/>
                  <a:gd name="T37" fmla="*/ 336 h 462"/>
                  <a:gd name="T38" fmla="*/ 37 w 100"/>
                  <a:gd name="T39" fmla="*/ 345 h 462"/>
                  <a:gd name="T40" fmla="*/ 48 w 100"/>
                  <a:gd name="T41" fmla="*/ 355 h 462"/>
                  <a:gd name="T42" fmla="*/ 65 w 100"/>
                  <a:gd name="T43" fmla="*/ 372 h 462"/>
                  <a:gd name="T44" fmla="*/ 76 w 100"/>
                  <a:gd name="T45" fmla="*/ 394 h 462"/>
                  <a:gd name="T46" fmla="*/ 81 w 100"/>
                  <a:gd name="T47" fmla="*/ 413 h 462"/>
                  <a:gd name="T48" fmla="*/ 82 w 100"/>
                  <a:gd name="T49" fmla="*/ 427 h 462"/>
                  <a:gd name="T50" fmla="*/ 84 w 100"/>
                  <a:gd name="T51" fmla="*/ 442 h 462"/>
                  <a:gd name="T52" fmla="*/ 88 w 100"/>
                  <a:gd name="T53" fmla="*/ 450 h 462"/>
                  <a:gd name="T54" fmla="*/ 88 w 100"/>
                  <a:gd name="T55" fmla="*/ 459 h 462"/>
                  <a:gd name="T56" fmla="*/ 79 w 100"/>
                  <a:gd name="T57" fmla="*/ 462 h 462"/>
                  <a:gd name="T58" fmla="*/ 55 w 100"/>
                  <a:gd name="T59" fmla="*/ 460 h 462"/>
                  <a:gd name="T60" fmla="*/ 55 w 100"/>
                  <a:gd name="T61" fmla="*/ 447 h 462"/>
                  <a:gd name="T62" fmla="*/ 58 w 100"/>
                  <a:gd name="T63" fmla="*/ 436 h 462"/>
                  <a:gd name="T64" fmla="*/ 58 w 100"/>
                  <a:gd name="T65" fmla="*/ 412 h 462"/>
                  <a:gd name="T66" fmla="*/ 52 w 100"/>
                  <a:gd name="T67" fmla="*/ 392 h 462"/>
                  <a:gd name="T68" fmla="*/ 39 w 100"/>
                  <a:gd name="T69" fmla="*/ 377 h 462"/>
                  <a:gd name="T70" fmla="*/ 24 w 100"/>
                  <a:gd name="T71" fmla="*/ 365 h 462"/>
                  <a:gd name="T72" fmla="*/ 8 w 100"/>
                  <a:gd name="T73" fmla="*/ 353 h 462"/>
                  <a:gd name="T74" fmla="*/ 2 w 100"/>
                  <a:gd name="T75" fmla="*/ 343 h 462"/>
                  <a:gd name="T76" fmla="*/ 0 w 100"/>
                  <a:gd name="T77" fmla="*/ 331 h 462"/>
                  <a:gd name="T78" fmla="*/ 3 w 100"/>
                  <a:gd name="T79" fmla="*/ 323 h 462"/>
                  <a:gd name="T80" fmla="*/ 13 w 100"/>
                  <a:gd name="T81" fmla="*/ 315 h 462"/>
                  <a:gd name="T82" fmla="*/ 20 w 100"/>
                  <a:gd name="T83" fmla="*/ 309 h 462"/>
                  <a:gd name="T84" fmla="*/ 32 w 100"/>
                  <a:gd name="T85" fmla="*/ 301 h 462"/>
                  <a:gd name="T86" fmla="*/ 42 w 100"/>
                  <a:gd name="T87" fmla="*/ 285 h 462"/>
                  <a:gd name="T88" fmla="*/ 52 w 100"/>
                  <a:gd name="T89" fmla="*/ 262 h 462"/>
                  <a:gd name="T90" fmla="*/ 61 w 100"/>
                  <a:gd name="T91" fmla="*/ 237 h 462"/>
                  <a:gd name="T92" fmla="*/ 66 w 100"/>
                  <a:gd name="T93" fmla="*/ 207 h 462"/>
                  <a:gd name="T94" fmla="*/ 62 w 100"/>
                  <a:gd name="T95" fmla="*/ 159 h 462"/>
                  <a:gd name="T96" fmla="*/ 58 w 100"/>
                  <a:gd name="T97" fmla="*/ 126 h 462"/>
                  <a:gd name="T98" fmla="*/ 52 w 100"/>
                  <a:gd name="T99" fmla="*/ 101 h 462"/>
                  <a:gd name="T100" fmla="*/ 49 w 100"/>
                  <a:gd name="T101" fmla="*/ 90 h 46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00"/>
                  <a:gd name="T154" fmla="*/ 0 h 462"/>
                  <a:gd name="T155" fmla="*/ 100 w 100"/>
                  <a:gd name="T156" fmla="*/ 462 h 46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00" h="462">
                    <a:moveTo>
                      <a:pt x="49" y="90"/>
                    </a:moveTo>
                    <a:lnTo>
                      <a:pt x="37" y="41"/>
                    </a:lnTo>
                    <a:lnTo>
                      <a:pt x="42" y="6"/>
                    </a:lnTo>
                    <a:lnTo>
                      <a:pt x="60" y="0"/>
                    </a:lnTo>
                    <a:lnTo>
                      <a:pt x="63" y="1"/>
                    </a:lnTo>
                    <a:lnTo>
                      <a:pt x="80" y="4"/>
                    </a:lnTo>
                    <a:lnTo>
                      <a:pt x="81" y="7"/>
                    </a:lnTo>
                    <a:lnTo>
                      <a:pt x="94" y="30"/>
                    </a:lnTo>
                    <a:lnTo>
                      <a:pt x="96" y="57"/>
                    </a:lnTo>
                    <a:lnTo>
                      <a:pt x="100" y="113"/>
                    </a:lnTo>
                    <a:lnTo>
                      <a:pt x="98" y="153"/>
                    </a:lnTo>
                    <a:lnTo>
                      <a:pt x="96" y="190"/>
                    </a:lnTo>
                    <a:lnTo>
                      <a:pt x="91" y="228"/>
                    </a:lnTo>
                    <a:lnTo>
                      <a:pt x="81" y="257"/>
                    </a:lnTo>
                    <a:lnTo>
                      <a:pt x="73" y="281"/>
                    </a:lnTo>
                    <a:lnTo>
                      <a:pt x="57" y="306"/>
                    </a:lnTo>
                    <a:lnTo>
                      <a:pt x="44" y="323"/>
                    </a:lnTo>
                    <a:lnTo>
                      <a:pt x="37" y="333"/>
                    </a:lnTo>
                    <a:lnTo>
                      <a:pt x="35" y="336"/>
                    </a:lnTo>
                    <a:lnTo>
                      <a:pt x="37" y="345"/>
                    </a:lnTo>
                    <a:lnTo>
                      <a:pt x="48" y="355"/>
                    </a:lnTo>
                    <a:lnTo>
                      <a:pt x="65" y="372"/>
                    </a:lnTo>
                    <a:lnTo>
                      <a:pt x="76" y="394"/>
                    </a:lnTo>
                    <a:lnTo>
                      <a:pt x="81" y="413"/>
                    </a:lnTo>
                    <a:lnTo>
                      <a:pt x="82" y="427"/>
                    </a:lnTo>
                    <a:lnTo>
                      <a:pt x="84" y="442"/>
                    </a:lnTo>
                    <a:lnTo>
                      <a:pt x="88" y="450"/>
                    </a:lnTo>
                    <a:lnTo>
                      <a:pt x="88" y="459"/>
                    </a:lnTo>
                    <a:lnTo>
                      <a:pt x="79" y="462"/>
                    </a:lnTo>
                    <a:lnTo>
                      <a:pt x="55" y="460"/>
                    </a:lnTo>
                    <a:lnTo>
                      <a:pt x="55" y="447"/>
                    </a:lnTo>
                    <a:lnTo>
                      <a:pt x="58" y="436"/>
                    </a:lnTo>
                    <a:lnTo>
                      <a:pt x="58" y="412"/>
                    </a:lnTo>
                    <a:lnTo>
                      <a:pt x="52" y="392"/>
                    </a:lnTo>
                    <a:lnTo>
                      <a:pt x="39" y="377"/>
                    </a:lnTo>
                    <a:lnTo>
                      <a:pt x="24" y="365"/>
                    </a:lnTo>
                    <a:lnTo>
                      <a:pt x="8" y="353"/>
                    </a:lnTo>
                    <a:lnTo>
                      <a:pt x="2" y="343"/>
                    </a:lnTo>
                    <a:lnTo>
                      <a:pt x="0" y="331"/>
                    </a:lnTo>
                    <a:lnTo>
                      <a:pt x="3" y="323"/>
                    </a:lnTo>
                    <a:lnTo>
                      <a:pt x="13" y="315"/>
                    </a:lnTo>
                    <a:lnTo>
                      <a:pt x="20" y="309"/>
                    </a:lnTo>
                    <a:lnTo>
                      <a:pt x="32" y="301"/>
                    </a:lnTo>
                    <a:lnTo>
                      <a:pt x="42" y="285"/>
                    </a:lnTo>
                    <a:lnTo>
                      <a:pt x="52" y="262"/>
                    </a:lnTo>
                    <a:lnTo>
                      <a:pt x="61" y="237"/>
                    </a:lnTo>
                    <a:lnTo>
                      <a:pt x="66" y="207"/>
                    </a:lnTo>
                    <a:lnTo>
                      <a:pt x="62" y="159"/>
                    </a:lnTo>
                    <a:lnTo>
                      <a:pt x="58" y="126"/>
                    </a:lnTo>
                    <a:lnTo>
                      <a:pt x="52" y="101"/>
                    </a:lnTo>
                    <a:lnTo>
                      <a:pt x="49" y="9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4196" name="Freeform 36"/>
              <p:cNvSpPr>
                <a:spLocks/>
              </p:cNvSpPr>
              <p:nvPr/>
            </p:nvSpPr>
            <p:spPr bwMode="auto">
              <a:xfrm>
                <a:off x="2284" y="2906"/>
                <a:ext cx="257" cy="298"/>
              </a:xfrm>
              <a:custGeom>
                <a:avLst/>
                <a:gdLst>
                  <a:gd name="T0" fmla="*/ 154 w 257"/>
                  <a:gd name="T1" fmla="*/ 156 h 298"/>
                  <a:gd name="T2" fmla="*/ 126 w 257"/>
                  <a:gd name="T3" fmla="*/ 148 h 298"/>
                  <a:gd name="T4" fmla="*/ 101 w 257"/>
                  <a:gd name="T5" fmla="*/ 144 h 298"/>
                  <a:gd name="T6" fmla="*/ 71 w 257"/>
                  <a:gd name="T7" fmla="*/ 144 h 298"/>
                  <a:gd name="T8" fmla="*/ 46 w 257"/>
                  <a:gd name="T9" fmla="*/ 148 h 298"/>
                  <a:gd name="T10" fmla="*/ 19 w 257"/>
                  <a:gd name="T11" fmla="*/ 155 h 298"/>
                  <a:gd name="T12" fmla="*/ 3 w 257"/>
                  <a:gd name="T13" fmla="*/ 165 h 298"/>
                  <a:gd name="T14" fmla="*/ 0 w 257"/>
                  <a:gd name="T15" fmla="*/ 174 h 298"/>
                  <a:gd name="T16" fmla="*/ 0 w 257"/>
                  <a:gd name="T17" fmla="*/ 177 h 298"/>
                  <a:gd name="T18" fmla="*/ 3 w 257"/>
                  <a:gd name="T19" fmla="*/ 185 h 298"/>
                  <a:gd name="T20" fmla="*/ 14 w 257"/>
                  <a:gd name="T21" fmla="*/ 193 h 298"/>
                  <a:gd name="T22" fmla="*/ 15 w 257"/>
                  <a:gd name="T23" fmla="*/ 196 h 298"/>
                  <a:gd name="T24" fmla="*/ 27 w 257"/>
                  <a:gd name="T25" fmla="*/ 205 h 298"/>
                  <a:gd name="T26" fmla="*/ 36 w 257"/>
                  <a:gd name="T27" fmla="*/ 221 h 298"/>
                  <a:gd name="T28" fmla="*/ 36 w 257"/>
                  <a:gd name="T29" fmla="*/ 225 h 298"/>
                  <a:gd name="T30" fmla="*/ 38 w 257"/>
                  <a:gd name="T31" fmla="*/ 243 h 298"/>
                  <a:gd name="T32" fmla="*/ 32 w 257"/>
                  <a:gd name="T33" fmla="*/ 260 h 298"/>
                  <a:gd name="T34" fmla="*/ 31 w 257"/>
                  <a:gd name="T35" fmla="*/ 263 h 298"/>
                  <a:gd name="T36" fmla="*/ 26 w 257"/>
                  <a:gd name="T37" fmla="*/ 272 h 298"/>
                  <a:gd name="T38" fmla="*/ 23 w 257"/>
                  <a:gd name="T39" fmla="*/ 273 h 298"/>
                  <a:gd name="T40" fmla="*/ 21 w 257"/>
                  <a:gd name="T41" fmla="*/ 278 h 298"/>
                  <a:gd name="T42" fmla="*/ 18 w 257"/>
                  <a:gd name="T43" fmla="*/ 279 h 298"/>
                  <a:gd name="T44" fmla="*/ 21 w 257"/>
                  <a:gd name="T45" fmla="*/ 290 h 298"/>
                  <a:gd name="T46" fmla="*/ 31 w 257"/>
                  <a:gd name="T47" fmla="*/ 298 h 298"/>
                  <a:gd name="T48" fmla="*/ 38 w 257"/>
                  <a:gd name="T49" fmla="*/ 293 h 298"/>
                  <a:gd name="T50" fmla="*/ 44 w 257"/>
                  <a:gd name="T51" fmla="*/ 278 h 298"/>
                  <a:gd name="T52" fmla="*/ 52 w 257"/>
                  <a:gd name="T53" fmla="*/ 259 h 298"/>
                  <a:gd name="T54" fmla="*/ 54 w 257"/>
                  <a:gd name="T55" fmla="*/ 241 h 298"/>
                  <a:gd name="T56" fmla="*/ 53 w 257"/>
                  <a:gd name="T57" fmla="*/ 221 h 298"/>
                  <a:gd name="T58" fmla="*/ 49 w 257"/>
                  <a:gd name="T59" fmla="*/ 208 h 298"/>
                  <a:gd name="T60" fmla="*/ 44 w 257"/>
                  <a:gd name="T61" fmla="*/ 195 h 298"/>
                  <a:gd name="T62" fmla="*/ 34 w 257"/>
                  <a:gd name="T63" fmla="*/ 184 h 298"/>
                  <a:gd name="T64" fmla="*/ 32 w 257"/>
                  <a:gd name="T65" fmla="*/ 173 h 298"/>
                  <a:gd name="T66" fmla="*/ 46 w 257"/>
                  <a:gd name="T67" fmla="*/ 168 h 298"/>
                  <a:gd name="T68" fmla="*/ 72 w 257"/>
                  <a:gd name="T69" fmla="*/ 168 h 298"/>
                  <a:gd name="T70" fmla="*/ 102 w 257"/>
                  <a:gd name="T71" fmla="*/ 170 h 298"/>
                  <a:gd name="T72" fmla="*/ 137 w 257"/>
                  <a:gd name="T73" fmla="*/ 178 h 298"/>
                  <a:gd name="T74" fmla="*/ 161 w 257"/>
                  <a:gd name="T75" fmla="*/ 186 h 298"/>
                  <a:gd name="T76" fmla="*/ 180 w 257"/>
                  <a:gd name="T77" fmla="*/ 195 h 298"/>
                  <a:gd name="T78" fmla="*/ 189 w 257"/>
                  <a:gd name="T79" fmla="*/ 196 h 298"/>
                  <a:gd name="T80" fmla="*/ 200 w 257"/>
                  <a:gd name="T81" fmla="*/ 195 h 298"/>
                  <a:gd name="T82" fmla="*/ 207 w 257"/>
                  <a:gd name="T83" fmla="*/ 193 h 298"/>
                  <a:gd name="T84" fmla="*/ 213 w 257"/>
                  <a:gd name="T85" fmla="*/ 185 h 298"/>
                  <a:gd name="T86" fmla="*/ 222 w 257"/>
                  <a:gd name="T87" fmla="*/ 168 h 298"/>
                  <a:gd name="T88" fmla="*/ 232 w 257"/>
                  <a:gd name="T89" fmla="*/ 134 h 298"/>
                  <a:gd name="T90" fmla="*/ 241 w 257"/>
                  <a:gd name="T91" fmla="*/ 100 h 298"/>
                  <a:gd name="T92" fmla="*/ 247 w 257"/>
                  <a:gd name="T93" fmla="*/ 67 h 298"/>
                  <a:gd name="T94" fmla="*/ 255 w 257"/>
                  <a:gd name="T95" fmla="*/ 37 h 298"/>
                  <a:gd name="T96" fmla="*/ 257 w 257"/>
                  <a:gd name="T97" fmla="*/ 13 h 298"/>
                  <a:gd name="T98" fmla="*/ 240 w 257"/>
                  <a:gd name="T99" fmla="*/ 0 h 298"/>
                  <a:gd name="T100" fmla="*/ 219 w 257"/>
                  <a:gd name="T101" fmla="*/ 4 h 298"/>
                  <a:gd name="T102" fmla="*/ 204 w 257"/>
                  <a:gd name="T103" fmla="*/ 12 h 298"/>
                  <a:gd name="T104" fmla="*/ 201 w 257"/>
                  <a:gd name="T105" fmla="*/ 23 h 298"/>
                  <a:gd name="T106" fmla="*/ 199 w 257"/>
                  <a:gd name="T107" fmla="*/ 60 h 298"/>
                  <a:gd name="T108" fmla="*/ 196 w 257"/>
                  <a:gd name="T109" fmla="*/ 106 h 298"/>
                  <a:gd name="T110" fmla="*/ 194 w 257"/>
                  <a:gd name="T111" fmla="*/ 136 h 298"/>
                  <a:gd name="T112" fmla="*/ 191 w 257"/>
                  <a:gd name="T113" fmla="*/ 153 h 298"/>
                  <a:gd name="T114" fmla="*/ 187 w 257"/>
                  <a:gd name="T115" fmla="*/ 161 h 298"/>
                  <a:gd name="T116" fmla="*/ 181 w 257"/>
                  <a:gd name="T117" fmla="*/ 163 h 298"/>
                  <a:gd name="T118" fmla="*/ 171 w 257"/>
                  <a:gd name="T119" fmla="*/ 163 h 298"/>
                  <a:gd name="T120" fmla="*/ 159 w 257"/>
                  <a:gd name="T121" fmla="*/ 157 h 298"/>
                  <a:gd name="T122" fmla="*/ 154 w 257"/>
                  <a:gd name="T123" fmla="*/ 156 h 29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57"/>
                  <a:gd name="T187" fmla="*/ 0 h 298"/>
                  <a:gd name="T188" fmla="*/ 257 w 257"/>
                  <a:gd name="T189" fmla="*/ 298 h 29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57" h="298">
                    <a:moveTo>
                      <a:pt x="154" y="156"/>
                    </a:moveTo>
                    <a:lnTo>
                      <a:pt x="126" y="148"/>
                    </a:lnTo>
                    <a:lnTo>
                      <a:pt x="101" y="144"/>
                    </a:lnTo>
                    <a:lnTo>
                      <a:pt x="71" y="144"/>
                    </a:lnTo>
                    <a:lnTo>
                      <a:pt x="46" y="148"/>
                    </a:lnTo>
                    <a:lnTo>
                      <a:pt x="19" y="155"/>
                    </a:lnTo>
                    <a:lnTo>
                      <a:pt x="3" y="165"/>
                    </a:lnTo>
                    <a:lnTo>
                      <a:pt x="0" y="174"/>
                    </a:lnTo>
                    <a:lnTo>
                      <a:pt x="0" y="177"/>
                    </a:lnTo>
                    <a:lnTo>
                      <a:pt x="3" y="185"/>
                    </a:lnTo>
                    <a:lnTo>
                      <a:pt x="14" y="193"/>
                    </a:lnTo>
                    <a:lnTo>
                      <a:pt x="15" y="196"/>
                    </a:lnTo>
                    <a:lnTo>
                      <a:pt x="27" y="205"/>
                    </a:lnTo>
                    <a:lnTo>
                      <a:pt x="36" y="221"/>
                    </a:lnTo>
                    <a:lnTo>
                      <a:pt x="36" y="225"/>
                    </a:lnTo>
                    <a:lnTo>
                      <a:pt x="38" y="243"/>
                    </a:lnTo>
                    <a:lnTo>
                      <a:pt x="32" y="260"/>
                    </a:lnTo>
                    <a:lnTo>
                      <a:pt x="31" y="263"/>
                    </a:lnTo>
                    <a:lnTo>
                      <a:pt x="26" y="272"/>
                    </a:lnTo>
                    <a:lnTo>
                      <a:pt x="23" y="273"/>
                    </a:lnTo>
                    <a:lnTo>
                      <a:pt x="21" y="278"/>
                    </a:lnTo>
                    <a:lnTo>
                      <a:pt x="18" y="279"/>
                    </a:lnTo>
                    <a:lnTo>
                      <a:pt x="21" y="290"/>
                    </a:lnTo>
                    <a:lnTo>
                      <a:pt x="31" y="298"/>
                    </a:lnTo>
                    <a:lnTo>
                      <a:pt x="38" y="293"/>
                    </a:lnTo>
                    <a:lnTo>
                      <a:pt x="44" y="278"/>
                    </a:lnTo>
                    <a:lnTo>
                      <a:pt x="52" y="259"/>
                    </a:lnTo>
                    <a:lnTo>
                      <a:pt x="54" y="241"/>
                    </a:lnTo>
                    <a:lnTo>
                      <a:pt x="53" y="221"/>
                    </a:lnTo>
                    <a:lnTo>
                      <a:pt x="49" y="208"/>
                    </a:lnTo>
                    <a:lnTo>
                      <a:pt x="44" y="195"/>
                    </a:lnTo>
                    <a:lnTo>
                      <a:pt x="34" y="184"/>
                    </a:lnTo>
                    <a:lnTo>
                      <a:pt x="32" y="173"/>
                    </a:lnTo>
                    <a:lnTo>
                      <a:pt x="46" y="168"/>
                    </a:lnTo>
                    <a:lnTo>
                      <a:pt x="72" y="168"/>
                    </a:lnTo>
                    <a:lnTo>
                      <a:pt x="102" y="170"/>
                    </a:lnTo>
                    <a:lnTo>
                      <a:pt x="137" y="178"/>
                    </a:lnTo>
                    <a:lnTo>
                      <a:pt x="161" y="186"/>
                    </a:lnTo>
                    <a:lnTo>
                      <a:pt x="180" y="195"/>
                    </a:lnTo>
                    <a:lnTo>
                      <a:pt x="189" y="196"/>
                    </a:lnTo>
                    <a:lnTo>
                      <a:pt x="200" y="195"/>
                    </a:lnTo>
                    <a:lnTo>
                      <a:pt x="207" y="193"/>
                    </a:lnTo>
                    <a:lnTo>
                      <a:pt x="213" y="185"/>
                    </a:lnTo>
                    <a:lnTo>
                      <a:pt x="222" y="168"/>
                    </a:lnTo>
                    <a:lnTo>
                      <a:pt x="232" y="134"/>
                    </a:lnTo>
                    <a:lnTo>
                      <a:pt x="241" y="100"/>
                    </a:lnTo>
                    <a:lnTo>
                      <a:pt x="247" y="67"/>
                    </a:lnTo>
                    <a:lnTo>
                      <a:pt x="255" y="37"/>
                    </a:lnTo>
                    <a:lnTo>
                      <a:pt x="257" y="13"/>
                    </a:lnTo>
                    <a:lnTo>
                      <a:pt x="240" y="0"/>
                    </a:lnTo>
                    <a:lnTo>
                      <a:pt x="219" y="4"/>
                    </a:lnTo>
                    <a:lnTo>
                      <a:pt x="204" y="12"/>
                    </a:lnTo>
                    <a:lnTo>
                      <a:pt x="201" y="23"/>
                    </a:lnTo>
                    <a:lnTo>
                      <a:pt x="199" y="60"/>
                    </a:lnTo>
                    <a:lnTo>
                      <a:pt x="196" y="106"/>
                    </a:lnTo>
                    <a:lnTo>
                      <a:pt x="194" y="136"/>
                    </a:lnTo>
                    <a:lnTo>
                      <a:pt x="191" y="153"/>
                    </a:lnTo>
                    <a:lnTo>
                      <a:pt x="187" y="161"/>
                    </a:lnTo>
                    <a:lnTo>
                      <a:pt x="181" y="163"/>
                    </a:lnTo>
                    <a:lnTo>
                      <a:pt x="171" y="163"/>
                    </a:lnTo>
                    <a:lnTo>
                      <a:pt x="159" y="157"/>
                    </a:lnTo>
                    <a:lnTo>
                      <a:pt x="154" y="15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grpSp>
        <p:grpSp>
          <p:nvGrpSpPr>
            <p:cNvPr id="134180" name="Group 37"/>
            <p:cNvGrpSpPr>
              <a:grpSpLocks/>
            </p:cNvGrpSpPr>
            <p:nvPr/>
          </p:nvGrpSpPr>
          <p:grpSpPr bwMode="auto">
            <a:xfrm>
              <a:off x="3648" y="2736"/>
              <a:ext cx="654" cy="677"/>
              <a:chOff x="2692" y="2744"/>
              <a:chExt cx="654" cy="677"/>
            </a:xfrm>
          </p:grpSpPr>
          <p:sp>
            <p:nvSpPr>
              <p:cNvPr id="134185" name="Freeform 38"/>
              <p:cNvSpPr>
                <a:spLocks/>
              </p:cNvSpPr>
              <p:nvPr/>
            </p:nvSpPr>
            <p:spPr bwMode="auto">
              <a:xfrm>
                <a:off x="2895" y="2744"/>
                <a:ext cx="178" cy="164"/>
              </a:xfrm>
              <a:custGeom>
                <a:avLst/>
                <a:gdLst>
                  <a:gd name="T0" fmla="*/ 74 w 178"/>
                  <a:gd name="T1" fmla="*/ 38 h 164"/>
                  <a:gd name="T2" fmla="*/ 58 w 178"/>
                  <a:gd name="T3" fmla="*/ 25 h 164"/>
                  <a:gd name="T4" fmla="*/ 42 w 178"/>
                  <a:gd name="T5" fmla="*/ 16 h 164"/>
                  <a:gd name="T6" fmla="*/ 26 w 178"/>
                  <a:gd name="T7" fmla="*/ 13 h 164"/>
                  <a:gd name="T8" fmla="*/ 14 w 178"/>
                  <a:gd name="T9" fmla="*/ 12 h 164"/>
                  <a:gd name="T10" fmla="*/ 10 w 178"/>
                  <a:gd name="T11" fmla="*/ 13 h 164"/>
                  <a:gd name="T12" fmla="*/ 5 w 178"/>
                  <a:gd name="T13" fmla="*/ 15 h 164"/>
                  <a:gd name="T14" fmla="*/ 0 w 178"/>
                  <a:gd name="T15" fmla="*/ 23 h 164"/>
                  <a:gd name="T16" fmla="*/ 5 w 178"/>
                  <a:gd name="T17" fmla="*/ 34 h 164"/>
                  <a:gd name="T18" fmla="*/ 17 w 178"/>
                  <a:gd name="T19" fmla="*/ 39 h 164"/>
                  <a:gd name="T20" fmla="*/ 34 w 178"/>
                  <a:gd name="T21" fmla="*/ 37 h 164"/>
                  <a:gd name="T22" fmla="*/ 53 w 178"/>
                  <a:gd name="T23" fmla="*/ 42 h 164"/>
                  <a:gd name="T24" fmla="*/ 65 w 178"/>
                  <a:gd name="T25" fmla="*/ 53 h 164"/>
                  <a:gd name="T26" fmla="*/ 69 w 178"/>
                  <a:gd name="T27" fmla="*/ 57 h 164"/>
                  <a:gd name="T28" fmla="*/ 66 w 178"/>
                  <a:gd name="T29" fmla="*/ 74 h 164"/>
                  <a:gd name="T30" fmla="*/ 63 w 178"/>
                  <a:gd name="T31" fmla="*/ 101 h 164"/>
                  <a:gd name="T32" fmla="*/ 62 w 178"/>
                  <a:gd name="T33" fmla="*/ 120 h 164"/>
                  <a:gd name="T34" fmla="*/ 64 w 178"/>
                  <a:gd name="T35" fmla="*/ 134 h 164"/>
                  <a:gd name="T36" fmla="*/ 68 w 178"/>
                  <a:gd name="T37" fmla="*/ 146 h 164"/>
                  <a:gd name="T38" fmla="*/ 75 w 178"/>
                  <a:gd name="T39" fmla="*/ 155 h 164"/>
                  <a:gd name="T40" fmla="*/ 86 w 178"/>
                  <a:gd name="T41" fmla="*/ 161 h 164"/>
                  <a:gd name="T42" fmla="*/ 96 w 178"/>
                  <a:gd name="T43" fmla="*/ 164 h 164"/>
                  <a:gd name="T44" fmla="*/ 111 w 178"/>
                  <a:gd name="T45" fmla="*/ 164 h 164"/>
                  <a:gd name="T46" fmla="*/ 126 w 178"/>
                  <a:gd name="T47" fmla="*/ 160 h 164"/>
                  <a:gd name="T48" fmla="*/ 138 w 178"/>
                  <a:gd name="T49" fmla="*/ 153 h 164"/>
                  <a:gd name="T50" fmla="*/ 150 w 178"/>
                  <a:gd name="T51" fmla="*/ 142 h 164"/>
                  <a:gd name="T52" fmla="*/ 159 w 178"/>
                  <a:gd name="T53" fmla="*/ 129 h 164"/>
                  <a:gd name="T54" fmla="*/ 166 w 178"/>
                  <a:gd name="T55" fmla="*/ 114 h 164"/>
                  <a:gd name="T56" fmla="*/ 170 w 178"/>
                  <a:gd name="T57" fmla="*/ 101 h 164"/>
                  <a:gd name="T58" fmla="*/ 175 w 178"/>
                  <a:gd name="T59" fmla="*/ 86 h 164"/>
                  <a:gd name="T60" fmla="*/ 178 w 178"/>
                  <a:gd name="T61" fmla="*/ 71 h 164"/>
                  <a:gd name="T62" fmla="*/ 177 w 178"/>
                  <a:gd name="T63" fmla="*/ 56 h 164"/>
                  <a:gd name="T64" fmla="*/ 177 w 178"/>
                  <a:gd name="T65" fmla="*/ 41 h 164"/>
                  <a:gd name="T66" fmla="*/ 174 w 178"/>
                  <a:gd name="T67" fmla="*/ 26 h 164"/>
                  <a:gd name="T68" fmla="*/ 169 w 178"/>
                  <a:gd name="T69" fmla="*/ 15 h 164"/>
                  <a:gd name="T70" fmla="*/ 160 w 178"/>
                  <a:gd name="T71" fmla="*/ 7 h 164"/>
                  <a:gd name="T72" fmla="*/ 152 w 178"/>
                  <a:gd name="T73" fmla="*/ 4 h 164"/>
                  <a:gd name="T74" fmla="*/ 139 w 178"/>
                  <a:gd name="T75" fmla="*/ 0 h 164"/>
                  <a:gd name="T76" fmla="*/ 125 w 178"/>
                  <a:gd name="T77" fmla="*/ 0 h 164"/>
                  <a:gd name="T78" fmla="*/ 114 w 178"/>
                  <a:gd name="T79" fmla="*/ 4 h 164"/>
                  <a:gd name="T80" fmla="*/ 107 w 178"/>
                  <a:gd name="T81" fmla="*/ 8 h 164"/>
                  <a:gd name="T82" fmla="*/ 99 w 178"/>
                  <a:gd name="T83" fmla="*/ 14 h 164"/>
                  <a:gd name="T84" fmla="*/ 93 w 178"/>
                  <a:gd name="T85" fmla="*/ 19 h 164"/>
                  <a:gd name="T86" fmla="*/ 85 w 178"/>
                  <a:gd name="T87" fmla="*/ 27 h 164"/>
                  <a:gd name="T88" fmla="*/ 80 w 178"/>
                  <a:gd name="T89" fmla="*/ 33 h 164"/>
                  <a:gd name="T90" fmla="*/ 74 w 178"/>
                  <a:gd name="T91" fmla="*/ 38 h 16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78"/>
                  <a:gd name="T139" fmla="*/ 0 h 164"/>
                  <a:gd name="T140" fmla="*/ 178 w 178"/>
                  <a:gd name="T141" fmla="*/ 164 h 16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78" h="164">
                    <a:moveTo>
                      <a:pt x="74" y="38"/>
                    </a:moveTo>
                    <a:lnTo>
                      <a:pt x="58" y="25"/>
                    </a:lnTo>
                    <a:lnTo>
                      <a:pt x="42" y="16"/>
                    </a:lnTo>
                    <a:lnTo>
                      <a:pt x="26" y="13"/>
                    </a:lnTo>
                    <a:lnTo>
                      <a:pt x="14" y="12"/>
                    </a:lnTo>
                    <a:lnTo>
                      <a:pt x="10" y="13"/>
                    </a:lnTo>
                    <a:lnTo>
                      <a:pt x="5" y="15"/>
                    </a:lnTo>
                    <a:lnTo>
                      <a:pt x="0" y="23"/>
                    </a:lnTo>
                    <a:lnTo>
                      <a:pt x="5" y="34"/>
                    </a:lnTo>
                    <a:lnTo>
                      <a:pt x="17" y="39"/>
                    </a:lnTo>
                    <a:lnTo>
                      <a:pt x="34" y="37"/>
                    </a:lnTo>
                    <a:lnTo>
                      <a:pt x="53" y="42"/>
                    </a:lnTo>
                    <a:lnTo>
                      <a:pt x="65" y="53"/>
                    </a:lnTo>
                    <a:lnTo>
                      <a:pt x="69" y="57"/>
                    </a:lnTo>
                    <a:lnTo>
                      <a:pt x="66" y="74"/>
                    </a:lnTo>
                    <a:lnTo>
                      <a:pt x="63" y="101"/>
                    </a:lnTo>
                    <a:lnTo>
                      <a:pt x="62" y="120"/>
                    </a:lnTo>
                    <a:lnTo>
                      <a:pt x="64" y="134"/>
                    </a:lnTo>
                    <a:lnTo>
                      <a:pt x="68" y="146"/>
                    </a:lnTo>
                    <a:lnTo>
                      <a:pt x="75" y="155"/>
                    </a:lnTo>
                    <a:lnTo>
                      <a:pt x="86" y="161"/>
                    </a:lnTo>
                    <a:lnTo>
                      <a:pt x="96" y="164"/>
                    </a:lnTo>
                    <a:lnTo>
                      <a:pt x="111" y="164"/>
                    </a:lnTo>
                    <a:lnTo>
                      <a:pt x="126" y="160"/>
                    </a:lnTo>
                    <a:lnTo>
                      <a:pt x="138" y="153"/>
                    </a:lnTo>
                    <a:lnTo>
                      <a:pt x="150" y="142"/>
                    </a:lnTo>
                    <a:lnTo>
                      <a:pt x="159" y="129"/>
                    </a:lnTo>
                    <a:lnTo>
                      <a:pt x="166" y="114"/>
                    </a:lnTo>
                    <a:lnTo>
                      <a:pt x="170" y="101"/>
                    </a:lnTo>
                    <a:lnTo>
                      <a:pt x="175" y="86"/>
                    </a:lnTo>
                    <a:lnTo>
                      <a:pt x="178" y="71"/>
                    </a:lnTo>
                    <a:lnTo>
                      <a:pt x="177" y="56"/>
                    </a:lnTo>
                    <a:lnTo>
                      <a:pt x="177" y="41"/>
                    </a:lnTo>
                    <a:lnTo>
                      <a:pt x="174" y="26"/>
                    </a:lnTo>
                    <a:lnTo>
                      <a:pt x="169" y="15"/>
                    </a:lnTo>
                    <a:lnTo>
                      <a:pt x="160" y="7"/>
                    </a:lnTo>
                    <a:lnTo>
                      <a:pt x="152" y="4"/>
                    </a:lnTo>
                    <a:lnTo>
                      <a:pt x="139" y="0"/>
                    </a:lnTo>
                    <a:lnTo>
                      <a:pt x="125" y="0"/>
                    </a:lnTo>
                    <a:lnTo>
                      <a:pt x="114" y="4"/>
                    </a:lnTo>
                    <a:lnTo>
                      <a:pt x="107" y="8"/>
                    </a:lnTo>
                    <a:lnTo>
                      <a:pt x="99" y="14"/>
                    </a:lnTo>
                    <a:lnTo>
                      <a:pt x="93" y="19"/>
                    </a:lnTo>
                    <a:lnTo>
                      <a:pt x="85" y="27"/>
                    </a:lnTo>
                    <a:lnTo>
                      <a:pt x="80" y="33"/>
                    </a:lnTo>
                    <a:lnTo>
                      <a:pt x="74" y="3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4186" name="Freeform 39"/>
              <p:cNvSpPr>
                <a:spLocks/>
              </p:cNvSpPr>
              <p:nvPr/>
            </p:nvSpPr>
            <p:spPr bwMode="auto">
              <a:xfrm>
                <a:off x="2875" y="2946"/>
                <a:ext cx="153" cy="234"/>
              </a:xfrm>
              <a:custGeom>
                <a:avLst/>
                <a:gdLst>
                  <a:gd name="T0" fmla="*/ 43 w 153"/>
                  <a:gd name="T1" fmla="*/ 29 h 234"/>
                  <a:gd name="T2" fmla="*/ 61 w 153"/>
                  <a:gd name="T3" fmla="*/ 13 h 234"/>
                  <a:gd name="T4" fmla="*/ 80 w 153"/>
                  <a:gd name="T5" fmla="*/ 5 h 234"/>
                  <a:gd name="T6" fmla="*/ 102 w 153"/>
                  <a:gd name="T7" fmla="*/ 1 h 234"/>
                  <a:gd name="T8" fmla="*/ 119 w 153"/>
                  <a:gd name="T9" fmla="*/ 0 h 234"/>
                  <a:gd name="T10" fmla="*/ 132 w 153"/>
                  <a:gd name="T11" fmla="*/ 4 h 234"/>
                  <a:gd name="T12" fmla="*/ 144 w 153"/>
                  <a:gd name="T13" fmla="*/ 12 h 234"/>
                  <a:gd name="T14" fmla="*/ 151 w 153"/>
                  <a:gd name="T15" fmla="*/ 23 h 234"/>
                  <a:gd name="T16" fmla="*/ 153 w 153"/>
                  <a:gd name="T17" fmla="*/ 36 h 234"/>
                  <a:gd name="T18" fmla="*/ 153 w 153"/>
                  <a:gd name="T19" fmla="*/ 54 h 234"/>
                  <a:gd name="T20" fmla="*/ 149 w 153"/>
                  <a:gd name="T21" fmla="*/ 55 h 234"/>
                  <a:gd name="T22" fmla="*/ 144 w 153"/>
                  <a:gd name="T23" fmla="*/ 71 h 234"/>
                  <a:gd name="T24" fmla="*/ 138 w 153"/>
                  <a:gd name="T25" fmla="*/ 84 h 234"/>
                  <a:gd name="T26" fmla="*/ 127 w 153"/>
                  <a:gd name="T27" fmla="*/ 97 h 234"/>
                  <a:gd name="T28" fmla="*/ 118 w 153"/>
                  <a:gd name="T29" fmla="*/ 106 h 234"/>
                  <a:gd name="T30" fmla="*/ 111 w 153"/>
                  <a:gd name="T31" fmla="*/ 121 h 234"/>
                  <a:gd name="T32" fmla="*/ 110 w 153"/>
                  <a:gd name="T33" fmla="*/ 132 h 234"/>
                  <a:gd name="T34" fmla="*/ 113 w 153"/>
                  <a:gd name="T35" fmla="*/ 146 h 234"/>
                  <a:gd name="T36" fmla="*/ 121 w 153"/>
                  <a:gd name="T37" fmla="*/ 157 h 234"/>
                  <a:gd name="T38" fmla="*/ 127 w 153"/>
                  <a:gd name="T39" fmla="*/ 168 h 234"/>
                  <a:gd name="T40" fmla="*/ 130 w 153"/>
                  <a:gd name="T41" fmla="*/ 180 h 234"/>
                  <a:gd name="T42" fmla="*/ 130 w 153"/>
                  <a:gd name="T43" fmla="*/ 194 h 234"/>
                  <a:gd name="T44" fmla="*/ 127 w 153"/>
                  <a:gd name="T45" fmla="*/ 208 h 234"/>
                  <a:gd name="T46" fmla="*/ 121 w 153"/>
                  <a:gd name="T47" fmla="*/ 219 h 234"/>
                  <a:gd name="T48" fmla="*/ 110 w 153"/>
                  <a:gd name="T49" fmla="*/ 227 h 234"/>
                  <a:gd name="T50" fmla="*/ 97 w 153"/>
                  <a:gd name="T51" fmla="*/ 232 h 234"/>
                  <a:gd name="T52" fmla="*/ 79 w 153"/>
                  <a:gd name="T53" fmla="*/ 234 h 234"/>
                  <a:gd name="T54" fmla="*/ 62 w 153"/>
                  <a:gd name="T55" fmla="*/ 234 h 234"/>
                  <a:gd name="T56" fmla="*/ 45 w 153"/>
                  <a:gd name="T57" fmla="*/ 231 h 234"/>
                  <a:gd name="T58" fmla="*/ 31 w 153"/>
                  <a:gd name="T59" fmla="*/ 222 h 234"/>
                  <a:gd name="T60" fmla="*/ 22 w 153"/>
                  <a:gd name="T61" fmla="*/ 213 h 234"/>
                  <a:gd name="T62" fmla="*/ 14 w 153"/>
                  <a:gd name="T63" fmla="*/ 197 h 234"/>
                  <a:gd name="T64" fmla="*/ 8 w 153"/>
                  <a:gd name="T65" fmla="*/ 183 h 234"/>
                  <a:gd name="T66" fmla="*/ 3 w 153"/>
                  <a:gd name="T67" fmla="*/ 166 h 234"/>
                  <a:gd name="T68" fmla="*/ 0 w 153"/>
                  <a:gd name="T69" fmla="*/ 145 h 234"/>
                  <a:gd name="T70" fmla="*/ 1 w 153"/>
                  <a:gd name="T71" fmla="*/ 122 h 234"/>
                  <a:gd name="T72" fmla="*/ 6 w 153"/>
                  <a:gd name="T73" fmla="*/ 102 h 234"/>
                  <a:gd name="T74" fmla="*/ 10 w 153"/>
                  <a:gd name="T75" fmla="*/ 84 h 234"/>
                  <a:gd name="T76" fmla="*/ 17 w 153"/>
                  <a:gd name="T77" fmla="*/ 66 h 234"/>
                  <a:gd name="T78" fmla="*/ 24 w 153"/>
                  <a:gd name="T79" fmla="*/ 51 h 234"/>
                  <a:gd name="T80" fmla="*/ 35 w 153"/>
                  <a:gd name="T81" fmla="*/ 38 h 234"/>
                  <a:gd name="T82" fmla="*/ 43 w 153"/>
                  <a:gd name="T83" fmla="*/ 29 h 23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53"/>
                  <a:gd name="T127" fmla="*/ 0 h 234"/>
                  <a:gd name="T128" fmla="*/ 153 w 153"/>
                  <a:gd name="T129" fmla="*/ 234 h 23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53" h="234">
                    <a:moveTo>
                      <a:pt x="43" y="29"/>
                    </a:moveTo>
                    <a:lnTo>
                      <a:pt x="61" y="13"/>
                    </a:lnTo>
                    <a:lnTo>
                      <a:pt x="80" y="5"/>
                    </a:lnTo>
                    <a:lnTo>
                      <a:pt x="102" y="1"/>
                    </a:lnTo>
                    <a:lnTo>
                      <a:pt x="119" y="0"/>
                    </a:lnTo>
                    <a:lnTo>
                      <a:pt x="132" y="4"/>
                    </a:lnTo>
                    <a:lnTo>
                      <a:pt x="144" y="12"/>
                    </a:lnTo>
                    <a:lnTo>
                      <a:pt x="151" y="23"/>
                    </a:lnTo>
                    <a:lnTo>
                      <a:pt x="153" y="36"/>
                    </a:lnTo>
                    <a:lnTo>
                      <a:pt x="153" y="54"/>
                    </a:lnTo>
                    <a:lnTo>
                      <a:pt x="149" y="55"/>
                    </a:lnTo>
                    <a:lnTo>
                      <a:pt x="144" y="71"/>
                    </a:lnTo>
                    <a:lnTo>
                      <a:pt x="138" y="84"/>
                    </a:lnTo>
                    <a:lnTo>
                      <a:pt x="127" y="97"/>
                    </a:lnTo>
                    <a:lnTo>
                      <a:pt x="118" y="106"/>
                    </a:lnTo>
                    <a:lnTo>
                      <a:pt x="111" y="121"/>
                    </a:lnTo>
                    <a:lnTo>
                      <a:pt x="110" y="132"/>
                    </a:lnTo>
                    <a:lnTo>
                      <a:pt x="113" y="146"/>
                    </a:lnTo>
                    <a:lnTo>
                      <a:pt x="121" y="157"/>
                    </a:lnTo>
                    <a:lnTo>
                      <a:pt x="127" y="168"/>
                    </a:lnTo>
                    <a:lnTo>
                      <a:pt x="130" y="180"/>
                    </a:lnTo>
                    <a:lnTo>
                      <a:pt x="130" y="194"/>
                    </a:lnTo>
                    <a:lnTo>
                      <a:pt x="127" y="208"/>
                    </a:lnTo>
                    <a:lnTo>
                      <a:pt x="121" y="219"/>
                    </a:lnTo>
                    <a:lnTo>
                      <a:pt x="110" y="227"/>
                    </a:lnTo>
                    <a:lnTo>
                      <a:pt x="97" y="232"/>
                    </a:lnTo>
                    <a:lnTo>
                      <a:pt x="79" y="234"/>
                    </a:lnTo>
                    <a:lnTo>
                      <a:pt x="62" y="234"/>
                    </a:lnTo>
                    <a:lnTo>
                      <a:pt x="45" y="231"/>
                    </a:lnTo>
                    <a:lnTo>
                      <a:pt x="31" y="222"/>
                    </a:lnTo>
                    <a:lnTo>
                      <a:pt x="22" y="213"/>
                    </a:lnTo>
                    <a:lnTo>
                      <a:pt x="14" y="197"/>
                    </a:lnTo>
                    <a:lnTo>
                      <a:pt x="8" y="183"/>
                    </a:lnTo>
                    <a:lnTo>
                      <a:pt x="3" y="166"/>
                    </a:lnTo>
                    <a:lnTo>
                      <a:pt x="0" y="145"/>
                    </a:lnTo>
                    <a:lnTo>
                      <a:pt x="1" y="122"/>
                    </a:lnTo>
                    <a:lnTo>
                      <a:pt x="6" y="102"/>
                    </a:lnTo>
                    <a:lnTo>
                      <a:pt x="10" y="84"/>
                    </a:lnTo>
                    <a:lnTo>
                      <a:pt x="17" y="66"/>
                    </a:lnTo>
                    <a:lnTo>
                      <a:pt x="24" y="51"/>
                    </a:lnTo>
                    <a:lnTo>
                      <a:pt x="35" y="38"/>
                    </a:lnTo>
                    <a:lnTo>
                      <a:pt x="43" y="2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4187" name="Freeform 40"/>
              <p:cNvSpPr>
                <a:spLocks/>
              </p:cNvSpPr>
              <p:nvPr/>
            </p:nvSpPr>
            <p:spPr bwMode="auto">
              <a:xfrm>
                <a:off x="2986" y="2902"/>
                <a:ext cx="360" cy="166"/>
              </a:xfrm>
              <a:custGeom>
                <a:avLst/>
                <a:gdLst>
                  <a:gd name="T0" fmla="*/ 9 w 360"/>
                  <a:gd name="T1" fmla="*/ 51 h 166"/>
                  <a:gd name="T2" fmla="*/ 20 w 360"/>
                  <a:gd name="T3" fmla="*/ 40 h 166"/>
                  <a:gd name="T4" fmla="*/ 82 w 360"/>
                  <a:gd name="T5" fmla="*/ 15 h 166"/>
                  <a:gd name="T6" fmla="*/ 152 w 360"/>
                  <a:gd name="T7" fmla="*/ 1 h 166"/>
                  <a:gd name="T8" fmla="*/ 182 w 360"/>
                  <a:gd name="T9" fmla="*/ 9 h 166"/>
                  <a:gd name="T10" fmla="*/ 205 w 360"/>
                  <a:gd name="T11" fmla="*/ 50 h 166"/>
                  <a:gd name="T12" fmla="*/ 235 w 360"/>
                  <a:gd name="T13" fmla="*/ 88 h 166"/>
                  <a:gd name="T14" fmla="*/ 277 w 360"/>
                  <a:gd name="T15" fmla="*/ 109 h 166"/>
                  <a:gd name="T16" fmla="*/ 308 w 360"/>
                  <a:gd name="T17" fmla="*/ 112 h 166"/>
                  <a:gd name="T18" fmla="*/ 337 w 360"/>
                  <a:gd name="T19" fmla="*/ 100 h 166"/>
                  <a:gd name="T20" fmla="*/ 352 w 360"/>
                  <a:gd name="T21" fmla="*/ 99 h 166"/>
                  <a:gd name="T22" fmla="*/ 360 w 360"/>
                  <a:gd name="T23" fmla="*/ 113 h 166"/>
                  <a:gd name="T24" fmla="*/ 346 w 360"/>
                  <a:gd name="T25" fmla="*/ 119 h 166"/>
                  <a:gd name="T26" fmla="*/ 333 w 360"/>
                  <a:gd name="T27" fmla="*/ 120 h 166"/>
                  <a:gd name="T28" fmla="*/ 315 w 360"/>
                  <a:gd name="T29" fmla="*/ 121 h 166"/>
                  <a:gd name="T30" fmla="*/ 331 w 360"/>
                  <a:gd name="T31" fmla="*/ 128 h 166"/>
                  <a:gd name="T32" fmla="*/ 355 w 360"/>
                  <a:gd name="T33" fmla="*/ 137 h 166"/>
                  <a:gd name="T34" fmla="*/ 358 w 360"/>
                  <a:gd name="T35" fmla="*/ 145 h 166"/>
                  <a:gd name="T36" fmla="*/ 353 w 360"/>
                  <a:gd name="T37" fmla="*/ 155 h 166"/>
                  <a:gd name="T38" fmla="*/ 343 w 360"/>
                  <a:gd name="T39" fmla="*/ 152 h 166"/>
                  <a:gd name="T40" fmla="*/ 323 w 360"/>
                  <a:gd name="T41" fmla="*/ 138 h 166"/>
                  <a:gd name="T42" fmla="*/ 306 w 360"/>
                  <a:gd name="T43" fmla="*/ 136 h 166"/>
                  <a:gd name="T44" fmla="*/ 305 w 360"/>
                  <a:gd name="T45" fmla="*/ 150 h 166"/>
                  <a:gd name="T46" fmla="*/ 299 w 360"/>
                  <a:gd name="T47" fmla="*/ 166 h 166"/>
                  <a:gd name="T48" fmla="*/ 285 w 360"/>
                  <a:gd name="T49" fmla="*/ 157 h 166"/>
                  <a:gd name="T50" fmla="*/ 289 w 360"/>
                  <a:gd name="T51" fmla="*/ 139 h 166"/>
                  <a:gd name="T52" fmla="*/ 278 w 360"/>
                  <a:gd name="T53" fmla="*/ 123 h 166"/>
                  <a:gd name="T54" fmla="*/ 223 w 360"/>
                  <a:gd name="T55" fmla="*/ 110 h 166"/>
                  <a:gd name="T56" fmla="*/ 187 w 360"/>
                  <a:gd name="T57" fmla="*/ 78 h 166"/>
                  <a:gd name="T58" fmla="*/ 162 w 360"/>
                  <a:gd name="T59" fmla="*/ 38 h 166"/>
                  <a:gd name="T60" fmla="*/ 125 w 360"/>
                  <a:gd name="T61" fmla="*/ 41 h 166"/>
                  <a:gd name="T62" fmla="*/ 66 w 360"/>
                  <a:gd name="T63" fmla="*/ 65 h 166"/>
                  <a:gd name="T64" fmla="*/ 23 w 360"/>
                  <a:gd name="T65" fmla="*/ 88 h 166"/>
                  <a:gd name="T66" fmla="*/ 2 w 360"/>
                  <a:gd name="T67" fmla="*/ 73 h 1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0"/>
                  <a:gd name="T103" fmla="*/ 0 h 166"/>
                  <a:gd name="T104" fmla="*/ 360 w 360"/>
                  <a:gd name="T105" fmla="*/ 166 h 1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0" h="166">
                    <a:moveTo>
                      <a:pt x="0" y="65"/>
                    </a:moveTo>
                    <a:lnTo>
                      <a:pt x="9" y="51"/>
                    </a:lnTo>
                    <a:lnTo>
                      <a:pt x="24" y="39"/>
                    </a:lnTo>
                    <a:lnTo>
                      <a:pt x="20" y="40"/>
                    </a:lnTo>
                    <a:lnTo>
                      <a:pt x="51" y="27"/>
                    </a:lnTo>
                    <a:lnTo>
                      <a:pt x="82" y="15"/>
                    </a:lnTo>
                    <a:lnTo>
                      <a:pt x="119" y="5"/>
                    </a:lnTo>
                    <a:lnTo>
                      <a:pt x="152" y="1"/>
                    </a:lnTo>
                    <a:lnTo>
                      <a:pt x="173" y="0"/>
                    </a:lnTo>
                    <a:lnTo>
                      <a:pt x="182" y="9"/>
                    </a:lnTo>
                    <a:lnTo>
                      <a:pt x="194" y="30"/>
                    </a:lnTo>
                    <a:lnTo>
                      <a:pt x="205" y="50"/>
                    </a:lnTo>
                    <a:lnTo>
                      <a:pt x="218" y="71"/>
                    </a:lnTo>
                    <a:lnTo>
                      <a:pt x="235" y="88"/>
                    </a:lnTo>
                    <a:lnTo>
                      <a:pt x="262" y="101"/>
                    </a:lnTo>
                    <a:lnTo>
                      <a:pt x="277" y="109"/>
                    </a:lnTo>
                    <a:lnTo>
                      <a:pt x="292" y="114"/>
                    </a:lnTo>
                    <a:lnTo>
                      <a:pt x="308" y="112"/>
                    </a:lnTo>
                    <a:lnTo>
                      <a:pt x="325" y="106"/>
                    </a:lnTo>
                    <a:lnTo>
                      <a:pt x="337" y="100"/>
                    </a:lnTo>
                    <a:lnTo>
                      <a:pt x="349" y="98"/>
                    </a:lnTo>
                    <a:lnTo>
                      <a:pt x="352" y="99"/>
                    </a:lnTo>
                    <a:lnTo>
                      <a:pt x="358" y="104"/>
                    </a:lnTo>
                    <a:lnTo>
                      <a:pt x="360" y="113"/>
                    </a:lnTo>
                    <a:lnTo>
                      <a:pt x="349" y="118"/>
                    </a:lnTo>
                    <a:lnTo>
                      <a:pt x="346" y="119"/>
                    </a:lnTo>
                    <a:lnTo>
                      <a:pt x="336" y="120"/>
                    </a:lnTo>
                    <a:lnTo>
                      <a:pt x="333" y="120"/>
                    </a:lnTo>
                    <a:lnTo>
                      <a:pt x="320" y="119"/>
                    </a:lnTo>
                    <a:lnTo>
                      <a:pt x="315" y="121"/>
                    </a:lnTo>
                    <a:lnTo>
                      <a:pt x="320" y="125"/>
                    </a:lnTo>
                    <a:lnTo>
                      <a:pt x="331" y="128"/>
                    </a:lnTo>
                    <a:lnTo>
                      <a:pt x="349" y="132"/>
                    </a:lnTo>
                    <a:lnTo>
                      <a:pt x="355" y="137"/>
                    </a:lnTo>
                    <a:lnTo>
                      <a:pt x="356" y="140"/>
                    </a:lnTo>
                    <a:lnTo>
                      <a:pt x="358" y="145"/>
                    </a:lnTo>
                    <a:lnTo>
                      <a:pt x="356" y="148"/>
                    </a:lnTo>
                    <a:lnTo>
                      <a:pt x="353" y="155"/>
                    </a:lnTo>
                    <a:lnTo>
                      <a:pt x="350" y="155"/>
                    </a:lnTo>
                    <a:lnTo>
                      <a:pt x="343" y="152"/>
                    </a:lnTo>
                    <a:lnTo>
                      <a:pt x="334" y="145"/>
                    </a:lnTo>
                    <a:lnTo>
                      <a:pt x="323" y="138"/>
                    </a:lnTo>
                    <a:lnTo>
                      <a:pt x="312" y="132"/>
                    </a:lnTo>
                    <a:lnTo>
                      <a:pt x="306" y="136"/>
                    </a:lnTo>
                    <a:lnTo>
                      <a:pt x="305" y="139"/>
                    </a:lnTo>
                    <a:lnTo>
                      <a:pt x="305" y="150"/>
                    </a:lnTo>
                    <a:lnTo>
                      <a:pt x="304" y="161"/>
                    </a:lnTo>
                    <a:lnTo>
                      <a:pt x="299" y="166"/>
                    </a:lnTo>
                    <a:lnTo>
                      <a:pt x="291" y="163"/>
                    </a:lnTo>
                    <a:lnTo>
                      <a:pt x="285" y="157"/>
                    </a:lnTo>
                    <a:lnTo>
                      <a:pt x="286" y="146"/>
                    </a:lnTo>
                    <a:lnTo>
                      <a:pt x="289" y="139"/>
                    </a:lnTo>
                    <a:lnTo>
                      <a:pt x="286" y="131"/>
                    </a:lnTo>
                    <a:lnTo>
                      <a:pt x="278" y="123"/>
                    </a:lnTo>
                    <a:lnTo>
                      <a:pt x="244" y="116"/>
                    </a:lnTo>
                    <a:lnTo>
                      <a:pt x="223" y="110"/>
                    </a:lnTo>
                    <a:lnTo>
                      <a:pt x="203" y="97"/>
                    </a:lnTo>
                    <a:lnTo>
                      <a:pt x="187" y="78"/>
                    </a:lnTo>
                    <a:lnTo>
                      <a:pt x="173" y="56"/>
                    </a:lnTo>
                    <a:lnTo>
                      <a:pt x="162" y="38"/>
                    </a:lnTo>
                    <a:lnTo>
                      <a:pt x="154" y="34"/>
                    </a:lnTo>
                    <a:lnTo>
                      <a:pt x="125" y="41"/>
                    </a:lnTo>
                    <a:lnTo>
                      <a:pt x="97" y="50"/>
                    </a:lnTo>
                    <a:lnTo>
                      <a:pt x="66" y="65"/>
                    </a:lnTo>
                    <a:lnTo>
                      <a:pt x="37" y="82"/>
                    </a:lnTo>
                    <a:lnTo>
                      <a:pt x="23" y="88"/>
                    </a:lnTo>
                    <a:lnTo>
                      <a:pt x="9" y="82"/>
                    </a:lnTo>
                    <a:lnTo>
                      <a:pt x="2" y="73"/>
                    </a:lnTo>
                    <a:lnTo>
                      <a:pt x="0" y="6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4188" name="Freeform 41"/>
              <p:cNvSpPr>
                <a:spLocks/>
              </p:cNvSpPr>
              <p:nvPr/>
            </p:nvSpPr>
            <p:spPr bwMode="auto">
              <a:xfrm>
                <a:off x="2692" y="2948"/>
                <a:ext cx="276" cy="212"/>
              </a:xfrm>
              <a:custGeom>
                <a:avLst/>
                <a:gdLst>
                  <a:gd name="T0" fmla="*/ 238 w 276"/>
                  <a:gd name="T1" fmla="*/ 0 h 212"/>
                  <a:gd name="T2" fmla="*/ 276 w 276"/>
                  <a:gd name="T3" fmla="*/ 12 h 212"/>
                  <a:gd name="T4" fmla="*/ 254 w 276"/>
                  <a:gd name="T5" fmla="*/ 41 h 212"/>
                  <a:gd name="T6" fmla="*/ 235 w 276"/>
                  <a:gd name="T7" fmla="*/ 44 h 212"/>
                  <a:gd name="T8" fmla="*/ 205 w 276"/>
                  <a:gd name="T9" fmla="*/ 40 h 212"/>
                  <a:gd name="T10" fmla="*/ 150 w 276"/>
                  <a:gd name="T11" fmla="*/ 34 h 212"/>
                  <a:gd name="T12" fmla="*/ 102 w 276"/>
                  <a:gd name="T13" fmla="*/ 38 h 212"/>
                  <a:gd name="T14" fmla="*/ 100 w 276"/>
                  <a:gd name="T15" fmla="*/ 61 h 212"/>
                  <a:gd name="T16" fmla="*/ 99 w 276"/>
                  <a:gd name="T17" fmla="*/ 117 h 212"/>
                  <a:gd name="T18" fmla="*/ 88 w 276"/>
                  <a:gd name="T19" fmla="*/ 157 h 212"/>
                  <a:gd name="T20" fmla="*/ 82 w 276"/>
                  <a:gd name="T21" fmla="*/ 171 h 212"/>
                  <a:gd name="T22" fmla="*/ 101 w 276"/>
                  <a:gd name="T23" fmla="*/ 189 h 212"/>
                  <a:gd name="T24" fmla="*/ 110 w 276"/>
                  <a:gd name="T25" fmla="*/ 205 h 212"/>
                  <a:gd name="T26" fmla="*/ 87 w 276"/>
                  <a:gd name="T27" fmla="*/ 206 h 212"/>
                  <a:gd name="T28" fmla="*/ 72 w 276"/>
                  <a:gd name="T29" fmla="*/ 185 h 212"/>
                  <a:gd name="T30" fmla="*/ 23 w 276"/>
                  <a:gd name="T31" fmla="*/ 185 h 212"/>
                  <a:gd name="T32" fmla="*/ 8 w 276"/>
                  <a:gd name="T33" fmla="*/ 180 h 212"/>
                  <a:gd name="T34" fmla="*/ 6 w 276"/>
                  <a:gd name="T35" fmla="*/ 165 h 212"/>
                  <a:gd name="T36" fmla="*/ 25 w 276"/>
                  <a:gd name="T37" fmla="*/ 164 h 212"/>
                  <a:gd name="T38" fmla="*/ 53 w 276"/>
                  <a:gd name="T39" fmla="*/ 170 h 212"/>
                  <a:gd name="T40" fmla="*/ 51 w 276"/>
                  <a:gd name="T41" fmla="*/ 163 h 212"/>
                  <a:gd name="T42" fmla="*/ 39 w 276"/>
                  <a:gd name="T43" fmla="*/ 160 h 212"/>
                  <a:gd name="T44" fmla="*/ 27 w 276"/>
                  <a:gd name="T45" fmla="*/ 146 h 212"/>
                  <a:gd name="T46" fmla="*/ 44 w 276"/>
                  <a:gd name="T47" fmla="*/ 139 h 212"/>
                  <a:gd name="T48" fmla="*/ 63 w 276"/>
                  <a:gd name="T49" fmla="*/ 154 h 212"/>
                  <a:gd name="T50" fmla="*/ 74 w 276"/>
                  <a:gd name="T51" fmla="*/ 144 h 212"/>
                  <a:gd name="T52" fmla="*/ 81 w 276"/>
                  <a:gd name="T53" fmla="*/ 101 h 212"/>
                  <a:gd name="T54" fmla="*/ 78 w 276"/>
                  <a:gd name="T55" fmla="*/ 63 h 212"/>
                  <a:gd name="T56" fmla="*/ 77 w 276"/>
                  <a:gd name="T57" fmla="*/ 27 h 212"/>
                  <a:gd name="T58" fmla="*/ 90 w 276"/>
                  <a:gd name="T59" fmla="*/ 15 h 212"/>
                  <a:gd name="T60" fmla="*/ 141 w 276"/>
                  <a:gd name="T61" fmla="*/ 8 h 212"/>
                  <a:gd name="T62" fmla="*/ 182 w 276"/>
                  <a:gd name="T63" fmla="*/ 4 h 21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76"/>
                  <a:gd name="T97" fmla="*/ 0 h 212"/>
                  <a:gd name="T98" fmla="*/ 276 w 276"/>
                  <a:gd name="T99" fmla="*/ 212 h 21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76" h="212">
                    <a:moveTo>
                      <a:pt x="211" y="3"/>
                    </a:moveTo>
                    <a:lnTo>
                      <a:pt x="238" y="0"/>
                    </a:lnTo>
                    <a:lnTo>
                      <a:pt x="266" y="4"/>
                    </a:lnTo>
                    <a:lnTo>
                      <a:pt x="276" y="12"/>
                    </a:lnTo>
                    <a:lnTo>
                      <a:pt x="273" y="30"/>
                    </a:lnTo>
                    <a:lnTo>
                      <a:pt x="254" y="41"/>
                    </a:lnTo>
                    <a:lnTo>
                      <a:pt x="251" y="42"/>
                    </a:lnTo>
                    <a:lnTo>
                      <a:pt x="235" y="44"/>
                    </a:lnTo>
                    <a:lnTo>
                      <a:pt x="232" y="45"/>
                    </a:lnTo>
                    <a:lnTo>
                      <a:pt x="205" y="40"/>
                    </a:lnTo>
                    <a:lnTo>
                      <a:pt x="179" y="37"/>
                    </a:lnTo>
                    <a:lnTo>
                      <a:pt x="150" y="34"/>
                    </a:lnTo>
                    <a:lnTo>
                      <a:pt x="121" y="36"/>
                    </a:lnTo>
                    <a:lnTo>
                      <a:pt x="102" y="38"/>
                    </a:lnTo>
                    <a:lnTo>
                      <a:pt x="99" y="44"/>
                    </a:lnTo>
                    <a:lnTo>
                      <a:pt x="100" y="61"/>
                    </a:lnTo>
                    <a:lnTo>
                      <a:pt x="102" y="90"/>
                    </a:lnTo>
                    <a:lnTo>
                      <a:pt x="99" y="117"/>
                    </a:lnTo>
                    <a:lnTo>
                      <a:pt x="94" y="140"/>
                    </a:lnTo>
                    <a:lnTo>
                      <a:pt x="88" y="157"/>
                    </a:lnTo>
                    <a:lnTo>
                      <a:pt x="86" y="160"/>
                    </a:lnTo>
                    <a:lnTo>
                      <a:pt x="82" y="171"/>
                    </a:lnTo>
                    <a:lnTo>
                      <a:pt x="86" y="181"/>
                    </a:lnTo>
                    <a:lnTo>
                      <a:pt x="101" y="189"/>
                    </a:lnTo>
                    <a:lnTo>
                      <a:pt x="109" y="196"/>
                    </a:lnTo>
                    <a:lnTo>
                      <a:pt x="110" y="205"/>
                    </a:lnTo>
                    <a:lnTo>
                      <a:pt x="99" y="212"/>
                    </a:lnTo>
                    <a:lnTo>
                      <a:pt x="87" y="206"/>
                    </a:lnTo>
                    <a:lnTo>
                      <a:pt x="81" y="194"/>
                    </a:lnTo>
                    <a:lnTo>
                      <a:pt x="72" y="185"/>
                    </a:lnTo>
                    <a:lnTo>
                      <a:pt x="49" y="183"/>
                    </a:lnTo>
                    <a:lnTo>
                      <a:pt x="23" y="185"/>
                    </a:lnTo>
                    <a:lnTo>
                      <a:pt x="20" y="186"/>
                    </a:lnTo>
                    <a:lnTo>
                      <a:pt x="8" y="180"/>
                    </a:lnTo>
                    <a:lnTo>
                      <a:pt x="0" y="173"/>
                    </a:lnTo>
                    <a:lnTo>
                      <a:pt x="6" y="165"/>
                    </a:lnTo>
                    <a:lnTo>
                      <a:pt x="18" y="162"/>
                    </a:lnTo>
                    <a:lnTo>
                      <a:pt x="25" y="164"/>
                    </a:lnTo>
                    <a:lnTo>
                      <a:pt x="43" y="170"/>
                    </a:lnTo>
                    <a:lnTo>
                      <a:pt x="53" y="170"/>
                    </a:lnTo>
                    <a:lnTo>
                      <a:pt x="60" y="166"/>
                    </a:lnTo>
                    <a:lnTo>
                      <a:pt x="51" y="163"/>
                    </a:lnTo>
                    <a:lnTo>
                      <a:pt x="48" y="164"/>
                    </a:lnTo>
                    <a:lnTo>
                      <a:pt x="39" y="160"/>
                    </a:lnTo>
                    <a:lnTo>
                      <a:pt x="27" y="153"/>
                    </a:lnTo>
                    <a:lnTo>
                      <a:pt x="27" y="146"/>
                    </a:lnTo>
                    <a:lnTo>
                      <a:pt x="35" y="141"/>
                    </a:lnTo>
                    <a:lnTo>
                      <a:pt x="44" y="139"/>
                    </a:lnTo>
                    <a:lnTo>
                      <a:pt x="53" y="145"/>
                    </a:lnTo>
                    <a:lnTo>
                      <a:pt x="63" y="154"/>
                    </a:lnTo>
                    <a:lnTo>
                      <a:pt x="69" y="156"/>
                    </a:lnTo>
                    <a:lnTo>
                      <a:pt x="74" y="144"/>
                    </a:lnTo>
                    <a:lnTo>
                      <a:pt x="79" y="126"/>
                    </a:lnTo>
                    <a:lnTo>
                      <a:pt x="81" y="101"/>
                    </a:lnTo>
                    <a:lnTo>
                      <a:pt x="81" y="82"/>
                    </a:lnTo>
                    <a:lnTo>
                      <a:pt x="78" y="63"/>
                    </a:lnTo>
                    <a:lnTo>
                      <a:pt x="77" y="44"/>
                    </a:lnTo>
                    <a:lnTo>
                      <a:pt x="77" y="27"/>
                    </a:lnTo>
                    <a:lnTo>
                      <a:pt x="83" y="18"/>
                    </a:lnTo>
                    <a:lnTo>
                      <a:pt x="90" y="15"/>
                    </a:lnTo>
                    <a:lnTo>
                      <a:pt x="112" y="11"/>
                    </a:lnTo>
                    <a:lnTo>
                      <a:pt x="141" y="8"/>
                    </a:lnTo>
                    <a:lnTo>
                      <a:pt x="162" y="6"/>
                    </a:lnTo>
                    <a:lnTo>
                      <a:pt x="182" y="4"/>
                    </a:lnTo>
                    <a:lnTo>
                      <a:pt x="211"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4189" name="Freeform 42"/>
              <p:cNvSpPr>
                <a:spLocks/>
              </p:cNvSpPr>
              <p:nvPr/>
            </p:nvSpPr>
            <p:spPr bwMode="auto">
              <a:xfrm>
                <a:off x="2829" y="3138"/>
                <a:ext cx="130" cy="283"/>
              </a:xfrm>
              <a:custGeom>
                <a:avLst/>
                <a:gdLst>
                  <a:gd name="T0" fmla="*/ 53 w 130"/>
                  <a:gd name="T1" fmla="*/ 40 h 283"/>
                  <a:gd name="T2" fmla="*/ 78 w 130"/>
                  <a:gd name="T3" fmla="*/ 5 h 283"/>
                  <a:gd name="T4" fmla="*/ 99 w 130"/>
                  <a:gd name="T5" fmla="*/ 0 h 283"/>
                  <a:gd name="T6" fmla="*/ 102 w 130"/>
                  <a:gd name="T7" fmla="*/ 0 h 283"/>
                  <a:gd name="T8" fmla="*/ 121 w 130"/>
                  <a:gd name="T9" fmla="*/ 7 h 283"/>
                  <a:gd name="T10" fmla="*/ 130 w 130"/>
                  <a:gd name="T11" fmla="*/ 22 h 283"/>
                  <a:gd name="T12" fmla="*/ 128 w 130"/>
                  <a:gd name="T13" fmla="*/ 35 h 283"/>
                  <a:gd name="T14" fmla="*/ 118 w 130"/>
                  <a:gd name="T15" fmla="*/ 44 h 283"/>
                  <a:gd name="T16" fmla="*/ 79 w 130"/>
                  <a:gd name="T17" fmla="*/ 68 h 283"/>
                  <a:gd name="T18" fmla="*/ 48 w 130"/>
                  <a:gd name="T19" fmla="*/ 89 h 283"/>
                  <a:gd name="T20" fmla="*/ 43 w 130"/>
                  <a:gd name="T21" fmla="*/ 97 h 283"/>
                  <a:gd name="T22" fmla="*/ 41 w 130"/>
                  <a:gd name="T23" fmla="*/ 105 h 283"/>
                  <a:gd name="T24" fmla="*/ 40 w 130"/>
                  <a:gd name="T25" fmla="*/ 109 h 283"/>
                  <a:gd name="T26" fmla="*/ 44 w 130"/>
                  <a:gd name="T27" fmla="*/ 118 h 283"/>
                  <a:gd name="T28" fmla="*/ 55 w 130"/>
                  <a:gd name="T29" fmla="*/ 132 h 283"/>
                  <a:gd name="T30" fmla="*/ 68 w 130"/>
                  <a:gd name="T31" fmla="*/ 149 h 283"/>
                  <a:gd name="T32" fmla="*/ 83 w 130"/>
                  <a:gd name="T33" fmla="*/ 164 h 283"/>
                  <a:gd name="T34" fmla="*/ 92 w 130"/>
                  <a:gd name="T35" fmla="*/ 177 h 283"/>
                  <a:gd name="T36" fmla="*/ 101 w 130"/>
                  <a:gd name="T37" fmla="*/ 189 h 283"/>
                  <a:gd name="T38" fmla="*/ 108 w 130"/>
                  <a:gd name="T39" fmla="*/ 206 h 283"/>
                  <a:gd name="T40" fmla="*/ 115 w 130"/>
                  <a:gd name="T41" fmla="*/ 216 h 283"/>
                  <a:gd name="T42" fmla="*/ 117 w 130"/>
                  <a:gd name="T43" fmla="*/ 224 h 283"/>
                  <a:gd name="T44" fmla="*/ 116 w 130"/>
                  <a:gd name="T45" fmla="*/ 233 h 283"/>
                  <a:gd name="T46" fmla="*/ 110 w 130"/>
                  <a:gd name="T47" fmla="*/ 240 h 283"/>
                  <a:gd name="T48" fmla="*/ 96 w 130"/>
                  <a:gd name="T49" fmla="*/ 244 h 283"/>
                  <a:gd name="T50" fmla="*/ 81 w 130"/>
                  <a:gd name="T51" fmla="*/ 248 h 283"/>
                  <a:gd name="T52" fmla="*/ 78 w 130"/>
                  <a:gd name="T53" fmla="*/ 249 h 283"/>
                  <a:gd name="T54" fmla="*/ 63 w 130"/>
                  <a:gd name="T55" fmla="*/ 252 h 283"/>
                  <a:gd name="T56" fmla="*/ 46 w 130"/>
                  <a:gd name="T57" fmla="*/ 260 h 283"/>
                  <a:gd name="T58" fmla="*/ 31 w 130"/>
                  <a:gd name="T59" fmla="*/ 272 h 283"/>
                  <a:gd name="T60" fmla="*/ 23 w 130"/>
                  <a:gd name="T61" fmla="*/ 281 h 283"/>
                  <a:gd name="T62" fmla="*/ 15 w 130"/>
                  <a:gd name="T63" fmla="*/ 283 h 283"/>
                  <a:gd name="T64" fmla="*/ 12 w 130"/>
                  <a:gd name="T65" fmla="*/ 283 h 283"/>
                  <a:gd name="T66" fmla="*/ 6 w 130"/>
                  <a:gd name="T67" fmla="*/ 276 h 283"/>
                  <a:gd name="T68" fmla="*/ 0 w 130"/>
                  <a:gd name="T69" fmla="*/ 264 h 283"/>
                  <a:gd name="T70" fmla="*/ 0 w 130"/>
                  <a:gd name="T71" fmla="*/ 247 h 283"/>
                  <a:gd name="T72" fmla="*/ 8 w 130"/>
                  <a:gd name="T73" fmla="*/ 241 h 283"/>
                  <a:gd name="T74" fmla="*/ 22 w 130"/>
                  <a:gd name="T75" fmla="*/ 235 h 283"/>
                  <a:gd name="T76" fmla="*/ 46 w 130"/>
                  <a:gd name="T77" fmla="*/ 228 h 283"/>
                  <a:gd name="T78" fmla="*/ 72 w 130"/>
                  <a:gd name="T79" fmla="*/ 222 h 283"/>
                  <a:gd name="T80" fmla="*/ 82 w 130"/>
                  <a:gd name="T81" fmla="*/ 219 h 283"/>
                  <a:gd name="T82" fmla="*/ 85 w 130"/>
                  <a:gd name="T83" fmla="*/ 208 h 283"/>
                  <a:gd name="T84" fmla="*/ 84 w 130"/>
                  <a:gd name="T85" fmla="*/ 196 h 283"/>
                  <a:gd name="T86" fmla="*/ 78 w 130"/>
                  <a:gd name="T87" fmla="*/ 186 h 283"/>
                  <a:gd name="T88" fmla="*/ 61 w 130"/>
                  <a:gd name="T89" fmla="*/ 170 h 283"/>
                  <a:gd name="T90" fmla="*/ 41 w 130"/>
                  <a:gd name="T91" fmla="*/ 154 h 283"/>
                  <a:gd name="T92" fmla="*/ 24 w 130"/>
                  <a:gd name="T93" fmla="*/ 137 h 283"/>
                  <a:gd name="T94" fmla="*/ 13 w 130"/>
                  <a:gd name="T95" fmla="*/ 118 h 283"/>
                  <a:gd name="T96" fmla="*/ 12 w 130"/>
                  <a:gd name="T97" fmla="*/ 106 h 283"/>
                  <a:gd name="T98" fmla="*/ 14 w 130"/>
                  <a:gd name="T99" fmla="*/ 93 h 283"/>
                  <a:gd name="T100" fmla="*/ 22 w 130"/>
                  <a:gd name="T101" fmla="*/ 78 h 283"/>
                  <a:gd name="T102" fmla="*/ 31 w 130"/>
                  <a:gd name="T103" fmla="*/ 64 h 283"/>
                  <a:gd name="T104" fmla="*/ 42 w 130"/>
                  <a:gd name="T105" fmla="*/ 52 h 283"/>
                  <a:gd name="T106" fmla="*/ 53 w 130"/>
                  <a:gd name="T107" fmla="*/ 40 h 28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30"/>
                  <a:gd name="T163" fmla="*/ 0 h 283"/>
                  <a:gd name="T164" fmla="*/ 130 w 130"/>
                  <a:gd name="T165" fmla="*/ 283 h 28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30" h="283">
                    <a:moveTo>
                      <a:pt x="53" y="40"/>
                    </a:moveTo>
                    <a:lnTo>
                      <a:pt x="78" y="5"/>
                    </a:lnTo>
                    <a:lnTo>
                      <a:pt x="99" y="0"/>
                    </a:lnTo>
                    <a:lnTo>
                      <a:pt x="102" y="0"/>
                    </a:lnTo>
                    <a:lnTo>
                      <a:pt x="121" y="7"/>
                    </a:lnTo>
                    <a:lnTo>
                      <a:pt x="130" y="22"/>
                    </a:lnTo>
                    <a:lnTo>
                      <a:pt x="128" y="35"/>
                    </a:lnTo>
                    <a:lnTo>
                      <a:pt x="118" y="44"/>
                    </a:lnTo>
                    <a:lnTo>
                      <a:pt x="79" y="68"/>
                    </a:lnTo>
                    <a:lnTo>
                      <a:pt x="48" y="89"/>
                    </a:lnTo>
                    <a:lnTo>
                      <a:pt x="43" y="97"/>
                    </a:lnTo>
                    <a:lnTo>
                      <a:pt x="41" y="105"/>
                    </a:lnTo>
                    <a:lnTo>
                      <a:pt x="40" y="109"/>
                    </a:lnTo>
                    <a:lnTo>
                      <a:pt x="44" y="118"/>
                    </a:lnTo>
                    <a:lnTo>
                      <a:pt x="55" y="132"/>
                    </a:lnTo>
                    <a:lnTo>
                      <a:pt x="68" y="149"/>
                    </a:lnTo>
                    <a:lnTo>
                      <a:pt x="83" y="164"/>
                    </a:lnTo>
                    <a:lnTo>
                      <a:pt x="92" y="177"/>
                    </a:lnTo>
                    <a:lnTo>
                      <a:pt x="101" y="189"/>
                    </a:lnTo>
                    <a:lnTo>
                      <a:pt x="108" y="206"/>
                    </a:lnTo>
                    <a:lnTo>
                      <a:pt x="115" y="216"/>
                    </a:lnTo>
                    <a:lnTo>
                      <a:pt x="117" y="224"/>
                    </a:lnTo>
                    <a:lnTo>
                      <a:pt x="116" y="233"/>
                    </a:lnTo>
                    <a:lnTo>
                      <a:pt x="110" y="240"/>
                    </a:lnTo>
                    <a:lnTo>
                      <a:pt x="96" y="244"/>
                    </a:lnTo>
                    <a:lnTo>
                      <a:pt x="81" y="248"/>
                    </a:lnTo>
                    <a:lnTo>
                      <a:pt x="78" y="249"/>
                    </a:lnTo>
                    <a:lnTo>
                      <a:pt x="63" y="252"/>
                    </a:lnTo>
                    <a:lnTo>
                      <a:pt x="46" y="260"/>
                    </a:lnTo>
                    <a:lnTo>
                      <a:pt x="31" y="272"/>
                    </a:lnTo>
                    <a:lnTo>
                      <a:pt x="23" y="281"/>
                    </a:lnTo>
                    <a:lnTo>
                      <a:pt x="15" y="283"/>
                    </a:lnTo>
                    <a:lnTo>
                      <a:pt x="12" y="283"/>
                    </a:lnTo>
                    <a:lnTo>
                      <a:pt x="6" y="276"/>
                    </a:lnTo>
                    <a:lnTo>
                      <a:pt x="0" y="264"/>
                    </a:lnTo>
                    <a:lnTo>
                      <a:pt x="0" y="247"/>
                    </a:lnTo>
                    <a:lnTo>
                      <a:pt x="8" y="241"/>
                    </a:lnTo>
                    <a:lnTo>
                      <a:pt x="22" y="235"/>
                    </a:lnTo>
                    <a:lnTo>
                      <a:pt x="46" y="228"/>
                    </a:lnTo>
                    <a:lnTo>
                      <a:pt x="72" y="222"/>
                    </a:lnTo>
                    <a:lnTo>
                      <a:pt x="82" y="219"/>
                    </a:lnTo>
                    <a:lnTo>
                      <a:pt x="85" y="208"/>
                    </a:lnTo>
                    <a:lnTo>
                      <a:pt x="84" y="196"/>
                    </a:lnTo>
                    <a:lnTo>
                      <a:pt x="78" y="186"/>
                    </a:lnTo>
                    <a:lnTo>
                      <a:pt x="61" y="170"/>
                    </a:lnTo>
                    <a:lnTo>
                      <a:pt x="41" y="154"/>
                    </a:lnTo>
                    <a:lnTo>
                      <a:pt x="24" y="137"/>
                    </a:lnTo>
                    <a:lnTo>
                      <a:pt x="13" y="118"/>
                    </a:lnTo>
                    <a:lnTo>
                      <a:pt x="12" y="106"/>
                    </a:lnTo>
                    <a:lnTo>
                      <a:pt x="14" y="93"/>
                    </a:lnTo>
                    <a:lnTo>
                      <a:pt x="22" y="78"/>
                    </a:lnTo>
                    <a:lnTo>
                      <a:pt x="31" y="64"/>
                    </a:lnTo>
                    <a:lnTo>
                      <a:pt x="42" y="52"/>
                    </a:lnTo>
                    <a:lnTo>
                      <a:pt x="53" y="4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4190" name="Freeform 43"/>
              <p:cNvSpPr>
                <a:spLocks/>
              </p:cNvSpPr>
              <p:nvPr/>
            </p:nvSpPr>
            <p:spPr bwMode="auto">
              <a:xfrm>
                <a:off x="2938" y="3122"/>
                <a:ext cx="160" cy="235"/>
              </a:xfrm>
              <a:custGeom>
                <a:avLst/>
                <a:gdLst>
                  <a:gd name="T0" fmla="*/ 9 w 160"/>
                  <a:gd name="T1" fmla="*/ 38 h 235"/>
                  <a:gd name="T2" fmla="*/ 17 w 160"/>
                  <a:gd name="T3" fmla="*/ 22 h 235"/>
                  <a:gd name="T4" fmla="*/ 25 w 160"/>
                  <a:gd name="T5" fmla="*/ 6 h 235"/>
                  <a:gd name="T6" fmla="*/ 41 w 160"/>
                  <a:gd name="T7" fmla="*/ 0 h 235"/>
                  <a:gd name="T8" fmla="*/ 55 w 160"/>
                  <a:gd name="T9" fmla="*/ 3 h 235"/>
                  <a:gd name="T10" fmla="*/ 62 w 160"/>
                  <a:gd name="T11" fmla="*/ 15 h 235"/>
                  <a:gd name="T12" fmla="*/ 63 w 160"/>
                  <a:gd name="T13" fmla="*/ 32 h 235"/>
                  <a:gd name="T14" fmla="*/ 55 w 160"/>
                  <a:gd name="T15" fmla="*/ 57 h 235"/>
                  <a:gd name="T16" fmla="*/ 42 w 160"/>
                  <a:gd name="T17" fmla="*/ 89 h 235"/>
                  <a:gd name="T18" fmla="*/ 33 w 160"/>
                  <a:gd name="T19" fmla="*/ 111 h 235"/>
                  <a:gd name="T20" fmla="*/ 32 w 160"/>
                  <a:gd name="T21" fmla="*/ 120 h 235"/>
                  <a:gd name="T22" fmla="*/ 35 w 160"/>
                  <a:gd name="T23" fmla="*/ 130 h 235"/>
                  <a:gd name="T24" fmla="*/ 48 w 160"/>
                  <a:gd name="T25" fmla="*/ 135 h 235"/>
                  <a:gd name="T26" fmla="*/ 77 w 160"/>
                  <a:gd name="T27" fmla="*/ 137 h 235"/>
                  <a:gd name="T28" fmla="*/ 104 w 160"/>
                  <a:gd name="T29" fmla="*/ 134 h 235"/>
                  <a:gd name="T30" fmla="*/ 131 w 160"/>
                  <a:gd name="T31" fmla="*/ 131 h 235"/>
                  <a:gd name="T32" fmla="*/ 142 w 160"/>
                  <a:gd name="T33" fmla="*/ 126 h 235"/>
                  <a:gd name="T34" fmla="*/ 149 w 160"/>
                  <a:gd name="T35" fmla="*/ 125 h 235"/>
                  <a:gd name="T36" fmla="*/ 159 w 160"/>
                  <a:gd name="T37" fmla="*/ 131 h 235"/>
                  <a:gd name="T38" fmla="*/ 160 w 160"/>
                  <a:gd name="T39" fmla="*/ 141 h 235"/>
                  <a:gd name="T40" fmla="*/ 155 w 160"/>
                  <a:gd name="T41" fmla="*/ 158 h 235"/>
                  <a:gd name="T42" fmla="*/ 143 w 160"/>
                  <a:gd name="T43" fmla="*/ 178 h 235"/>
                  <a:gd name="T44" fmla="*/ 138 w 160"/>
                  <a:gd name="T45" fmla="*/ 195 h 235"/>
                  <a:gd name="T46" fmla="*/ 138 w 160"/>
                  <a:gd name="T47" fmla="*/ 198 h 235"/>
                  <a:gd name="T48" fmla="*/ 137 w 160"/>
                  <a:gd name="T49" fmla="*/ 216 h 235"/>
                  <a:gd name="T50" fmla="*/ 136 w 160"/>
                  <a:gd name="T51" fmla="*/ 227 h 235"/>
                  <a:gd name="T52" fmla="*/ 116 w 160"/>
                  <a:gd name="T53" fmla="*/ 235 h 235"/>
                  <a:gd name="T54" fmla="*/ 104 w 160"/>
                  <a:gd name="T55" fmla="*/ 232 h 235"/>
                  <a:gd name="T56" fmla="*/ 99 w 160"/>
                  <a:gd name="T57" fmla="*/ 225 h 235"/>
                  <a:gd name="T58" fmla="*/ 99 w 160"/>
                  <a:gd name="T59" fmla="*/ 214 h 235"/>
                  <a:gd name="T60" fmla="*/ 106 w 160"/>
                  <a:gd name="T61" fmla="*/ 194 h 235"/>
                  <a:gd name="T62" fmla="*/ 118 w 160"/>
                  <a:gd name="T63" fmla="*/ 178 h 235"/>
                  <a:gd name="T64" fmla="*/ 128 w 160"/>
                  <a:gd name="T65" fmla="*/ 158 h 235"/>
                  <a:gd name="T66" fmla="*/ 133 w 160"/>
                  <a:gd name="T67" fmla="*/ 151 h 235"/>
                  <a:gd name="T68" fmla="*/ 108 w 160"/>
                  <a:gd name="T69" fmla="*/ 158 h 235"/>
                  <a:gd name="T70" fmla="*/ 83 w 160"/>
                  <a:gd name="T71" fmla="*/ 161 h 235"/>
                  <a:gd name="T72" fmla="*/ 58 w 160"/>
                  <a:gd name="T73" fmla="*/ 160 h 235"/>
                  <a:gd name="T74" fmla="*/ 36 w 160"/>
                  <a:gd name="T75" fmla="*/ 158 h 235"/>
                  <a:gd name="T76" fmla="*/ 18 w 160"/>
                  <a:gd name="T77" fmla="*/ 152 h 235"/>
                  <a:gd name="T78" fmla="*/ 5 w 160"/>
                  <a:gd name="T79" fmla="*/ 142 h 235"/>
                  <a:gd name="T80" fmla="*/ 2 w 160"/>
                  <a:gd name="T81" fmla="*/ 133 h 235"/>
                  <a:gd name="T82" fmla="*/ 0 w 160"/>
                  <a:gd name="T83" fmla="*/ 119 h 235"/>
                  <a:gd name="T84" fmla="*/ 3 w 160"/>
                  <a:gd name="T85" fmla="*/ 97 h 235"/>
                  <a:gd name="T86" fmla="*/ 4 w 160"/>
                  <a:gd name="T87" fmla="*/ 71 h 235"/>
                  <a:gd name="T88" fmla="*/ 5 w 160"/>
                  <a:gd name="T89" fmla="*/ 54 h 235"/>
                  <a:gd name="T90" fmla="*/ 9 w 160"/>
                  <a:gd name="T91" fmla="*/ 38 h 23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60"/>
                  <a:gd name="T139" fmla="*/ 0 h 235"/>
                  <a:gd name="T140" fmla="*/ 160 w 160"/>
                  <a:gd name="T141" fmla="*/ 235 h 23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60" h="235">
                    <a:moveTo>
                      <a:pt x="9" y="38"/>
                    </a:moveTo>
                    <a:lnTo>
                      <a:pt x="17" y="22"/>
                    </a:lnTo>
                    <a:lnTo>
                      <a:pt x="25" y="6"/>
                    </a:lnTo>
                    <a:lnTo>
                      <a:pt x="41" y="0"/>
                    </a:lnTo>
                    <a:lnTo>
                      <a:pt x="55" y="3"/>
                    </a:lnTo>
                    <a:lnTo>
                      <a:pt x="62" y="15"/>
                    </a:lnTo>
                    <a:lnTo>
                      <a:pt x="63" y="32"/>
                    </a:lnTo>
                    <a:lnTo>
                      <a:pt x="55" y="57"/>
                    </a:lnTo>
                    <a:lnTo>
                      <a:pt x="42" y="89"/>
                    </a:lnTo>
                    <a:lnTo>
                      <a:pt x="33" y="111"/>
                    </a:lnTo>
                    <a:lnTo>
                      <a:pt x="32" y="120"/>
                    </a:lnTo>
                    <a:lnTo>
                      <a:pt x="35" y="130"/>
                    </a:lnTo>
                    <a:lnTo>
                      <a:pt x="48" y="135"/>
                    </a:lnTo>
                    <a:lnTo>
                      <a:pt x="77" y="137"/>
                    </a:lnTo>
                    <a:lnTo>
                      <a:pt x="104" y="134"/>
                    </a:lnTo>
                    <a:lnTo>
                      <a:pt x="131" y="131"/>
                    </a:lnTo>
                    <a:lnTo>
                      <a:pt x="142" y="126"/>
                    </a:lnTo>
                    <a:lnTo>
                      <a:pt x="149" y="125"/>
                    </a:lnTo>
                    <a:lnTo>
                      <a:pt x="159" y="131"/>
                    </a:lnTo>
                    <a:lnTo>
                      <a:pt x="160" y="141"/>
                    </a:lnTo>
                    <a:lnTo>
                      <a:pt x="155" y="158"/>
                    </a:lnTo>
                    <a:lnTo>
                      <a:pt x="143" y="178"/>
                    </a:lnTo>
                    <a:lnTo>
                      <a:pt x="138" y="195"/>
                    </a:lnTo>
                    <a:lnTo>
                      <a:pt x="138" y="198"/>
                    </a:lnTo>
                    <a:lnTo>
                      <a:pt x="137" y="216"/>
                    </a:lnTo>
                    <a:lnTo>
                      <a:pt x="136" y="227"/>
                    </a:lnTo>
                    <a:lnTo>
                      <a:pt x="116" y="235"/>
                    </a:lnTo>
                    <a:lnTo>
                      <a:pt x="104" y="232"/>
                    </a:lnTo>
                    <a:lnTo>
                      <a:pt x="99" y="225"/>
                    </a:lnTo>
                    <a:lnTo>
                      <a:pt x="99" y="214"/>
                    </a:lnTo>
                    <a:lnTo>
                      <a:pt x="106" y="194"/>
                    </a:lnTo>
                    <a:lnTo>
                      <a:pt x="118" y="178"/>
                    </a:lnTo>
                    <a:lnTo>
                      <a:pt x="128" y="158"/>
                    </a:lnTo>
                    <a:lnTo>
                      <a:pt x="133" y="151"/>
                    </a:lnTo>
                    <a:lnTo>
                      <a:pt x="108" y="158"/>
                    </a:lnTo>
                    <a:lnTo>
                      <a:pt x="83" y="161"/>
                    </a:lnTo>
                    <a:lnTo>
                      <a:pt x="58" y="160"/>
                    </a:lnTo>
                    <a:lnTo>
                      <a:pt x="36" y="158"/>
                    </a:lnTo>
                    <a:lnTo>
                      <a:pt x="18" y="152"/>
                    </a:lnTo>
                    <a:lnTo>
                      <a:pt x="5" y="142"/>
                    </a:lnTo>
                    <a:lnTo>
                      <a:pt x="2" y="133"/>
                    </a:lnTo>
                    <a:lnTo>
                      <a:pt x="0" y="119"/>
                    </a:lnTo>
                    <a:lnTo>
                      <a:pt x="3" y="97"/>
                    </a:lnTo>
                    <a:lnTo>
                      <a:pt x="4" y="71"/>
                    </a:lnTo>
                    <a:lnTo>
                      <a:pt x="5" y="54"/>
                    </a:lnTo>
                    <a:lnTo>
                      <a:pt x="9" y="3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grpSp>
        <p:sp>
          <p:nvSpPr>
            <p:cNvPr id="134181" name="AutoShape 44"/>
            <p:cNvSpPr>
              <a:spLocks noChangeArrowheads="1"/>
            </p:cNvSpPr>
            <p:nvPr/>
          </p:nvSpPr>
          <p:spPr bwMode="auto">
            <a:xfrm>
              <a:off x="2208" y="2784"/>
              <a:ext cx="240" cy="288"/>
            </a:xfrm>
            <a:prstGeom prst="triangle">
              <a:avLst>
                <a:gd name="adj" fmla="val 50000"/>
              </a:avLst>
            </a:prstGeom>
            <a:solidFill>
              <a:schemeClr val="tx1"/>
            </a:solidFill>
            <a:ln w="9525">
              <a:solidFill>
                <a:schemeClr val="tx1"/>
              </a:solidFill>
              <a:miter lim="800000"/>
              <a:headEnd/>
              <a:tailEnd/>
            </a:ln>
          </p:spPr>
          <p:txBody>
            <a:bodyPr wrap="none" anchor="ct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4182" name="Line 45"/>
            <p:cNvSpPr>
              <a:spLocks noChangeShapeType="1"/>
            </p:cNvSpPr>
            <p:nvPr/>
          </p:nvSpPr>
          <p:spPr bwMode="auto">
            <a:xfrm>
              <a:off x="1680" y="2592"/>
              <a:ext cx="2304" cy="624"/>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4183" name="Text Box 46"/>
            <p:cNvSpPr txBox="1">
              <a:spLocks noChangeArrowheads="1"/>
            </p:cNvSpPr>
            <p:nvPr/>
          </p:nvSpPr>
          <p:spPr bwMode="auto">
            <a:xfrm>
              <a:off x="4320" y="2592"/>
              <a:ext cx="768"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000">
                  <a:solidFill>
                    <a:schemeClr val="tx1"/>
                  </a:solidFill>
                  <a:latin typeface="IranNastaliq" pitchFamily="18" charset="0"/>
                  <a:cs typeface="IranNastaliq" pitchFamily="18" charset="0"/>
                </a:defRPr>
              </a:lvl1pPr>
              <a:lvl2pPr marL="742950" indent="-285750" eaLnBrk="0" hangingPunct="0">
                <a:defRPr sz="4000">
                  <a:solidFill>
                    <a:schemeClr val="tx1"/>
                  </a:solidFill>
                  <a:latin typeface="IranNastaliq" pitchFamily="18" charset="0"/>
                  <a:cs typeface="IranNastaliq" pitchFamily="18" charset="0"/>
                </a:defRPr>
              </a:lvl2pPr>
              <a:lvl3pPr marL="1143000" indent="-228600" eaLnBrk="0" hangingPunct="0">
                <a:defRPr sz="4000">
                  <a:solidFill>
                    <a:schemeClr val="tx1"/>
                  </a:solidFill>
                  <a:latin typeface="IranNastaliq" pitchFamily="18" charset="0"/>
                  <a:cs typeface="IranNastaliq" pitchFamily="18" charset="0"/>
                </a:defRPr>
              </a:lvl3pPr>
              <a:lvl4pPr marL="1600200" indent="-228600" eaLnBrk="0" hangingPunct="0">
                <a:defRPr sz="4000">
                  <a:solidFill>
                    <a:schemeClr val="tx1"/>
                  </a:solidFill>
                  <a:latin typeface="IranNastaliq" pitchFamily="18" charset="0"/>
                  <a:cs typeface="IranNastaliq" pitchFamily="18" charset="0"/>
                </a:defRPr>
              </a:lvl4pPr>
              <a:lvl5pPr marL="2057400" indent="-228600" eaLnBrk="0" hangingPunct="0">
                <a:defRPr sz="4000">
                  <a:solidFill>
                    <a:schemeClr val="tx1"/>
                  </a:solidFill>
                  <a:latin typeface="IranNastaliq" pitchFamily="18" charset="0"/>
                  <a:cs typeface="IranNastaliq" pitchFamily="18" charset="0"/>
                </a:defRPr>
              </a:lvl5pPr>
              <a:lvl6pPr marL="2514600" indent="-228600" algn="l" rtl="0" eaLnBrk="0" fontAlgn="base" hangingPunct="0">
                <a:spcBef>
                  <a:spcPct val="0"/>
                </a:spcBef>
                <a:spcAft>
                  <a:spcPct val="0"/>
                </a:spcAft>
                <a:defRPr sz="4000">
                  <a:solidFill>
                    <a:schemeClr val="tx1"/>
                  </a:solidFill>
                  <a:latin typeface="IranNastaliq" pitchFamily="18" charset="0"/>
                  <a:cs typeface="IranNastaliq" pitchFamily="18" charset="0"/>
                </a:defRPr>
              </a:lvl6pPr>
              <a:lvl7pPr marL="2971800" indent="-228600" algn="l" rtl="0" eaLnBrk="0" fontAlgn="base" hangingPunct="0">
                <a:spcBef>
                  <a:spcPct val="0"/>
                </a:spcBef>
                <a:spcAft>
                  <a:spcPct val="0"/>
                </a:spcAft>
                <a:defRPr sz="4000">
                  <a:solidFill>
                    <a:schemeClr val="tx1"/>
                  </a:solidFill>
                  <a:latin typeface="IranNastaliq" pitchFamily="18" charset="0"/>
                  <a:cs typeface="IranNastaliq" pitchFamily="18" charset="0"/>
                </a:defRPr>
              </a:lvl7pPr>
              <a:lvl8pPr marL="3429000" indent="-228600" algn="l" rtl="0" eaLnBrk="0" fontAlgn="base" hangingPunct="0">
                <a:spcBef>
                  <a:spcPct val="0"/>
                </a:spcBef>
                <a:spcAft>
                  <a:spcPct val="0"/>
                </a:spcAft>
                <a:defRPr sz="4000">
                  <a:solidFill>
                    <a:schemeClr val="tx1"/>
                  </a:solidFill>
                  <a:latin typeface="IranNastaliq" pitchFamily="18" charset="0"/>
                  <a:cs typeface="IranNastaliq" pitchFamily="18" charset="0"/>
                </a:defRPr>
              </a:lvl8pPr>
              <a:lvl9pPr marL="3886200" indent="-228600" algn="l" rtl="0" eaLnBrk="0" fontAlgn="base" hangingPunct="0">
                <a:spcBef>
                  <a:spcPct val="0"/>
                </a:spcBef>
                <a:spcAft>
                  <a:spcPct val="0"/>
                </a:spcAft>
                <a:defRPr sz="4000">
                  <a:solidFill>
                    <a:schemeClr val="tx1"/>
                  </a:solidFill>
                  <a:latin typeface="IranNastaliq" pitchFamily="18" charset="0"/>
                  <a:cs typeface="IranNastaliq" pitchFamily="18" charset="0"/>
                </a:defRPr>
              </a:lvl9pPr>
            </a:lstStyle>
            <a:p>
              <a:pPr algn="l" rtl="0" fontAlgn="base">
                <a:spcBef>
                  <a:spcPct val="50000"/>
                </a:spcBef>
                <a:spcAft>
                  <a:spcPct val="0"/>
                </a:spcAft>
              </a:pPr>
              <a:r>
                <a:rPr lang="en-US" sz="2400" b="1">
                  <a:solidFill>
                    <a:srgbClr val="9900CC"/>
                  </a:solidFill>
                  <a:latin typeface="Times New Roman" pitchFamily="18" charset="0"/>
                  <a:cs typeface="Arial" pitchFamily="34" charset="0"/>
                </a:rPr>
                <a:t>(40 lbs.)</a:t>
              </a:r>
            </a:p>
          </p:txBody>
        </p:sp>
        <p:sp>
          <p:nvSpPr>
            <p:cNvPr id="134184" name="Text Box 47"/>
            <p:cNvSpPr txBox="1">
              <a:spLocks noChangeArrowheads="1"/>
            </p:cNvSpPr>
            <p:nvPr/>
          </p:nvSpPr>
          <p:spPr bwMode="auto">
            <a:xfrm>
              <a:off x="768" y="2208"/>
              <a:ext cx="864"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000">
                  <a:solidFill>
                    <a:schemeClr val="tx1"/>
                  </a:solidFill>
                  <a:latin typeface="IranNastaliq" pitchFamily="18" charset="0"/>
                  <a:cs typeface="IranNastaliq" pitchFamily="18" charset="0"/>
                </a:defRPr>
              </a:lvl1pPr>
              <a:lvl2pPr marL="742950" indent="-285750" eaLnBrk="0" hangingPunct="0">
                <a:defRPr sz="4000">
                  <a:solidFill>
                    <a:schemeClr val="tx1"/>
                  </a:solidFill>
                  <a:latin typeface="IranNastaliq" pitchFamily="18" charset="0"/>
                  <a:cs typeface="IranNastaliq" pitchFamily="18" charset="0"/>
                </a:defRPr>
              </a:lvl2pPr>
              <a:lvl3pPr marL="1143000" indent="-228600" eaLnBrk="0" hangingPunct="0">
                <a:defRPr sz="4000">
                  <a:solidFill>
                    <a:schemeClr val="tx1"/>
                  </a:solidFill>
                  <a:latin typeface="IranNastaliq" pitchFamily="18" charset="0"/>
                  <a:cs typeface="IranNastaliq" pitchFamily="18" charset="0"/>
                </a:defRPr>
              </a:lvl3pPr>
              <a:lvl4pPr marL="1600200" indent="-228600" eaLnBrk="0" hangingPunct="0">
                <a:defRPr sz="4000">
                  <a:solidFill>
                    <a:schemeClr val="tx1"/>
                  </a:solidFill>
                  <a:latin typeface="IranNastaliq" pitchFamily="18" charset="0"/>
                  <a:cs typeface="IranNastaliq" pitchFamily="18" charset="0"/>
                </a:defRPr>
              </a:lvl4pPr>
              <a:lvl5pPr marL="2057400" indent="-228600" eaLnBrk="0" hangingPunct="0">
                <a:defRPr sz="4000">
                  <a:solidFill>
                    <a:schemeClr val="tx1"/>
                  </a:solidFill>
                  <a:latin typeface="IranNastaliq" pitchFamily="18" charset="0"/>
                  <a:cs typeface="IranNastaliq" pitchFamily="18" charset="0"/>
                </a:defRPr>
              </a:lvl5pPr>
              <a:lvl6pPr marL="2514600" indent="-228600" algn="l" rtl="0" eaLnBrk="0" fontAlgn="base" hangingPunct="0">
                <a:spcBef>
                  <a:spcPct val="0"/>
                </a:spcBef>
                <a:spcAft>
                  <a:spcPct val="0"/>
                </a:spcAft>
                <a:defRPr sz="4000">
                  <a:solidFill>
                    <a:schemeClr val="tx1"/>
                  </a:solidFill>
                  <a:latin typeface="IranNastaliq" pitchFamily="18" charset="0"/>
                  <a:cs typeface="IranNastaliq" pitchFamily="18" charset="0"/>
                </a:defRPr>
              </a:lvl6pPr>
              <a:lvl7pPr marL="2971800" indent="-228600" algn="l" rtl="0" eaLnBrk="0" fontAlgn="base" hangingPunct="0">
                <a:spcBef>
                  <a:spcPct val="0"/>
                </a:spcBef>
                <a:spcAft>
                  <a:spcPct val="0"/>
                </a:spcAft>
                <a:defRPr sz="4000">
                  <a:solidFill>
                    <a:schemeClr val="tx1"/>
                  </a:solidFill>
                  <a:latin typeface="IranNastaliq" pitchFamily="18" charset="0"/>
                  <a:cs typeface="IranNastaliq" pitchFamily="18" charset="0"/>
                </a:defRPr>
              </a:lvl7pPr>
              <a:lvl8pPr marL="3429000" indent="-228600" algn="l" rtl="0" eaLnBrk="0" fontAlgn="base" hangingPunct="0">
                <a:spcBef>
                  <a:spcPct val="0"/>
                </a:spcBef>
                <a:spcAft>
                  <a:spcPct val="0"/>
                </a:spcAft>
                <a:defRPr sz="4000">
                  <a:solidFill>
                    <a:schemeClr val="tx1"/>
                  </a:solidFill>
                  <a:latin typeface="IranNastaliq" pitchFamily="18" charset="0"/>
                  <a:cs typeface="IranNastaliq" pitchFamily="18" charset="0"/>
                </a:defRPr>
              </a:lvl8pPr>
              <a:lvl9pPr marL="3886200" indent="-228600" algn="l" rtl="0" eaLnBrk="0" fontAlgn="base" hangingPunct="0">
                <a:spcBef>
                  <a:spcPct val="0"/>
                </a:spcBef>
                <a:spcAft>
                  <a:spcPct val="0"/>
                </a:spcAft>
                <a:defRPr sz="4000">
                  <a:solidFill>
                    <a:schemeClr val="tx1"/>
                  </a:solidFill>
                  <a:latin typeface="IranNastaliq" pitchFamily="18" charset="0"/>
                  <a:cs typeface="IranNastaliq" pitchFamily="18" charset="0"/>
                </a:defRPr>
              </a:lvl9pPr>
            </a:lstStyle>
            <a:p>
              <a:pPr algn="l" rtl="0" fontAlgn="base">
                <a:spcBef>
                  <a:spcPct val="50000"/>
                </a:spcBef>
                <a:spcAft>
                  <a:spcPct val="0"/>
                </a:spcAft>
              </a:pPr>
              <a:r>
                <a:rPr lang="en-US" sz="2400" b="1">
                  <a:solidFill>
                    <a:srgbClr val="E50101"/>
                  </a:solidFill>
                  <a:latin typeface="Times New Roman" pitchFamily="18" charset="0"/>
                  <a:cs typeface="Arial" pitchFamily="34" charset="0"/>
                </a:rPr>
                <a:t>(200 lbs.)</a:t>
              </a:r>
            </a:p>
          </p:txBody>
        </p:sp>
      </p:grpSp>
      <p:sp>
        <p:nvSpPr>
          <p:cNvPr id="103472" name="Text Box 48"/>
          <p:cNvSpPr txBox="1">
            <a:spLocks noChangeArrowheads="1"/>
          </p:cNvSpPr>
          <p:nvPr/>
        </p:nvSpPr>
        <p:spPr bwMode="auto">
          <a:xfrm>
            <a:off x="5391150" y="5257800"/>
            <a:ext cx="3086100" cy="1019175"/>
          </a:xfrm>
          <a:prstGeom prst="rect">
            <a:avLst/>
          </a:prstGeom>
          <a:solidFill>
            <a:schemeClr val="accent2"/>
          </a:solidFill>
          <a:ln w="12700">
            <a:solidFill>
              <a:schemeClr val="tx1"/>
            </a:solidFill>
            <a:miter lim="800000"/>
            <a:headEnd type="none" w="sm" len="sm"/>
            <a:tailEnd type="none" w="sm" len="sm"/>
          </a:ln>
        </p:spPr>
        <p:txBody>
          <a:bodyPr>
            <a:spAutoFit/>
          </a:bodyPr>
          <a:lstStyle>
            <a:lvl1pPr eaLnBrk="0" hangingPunct="0">
              <a:defRPr sz="4000">
                <a:solidFill>
                  <a:schemeClr val="tx1"/>
                </a:solidFill>
                <a:latin typeface="IranNastaliq" pitchFamily="18" charset="0"/>
                <a:cs typeface="IranNastaliq" pitchFamily="18" charset="0"/>
              </a:defRPr>
            </a:lvl1pPr>
            <a:lvl2pPr marL="742950" indent="-285750" eaLnBrk="0" hangingPunct="0">
              <a:defRPr sz="4000">
                <a:solidFill>
                  <a:schemeClr val="tx1"/>
                </a:solidFill>
                <a:latin typeface="IranNastaliq" pitchFamily="18" charset="0"/>
                <a:cs typeface="IranNastaliq" pitchFamily="18" charset="0"/>
              </a:defRPr>
            </a:lvl2pPr>
            <a:lvl3pPr marL="1143000" indent="-228600" eaLnBrk="0" hangingPunct="0">
              <a:defRPr sz="4000">
                <a:solidFill>
                  <a:schemeClr val="tx1"/>
                </a:solidFill>
                <a:latin typeface="IranNastaliq" pitchFamily="18" charset="0"/>
                <a:cs typeface="IranNastaliq" pitchFamily="18" charset="0"/>
              </a:defRPr>
            </a:lvl3pPr>
            <a:lvl4pPr marL="1600200" indent="-228600" eaLnBrk="0" hangingPunct="0">
              <a:defRPr sz="4000">
                <a:solidFill>
                  <a:schemeClr val="tx1"/>
                </a:solidFill>
                <a:latin typeface="IranNastaliq" pitchFamily="18" charset="0"/>
                <a:cs typeface="IranNastaliq" pitchFamily="18" charset="0"/>
              </a:defRPr>
            </a:lvl4pPr>
            <a:lvl5pPr marL="2057400" indent="-228600" eaLnBrk="0" hangingPunct="0">
              <a:defRPr sz="4000">
                <a:solidFill>
                  <a:schemeClr val="tx1"/>
                </a:solidFill>
                <a:latin typeface="IranNastaliq" pitchFamily="18" charset="0"/>
                <a:cs typeface="IranNastaliq" pitchFamily="18" charset="0"/>
              </a:defRPr>
            </a:lvl5pPr>
            <a:lvl6pPr marL="2514600" indent="-228600" algn="l" rtl="0" eaLnBrk="0" fontAlgn="base" hangingPunct="0">
              <a:spcBef>
                <a:spcPct val="0"/>
              </a:spcBef>
              <a:spcAft>
                <a:spcPct val="0"/>
              </a:spcAft>
              <a:defRPr sz="4000">
                <a:solidFill>
                  <a:schemeClr val="tx1"/>
                </a:solidFill>
                <a:latin typeface="IranNastaliq" pitchFamily="18" charset="0"/>
                <a:cs typeface="IranNastaliq" pitchFamily="18" charset="0"/>
              </a:defRPr>
            </a:lvl6pPr>
            <a:lvl7pPr marL="2971800" indent="-228600" algn="l" rtl="0" eaLnBrk="0" fontAlgn="base" hangingPunct="0">
              <a:spcBef>
                <a:spcPct val="0"/>
              </a:spcBef>
              <a:spcAft>
                <a:spcPct val="0"/>
              </a:spcAft>
              <a:defRPr sz="4000">
                <a:solidFill>
                  <a:schemeClr val="tx1"/>
                </a:solidFill>
                <a:latin typeface="IranNastaliq" pitchFamily="18" charset="0"/>
                <a:cs typeface="IranNastaliq" pitchFamily="18" charset="0"/>
              </a:defRPr>
            </a:lvl7pPr>
            <a:lvl8pPr marL="3429000" indent="-228600" algn="l" rtl="0" eaLnBrk="0" fontAlgn="base" hangingPunct="0">
              <a:spcBef>
                <a:spcPct val="0"/>
              </a:spcBef>
              <a:spcAft>
                <a:spcPct val="0"/>
              </a:spcAft>
              <a:defRPr sz="4000">
                <a:solidFill>
                  <a:schemeClr val="tx1"/>
                </a:solidFill>
                <a:latin typeface="IranNastaliq" pitchFamily="18" charset="0"/>
                <a:cs typeface="IranNastaliq" pitchFamily="18" charset="0"/>
              </a:defRPr>
            </a:lvl8pPr>
            <a:lvl9pPr marL="3886200" indent="-228600" algn="l" rtl="0" eaLnBrk="0" fontAlgn="base" hangingPunct="0">
              <a:spcBef>
                <a:spcPct val="0"/>
              </a:spcBef>
              <a:spcAft>
                <a:spcPct val="0"/>
              </a:spcAft>
              <a:defRPr sz="4000">
                <a:solidFill>
                  <a:schemeClr val="tx1"/>
                </a:solidFill>
                <a:latin typeface="IranNastaliq" pitchFamily="18" charset="0"/>
                <a:cs typeface="IranNastaliq" pitchFamily="18" charset="0"/>
              </a:defRPr>
            </a:lvl9pPr>
          </a:lstStyle>
          <a:p>
            <a:pPr algn="ctr" rtl="0" fontAlgn="base">
              <a:spcBef>
                <a:spcPct val="50000"/>
              </a:spcBef>
              <a:spcAft>
                <a:spcPct val="0"/>
              </a:spcAft>
            </a:pPr>
            <a:r>
              <a:rPr lang="fa-IR" sz="2000" b="1">
                <a:solidFill>
                  <a:srgbClr val="FFFFFF"/>
                </a:solidFill>
                <a:latin typeface="Univers" pitchFamily="34" charset="0"/>
                <a:cs typeface="Zar" pitchFamily="2" charset="-78"/>
              </a:rPr>
              <a:t>حداکثر باری که انسان می تواند در دراز مدت بدون آسيب بلند کند 23 کيلوگرم است .</a:t>
            </a:r>
            <a:endParaRPr lang="en-US" sz="2000" b="1">
              <a:solidFill>
                <a:srgbClr val="FFFFFF"/>
              </a:solidFill>
              <a:latin typeface="Univers" pitchFamily="34" charset="0"/>
              <a:cs typeface="Zar" pitchFamily="2" charset="-78"/>
            </a:endParaRPr>
          </a:p>
        </p:txBody>
      </p:sp>
      <p:grpSp>
        <p:nvGrpSpPr>
          <p:cNvPr id="134150" name="Group 49"/>
          <p:cNvGrpSpPr>
            <a:grpSpLocks/>
          </p:cNvGrpSpPr>
          <p:nvPr/>
        </p:nvGrpSpPr>
        <p:grpSpPr bwMode="auto">
          <a:xfrm flipH="1">
            <a:off x="908050" y="4340225"/>
            <a:ext cx="1887538" cy="1897063"/>
            <a:chOff x="940" y="2949"/>
            <a:chExt cx="409" cy="859"/>
          </a:xfrm>
        </p:grpSpPr>
        <p:sp>
          <p:nvSpPr>
            <p:cNvPr id="134173" name="Freeform 50"/>
            <p:cNvSpPr>
              <a:spLocks/>
            </p:cNvSpPr>
            <p:nvPr/>
          </p:nvSpPr>
          <p:spPr bwMode="auto">
            <a:xfrm>
              <a:off x="940" y="2949"/>
              <a:ext cx="210" cy="189"/>
            </a:xfrm>
            <a:custGeom>
              <a:avLst/>
              <a:gdLst>
                <a:gd name="T0" fmla="*/ 67 w 210"/>
                <a:gd name="T1" fmla="*/ 61 h 189"/>
                <a:gd name="T2" fmla="*/ 80 w 210"/>
                <a:gd name="T3" fmla="*/ 37 h 189"/>
                <a:gd name="T4" fmla="*/ 96 w 210"/>
                <a:gd name="T5" fmla="*/ 20 h 189"/>
                <a:gd name="T6" fmla="*/ 114 w 210"/>
                <a:gd name="T7" fmla="*/ 9 h 189"/>
                <a:gd name="T8" fmla="*/ 130 w 210"/>
                <a:gd name="T9" fmla="*/ 3 h 189"/>
                <a:gd name="T10" fmla="*/ 147 w 210"/>
                <a:gd name="T11" fmla="*/ 0 h 189"/>
                <a:gd name="T12" fmla="*/ 165 w 210"/>
                <a:gd name="T13" fmla="*/ 1 h 189"/>
                <a:gd name="T14" fmla="*/ 182 w 210"/>
                <a:gd name="T15" fmla="*/ 6 h 189"/>
                <a:gd name="T16" fmla="*/ 193 w 210"/>
                <a:gd name="T17" fmla="*/ 15 h 189"/>
                <a:gd name="T18" fmla="*/ 202 w 210"/>
                <a:gd name="T19" fmla="*/ 26 h 189"/>
                <a:gd name="T20" fmla="*/ 208 w 210"/>
                <a:gd name="T21" fmla="*/ 40 h 189"/>
                <a:gd name="T22" fmla="*/ 210 w 210"/>
                <a:gd name="T23" fmla="*/ 59 h 189"/>
                <a:gd name="T24" fmla="*/ 208 w 210"/>
                <a:gd name="T25" fmla="*/ 86 h 189"/>
                <a:gd name="T26" fmla="*/ 205 w 210"/>
                <a:gd name="T27" fmla="*/ 106 h 189"/>
                <a:gd name="T28" fmla="*/ 196 w 210"/>
                <a:gd name="T29" fmla="*/ 122 h 189"/>
                <a:gd name="T30" fmla="*/ 185 w 210"/>
                <a:gd name="T31" fmla="*/ 139 h 189"/>
                <a:gd name="T32" fmla="*/ 172 w 210"/>
                <a:gd name="T33" fmla="*/ 153 h 189"/>
                <a:gd name="T34" fmla="*/ 160 w 210"/>
                <a:gd name="T35" fmla="*/ 165 h 189"/>
                <a:gd name="T36" fmla="*/ 146 w 210"/>
                <a:gd name="T37" fmla="*/ 173 h 189"/>
                <a:gd name="T38" fmla="*/ 130 w 210"/>
                <a:gd name="T39" fmla="*/ 181 h 189"/>
                <a:gd name="T40" fmla="*/ 108 w 210"/>
                <a:gd name="T41" fmla="*/ 187 h 189"/>
                <a:gd name="T42" fmla="*/ 91 w 210"/>
                <a:gd name="T43" fmla="*/ 189 h 189"/>
                <a:gd name="T44" fmla="*/ 78 w 210"/>
                <a:gd name="T45" fmla="*/ 184 h 189"/>
                <a:gd name="T46" fmla="*/ 67 w 210"/>
                <a:gd name="T47" fmla="*/ 175 h 189"/>
                <a:gd name="T48" fmla="*/ 61 w 210"/>
                <a:gd name="T49" fmla="*/ 161 h 189"/>
                <a:gd name="T50" fmla="*/ 58 w 210"/>
                <a:gd name="T51" fmla="*/ 145 h 189"/>
                <a:gd name="T52" fmla="*/ 55 w 210"/>
                <a:gd name="T53" fmla="*/ 120 h 189"/>
                <a:gd name="T54" fmla="*/ 58 w 210"/>
                <a:gd name="T55" fmla="*/ 98 h 189"/>
                <a:gd name="T56" fmla="*/ 36 w 210"/>
                <a:gd name="T57" fmla="*/ 108 h 189"/>
                <a:gd name="T58" fmla="*/ 19 w 210"/>
                <a:gd name="T59" fmla="*/ 126 h 189"/>
                <a:gd name="T60" fmla="*/ 3 w 210"/>
                <a:gd name="T61" fmla="*/ 125 h 189"/>
                <a:gd name="T62" fmla="*/ 0 w 210"/>
                <a:gd name="T63" fmla="*/ 114 h 189"/>
                <a:gd name="T64" fmla="*/ 5 w 210"/>
                <a:gd name="T65" fmla="*/ 98 h 189"/>
                <a:gd name="T66" fmla="*/ 16 w 210"/>
                <a:gd name="T67" fmla="*/ 92 h 189"/>
                <a:gd name="T68" fmla="*/ 33 w 210"/>
                <a:gd name="T69" fmla="*/ 84 h 189"/>
                <a:gd name="T70" fmla="*/ 52 w 210"/>
                <a:gd name="T71" fmla="*/ 75 h 189"/>
                <a:gd name="T72" fmla="*/ 63 w 210"/>
                <a:gd name="T73" fmla="*/ 70 h 189"/>
                <a:gd name="T74" fmla="*/ 67 w 210"/>
                <a:gd name="T75" fmla="*/ 61 h 18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10"/>
                <a:gd name="T115" fmla="*/ 0 h 189"/>
                <a:gd name="T116" fmla="*/ 210 w 210"/>
                <a:gd name="T117" fmla="*/ 189 h 18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10" h="189">
                  <a:moveTo>
                    <a:pt x="67" y="61"/>
                  </a:moveTo>
                  <a:lnTo>
                    <a:pt x="80" y="37"/>
                  </a:lnTo>
                  <a:lnTo>
                    <a:pt x="96" y="20"/>
                  </a:lnTo>
                  <a:lnTo>
                    <a:pt x="114" y="9"/>
                  </a:lnTo>
                  <a:lnTo>
                    <a:pt x="130" y="3"/>
                  </a:lnTo>
                  <a:lnTo>
                    <a:pt x="147" y="0"/>
                  </a:lnTo>
                  <a:lnTo>
                    <a:pt x="165" y="1"/>
                  </a:lnTo>
                  <a:lnTo>
                    <a:pt x="182" y="6"/>
                  </a:lnTo>
                  <a:lnTo>
                    <a:pt x="193" y="15"/>
                  </a:lnTo>
                  <a:lnTo>
                    <a:pt x="202" y="26"/>
                  </a:lnTo>
                  <a:lnTo>
                    <a:pt x="208" y="40"/>
                  </a:lnTo>
                  <a:lnTo>
                    <a:pt x="210" y="59"/>
                  </a:lnTo>
                  <a:lnTo>
                    <a:pt x="208" y="86"/>
                  </a:lnTo>
                  <a:lnTo>
                    <a:pt x="205" y="106"/>
                  </a:lnTo>
                  <a:lnTo>
                    <a:pt x="196" y="122"/>
                  </a:lnTo>
                  <a:lnTo>
                    <a:pt x="185" y="139"/>
                  </a:lnTo>
                  <a:lnTo>
                    <a:pt x="172" y="153"/>
                  </a:lnTo>
                  <a:lnTo>
                    <a:pt x="160" y="165"/>
                  </a:lnTo>
                  <a:lnTo>
                    <a:pt x="146" y="173"/>
                  </a:lnTo>
                  <a:lnTo>
                    <a:pt x="130" y="181"/>
                  </a:lnTo>
                  <a:lnTo>
                    <a:pt x="108" y="187"/>
                  </a:lnTo>
                  <a:lnTo>
                    <a:pt x="91" y="189"/>
                  </a:lnTo>
                  <a:lnTo>
                    <a:pt x="78" y="184"/>
                  </a:lnTo>
                  <a:lnTo>
                    <a:pt x="67" y="175"/>
                  </a:lnTo>
                  <a:lnTo>
                    <a:pt x="61" y="161"/>
                  </a:lnTo>
                  <a:lnTo>
                    <a:pt x="58" y="145"/>
                  </a:lnTo>
                  <a:lnTo>
                    <a:pt x="55" y="120"/>
                  </a:lnTo>
                  <a:lnTo>
                    <a:pt x="58" y="98"/>
                  </a:lnTo>
                  <a:lnTo>
                    <a:pt x="36" y="108"/>
                  </a:lnTo>
                  <a:lnTo>
                    <a:pt x="19" y="126"/>
                  </a:lnTo>
                  <a:lnTo>
                    <a:pt x="3" y="125"/>
                  </a:lnTo>
                  <a:lnTo>
                    <a:pt x="0" y="114"/>
                  </a:lnTo>
                  <a:lnTo>
                    <a:pt x="5" y="98"/>
                  </a:lnTo>
                  <a:lnTo>
                    <a:pt x="16" y="92"/>
                  </a:lnTo>
                  <a:lnTo>
                    <a:pt x="33" y="84"/>
                  </a:lnTo>
                  <a:lnTo>
                    <a:pt x="52" y="75"/>
                  </a:lnTo>
                  <a:lnTo>
                    <a:pt x="63" y="70"/>
                  </a:lnTo>
                  <a:lnTo>
                    <a:pt x="67" y="6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4174" name="Freeform 51"/>
            <p:cNvSpPr>
              <a:spLocks/>
            </p:cNvSpPr>
            <p:nvPr/>
          </p:nvSpPr>
          <p:spPr bwMode="auto">
            <a:xfrm>
              <a:off x="1064" y="3146"/>
              <a:ext cx="260" cy="284"/>
            </a:xfrm>
            <a:custGeom>
              <a:avLst/>
              <a:gdLst>
                <a:gd name="T0" fmla="*/ 8 w 260"/>
                <a:gd name="T1" fmla="*/ 19 h 284"/>
                <a:gd name="T2" fmla="*/ 25 w 260"/>
                <a:gd name="T3" fmla="*/ 7 h 284"/>
                <a:gd name="T4" fmla="*/ 47 w 260"/>
                <a:gd name="T5" fmla="*/ 0 h 284"/>
                <a:gd name="T6" fmla="*/ 72 w 260"/>
                <a:gd name="T7" fmla="*/ 4 h 284"/>
                <a:gd name="T8" fmla="*/ 92 w 260"/>
                <a:gd name="T9" fmla="*/ 10 h 284"/>
                <a:gd name="T10" fmla="*/ 113 w 260"/>
                <a:gd name="T11" fmla="*/ 25 h 284"/>
                <a:gd name="T12" fmla="*/ 122 w 260"/>
                <a:gd name="T13" fmla="*/ 42 h 284"/>
                <a:gd name="T14" fmla="*/ 130 w 260"/>
                <a:gd name="T15" fmla="*/ 61 h 284"/>
                <a:gd name="T16" fmla="*/ 135 w 260"/>
                <a:gd name="T17" fmla="*/ 81 h 284"/>
                <a:gd name="T18" fmla="*/ 146 w 260"/>
                <a:gd name="T19" fmla="*/ 100 h 284"/>
                <a:gd name="T20" fmla="*/ 163 w 260"/>
                <a:gd name="T21" fmla="*/ 112 h 284"/>
                <a:gd name="T22" fmla="*/ 185 w 260"/>
                <a:gd name="T23" fmla="*/ 126 h 284"/>
                <a:gd name="T24" fmla="*/ 207 w 260"/>
                <a:gd name="T25" fmla="*/ 139 h 284"/>
                <a:gd name="T26" fmla="*/ 229 w 260"/>
                <a:gd name="T27" fmla="*/ 151 h 284"/>
                <a:gd name="T28" fmla="*/ 244 w 260"/>
                <a:gd name="T29" fmla="*/ 167 h 284"/>
                <a:gd name="T30" fmla="*/ 254 w 260"/>
                <a:gd name="T31" fmla="*/ 186 h 284"/>
                <a:gd name="T32" fmla="*/ 260 w 260"/>
                <a:gd name="T33" fmla="*/ 207 h 284"/>
                <a:gd name="T34" fmla="*/ 257 w 260"/>
                <a:gd name="T35" fmla="*/ 229 h 284"/>
                <a:gd name="T36" fmla="*/ 254 w 260"/>
                <a:gd name="T37" fmla="*/ 245 h 284"/>
                <a:gd name="T38" fmla="*/ 246 w 260"/>
                <a:gd name="T39" fmla="*/ 260 h 284"/>
                <a:gd name="T40" fmla="*/ 233 w 260"/>
                <a:gd name="T41" fmla="*/ 274 h 284"/>
                <a:gd name="T42" fmla="*/ 216 w 260"/>
                <a:gd name="T43" fmla="*/ 284 h 284"/>
                <a:gd name="T44" fmla="*/ 196 w 260"/>
                <a:gd name="T45" fmla="*/ 284 h 284"/>
                <a:gd name="T46" fmla="*/ 172 w 260"/>
                <a:gd name="T47" fmla="*/ 282 h 284"/>
                <a:gd name="T48" fmla="*/ 149 w 260"/>
                <a:gd name="T49" fmla="*/ 277 h 284"/>
                <a:gd name="T50" fmla="*/ 122 w 260"/>
                <a:gd name="T51" fmla="*/ 266 h 284"/>
                <a:gd name="T52" fmla="*/ 89 w 260"/>
                <a:gd name="T53" fmla="*/ 246 h 284"/>
                <a:gd name="T54" fmla="*/ 67 w 260"/>
                <a:gd name="T55" fmla="*/ 226 h 284"/>
                <a:gd name="T56" fmla="*/ 45 w 260"/>
                <a:gd name="T57" fmla="*/ 203 h 284"/>
                <a:gd name="T58" fmla="*/ 31 w 260"/>
                <a:gd name="T59" fmla="*/ 175 h 284"/>
                <a:gd name="T60" fmla="*/ 20 w 260"/>
                <a:gd name="T61" fmla="*/ 145 h 284"/>
                <a:gd name="T62" fmla="*/ 9 w 260"/>
                <a:gd name="T63" fmla="*/ 114 h 284"/>
                <a:gd name="T64" fmla="*/ 3 w 260"/>
                <a:gd name="T65" fmla="*/ 88 h 284"/>
                <a:gd name="T66" fmla="*/ 0 w 260"/>
                <a:gd name="T67" fmla="*/ 64 h 284"/>
                <a:gd name="T68" fmla="*/ 2 w 260"/>
                <a:gd name="T69" fmla="*/ 44 h 284"/>
                <a:gd name="T70" fmla="*/ 3 w 260"/>
                <a:gd name="T71" fmla="*/ 30 h 284"/>
                <a:gd name="T72" fmla="*/ 8 w 260"/>
                <a:gd name="T73" fmla="*/ 19 h 28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60"/>
                <a:gd name="T112" fmla="*/ 0 h 284"/>
                <a:gd name="T113" fmla="*/ 260 w 260"/>
                <a:gd name="T114" fmla="*/ 284 h 28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60" h="284">
                  <a:moveTo>
                    <a:pt x="8" y="19"/>
                  </a:moveTo>
                  <a:lnTo>
                    <a:pt x="25" y="7"/>
                  </a:lnTo>
                  <a:lnTo>
                    <a:pt x="47" y="0"/>
                  </a:lnTo>
                  <a:lnTo>
                    <a:pt x="72" y="4"/>
                  </a:lnTo>
                  <a:lnTo>
                    <a:pt x="92" y="10"/>
                  </a:lnTo>
                  <a:lnTo>
                    <a:pt x="113" y="25"/>
                  </a:lnTo>
                  <a:lnTo>
                    <a:pt x="122" y="42"/>
                  </a:lnTo>
                  <a:lnTo>
                    <a:pt x="130" y="61"/>
                  </a:lnTo>
                  <a:lnTo>
                    <a:pt x="135" y="81"/>
                  </a:lnTo>
                  <a:lnTo>
                    <a:pt x="146" y="100"/>
                  </a:lnTo>
                  <a:lnTo>
                    <a:pt x="163" y="112"/>
                  </a:lnTo>
                  <a:lnTo>
                    <a:pt x="185" y="126"/>
                  </a:lnTo>
                  <a:lnTo>
                    <a:pt x="207" y="139"/>
                  </a:lnTo>
                  <a:lnTo>
                    <a:pt x="229" y="151"/>
                  </a:lnTo>
                  <a:lnTo>
                    <a:pt x="244" y="167"/>
                  </a:lnTo>
                  <a:lnTo>
                    <a:pt x="254" y="186"/>
                  </a:lnTo>
                  <a:lnTo>
                    <a:pt x="260" y="207"/>
                  </a:lnTo>
                  <a:lnTo>
                    <a:pt x="257" y="229"/>
                  </a:lnTo>
                  <a:lnTo>
                    <a:pt x="254" y="245"/>
                  </a:lnTo>
                  <a:lnTo>
                    <a:pt x="246" y="260"/>
                  </a:lnTo>
                  <a:lnTo>
                    <a:pt x="233" y="274"/>
                  </a:lnTo>
                  <a:lnTo>
                    <a:pt x="216" y="284"/>
                  </a:lnTo>
                  <a:lnTo>
                    <a:pt x="196" y="284"/>
                  </a:lnTo>
                  <a:lnTo>
                    <a:pt x="172" y="282"/>
                  </a:lnTo>
                  <a:lnTo>
                    <a:pt x="149" y="277"/>
                  </a:lnTo>
                  <a:lnTo>
                    <a:pt x="122" y="266"/>
                  </a:lnTo>
                  <a:lnTo>
                    <a:pt x="89" y="246"/>
                  </a:lnTo>
                  <a:lnTo>
                    <a:pt x="67" y="226"/>
                  </a:lnTo>
                  <a:lnTo>
                    <a:pt x="45" y="203"/>
                  </a:lnTo>
                  <a:lnTo>
                    <a:pt x="31" y="175"/>
                  </a:lnTo>
                  <a:lnTo>
                    <a:pt x="20" y="145"/>
                  </a:lnTo>
                  <a:lnTo>
                    <a:pt x="9" y="114"/>
                  </a:lnTo>
                  <a:lnTo>
                    <a:pt x="3" y="88"/>
                  </a:lnTo>
                  <a:lnTo>
                    <a:pt x="0" y="64"/>
                  </a:lnTo>
                  <a:lnTo>
                    <a:pt x="2" y="44"/>
                  </a:lnTo>
                  <a:lnTo>
                    <a:pt x="3" y="30"/>
                  </a:lnTo>
                  <a:lnTo>
                    <a:pt x="8" y="1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4175" name="Freeform 52"/>
            <p:cNvSpPr>
              <a:spLocks/>
            </p:cNvSpPr>
            <p:nvPr/>
          </p:nvSpPr>
          <p:spPr bwMode="auto">
            <a:xfrm>
              <a:off x="945" y="3174"/>
              <a:ext cx="207" cy="296"/>
            </a:xfrm>
            <a:custGeom>
              <a:avLst/>
              <a:gdLst>
                <a:gd name="T0" fmla="*/ 148 w 207"/>
                <a:gd name="T1" fmla="*/ 36 h 296"/>
                <a:gd name="T2" fmla="*/ 153 w 207"/>
                <a:gd name="T3" fmla="*/ 11 h 296"/>
                <a:gd name="T4" fmla="*/ 167 w 207"/>
                <a:gd name="T5" fmla="*/ 0 h 296"/>
                <a:gd name="T6" fmla="*/ 197 w 207"/>
                <a:gd name="T7" fmla="*/ 3 h 296"/>
                <a:gd name="T8" fmla="*/ 207 w 207"/>
                <a:gd name="T9" fmla="*/ 27 h 296"/>
                <a:gd name="T10" fmla="*/ 197 w 207"/>
                <a:gd name="T11" fmla="*/ 63 h 296"/>
                <a:gd name="T12" fmla="*/ 183 w 207"/>
                <a:gd name="T13" fmla="*/ 97 h 296"/>
                <a:gd name="T14" fmla="*/ 163 w 207"/>
                <a:gd name="T15" fmla="*/ 126 h 296"/>
                <a:gd name="T16" fmla="*/ 128 w 207"/>
                <a:gd name="T17" fmla="*/ 169 h 296"/>
                <a:gd name="T18" fmla="*/ 94 w 207"/>
                <a:gd name="T19" fmla="*/ 207 h 296"/>
                <a:gd name="T20" fmla="*/ 67 w 207"/>
                <a:gd name="T21" fmla="*/ 232 h 296"/>
                <a:gd name="T22" fmla="*/ 59 w 207"/>
                <a:gd name="T23" fmla="*/ 248 h 296"/>
                <a:gd name="T24" fmla="*/ 58 w 207"/>
                <a:gd name="T25" fmla="*/ 273 h 296"/>
                <a:gd name="T26" fmla="*/ 51 w 207"/>
                <a:gd name="T27" fmla="*/ 288 h 296"/>
                <a:gd name="T28" fmla="*/ 47 w 207"/>
                <a:gd name="T29" fmla="*/ 292 h 296"/>
                <a:gd name="T30" fmla="*/ 28 w 207"/>
                <a:gd name="T31" fmla="*/ 296 h 296"/>
                <a:gd name="T32" fmla="*/ 7 w 207"/>
                <a:gd name="T33" fmla="*/ 288 h 296"/>
                <a:gd name="T34" fmla="*/ 0 w 207"/>
                <a:gd name="T35" fmla="*/ 262 h 296"/>
                <a:gd name="T36" fmla="*/ 12 w 207"/>
                <a:gd name="T37" fmla="*/ 238 h 296"/>
                <a:gd name="T38" fmla="*/ 21 w 207"/>
                <a:gd name="T39" fmla="*/ 229 h 296"/>
                <a:gd name="T40" fmla="*/ 50 w 207"/>
                <a:gd name="T41" fmla="*/ 212 h 296"/>
                <a:gd name="T42" fmla="*/ 83 w 207"/>
                <a:gd name="T43" fmla="*/ 183 h 296"/>
                <a:gd name="T44" fmla="*/ 108 w 207"/>
                <a:gd name="T45" fmla="*/ 147 h 296"/>
                <a:gd name="T46" fmla="*/ 125 w 207"/>
                <a:gd name="T47" fmla="*/ 111 h 296"/>
                <a:gd name="T48" fmla="*/ 138 w 207"/>
                <a:gd name="T49" fmla="*/ 83 h 296"/>
                <a:gd name="T50" fmla="*/ 147 w 207"/>
                <a:gd name="T51" fmla="*/ 52 h 296"/>
                <a:gd name="T52" fmla="*/ 148 w 207"/>
                <a:gd name="T53" fmla="*/ 36 h 29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07"/>
                <a:gd name="T82" fmla="*/ 0 h 296"/>
                <a:gd name="T83" fmla="*/ 207 w 207"/>
                <a:gd name="T84" fmla="*/ 296 h 29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07" h="296">
                  <a:moveTo>
                    <a:pt x="148" y="36"/>
                  </a:moveTo>
                  <a:lnTo>
                    <a:pt x="153" y="11"/>
                  </a:lnTo>
                  <a:lnTo>
                    <a:pt x="167" y="0"/>
                  </a:lnTo>
                  <a:lnTo>
                    <a:pt x="197" y="3"/>
                  </a:lnTo>
                  <a:lnTo>
                    <a:pt x="207" y="27"/>
                  </a:lnTo>
                  <a:lnTo>
                    <a:pt x="197" y="63"/>
                  </a:lnTo>
                  <a:lnTo>
                    <a:pt x="183" y="97"/>
                  </a:lnTo>
                  <a:lnTo>
                    <a:pt x="163" y="126"/>
                  </a:lnTo>
                  <a:lnTo>
                    <a:pt x="128" y="169"/>
                  </a:lnTo>
                  <a:lnTo>
                    <a:pt x="94" y="207"/>
                  </a:lnTo>
                  <a:lnTo>
                    <a:pt x="67" y="232"/>
                  </a:lnTo>
                  <a:lnTo>
                    <a:pt x="59" y="248"/>
                  </a:lnTo>
                  <a:lnTo>
                    <a:pt x="58" y="273"/>
                  </a:lnTo>
                  <a:lnTo>
                    <a:pt x="51" y="288"/>
                  </a:lnTo>
                  <a:lnTo>
                    <a:pt x="47" y="292"/>
                  </a:lnTo>
                  <a:lnTo>
                    <a:pt x="28" y="296"/>
                  </a:lnTo>
                  <a:lnTo>
                    <a:pt x="7" y="288"/>
                  </a:lnTo>
                  <a:lnTo>
                    <a:pt x="0" y="262"/>
                  </a:lnTo>
                  <a:lnTo>
                    <a:pt x="12" y="238"/>
                  </a:lnTo>
                  <a:lnTo>
                    <a:pt x="21" y="229"/>
                  </a:lnTo>
                  <a:lnTo>
                    <a:pt x="50" y="212"/>
                  </a:lnTo>
                  <a:lnTo>
                    <a:pt x="83" y="183"/>
                  </a:lnTo>
                  <a:lnTo>
                    <a:pt x="108" y="147"/>
                  </a:lnTo>
                  <a:lnTo>
                    <a:pt x="125" y="111"/>
                  </a:lnTo>
                  <a:lnTo>
                    <a:pt x="138" y="83"/>
                  </a:lnTo>
                  <a:lnTo>
                    <a:pt x="147" y="52"/>
                  </a:lnTo>
                  <a:lnTo>
                    <a:pt x="148" y="3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4176" name="Freeform 53"/>
            <p:cNvSpPr>
              <a:spLocks/>
            </p:cNvSpPr>
            <p:nvPr/>
          </p:nvSpPr>
          <p:spPr bwMode="auto">
            <a:xfrm>
              <a:off x="950" y="3164"/>
              <a:ext cx="186" cy="304"/>
            </a:xfrm>
            <a:custGeom>
              <a:avLst/>
              <a:gdLst>
                <a:gd name="T0" fmla="*/ 126 w 186"/>
                <a:gd name="T1" fmla="*/ 13 h 304"/>
                <a:gd name="T2" fmla="*/ 153 w 186"/>
                <a:gd name="T3" fmla="*/ 0 h 304"/>
                <a:gd name="T4" fmla="*/ 179 w 186"/>
                <a:gd name="T5" fmla="*/ 4 h 304"/>
                <a:gd name="T6" fmla="*/ 186 w 186"/>
                <a:gd name="T7" fmla="*/ 25 h 304"/>
                <a:gd name="T8" fmla="*/ 175 w 186"/>
                <a:gd name="T9" fmla="*/ 54 h 304"/>
                <a:gd name="T10" fmla="*/ 149 w 186"/>
                <a:gd name="T11" fmla="*/ 74 h 304"/>
                <a:gd name="T12" fmla="*/ 129 w 186"/>
                <a:gd name="T13" fmla="*/ 82 h 304"/>
                <a:gd name="T14" fmla="*/ 93 w 186"/>
                <a:gd name="T15" fmla="*/ 102 h 304"/>
                <a:gd name="T16" fmla="*/ 65 w 186"/>
                <a:gd name="T17" fmla="*/ 121 h 304"/>
                <a:gd name="T18" fmla="*/ 43 w 186"/>
                <a:gd name="T19" fmla="*/ 150 h 304"/>
                <a:gd name="T20" fmla="*/ 33 w 186"/>
                <a:gd name="T21" fmla="*/ 189 h 304"/>
                <a:gd name="T22" fmla="*/ 33 w 186"/>
                <a:gd name="T23" fmla="*/ 218 h 304"/>
                <a:gd name="T24" fmla="*/ 38 w 186"/>
                <a:gd name="T25" fmla="*/ 243 h 304"/>
                <a:gd name="T26" fmla="*/ 41 w 186"/>
                <a:gd name="T27" fmla="*/ 247 h 304"/>
                <a:gd name="T28" fmla="*/ 51 w 186"/>
                <a:gd name="T29" fmla="*/ 272 h 304"/>
                <a:gd name="T30" fmla="*/ 49 w 186"/>
                <a:gd name="T31" fmla="*/ 294 h 304"/>
                <a:gd name="T32" fmla="*/ 46 w 186"/>
                <a:gd name="T33" fmla="*/ 299 h 304"/>
                <a:gd name="T34" fmla="*/ 30 w 186"/>
                <a:gd name="T35" fmla="*/ 304 h 304"/>
                <a:gd name="T36" fmla="*/ 26 w 186"/>
                <a:gd name="T37" fmla="*/ 304 h 304"/>
                <a:gd name="T38" fmla="*/ 7 w 186"/>
                <a:gd name="T39" fmla="*/ 291 h 304"/>
                <a:gd name="T40" fmla="*/ 0 w 186"/>
                <a:gd name="T41" fmla="*/ 263 h 304"/>
                <a:gd name="T42" fmla="*/ 4 w 186"/>
                <a:gd name="T43" fmla="*/ 241 h 304"/>
                <a:gd name="T44" fmla="*/ 11 w 186"/>
                <a:gd name="T45" fmla="*/ 205 h 304"/>
                <a:gd name="T46" fmla="*/ 18 w 186"/>
                <a:gd name="T47" fmla="*/ 157 h 304"/>
                <a:gd name="T48" fmla="*/ 29 w 186"/>
                <a:gd name="T49" fmla="*/ 122 h 304"/>
                <a:gd name="T50" fmla="*/ 51 w 186"/>
                <a:gd name="T51" fmla="*/ 94 h 304"/>
                <a:gd name="T52" fmla="*/ 76 w 186"/>
                <a:gd name="T53" fmla="*/ 66 h 304"/>
                <a:gd name="T54" fmla="*/ 102 w 186"/>
                <a:gd name="T55" fmla="*/ 43 h 304"/>
                <a:gd name="T56" fmla="*/ 118 w 186"/>
                <a:gd name="T57" fmla="*/ 25 h 304"/>
                <a:gd name="T58" fmla="*/ 126 w 186"/>
                <a:gd name="T59" fmla="*/ 13 h 30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86"/>
                <a:gd name="T91" fmla="*/ 0 h 304"/>
                <a:gd name="T92" fmla="*/ 186 w 186"/>
                <a:gd name="T93" fmla="*/ 304 h 30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86" h="304">
                  <a:moveTo>
                    <a:pt x="126" y="13"/>
                  </a:moveTo>
                  <a:lnTo>
                    <a:pt x="153" y="0"/>
                  </a:lnTo>
                  <a:lnTo>
                    <a:pt x="179" y="4"/>
                  </a:lnTo>
                  <a:lnTo>
                    <a:pt x="186" y="25"/>
                  </a:lnTo>
                  <a:lnTo>
                    <a:pt x="175" y="54"/>
                  </a:lnTo>
                  <a:lnTo>
                    <a:pt x="149" y="74"/>
                  </a:lnTo>
                  <a:lnTo>
                    <a:pt x="129" y="82"/>
                  </a:lnTo>
                  <a:lnTo>
                    <a:pt x="93" y="102"/>
                  </a:lnTo>
                  <a:lnTo>
                    <a:pt x="65" y="121"/>
                  </a:lnTo>
                  <a:lnTo>
                    <a:pt x="43" y="150"/>
                  </a:lnTo>
                  <a:lnTo>
                    <a:pt x="33" y="189"/>
                  </a:lnTo>
                  <a:lnTo>
                    <a:pt x="33" y="218"/>
                  </a:lnTo>
                  <a:lnTo>
                    <a:pt x="38" y="243"/>
                  </a:lnTo>
                  <a:lnTo>
                    <a:pt x="41" y="247"/>
                  </a:lnTo>
                  <a:lnTo>
                    <a:pt x="51" y="272"/>
                  </a:lnTo>
                  <a:lnTo>
                    <a:pt x="49" y="294"/>
                  </a:lnTo>
                  <a:lnTo>
                    <a:pt x="46" y="299"/>
                  </a:lnTo>
                  <a:lnTo>
                    <a:pt x="30" y="304"/>
                  </a:lnTo>
                  <a:lnTo>
                    <a:pt x="26" y="304"/>
                  </a:lnTo>
                  <a:lnTo>
                    <a:pt x="7" y="291"/>
                  </a:lnTo>
                  <a:lnTo>
                    <a:pt x="0" y="263"/>
                  </a:lnTo>
                  <a:lnTo>
                    <a:pt x="4" y="241"/>
                  </a:lnTo>
                  <a:lnTo>
                    <a:pt x="11" y="205"/>
                  </a:lnTo>
                  <a:lnTo>
                    <a:pt x="18" y="157"/>
                  </a:lnTo>
                  <a:lnTo>
                    <a:pt x="29" y="122"/>
                  </a:lnTo>
                  <a:lnTo>
                    <a:pt x="51" y="94"/>
                  </a:lnTo>
                  <a:lnTo>
                    <a:pt x="76" y="66"/>
                  </a:lnTo>
                  <a:lnTo>
                    <a:pt x="102" y="43"/>
                  </a:lnTo>
                  <a:lnTo>
                    <a:pt x="118" y="25"/>
                  </a:lnTo>
                  <a:lnTo>
                    <a:pt x="126" y="1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4177" name="Freeform 54"/>
            <p:cNvSpPr>
              <a:spLocks/>
            </p:cNvSpPr>
            <p:nvPr/>
          </p:nvSpPr>
          <p:spPr bwMode="auto">
            <a:xfrm>
              <a:off x="1217" y="3323"/>
              <a:ext cx="132" cy="485"/>
            </a:xfrm>
            <a:custGeom>
              <a:avLst/>
              <a:gdLst>
                <a:gd name="T0" fmla="*/ 49 w 132"/>
                <a:gd name="T1" fmla="*/ 0 h 485"/>
                <a:gd name="T2" fmla="*/ 83 w 132"/>
                <a:gd name="T3" fmla="*/ 3 h 485"/>
                <a:gd name="T4" fmla="*/ 99 w 132"/>
                <a:gd name="T5" fmla="*/ 17 h 485"/>
                <a:gd name="T6" fmla="*/ 107 w 132"/>
                <a:gd name="T7" fmla="*/ 40 h 485"/>
                <a:gd name="T8" fmla="*/ 108 w 132"/>
                <a:gd name="T9" fmla="*/ 79 h 485"/>
                <a:gd name="T10" fmla="*/ 102 w 132"/>
                <a:gd name="T11" fmla="*/ 140 h 485"/>
                <a:gd name="T12" fmla="*/ 91 w 132"/>
                <a:gd name="T13" fmla="*/ 187 h 485"/>
                <a:gd name="T14" fmla="*/ 83 w 132"/>
                <a:gd name="T15" fmla="*/ 233 h 485"/>
                <a:gd name="T16" fmla="*/ 75 w 132"/>
                <a:gd name="T17" fmla="*/ 262 h 485"/>
                <a:gd name="T18" fmla="*/ 79 w 132"/>
                <a:gd name="T19" fmla="*/ 281 h 485"/>
                <a:gd name="T20" fmla="*/ 79 w 132"/>
                <a:gd name="T21" fmla="*/ 286 h 485"/>
                <a:gd name="T22" fmla="*/ 93 w 132"/>
                <a:gd name="T23" fmla="*/ 303 h 485"/>
                <a:gd name="T24" fmla="*/ 110 w 132"/>
                <a:gd name="T25" fmla="*/ 336 h 485"/>
                <a:gd name="T26" fmla="*/ 119 w 132"/>
                <a:gd name="T27" fmla="*/ 377 h 485"/>
                <a:gd name="T28" fmla="*/ 123 w 132"/>
                <a:gd name="T29" fmla="*/ 394 h 485"/>
                <a:gd name="T30" fmla="*/ 130 w 132"/>
                <a:gd name="T31" fmla="*/ 413 h 485"/>
                <a:gd name="T32" fmla="*/ 132 w 132"/>
                <a:gd name="T33" fmla="*/ 428 h 485"/>
                <a:gd name="T34" fmla="*/ 126 w 132"/>
                <a:gd name="T35" fmla="*/ 441 h 485"/>
                <a:gd name="T36" fmla="*/ 110 w 132"/>
                <a:gd name="T37" fmla="*/ 447 h 485"/>
                <a:gd name="T38" fmla="*/ 83 w 132"/>
                <a:gd name="T39" fmla="*/ 452 h 485"/>
                <a:gd name="T40" fmla="*/ 60 w 132"/>
                <a:gd name="T41" fmla="*/ 459 h 485"/>
                <a:gd name="T42" fmla="*/ 38 w 132"/>
                <a:gd name="T43" fmla="*/ 475 h 485"/>
                <a:gd name="T44" fmla="*/ 20 w 132"/>
                <a:gd name="T45" fmla="*/ 485 h 485"/>
                <a:gd name="T46" fmla="*/ 9 w 132"/>
                <a:gd name="T47" fmla="*/ 478 h 485"/>
                <a:gd name="T48" fmla="*/ 0 w 132"/>
                <a:gd name="T49" fmla="*/ 459 h 485"/>
                <a:gd name="T50" fmla="*/ 3 w 132"/>
                <a:gd name="T51" fmla="*/ 436 h 485"/>
                <a:gd name="T52" fmla="*/ 16 w 132"/>
                <a:gd name="T53" fmla="*/ 430 h 485"/>
                <a:gd name="T54" fmla="*/ 41 w 132"/>
                <a:gd name="T55" fmla="*/ 425 h 485"/>
                <a:gd name="T56" fmla="*/ 79 w 132"/>
                <a:gd name="T57" fmla="*/ 416 h 485"/>
                <a:gd name="T58" fmla="*/ 94 w 132"/>
                <a:gd name="T59" fmla="*/ 409 h 485"/>
                <a:gd name="T60" fmla="*/ 99 w 132"/>
                <a:gd name="T61" fmla="*/ 392 h 485"/>
                <a:gd name="T62" fmla="*/ 91 w 132"/>
                <a:gd name="T63" fmla="*/ 370 h 485"/>
                <a:gd name="T64" fmla="*/ 64 w 132"/>
                <a:gd name="T65" fmla="*/ 333 h 485"/>
                <a:gd name="T66" fmla="*/ 47 w 132"/>
                <a:gd name="T67" fmla="*/ 308 h 485"/>
                <a:gd name="T68" fmla="*/ 41 w 132"/>
                <a:gd name="T69" fmla="*/ 281 h 485"/>
                <a:gd name="T70" fmla="*/ 41 w 132"/>
                <a:gd name="T71" fmla="*/ 262 h 485"/>
                <a:gd name="T72" fmla="*/ 42 w 132"/>
                <a:gd name="T73" fmla="*/ 172 h 485"/>
                <a:gd name="T74" fmla="*/ 42 w 132"/>
                <a:gd name="T75" fmla="*/ 103 h 485"/>
                <a:gd name="T76" fmla="*/ 47 w 132"/>
                <a:gd name="T77" fmla="*/ 67 h 485"/>
                <a:gd name="T78" fmla="*/ 39 w 132"/>
                <a:gd name="T79" fmla="*/ 31 h 485"/>
                <a:gd name="T80" fmla="*/ 44 w 132"/>
                <a:gd name="T81" fmla="*/ 10 h 485"/>
                <a:gd name="T82" fmla="*/ 49 w 132"/>
                <a:gd name="T83" fmla="*/ 0 h 48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2"/>
                <a:gd name="T127" fmla="*/ 0 h 485"/>
                <a:gd name="T128" fmla="*/ 132 w 132"/>
                <a:gd name="T129" fmla="*/ 485 h 48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2" h="485">
                  <a:moveTo>
                    <a:pt x="49" y="0"/>
                  </a:moveTo>
                  <a:lnTo>
                    <a:pt x="83" y="3"/>
                  </a:lnTo>
                  <a:lnTo>
                    <a:pt x="99" y="17"/>
                  </a:lnTo>
                  <a:lnTo>
                    <a:pt x="107" y="40"/>
                  </a:lnTo>
                  <a:lnTo>
                    <a:pt x="108" y="79"/>
                  </a:lnTo>
                  <a:lnTo>
                    <a:pt x="102" y="140"/>
                  </a:lnTo>
                  <a:lnTo>
                    <a:pt x="91" y="187"/>
                  </a:lnTo>
                  <a:lnTo>
                    <a:pt x="83" y="233"/>
                  </a:lnTo>
                  <a:lnTo>
                    <a:pt x="75" y="262"/>
                  </a:lnTo>
                  <a:lnTo>
                    <a:pt x="79" y="281"/>
                  </a:lnTo>
                  <a:lnTo>
                    <a:pt x="79" y="286"/>
                  </a:lnTo>
                  <a:lnTo>
                    <a:pt x="93" y="303"/>
                  </a:lnTo>
                  <a:lnTo>
                    <a:pt x="110" y="336"/>
                  </a:lnTo>
                  <a:lnTo>
                    <a:pt x="119" y="377"/>
                  </a:lnTo>
                  <a:lnTo>
                    <a:pt x="123" y="394"/>
                  </a:lnTo>
                  <a:lnTo>
                    <a:pt x="130" y="413"/>
                  </a:lnTo>
                  <a:lnTo>
                    <a:pt x="132" y="428"/>
                  </a:lnTo>
                  <a:lnTo>
                    <a:pt x="126" y="441"/>
                  </a:lnTo>
                  <a:lnTo>
                    <a:pt x="110" y="447"/>
                  </a:lnTo>
                  <a:lnTo>
                    <a:pt x="83" y="452"/>
                  </a:lnTo>
                  <a:lnTo>
                    <a:pt x="60" y="459"/>
                  </a:lnTo>
                  <a:lnTo>
                    <a:pt x="38" y="475"/>
                  </a:lnTo>
                  <a:lnTo>
                    <a:pt x="20" y="485"/>
                  </a:lnTo>
                  <a:lnTo>
                    <a:pt x="9" y="478"/>
                  </a:lnTo>
                  <a:lnTo>
                    <a:pt x="0" y="459"/>
                  </a:lnTo>
                  <a:lnTo>
                    <a:pt x="3" y="436"/>
                  </a:lnTo>
                  <a:lnTo>
                    <a:pt x="16" y="430"/>
                  </a:lnTo>
                  <a:lnTo>
                    <a:pt x="41" y="425"/>
                  </a:lnTo>
                  <a:lnTo>
                    <a:pt x="79" y="416"/>
                  </a:lnTo>
                  <a:lnTo>
                    <a:pt x="94" y="409"/>
                  </a:lnTo>
                  <a:lnTo>
                    <a:pt x="99" y="392"/>
                  </a:lnTo>
                  <a:lnTo>
                    <a:pt x="91" y="370"/>
                  </a:lnTo>
                  <a:lnTo>
                    <a:pt x="64" y="333"/>
                  </a:lnTo>
                  <a:lnTo>
                    <a:pt x="47" y="308"/>
                  </a:lnTo>
                  <a:lnTo>
                    <a:pt x="41" y="281"/>
                  </a:lnTo>
                  <a:lnTo>
                    <a:pt x="41" y="262"/>
                  </a:lnTo>
                  <a:lnTo>
                    <a:pt x="42" y="172"/>
                  </a:lnTo>
                  <a:lnTo>
                    <a:pt x="42" y="103"/>
                  </a:lnTo>
                  <a:lnTo>
                    <a:pt x="47" y="67"/>
                  </a:lnTo>
                  <a:lnTo>
                    <a:pt x="39" y="31"/>
                  </a:lnTo>
                  <a:lnTo>
                    <a:pt x="44" y="10"/>
                  </a:lnTo>
                  <a:lnTo>
                    <a:pt x="4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4178" name="Freeform 55"/>
            <p:cNvSpPr>
              <a:spLocks/>
            </p:cNvSpPr>
            <p:nvPr/>
          </p:nvSpPr>
          <p:spPr bwMode="auto">
            <a:xfrm>
              <a:off x="1110" y="3346"/>
              <a:ext cx="138" cy="439"/>
            </a:xfrm>
            <a:custGeom>
              <a:avLst/>
              <a:gdLst>
                <a:gd name="T0" fmla="*/ 59 w 138"/>
                <a:gd name="T1" fmla="*/ 47 h 439"/>
                <a:gd name="T2" fmla="*/ 64 w 138"/>
                <a:gd name="T3" fmla="*/ 17 h 439"/>
                <a:gd name="T4" fmla="*/ 81 w 138"/>
                <a:gd name="T5" fmla="*/ 0 h 439"/>
                <a:gd name="T6" fmla="*/ 86 w 138"/>
                <a:gd name="T7" fmla="*/ 1 h 439"/>
                <a:gd name="T8" fmla="*/ 115 w 138"/>
                <a:gd name="T9" fmla="*/ 0 h 439"/>
                <a:gd name="T10" fmla="*/ 120 w 138"/>
                <a:gd name="T11" fmla="*/ 3 h 439"/>
                <a:gd name="T12" fmla="*/ 135 w 138"/>
                <a:gd name="T13" fmla="*/ 20 h 439"/>
                <a:gd name="T14" fmla="*/ 138 w 138"/>
                <a:gd name="T15" fmla="*/ 51 h 439"/>
                <a:gd name="T16" fmla="*/ 134 w 138"/>
                <a:gd name="T17" fmla="*/ 83 h 439"/>
                <a:gd name="T18" fmla="*/ 120 w 138"/>
                <a:gd name="T19" fmla="*/ 129 h 439"/>
                <a:gd name="T20" fmla="*/ 103 w 138"/>
                <a:gd name="T21" fmla="*/ 170 h 439"/>
                <a:gd name="T22" fmla="*/ 95 w 138"/>
                <a:gd name="T23" fmla="*/ 201 h 439"/>
                <a:gd name="T24" fmla="*/ 106 w 138"/>
                <a:gd name="T25" fmla="*/ 233 h 439"/>
                <a:gd name="T26" fmla="*/ 110 w 138"/>
                <a:gd name="T27" fmla="*/ 256 h 439"/>
                <a:gd name="T28" fmla="*/ 109 w 138"/>
                <a:gd name="T29" fmla="*/ 283 h 439"/>
                <a:gd name="T30" fmla="*/ 107 w 138"/>
                <a:gd name="T31" fmla="*/ 308 h 439"/>
                <a:gd name="T32" fmla="*/ 109 w 138"/>
                <a:gd name="T33" fmla="*/ 329 h 439"/>
                <a:gd name="T34" fmla="*/ 115 w 138"/>
                <a:gd name="T35" fmla="*/ 343 h 439"/>
                <a:gd name="T36" fmla="*/ 118 w 138"/>
                <a:gd name="T37" fmla="*/ 359 h 439"/>
                <a:gd name="T38" fmla="*/ 113 w 138"/>
                <a:gd name="T39" fmla="*/ 376 h 439"/>
                <a:gd name="T40" fmla="*/ 95 w 138"/>
                <a:gd name="T41" fmla="*/ 384 h 439"/>
                <a:gd name="T42" fmla="*/ 72 w 138"/>
                <a:gd name="T43" fmla="*/ 392 h 439"/>
                <a:gd name="T44" fmla="*/ 58 w 138"/>
                <a:gd name="T45" fmla="*/ 404 h 439"/>
                <a:gd name="T46" fmla="*/ 41 w 138"/>
                <a:gd name="T47" fmla="*/ 425 h 439"/>
                <a:gd name="T48" fmla="*/ 37 w 138"/>
                <a:gd name="T49" fmla="*/ 436 h 439"/>
                <a:gd name="T50" fmla="*/ 27 w 138"/>
                <a:gd name="T51" fmla="*/ 439 h 439"/>
                <a:gd name="T52" fmla="*/ 8 w 138"/>
                <a:gd name="T53" fmla="*/ 420 h 439"/>
                <a:gd name="T54" fmla="*/ 0 w 138"/>
                <a:gd name="T55" fmla="*/ 393 h 439"/>
                <a:gd name="T56" fmla="*/ 8 w 138"/>
                <a:gd name="T57" fmla="*/ 375 h 439"/>
                <a:gd name="T58" fmla="*/ 37 w 138"/>
                <a:gd name="T59" fmla="*/ 364 h 439"/>
                <a:gd name="T60" fmla="*/ 72 w 138"/>
                <a:gd name="T61" fmla="*/ 351 h 439"/>
                <a:gd name="T62" fmla="*/ 81 w 138"/>
                <a:gd name="T63" fmla="*/ 342 h 439"/>
                <a:gd name="T64" fmla="*/ 87 w 138"/>
                <a:gd name="T65" fmla="*/ 326 h 439"/>
                <a:gd name="T66" fmla="*/ 82 w 138"/>
                <a:gd name="T67" fmla="*/ 304 h 439"/>
                <a:gd name="T68" fmla="*/ 75 w 138"/>
                <a:gd name="T69" fmla="*/ 278 h 439"/>
                <a:gd name="T70" fmla="*/ 59 w 138"/>
                <a:gd name="T71" fmla="*/ 237 h 439"/>
                <a:gd name="T72" fmla="*/ 51 w 138"/>
                <a:gd name="T73" fmla="*/ 204 h 439"/>
                <a:gd name="T74" fmla="*/ 51 w 138"/>
                <a:gd name="T75" fmla="*/ 181 h 439"/>
                <a:gd name="T76" fmla="*/ 58 w 138"/>
                <a:gd name="T77" fmla="*/ 139 h 439"/>
                <a:gd name="T78" fmla="*/ 61 w 138"/>
                <a:gd name="T79" fmla="*/ 86 h 439"/>
                <a:gd name="T80" fmla="*/ 59 w 138"/>
                <a:gd name="T81" fmla="*/ 47 h 43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38"/>
                <a:gd name="T124" fmla="*/ 0 h 439"/>
                <a:gd name="T125" fmla="*/ 138 w 138"/>
                <a:gd name="T126" fmla="*/ 439 h 43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38" h="439">
                  <a:moveTo>
                    <a:pt x="59" y="47"/>
                  </a:moveTo>
                  <a:lnTo>
                    <a:pt x="64" y="17"/>
                  </a:lnTo>
                  <a:lnTo>
                    <a:pt x="81" y="0"/>
                  </a:lnTo>
                  <a:lnTo>
                    <a:pt x="86" y="1"/>
                  </a:lnTo>
                  <a:lnTo>
                    <a:pt x="115" y="0"/>
                  </a:lnTo>
                  <a:lnTo>
                    <a:pt x="120" y="3"/>
                  </a:lnTo>
                  <a:lnTo>
                    <a:pt x="135" y="20"/>
                  </a:lnTo>
                  <a:lnTo>
                    <a:pt x="138" y="51"/>
                  </a:lnTo>
                  <a:lnTo>
                    <a:pt x="134" y="83"/>
                  </a:lnTo>
                  <a:lnTo>
                    <a:pt x="120" y="129"/>
                  </a:lnTo>
                  <a:lnTo>
                    <a:pt x="103" y="170"/>
                  </a:lnTo>
                  <a:lnTo>
                    <a:pt x="95" y="201"/>
                  </a:lnTo>
                  <a:lnTo>
                    <a:pt x="106" y="233"/>
                  </a:lnTo>
                  <a:lnTo>
                    <a:pt x="110" y="256"/>
                  </a:lnTo>
                  <a:lnTo>
                    <a:pt x="109" y="283"/>
                  </a:lnTo>
                  <a:lnTo>
                    <a:pt x="107" y="308"/>
                  </a:lnTo>
                  <a:lnTo>
                    <a:pt x="109" y="329"/>
                  </a:lnTo>
                  <a:lnTo>
                    <a:pt x="115" y="343"/>
                  </a:lnTo>
                  <a:lnTo>
                    <a:pt x="118" y="359"/>
                  </a:lnTo>
                  <a:lnTo>
                    <a:pt x="113" y="376"/>
                  </a:lnTo>
                  <a:lnTo>
                    <a:pt x="95" y="384"/>
                  </a:lnTo>
                  <a:lnTo>
                    <a:pt x="72" y="392"/>
                  </a:lnTo>
                  <a:lnTo>
                    <a:pt x="58" y="404"/>
                  </a:lnTo>
                  <a:lnTo>
                    <a:pt x="41" y="425"/>
                  </a:lnTo>
                  <a:lnTo>
                    <a:pt x="37" y="436"/>
                  </a:lnTo>
                  <a:lnTo>
                    <a:pt x="27" y="439"/>
                  </a:lnTo>
                  <a:lnTo>
                    <a:pt x="8" y="420"/>
                  </a:lnTo>
                  <a:lnTo>
                    <a:pt x="0" y="393"/>
                  </a:lnTo>
                  <a:lnTo>
                    <a:pt x="8" y="375"/>
                  </a:lnTo>
                  <a:lnTo>
                    <a:pt x="37" y="364"/>
                  </a:lnTo>
                  <a:lnTo>
                    <a:pt x="72" y="351"/>
                  </a:lnTo>
                  <a:lnTo>
                    <a:pt x="81" y="342"/>
                  </a:lnTo>
                  <a:lnTo>
                    <a:pt x="87" y="326"/>
                  </a:lnTo>
                  <a:lnTo>
                    <a:pt x="82" y="304"/>
                  </a:lnTo>
                  <a:lnTo>
                    <a:pt x="75" y="278"/>
                  </a:lnTo>
                  <a:lnTo>
                    <a:pt x="59" y="237"/>
                  </a:lnTo>
                  <a:lnTo>
                    <a:pt x="51" y="204"/>
                  </a:lnTo>
                  <a:lnTo>
                    <a:pt x="51" y="181"/>
                  </a:lnTo>
                  <a:lnTo>
                    <a:pt x="58" y="139"/>
                  </a:lnTo>
                  <a:lnTo>
                    <a:pt x="61" y="86"/>
                  </a:lnTo>
                  <a:lnTo>
                    <a:pt x="59" y="4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grpSp>
      <p:grpSp>
        <p:nvGrpSpPr>
          <p:cNvPr id="134151" name="Group 56"/>
          <p:cNvGrpSpPr>
            <a:grpSpLocks/>
          </p:cNvGrpSpPr>
          <p:nvPr/>
        </p:nvGrpSpPr>
        <p:grpSpPr bwMode="auto">
          <a:xfrm>
            <a:off x="2397125" y="5581650"/>
            <a:ext cx="447675" cy="476250"/>
            <a:chOff x="432" y="3360"/>
            <a:chExt cx="249" cy="299"/>
          </a:xfrm>
        </p:grpSpPr>
        <p:sp>
          <p:nvSpPr>
            <p:cNvPr id="134168" name="Freeform 57"/>
            <p:cNvSpPr>
              <a:spLocks/>
            </p:cNvSpPr>
            <p:nvPr/>
          </p:nvSpPr>
          <p:spPr bwMode="auto">
            <a:xfrm>
              <a:off x="437" y="3382"/>
              <a:ext cx="240" cy="277"/>
            </a:xfrm>
            <a:custGeom>
              <a:avLst/>
              <a:gdLst>
                <a:gd name="T0" fmla="*/ 240 w 240"/>
                <a:gd name="T1" fmla="*/ 0 h 277"/>
                <a:gd name="T2" fmla="*/ 240 w 240"/>
                <a:gd name="T3" fmla="*/ 36 h 277"/>
                <a:gd name="T4" fmla="*/ 240 w 240"/>
                <a:gd name="T5" fmla="*/ 119 h 277"/>
                <a:gd name="T6" fmla="*/ 240 w 240"/>
                <a:gd name="T7" fmla="*/ 206 h 277"/>
                <a:gd name="T8" fmla="*/ 240 w 240"/>
                <a:gd name="T9" fmla="*/ 258 h 277"/>
                <a:gd name="T10" fmla="*/ 238 w 240"/>
                <a:gd name="T11" fmla="*/ 262 h 277"/>
                <a:gd name="T12" fmla="*/ 231 w 240"/>
                <a:gd name="T13" fmla="*/ 266 h 277"/>
                <a:gd name="T14" fmla="*/ 218 w 240"/>
                <a:gd name="T15" fmla="*/ 268 h 277"/>
                <a:gd name="T16" fmla="*/ 206 w 240"/>
                <a:gd name="T17" fmla="*/ 270 h 277"/>
                <a:gd name="T18" fmla="*/ 187 w 240"/>
                <a:gd name="T19" fmla="*/ 272 h 277"/>
                <a:gd name="T20" fmla="*/ 167 w 240"/>
                <a:gd name="T21" fmla="*/ 275 h 277"/>
                <a:gd name="T22" fmla="*/ 144 w 240"/>
                <a:gd name="T23" fmla="*/ 277 h 277"/>
                <a:gd name="T24" fmla="*/ 121 w 240"/>
                <a:gd name="T25" fmla="*/ 277 h 277"/>
                <a:gd name="T26" fmla="*/ 97 w 240"/>
                <a:gd name="T27" fmla="*/ 277 h 277"/>
                <a:gd name="T28" fmla="*/ 74 w 240"/>
                <a:gd name="T29" fmla="*/ 275 h 277"/>
                <a:gd name="T30" fmla="*/ 53 w 240"/>
                <a:gd name="T31" fmla="*/ 272 h 277"/>
                <a:gd name="T32" fmla="*/ 36 w 240"/>
                <a:gd name="T33" fmla="*/ 270 h 277"/>
                <a:gd name="T34" fmla="*/ 21 w 240"/>
                <a:gd name="T35" fmla="*/ 268 h 277"/>
                <a:gd name="T36" fmla="*/ 10 w 240"/>
                <a:gd name="T37" fmla="*/ 266 h 277"/>
                <a:gd name="T38" fmla="*/ 2 w 240"/>
                <a:gd name="T39" fmla="*/ 262 h 277"/>
                <a:gd name="T40" fmla="*/ 0 w 240"/>
                <a:gd name="T41" fmla="*/ 258 h 277"/>
                <a:gd name="T42" fmla="*/ 0 w 240"/>
                <a:gd name="T43" fmla="*/ 251 h 277"/>
                <a:gd name="T44" fmla="*/ 0 w 240"/>
                <a:gd name="T45" fmla="*/ 241 h 277"/>
                <a:gd name="T46" fmla="*/ 0 w 240"/>
                <a:gd name="T47" fmla="*/ 223 h 277"/>
                <a:gd name="T48" fmla="*/ 0 w 240"/>
                <a:gd name="T49" fmla="*/ 204 h 277"/>
                <a:gd name="T50" fmla="*/ 0 w 240"/>
                <a:gd name="T51" fmla="*/ 166 h 277"/>
                <a:gd name="T52" fmla="*/ 0 w 240"/>
                <a:gd name="T53" fmla="*/ 125 h 277"/>
                <a:gd name="T54" fmla="*/ 0 w 240"/>
                <a:gd name="T55" fmla="*/ 87 h 277"/>
                <a:gd name="T56" fmla="*/ 0 w 240"/>
                <a:gd name="T57" fmla="*/ 51 h 277"/>
                <a:gd name="T58" fmla="*/ 0 w 240"/>
                <a:gd name="T59" fmla="*/ 32 h 277"/>
                <a:gd name="T60" fmla="*/ 0 w 240"/>
                <a:gd name="T61" fmla="*/ 17 h 277"/>
                <a:gd name="T62" fmla="*/ 0 w 240"/>
                <a:gd name="T63" fmla="*/ 8 h 277"/>
                <a:gd name="T64" fmla="*/ 0 w 240"/>
                <a:gd name="T65" fmla="*/ 4 h 277"/>
                <a:gd name="T66" fmla="*/ 240 w 240"/>
                <a:gd name="T67" fmla="*/ 0 h 27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40"/>
                <a:gd name="T103" fmla="*/ 0 h 277"/>
                <a:gd name="T104" fmla="*/ 240 w 240"/>
                <a:gd name="T105" fmla="*/ 277 h 27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40" h="277">
                  <a:moveTo>
                    <a:pt x="240" y="0"/>
                  </a:moveTo>
                  <a:lnTo>
                    <a:pt x="240" y="36"/>
                  </a:lnTo>
                  <a:lnTo>
                    <a:pt x="240" y="119"/>
                  </a:lnTo>
                  <a:lnTo>
                    <a:pt x="240" y="206"/>
                  </a:lnTo>
                  <a:lnTo>
                    <a:pt x="240" y="258"/>
                  </a:lnTo>
                  <a:lnTo>
                    <a:pt x="238" y="262"/>
                  </a:lnTo>
                  <a:lnTo>
                    <a:pt x="231" y="266"/>
                  </a:lnTo>
                  <a:lnTo>
                    <a:pt x="218" y="268"/>
                  </a:lnTo>
                  <a:lnTo>
                    <a:pt x="206" y="270"/>
                  </a:lnTo>
                  <a:lnTo>
                    <a:pt x="187" y="272"/>
                  </a:lnTo>
                  <a:lnTo>
                    <a:pt x="167" y="275"/>
                  </a:lnTo>
                  <a:lnTo>
                    <a:pt x="144" y="277"/>
                  </a:lnTo>
                  <a:lnTo>
                    <a:pt x="121" y="277"/>
                  </a:lnTo>
                  <a:lnTo>
                    <a:pt x="97" y="277"/>
                  </a:lnTo>
                  <a:lnTo>
                    <a:pt x="74" y="275"/>
                  </a:lnTo>
                  <a:lnTo>
                    <a:pt x="53" y="272"/>
                  </a:lnTo>
                  <a:lnTo>
                    <a:pt x="36" y="270"/>
                  </a:lnTo>
                  <a:lnTo>
                    <a:pt x="21" y="268"/>
                  </a:lnTo>
                  <a:lnTo>
                    <a:pt x="10" y="266"/>
                  </a:lnTo>
                  <a:lnTo>
                    <a:pt x="2" y="262"/>
                  </a:lnTo>
                  <a:lnTo>
                    <a:pt x="0" y="258"/>
                  </a:lnTo>
                  <a:lnTo>
                    <a:pt x="0" y="251"/>
                  </a:lnTo>
                  <a:lnTo>
                    <a:pt x="0" y="241"/>
                  </a:lnTo>
                  <a:lnTo>
                    <a:pt x="0" y="223"/>
                  </a:lnTo>
                  <a:lnTo>
                    <a:pt x="0" y="204"/>
                  </a:lnTo>
                  <a:lnTo>
                    <a:pt x="0" y="166"/>
                  </a:lnTo>
                  <a:lnTo>
                    <a:pt x="0" y="125"/>
                  </a:lnTo>
                  <a:lnTo>
                    <a:pt x="0" y="87"/>
                  </a:lnTo>
                  <a:lnTo>
                    <a:pt x="0" y="51"/>
                  </a:lnTo>
                  <a:lnTo>
                    <a:pt x="0" y="32"/>
                  </a:lnTo>
                  <a:lnTo>
                    <a:pt x="0" y="17"/>
                  </a:lnTo>
                  <a:lnTo>
                    <a:pt x="0" y="8"/>
                  </a:lnTo>
                  <a:lnTo>
                    <a:pt x="0" y="4"/>
                  </a:lnTo>
                  <a:lnTo>
                    <a:pt x="240" y="0"/>
                  </a:lnTo>
                  <a:close/>
                </a:path>
              </a:pathLst>
            </a:custGeom>
            <a:solidFill>
              <a:srgbClr val="AD7A5B"/>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4169" name="Freeform 58"/>
            <p:cNvSpPr>
              <a:spLocks/>
            </p:cNvSpPr>
            <p:nvPr/>
          </p:nvSpPr>
          <p:spPr bwMode="auto">
            <a:xfrm>
              <a:off x="437" y="3433"/>
              <a:ext cx="138" cy="168"/>
            </a:xfrm>
            <a:custGeom>
              <a:avLst/>
              <a:gdLst>
                <a:gd name="T0" fmla="*/ 138 w 138"/>
                <a:gd name="T1" fmla="*/ 162 h 168"/>
                <a:gd name="T2" fmla="*/ 138 w 138"/>
                <a:gd name="T3" fmla="*/ 123 h 168"/>
                <a:gd name="T4" fmla="*/ 138 w 138"/>
                <a:gd name="T5" fmla="*/ 83 h 168"/>
                <a:gd name="T6" fmla="*/ 138 w 138"/>
                <a:gd name="T7" fmla="*/ 45 h 168"/>
                <a:gd name="T8" fmla="*/ 138 w 138"/>
                <a:gd name="T9" fmla="*/ 8 h 168"/>
                <a:gd name="T10" fmla="*/ 121 w 138"/>
                <a:gd name="T11" fmla="*/ 13 h 168"/>
                <a:gd name="T12" fmla="*/ 102 w 138"/>
                <a:gd name="T13" fmla="*/ 15 h 168"/>
                <a:gd name="T14" fmla="*/ 82 w 138"/>
                <a:gd name="T15" fmla="*/ 15 h 168"/>
                <a:gd name="T16" fmla="*/ 63 w 138"/>
                <a:gd name="T17" fmla="*/ 15 h 168"/>
                <a:gd name="T18" fmla="*/ 44 w 138"/>
                <a:gd name="T19" fmla="*/ 13 h 168"/>
                <a:gd name="T20" fmla="*/ 27 w 138"/>
                <a:gd name="T21" fmla="*/ 8 h 168"/>
                <a:gd name="T22" fmla="*/ 12 w 138"/>
                <a:gd name="T23" fmla="*/ 4 h 168"/>
                <a:gd name="T24" fmla="*/ 0 w 138"/>
                <a:gd name="T25" fmla="*/ 0 h 168"/>
                <a:gd name="T26" fmla="*/ 0 w 138"/>
                <a:gd name="T27" fmla="*/ 36 h 168"/>
                <a:gd name="T28" fmla="*/ 0 w 138"/>
                <a:gd name="T29" fmla="*/ 74 h 168"/>
                <a:gd name="T30" fmla="*/ 0 w 138"/>
                <a:gd name="T31" fmla="*/ 115 h 168"/>
                <a:gd name="T32" fmla="*/ 0 w 138"/>
                <a:gd name="T33" fmla="*/ 153 h 168"/>
                <a:gd name="T34" fmla="*/ 10 w 138"/>
                <a:gd name="T35" fmla="*/ 160 h 168"/>
                <a:gd name="T36" fmla="*/ 25 w 138"/>
                <a:gd name="T37" fmla="*/ 164 h 168"/>
                <a:gd name="T38" fmla="*/ 42 w 138"/>
                <a:gd name="T39" fmla="*/ 166 h 168"/>
                <a:gd name="T40" fmla="*/ 63 w 138"/>
                <a:gd name="T41" fmla="*/ 168 h 168"/>
                <a:gd name="T42" fmla="*/ 85 w 138"/>
                <a:gd name="T43" fmla="*/ 168 h 168"/>
                <a:gd name="T44" fmla="*/ 106 w 138"/>
                <a:gd name="T45" fmla="*/ 168 h 168"/>
                <a:gd name="T46" fmla="*/ 125 w 138"/>
                <a:gd name="T47" fmla="*/ 166 h 168"/>
                <a:gd name="T48" fmla="*/ 138 w 138"/>
                <a:gd name="T49" fmla="*/ 162 h 16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8"/>
                <a:gd name="T76" fmla="*/ 0 h 168"/>
                <a:gd name="T77" fmla="*/ 138 w 138"/>
                <a:gd name="T78" fmla="*/ 168 h 16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8" h="168">
                  <a:moveTo>
                    <a:pt x="138" y="162"/>
                  </a:moveTo>
                  <a:lnTo>
                    <a:pt x="138" y="123"/>
                  </a:lnTo>
                  <a:lnTo>
                    <a:pt x="138" y="83"/>
                  </a:lnTo>
                  <a:lnTo>
                    <a:pt x="138" y="45"/>
                  </a:lnTo>
                  <a:lnTo>
                    <a:pt x="138" y="8"/>
                  </a:lnTo>
                  <a:lnTo>
                    <a:pt x="121" y="13"/>
                  </a:lnTo>
                  <a:lnTo>
                    <a:pt x="102" y="15"/>
                  </a:lnTo>
                  <a:lnTo>
                    <a:pt x="82" y="15"/>
                  </a:lnTo>
                  <a:lnTo>
                    <a:pt x="63" y="15"/>
                  </a:lnTo>
                  <a:lnTo>
                    <a:pt x="44" y="13"/>
                  </a:lnTo>
                  <a:lnTo>
                    <a:pt x="27" y="8"/>
                  </a:lnTo>
                  <a:lnTo>
                    <a:pt x="12" y="4"/>
                  </a:lnTo>
                  <a:lnTo>
                    <a:pt x="0" y="0"/>
                  </a:lnTo>
                  <a:lnTo>
                    <a:pt x="0" y="36"/>
                  </a:lnTo>
                  <a:lnTo>
                    <a:pt x="0" y="74"/>
                  </a:lnTo>
                  <a:lnTo>
                    <a:pt x="0" y="115"/>
                  </a:lnTo>
                  <a:lnTo>
                    <a:pt x="0" y="153"/>
                  </a:lnTo>
                  <a:lnTo>
                    <a:pt x="10" y="160"/>
                  </a:lnTo>
                  <a:lnTo>
                    <a:pt x="25" y="164"/>
                  </a:lnTo>
                  <a:lnTo>
                    <a:pt x="42" y="166"/>
                  </a:lnTo>
                  <a:lnTo>
                    <a:pt x="63" y="168"/>
                  </a:lnTo>
                  <a:lnTo>
                    <a:pt x="85" y="168"/>
                  </a:lnTo>
                  <a:lnTo>
                    <a:pt x="106" y="168"/>
                  </a:lnTo>
                  <a:lnTo>
                    <a:pt x="125" y="166"/>
                  </a:lnTo>
                  <a:lnTo>
                    <a:pt x="138" y="16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4170" name="Freeform 59"/>
            <p:cNvSpPr>
              <a:spLocks/>
            </p:cNvSpPr>
            <p:nvPr/>
          </p:nvSpPr>
          <p:spPr bwMode="auto">
            <a:xfrm>
              <a:off x="437" y="3360"/>
              <a:ext cx="240" cy="39"/>
            </a:xfrm>
            <a:custGeom>
              <a:avLst/>
              <a:gdLst>
                <a:gd name="T0" fmla="*/ 121 w 240"/>
                <a:gd name="T1" fmla="*/ 39 h 39"/>
                <a:gd name="T2" fmla="*/ 97 w 240"/>
                <a:gd name="T3" fmla="*/ 39 h 39"/>
                <a:gd name="T4" fmla="*/ 74 w 240"/>
                <a:gd name="T5" fmla="*/ 37 h 39"/>
                <a:gd name="T6" fmla="*/ 53 w 240"/>
                <a:gd name="T7" fmla="*/ 34 h 39"/>
                <a:gd name="T8" fmla="*/ 36 w 240"/>
                <a:gd name="T9" fmla="*/ 32 h 39"/>
                <a:gd name="T10" fmla="*/ 21 w 240"/>
                <a:gd name="T11" fmla="*/ 30 h 39"/>
                <a:gd name="T12" fmla="*/ 10 w 240"/>
                <a:gd name="T13" fmla="*/ 28 h 39"/>
                <a:gd name="T14" fmla="*/ 2 w 240"/>
                <a:gd name="T15" fmla="*/ 24 h 39"/>
                <a:gd name="T16" fmla="*/ 0 w 240"/>
                <a:gd name="T17" fmla="*/ 20 h 39"/>
                <a:gd name="T18" fmla="*/ 2 w 240"/>
                <a:gd name="T19" fmla="*/ 15 h 39"/>
                <a:gd name="T20" fmla="*/ 10 w 240"/>
                <a:gd name="T21" fmla="*/ 11 h 39"/>
                <a:gd name="T22" fmla="*/ 21 w 240"/>
                <a:gd name="T23" fmla="*/ 9 h 39"/>
                <a:gd name="T24" fmla="*/ 36 w 240"/>
                <a:gd name="T25" fmla="*/ 7 h 39"/>
                <a:gd name="T26" fmla="*/ 53 w 240"/>
                <a:gd name="T27" fmla="*/ 5 h 39"/>
                <a:gd name="T28" fmla="*/ 74 w 240"/>
                <a:gd name="T29" fmla="*/ 3 h 39"/>
                <a:gd name="T30" fmla="*/ 97 w 240"/>
                <a:gd name="T31" fmla="*/ 0 h 39"/>
                <a:gd name="T32" fmla="*/ 121 w 240"/>
                <a:gd name="T33" fmla="*/ 0 h 39"/>
                <a:gd name="T34" fmla="*/ 144 w 240"/>
                <a:gd name="T35" fmla="*/ 0 h 39"/>
                <a:gd name="T36" fmla="*/ 167 w 240"/>
                <a:gd name="T37" fmla="*/ 3 h 39"/>
                <a:gd name="T38" fmla="*/ 187 w 240"/>
                <a:gd name="T39" fmla="*/ 5 h 39"/>
                <a:gd name="T40" fmla="*/ 206 w 240"/>
                <a:gd name="T41" fmla="*/ 7 h 39"/>
                <a:gd name="T42" fmla="*/ 218 w 240"/>
                <a:gd name="T43" fmla="*/ 9 h 39"/>
                <a:gd name="T44" fmla="*/ 231 w 240"/>
                <a:gd name="T45" fmla="*/ 11 h 39"/>
                <a:gd name="T46" fmla="*/ 238 w 240"/>
                <a:gd name="T47" fmla="*/ 15 h 39"/>
                <a:gd name="T48" fmla="*/ 240 w 240"/>
                <a:gd name="T49" fmla="*/ 20 h 39"/>
                <a:gd name="T50" fmla="*/ 238 w 240"/>
                <a:gd name="T51" fmla="*/ 24 h 39"/>
                <a:gd name="T52" fmla="*/ 231 w 240"/>
                <a:gd name="T53" fmla="*/ 28 h 39"/>
                <a:gd name="T54" fmla="*/ 218 w 240"/>
                <a:gd name="T55" fmla="*/ 30 h 39"/>
                <a:gd name="T56" fmla="*/ 206 w 240"/>
                <a:gd name="T57" fmla="*/ 32 h 39"/>
                <a:gd name="T58" fmla="*/ 187 w 240"/>
                <a:gd name="T59" fmla="*/ 34 h 39"/>
                <a:gd name="T60" fmla="*/ 167 w 240"/>
                <a:gd name="T61" fmla="*/ 37 h 39"/>
                <a:gd name="T62" fmla="*/ 144 w 240"/>
                <a:gd name="T63" fmla="*/ 39 h 39"/>
                <a:gd name="T64" fmla="*/ 121 w 240"/>
                <a:gd name="T65" fmla="*/ 39 h 3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40"/>
                <a:gd name="T100" fmla="*/ 0 h 39"/>
                <a:gd name="T101" fmla="*/ 240 w 240"/>
                <a:gd name="T102" fmla="*/ 39 h 3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40" h="39">
                  <a:moveTo>
                    <a:pt x="121" y="39"/>
                  </a:moveTo>
                  <a:lnTo>
                    <a:pt x="97" y="39"/>
                  </a:lnTo>
                  <a:lnTo>
                    <a:pt x="74" y="37"/>
                  </a:lnTo>
                  <a:lnTo>
                    <a:pt x="53" y="34"/>
                  </a:lnTo>
                  <a:lnTo>
                    <a:pt x="36" y="32"/>
                  </a:lnTo>
                  <a:lnTo>
                    <a:pt x="21" y="30"/>
                  </a:lnTo>
                  <a:lnTo>
                    <a:pt x="10" y="28"/>
                  </a:lnTo>
                  <a:lnTo>
                    <a:pt x="2" y="24"/>
                  </a:lnTo>
                  <a:lnTo>
                    <a:pt x="0" y="20"/>
                  </a:lnTo>
                  <a:lnTo>
                    <a:pt x="2" y="15"/>
                  </a:lnTo>
                  <a:lnTo>
                    <a:pt x="10" y="11"/>
                  </a:lnTo>
                  <a:lnTo>
                    <a:pt x="21" y="9"/>
                  </a:lnTo>
                  <a:lnTo>
                    <a:pt x="36" y="7"/>
                  </a:lnTo>
                  <a:lnTo>
                    <a:pt x="53" y="5"/>
                  </a:lnTo>
                  <a:lnTo>
                    <a:pt x="74" y="3"/>
                  </a:lnTo>
                  <a:lnTo>
                    <a:pt x="97" y="0"/>
                  </a:lnTo>
                  <a:lnTo>
                    <a:pt x="121" y="0"/>
                  </a:lnTo>
                  <a:lnTo>
                    <a:pt x="144" y="0"/>
                  </a:lnTo>
                  <a:lnTo>
                    <a:pt x="167" y="3"/>
                  </a:lnTo>
                  <a:lnTo>
                    <a:pt x="187" y="5"/>
                  </a:lnTo>
                  <a:lnTo>
                    <a:pt x="206" y="7"/>
                  </a:lnTo>
                  <a:lnTo>
                    <a:pt x="218" y="9"/>
                  </a:lnTo>
                  <a:lnTo>
                    <a:pt x="231" y="11"/>
                  </a:lnTo>
                  <a:lnTo>
                    <a:pt x="238" y="15"/>
                  </a:lnTo>
                  <a:lnTo>
                    <a:pt x="240" y="20"/>
                  </a:lnTo>
                  <a:lnTo>
                    <a:pt x="238" y="24"/>
                  </a:lnTo>
                  <a:lnTo>
                    <a:pt x="231" y="28"/>
                  </a:lnTo>
                  <a:lnTo>
                    <a:pt x="218" y="30"/>
                  </a:lnTo>
                  <a:lnTo>
                    <a:pt x="206" y="32"/>
                  </a:lnTo>
                  <a:lnTo>
                    <a:pt x="187" y="34"/>
                  </a:lnTo>
                  <a:lnTo>
                    <a:pt x="167" y="37"/>
                  </a:lnTo>
                  <a:lnTo>
                    <a:pt x="144" y="39"/>
                  </a:lnTo>
                  <a:lnTo>
                    <a:pt x="121" y="39"/>
                  </a:lnTo>
                  <a:close/>
                </a:path>
              </a:pathLst>
            </a:custGeom>
            <a:solidFill>
              <a:srgbClr val="A5B7C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4171" name="Freeform 60"/>
            <p:cNvSpPr>
              <a:spLocks/>
            </p:cNvSpPr>
            <p:nvPr/>
          </p:nvSpPr>
          <p:spPr bwMode="auto">
            <a:xfrm>
              <a:off x="432" y="3377"/>
              <a:ext cx="249" cy="30"/>
            </a:xfrm>
            <a:custGeom>
              <a:avLst/>
              <a:gdLst>
                <a:gd name="T0" fmla="*/ 245 w 249"/>
                <a:gd name="T1" fmla="*/ 3 h 30"/>
                <a:gd name="T2" fmla="*/ 243 w 249"/>
                <a:gd name="T3" fmla="*/ 7 h 30"/>
                <a:gd name="T4" fmla="*/ 236 w 249"/>
                <a:gd name="T5" fmla="*/ 11 h 30"/>
                <a:gd name="T6" fmla="*/ 223 w 249"/>
                <a:gd name="T7" fmla="*/ 13 h 30"/>
                <a:gd name="T8" fmla="*/ 211 w 249"/>
                <a:gd name="T9" fmla="*/ 15 h 30"/>
                <a:gd name="T10" fmla="*/ 192 w 249"/>
                <a:gd name="T11" fmla="*/ 17 h 30"/>
                <a:gd name="T12" fmla="*/ 172 w 249"/>
                <a:gd name="T13" fmla="*/ 20 h 30"/>
                <a:gd name="T14" fmla="*/ 149 w 249"/>
                <a:gd name="T15" fmla="*/ 22 h 30"/>
                <a:gd name="T16" fmla="*/ 126 w 249"/>
                <a:gd name="T17" fmla="*/ 22 h 30"/>
                <a:gd name="T18" fmla="*/ 102 w 249"/>
                <a:gd name="T19" fmla="*/ 22 h 30"/>
                <a:gd name="T20" fmla="*/ 79 w 249"/>
                <a:gd name="T21" fmla="*/ 20 h 30"/>
                <a:gd name="T22" fmla="*/ 58 w 249"/>
                <a:gd name="T23" fmla="*/ 17 h 30"/>
                <a:gd name="T24" fmla="*/ 41 w 249"/>
                <a:gd name="T25" fmla="*/ 15 h 30"/>
                <a:gd name="T26" fmla="*/ 26 w 249"/>
                <a:gd name="T27" fmla="*/ 13 h 30"/>
                <a:gd name="T28" fmla="*/ 15 w 249"/>
                <a:gd name="T29" fmla="*/ 11 h 30"/>
                <a:gd name="T30" fmla="*/ 7 w 249"/>
                <a:gd name="T31" fmla="*/ 7 h 30"/>
                <a:gd name="T32" fmla="*/ 5 w 249"/>
                <a:gd name="T33" fmla="*/ 3 h 30"/>
                <a:gd name="T34" fmla="*/ 2 w 249"/>
                <a:gd name="T35" fmla="*/ 0 h 30"/>
                <a:gd name="T36" fmla="*/ 2 w 249"/>
                <a:gd name="T37" fmla="*/ 3 h 30"/>
                <a:gd name="T38" fmla="*/ 0 w 249"/>
                <a:gd name="T39" fmla="*/ 7 h 30"/>
                <a:gd name="T40" fmla="*/ 0 w 249"/>
                <a:gd name="T41" fmla="*/ 11 h 30"/>
                <a:gd name="T42" fmla="*/ 2 w 249"/>
                <a:gd name="T43" fmla="*/ 15 h 30"/>
                <a:gd name="T44" fmla="*/ 11 w 249"/>
                <a:gd name="T45" fmla="*/ 20 h 30"/>
                <a:gd name="T46" fmla="*/ 22 w 249"/>
                <a:gd name="T47" fmla="*/ 22 h 30"/>
                <a:gd name="T48" fmla="*/ 39 w 249"/>
                <a:gd name="T49" fmla="*/ 24 h 30"/>
                <a:gd name="T50" fmla="*/ 58 w 249"/>
                <a:gd name="T51" fmla="*/ 26 h 30"/>
                <a:gd name="T52" fmla="*/ 79 w 249"/>
                <a:gd name="T53" fmla="*/ 28 h 30"/>
                <a:gd name="T54" fmla="*/ 102 w 249"/>
                <a:gd name="T55" fmla="*/ 30 h 30"/>
                <a:gd name="T56" fmla="*/ 126 w 249"/>
                <a:gd name="T57" fmla="*/ 30 h 30"/>
                <a:gd name="T58" fmla="*/ 149 w 249"/>
                <a:gd name="T59" fmla="*/ 30 h 30"/>
                <a:gd name="T60" fmla="*/ 172 w 249"/>
                <a:gd name="T61" fmla="*/ 28 h 30"/>
                <a:gd name="T62" fmla="*/ 194 w 249"/>
                <a:gd name="T63" fmla="*/ 26 h 30"/>
                <a:gd name="T64" fmla="*/ 213 w 249"/>
                <a:gd name="T65" fmla="*/ 24 h 30"/>
                <a:gd name="T66" fmla="*/ 228 w 249"/>
                <a:gd name="T67" fmla="*/ 22 h 30"/>
                <a:gd name="T68" fmla="*/ 238 w 249"/>
                <a:gd name="T69" fmla="*/ 20 h 30"/>
                <a:gd name="T70" fmla="*/ 247 w 249"/>
                <a:gd name="T71" fmla="*/ 15 h 30"/>
                <a:gd name="T72" fmla="*/ 249 w 249"/>
                <a:gd name="T73" fmla="*/ 11 h 30"/>
                <a:gd name="T74" fmla="*/ 249 w 249"/>
                <a:gd name="T75" fmla="*/ 7 h 30"/>
                <a:gd name="T76" fmla="*/ 247 w 249"/>
                <a:gd name="T77" fmla="*/ 3 h 30"/>
                <a:gd name="T78" fmla="*/ 247 w 249"/>
                <a:gd name="T79" fmla="*/ 3 h 30"/>
                <a:gd name="T80" fmla="*/ 245 w 249"/>
                <a:gd name="T81" fmla="*/ 3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49"/>
                <a:gd name="T124" fmla="*/ 0 h 30"/>
                <a:gd name="T125" fmla="*/ 249 w 249"/>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49" h="30">
                  <a:moveTo>
                    <a:pt x="245" y="3"/>
                  </a:moveTo>
                  <a:lnTo>
                    <a:pt x="243" y="7"/>
                  </a:lnTo>
                  <a:lnTo>
                    <a:pt x="236" y="11"/>
                  </a:lnTo>
                  <a:lnTo>
                    <a:pt x="223" y="13"/>
                  </a:lnTo>
                  <a:lnTo>
                    <a:pt x="211" y="15"/>
                  </a:lnTo>
                  <a:lnTo>
                    <a:pt x="192" y="17"/>
                  </a:lnTo>
                  <a:lnTo>
                    <a:pt x="172" y="20"/>
                  </a:lnTo>
                  <a:lnTo>
                    <a:pt x="149" y="22"/>
                  </a:lnTo>
                  <a:lnTo>
                    <a:pt x="126" y="22"/>
                  </a:lnTo>
                  <a:lnTo>
                    <a:pt x="102" y="22"/>
                  </a:lnTo>
                  <a:lnTo>
                    <a:pt x="79" y="20"/>
                  </a:lnTo>
                  <a:lnTo>
                    <a:pt x="58" y="17"/>
                  </a:lnTo>
                  <a:lnTo>
                    <a:pt x="41" y="15"/>
                  </a:lnTo>
                  <a:lnTo>
                    <a:pt x="26" y="13"/>
                  </a:lnTo>
                  <a:lnTo>
                    <a:pt x="15" y="11"/>
                  </a:lnTo>
                  <a:lnTo>
                    <a:pt x="7" y="7"/>
                  </a:lnTo>
                  <a:lnTo>
                    <a:pt x="5" y="3"/>
                  </a:lnTo>
                  <a:lnTo>
                    <a:pt x="2" y="0"/>
                  </a:lnTo>
                  <a:lnTo>
                    <a:pt x="2" y="3"/>
                  </a:lnTo>
                  <a:lnTo>
                    <a:pt x="0" y="7"/>
                  </a:lnTo>
                  <a:lnTo>
                    <a:pt x="0" y="11"/>
                  </a:lnTo>
                  <a:lnTo>
                    <a:pt x="2" y="15"/>
                  </a:lnTo>
                  <a:lnTo>
                    <a:pt x="11" y="20"/>
                  </a:lnTo>
                  <a:lnTo>
                    <a:pt x="22" y="22"/>
                  </a:lnTo>
                  <a:lnTo>
                    <a:pt x="39" y="24"/>
                  </a:lnTo>
                  <a:lnTo>
                    <a:pt x="58" y="26"/>
                  </a:lnTo>
                  <a:lnTo>
                    <a:pt x="79" y="28"/>
                  </a:lnTo>
                  <a:lnTo>
                    <a:pt x="102" y="30"/>
                  </a:lnTo>
                  <a:lnTo>
                    <a:pt x="126" y="30"/>
                  </a:lnTo>
                  <a:lnTo>
                    <a:pt x="149" y="30"/>
                  </a:lnTo>
                  <a:lnTo>
                    <a:pt x="172" y="28"/>
                  </a:lnTo>
                  <a:lnTo>
                    <a:pt x="194" y="26"/>
                  </a:lnTo>
                  <a:lnTo>
                    <a:pt x="213" y="24"/>
                  </a:lnTo>
                  <a:lnTo>
                    <a:pt x="228" y="22"/>
                  </a:lnTo>
                  <a:lnTo>
                    <a:pt x="238" y="20"/>
                  </a:lnTo>
                  <a:lnTo>
                    <a:pt x="247" y="15"/>
                  </a:lnTo>
                  <a:lnTo>
                    <a:pt x="249" y="11"/>
                  </a:lnTo>
                  <a:lnTo>
                    <a:pt x="249" y="7"/>
                  </a:lnTo>
                  <a:lnTo>
                    <a:pt x="247" y="3"/>
                  </a:lnTo>
                  <a:lnTo>
                    <a:pt x="245" y="3"/>
                  </a:lnTo>
                  <a:close/>
                </a:path>
              </a:pathLst>
            </a:custGeom>
            <a:solidFill>
              <a:srgbClr val="FF4733"/>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4172" name="Freeform 61"/>
            <p:cNvSpPr>
              <a:spLocks/>
            </p:cNvSpPr>
            <p:nvPr/>
          </p:nvSpPr>
          <p:spPr bwMode="auto">
            <a:xfrm>
              <a:off x="449" y="3399"/>
              <a:ext cx="109" cy="128"/>
            </a:xfrm>
            <a:custGeom>
              <a:avLst/>
              <a:gdLst>
                <a:gd name="T0" fmla="*/ 109 w 109"/>
                <a:gd name="T1" fmla="*/ 8 h 128"/>
                <a:gd name="T2" fmla="*/ 94 w 109"/>
                <a:gd name="T3" fmla="*/ 8 h 128"/>
                <a:gd name="T4" fmla="*/ 79 w 109"/>
                <a:gd name="T5" fmla="*/ 8 h 128"/>
                <a:gd name="T6" fmla="*/ 64 w 109"/>
                <a:gd name="T7" fmla="*/ 6 h 128"/>
                <a:gd name="T8" fmla="*/ 51 w 109"/>
                <a:gd name="T9" fmla="*/ 6 h 128"/>
                <a:gd name="T10" fmla="*/ 39 w 109"/>
                <a:gd name="T11" fmla="*/ 4 h 128"/>
                <a:gd name="T12" fmla="*/ 26 w 109"/>
                <a:gd name="T13" fmla="*/ 2 h 128"/>
                <a:gd name="T14" fmla="*/ 15 w 109"/>
                <a:gd name="T15" fmla="*/ 2 h 128"/>
                <a:gd name="T16" fmla="*/ 7 w 109"/>
                <a:gd name="T17" fmla="*/ 0 h 128"/>
                <a:gd name="T18" fmla="*/ 7 w 109"/>
                <a:gd name="T19" fmla="*/ 8 h 128"/>
                <a:gd name="T20" fmla="*/ 5 w 109"/>
                <a:gd name="T21" fmla="*/ 13 h 128"/>
                <a:gd name="T22" fmla="*/ 2 w 109"/>
                <a:gd name="T23" fmla="*/ 17 h 128"/>
                <a:gd name="T24" fmla="*/ 0 w 109"/>
                <a:gd name="T25" fmla="*/ 19 h 128"/>
                <a:gd name="T26" fmla="*/ 0 w 109"/>
                <a:gd name="T27" fmla="*/ 27 h 128"/>
                <a:gd name="T28" fmla="*/ 0 w 109"/>
                <a:gd name="T29" fmla="*/ 38 h 128"/>
                <a:gd name="T30" fmla="*/ 5 w 109"/>
                <a:gd name="T31" fmla="*/ 49 h 128"/>
                <a:gd name="T32" fmla="*/ 13 w 109"/>
                <a:gd name="T33" fmla="*/ 49 h 128"/>
                <a:gd name="T34" fmla="*/ 15 w 109"/>
                <a:gd name="T35" fmla="*/ 72 h 128"/>
                <a:gd name="T36" fmla="*/ 22 w 109"/>
                <a:gd name="T37" fmla="*/ 98 h 128"/>
                <a:gd name="T38" fmla="*/ 28 w 109"/>
                <a:gd name="T39" fmla="*/ 119 h 128"/>
                <a:gd name="T40" fmla="*/ 36 w 109"/>
                <a:gd name="T41" fmla="*/ 128 h 128"/>
                <a:gd name="T42" fmla="*/ 45 w 109"/>
                <a:gd name="T43" fmla="*/ 121 h 128"/>
                <a:gd name="T44" fmla="*/ 51 w 109"/>
                <a:gd name="T45" fmla="*/ 104 h 128"/>
                <a:gd name="T46" fmla="*/ 56 w 109"/>
                <a:gd name="T47" fmla="*/ 85 h 128"/>
                <a:gd name="T48" fmla="*/ 58 w 109"/>
                <a:gd name="T49" fmla="*/ 68 h 128"/>
                <a:gd name="T50" fmla="*/ 66 w 109"/>
                <a:gd name="T51" fmla="*/ 72 h 128"/>
                <a:gd name="T52" fmla="*/ 75 w 109"/>
                <a:gd name="T53" fmla="*/ 72 h 128"/>
                <a:gd name="T54" fmla="*/ 83 w 109"/>
                <a:gd name="T55" fmla="*/ 64 h 128"/>
                <a:gd name="T56" fmla="*/ 85 w 109"/>
                <a:gd name="T57" fmla="*/ 49 h 128"/>
                <a:gd name="T58" fmla="*/ 85 w 109"/>
                <a:gd name="T59" fmla="*/ 42 h 128"/>
                <a:gd name="T60" fmla="*/ 85 w 109"/>
                <a:gd name="T61" fmla="*/ 36 h 128"/>
                <a:gd name="T62" fmla="*/ 85 w 109"/>
                <a:gd name="T63" fmla="*/ 32 h 128"/>
                <a:gd name="T64" fmla="*/ 85 w 109"/>
                <a:gd name="T65" fmla="*/ 30 h 128"/>
                <a:gd name="T66" fmla="*/ 90 w 109"/>
                <a:gd name="T67" fmla="*/ 34 h 128"/>
                <a:gd name="T68" fmla="*/ 96 w 109"/>
                <a:gd name="T69" fmla="*/ 34 h 128"/>
                <a:gd name="T70" fmla="*/ 98 w 109"/>
                <a:gd name="T71" fmla="*/ 30 h 128"/>
                <a:gd name="T72" fmla="*/ 100 w 109"/>
                <a:gd name="T73" fmla="*/ 19 h 128"/>
                <a:gd name="T74" fmla="*/ 102 w 109"/>
                <a:gd name="T75" fmla="*/ 19 h 128"/>
                <a:gd name="T76" fmla="*/ 107 w 109"/>
                <a:gd name="T77" fmla="*/ 17 h 128"/>
                <a:gd name="T78" fmla="*/ 109 w 109"/>
                <a:gd name="T79" fmla="*/ 13 h 128"/>
                <a:gd name="T80" fmla="*/ 109 w 109"/>
                <a:gd name="T81" fmla="*/ 8 h 1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9"/>
                <a:gd name="T124" fmla="*/ 0 h 128"/>
                <a:gd name="T125" fmla="*/ 109 w 109"/>
                <a:gd name="T126" fmla="*/ 128 h 1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9" h="128">
                  <a:moveTo>
                    <a:pt x="109" y="8"/>
                  </a:moveTo>
                  <a:lnTo>
                    <a:pt x="94" y="8"/>
                  </a:lnTo>
                  <a:lnTo>
                    <a:pt x="79" y="8"/>
                  </a:lnTo>
                  <a:lnTo>
                    <a:pt x="64" y="6"/>
                  </a:lnTo>
                  <a:lnTo>
                    <a:pt x="51" y="6"/>
                  </a:lnTo>
                  <a:lnTo>
                    <a:pt x="39" y="4"/>
                  </a:lnTo>
                  <a:lnTo>
                    <a:pt x="26" y="2"/>
                  </a:lnTo>
                  <a:lnTo>
                    <a:pt x="15" y="2"/>
                  </a:lnTo>
                  <a:lnTo>
                    <a:pt x="7" y="0"/>
                  </a:lnTo>
                  <a:lnTo>
                    <a:pt x="7" y="8"/>
                  </a:lnTo>
                  <a:lnTo>
                    <a:pt x="5" y="13"/>
                  </a:lnTo>
                  <a:lnTo>
                    <a:pt x="2" y="17"/>
                  </a:lnTo>
                  <a:lnTo>
                    <a:pt x="0" y="19"/>
                  </a:lnTo>
                  <a:lnTo>
                    <a:pt x="0" y="27"/>
                  </a:lnTo>
                  <a:lnTo>
                    <a:pt x="0" y="38"/>
                  </a:lnTo>
                  <a:lnTo>
                    <a:pt x="5" y="49"/>
                  </a:lnTo>
                  <a:lnTo>
                    <a:pt x="13" y="49"/>
                  </a:lnTo>
                  <a:lnTo>
                    <a:pt x="15" y="72"/>
                  </a:lnTo>
                  <a:lnTo>
                    <a:pt x="22" y="98"/>
                  </a:lnTo>
                  <a:lnTo>
                    <a:pt x="28" y="119"/>
                  </a:lnTo>
                  <a:lnTo>
                    <a:pt x="36" y="128"/>
                  </a:lnTo>
                  <a:lnTo>
                    <a:pt x="45" y="121"/>
                  </a:lnTo>
                  <a:lnTo>
                    <a:pt x="51" y="104"/>
                  </a:lnTo>
                  <a:lnTo>
                    <a:pt x="56" y="85"/>
                  </a:lnTo>
                  <a:lnTo>
                    <a:pt x="58" y="68"/>
                  </a:lnTo>
                  <a:lnTo>
                    <a:pt x="66" y="72"/>
                  </a:lnTo>
                  <a:lnTo>
                    <a:pt x="75" y="72"/>
                  </a:lnTo>
                  <a:lnTo>
                    <a:pt x="83" y="64"/>
                  </a:lnTo>
                  <a:lnTo>
                    <a:pt x="85" y="49"/>
                  </a:lnTo>
                  <a:lnTo>
                    <a:pt x="85" y="42"/>
                  </a:lnTo>
                  <a:lnTo>
                    <a:pt x="85" y="36"/>
                  </a:lnTo>
                  <a:lnTo>
                    <a:pt x="85" y="32"/>
                  </a:lnTo>
                  <a:lnTo>
                    <a:pt x="85" y="30"/>
                  </a:lnTo>
                  <a:lnTo>
                    <a:pt x="90" y="34"/>
                  </a:lnTo>
                  <a:lnTo>
                    <a:pt x="96" y="34"/>
                  </a:lnTo>
                  <a:lnTo>
                    <a:pt x="98" y="30"/>
                  </a:lnTo>
                  <a:lnTo>
                    <a:pt x="100" y="19"/>
                  </a:lnTo>
                  <a:lnTo>
                    <a:pt x="102" y="19"/>
                  </a:lnTo>
                  <a:lnTo>
                    <a:pt x="107" y="17"/>
                  </a:lnTo>
                  <a:lnTo>
                    <a:pt x="109" y="13"/>
                  </a:lnTo>
                  <a:lnTo>
                    <a:pt x="109" y="8"/>
                  </a:lnTo>
                  <a:close/>
                </a:path>
              </a:pathLst>
            </a:custGeom>
            <a:solidFill>
              <a:srgbClr val="FF4733"/>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grpSp>
      <p:grpSp>
        <p:nvGrpSpPr>
          <p:cNvPr id="134152" name="Group 62"/>
          <p:cNvGrpSpPr>
            <a:grpSpLocks/>
          </p:cNvGrpSpPr>
          <p:nvPr/>
        </p:nvGrpSpPr>
        <p:grpSpPr bwMode="auto">
          <a:xfrm>
            <a:off x="2946400" y="5902325"/>
            <a:ext cx="485775" cy="496888"/>
            <a:chOff x="591" y="3360"/>
            <a:chExt cx="258" cy="301"/>
          </a:xfrm>
        </p:grpSpPr>
        <p:sp>
          <p:nvSpPr>
            <p:cNvPr id="134161" name="Freeform 63"/>
            <p:cNvSpPr>
              <a:spLocks/>
            </p:cNvSpPr>
            <p:nvPr/>
          </p:nvSpPr>
          <p:spPr bwMode="auto">
            <a:xfrm>
              <a:off x="615" y="3422"/>
              <a:ext cx="43" cy="34"/>
            </a:xfrm>
            <a:custGeom>
              <a:avLst/>
              <a:gdLst>
                <a:gd name="T0" fmla="*/ 21 w 43"/>
                <a:gd name="T1" fmla="*/ 34 h 34"/>
                <a:gd name="T2" fmla="*/ 13 w 43"/>
                <a:gd name="T3" fmla="*/ 32 h 34"/>
                <a:gd name="T4" fmla="*/ 6 w 43"/>
                <a:gd name="T5" fmla="*/ 28 h 34"/>
                <a:gd name="T6" fmla="*/ 2 w 43"/>
                <a:gd name="T7" fmla="*/ 24 h 34"/>
                <a:gd name="T8" fmla="*/ 0 w 43"/>
                <a:gd name="T9" fmla="*/ 17 h 34"/>
                <a:gd name="T10" fmla="*/ 2 w 43"/>
                <a:gd name="T11" fmla="*/ 11 h 34"/>
                <a:gd name="T12" fmla="*/ 6 w 43"/>
                <a:gd name="T13" fmla="*/ 4 h 34"/>
                <a:gd name="T14" fmla="*/ 13 w 43"/>
                <a:gd name="T15" fmla="*/ 2 h 34"/>
                <a:gd name="T16" fmla="*/ 21 w 43"/>
                <a:gd name="T17" fmla="*/ 0 h 34"/>
                <a:gd name="T18" fmla="*/ 30 w 43"/>
                <a:gd name="T19" fmla="*/ 2 h 34"/>
                <a:gd name="T20" fmla="*/ 36 w 43"/>
                <a:gd name="T21" fmla="*/ 4 h 34"/>
                <a:gd name="T22" fmla="*/ 40 w 43"/>
                <a:gd name="T23" fmla="*/ 11 h 34"/>
                <a:gd name="T24" fmla="*/ 43 w 43"/>
                <a:gd name="T25" fmla="*/ 17 h 34"/>
                <a:gd name="T26" fmla="*/ 40 w 43"/>
                <a:gd name="T27" fmla="*/ 24 h 34"/>
                <a:gd name="T28" fmla="*/ 36 w 43"/>
                <a:gd name="T29" fmla="*/ 28 h 34"/>
                <a:gd name="T30" fmla="*/ 30 w 43"/>
                <a:gd name="T31" fmla="*/ 32 h 34"/>
                <a:gd name="T32" fmla="*/ 21 w 43"/>
                <a:gd name="T33" fmla="*/ 34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
                <a:gd name="T52" fmla="*/ 0 h 34"/>
                <a:gd name="T53" fmla="*/ 43 w 43"/>
                <a:gd name="T54" fmla="*/ 34 h 3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 h="34">
                  <a:moveTo>
                    <a:pt x="21" y="34"/>
                  </a:moveTo>
                  <a:lnTo>
                    <a:pt x="13" y="32"/>
                  </a:lnTo>
                  <a:lnTo>
                    <a:pt x="6" y="28"/>
                  </a:lnTo>
                  <a:lnTo>
                    <a:pt x="2" y="24"/>
                  </a:lnTo>
                  <a:lnTo>
                    <a:pt x="0" y="17"/>
                  </a:lnTo>
                  <a:lnTo>
                    <a:pt x="2" y="11"/>
                  </a:lnTo>
                  <a:lnTo>
                    <a:pt x="6" y="4"/>
                  </a:lnTo>
                  <a:lnTo>
                    <a:pt x="13" y="2"/>
                  </a:lnTo>
                  <a:lnTo>
                    <a:pt x="21" y="0"/>
                  </a:lnTo>
                  <a:lnTo>
                    <a:pt x="30" y="2"/>
                  </a:lnTo>
                  <a:lnTo>
                    <a:pt x="36" y="4"/>
                  </a:lnTo>
                  <a:lnTo>
                    <a:pt x="40" y="11"/>
                  </a:lnTo>
                  <a:lnTo>
                    <a:pt x="43" y="17"/>
                  </a:lnTo>
                  <a:lnTo>
                    <a:pt x="40" y="24"/>
                  </a:lnTo>
                  <a:lnTo>
                    <a:pt x="36" y="28"/>
                  </a:lnTo>
                  <a:lnTo>
                    <a:pt x="30" y="32"/>
                  </a:lnTo>
                  <a:lnTo>
                    <a:pt x="21" y="34"/>
                  </a:lnTo>
                  <a:close/>
                </a:path>
              </a:pathLst>
            </a:custGeom>
            <a:solidFill>
              <a:srgbClr val="D8D8D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4162" name="Freeform 64"/>
            <p:cNvSpPr>
              <a:spLocks/>
            </p:cNvSpPr>
            <p:nvPr/>
          </p:nvSpPr>
          <p:spPr bwMode="auto">
            <a:xfrm>
              <a:off x="602" y="3384"/>
              <a:ext cx="243" cy="277"/>
            </a:xfrm>
            <a:custGeom>
              <a:avLst/>
              <a:gdLst>
                <a:gd name="T0" fmla="*/ 243 w 243"/>
                <a:gd name="T1" fmla="*/ 0 h 277"/>
                <a:gd name="T2" fmla="*/ 243 w 243"/>
                <a:gd name="T3" fmla="*/ 36 h 277"/>
                <a:gd name="T4" fmla="*/ 243 w 243"/>
                <a:gd name="T5" fmla="*/ 117 h 277"/>
                <a:gd name="T6" fmla="*/ 243 w 243"/>
                <a:gd name="T7" fmla="*/ 204 h 277"/>
                <a:gd name="T8" fmla="*/ 243 w 243"/>
                <a:gd name="T9" fmla="*/ 258 h 277"/>
                <a:gd name="T10" fmla="*/ 240 w 243"/>
                <a:gd name="T11" fmla="*/ 262 h 277"/>
                <a:gd name="T12" fmla="*/ 232 w 243"/>
                <a:gd name="T13" fmla="*/ 266 h 277"/>
                <a:gd name="T14" fmla="*/ 221 w 243"/>
                <a:gd name="T15" fmla="*/ 268 h 277"/>
                <a:gd name="T16" fmla="*/ 206 w 243"/>
                <a:gd name="T17" fmla="*/ 270 h 277"/>
                <a:gd name="T18" fmla="*/ 189 w 243"/>
                <a:gd name="T19" fmla="*/ 273 h 277"/>
                <a:gd name="T20" fmla="*/ 168 w 243"/>
                <a:gd name="T21" fmla="*/ 275 h 277"/>
                <a:gd name="T22" fmla="*/ 145 w 243"/>
                <a:gd name="T23" fmla="*/ 277 h 277"/>
                <a:gd name="T24" fmla="*/ 121 w 243"/>
                <a:gd name="T25" fmla="*/ 277 h 277"/>
                <a:gd name="T26" fmla="*/ 98 w 243"/>
                <a:gd name="T27" fmla="*/ 277 h 277"/>
                <a:gd name="T28" fmla="*/ 75 w 243"/>
                <a:gd name="T29" fmla="*/ 275 h 277"/>
                <a:gd name="T30" fmla="*/ 53 w 243"/>
                <a:gd name="T31" fmla="*/ 273 h 277"/>
                <a:gd name="T32" fmla="*/ 36 w 243"/>
                <a:gd name="T33" fmla="*/ 270 h 277"/>
                <a:gd name="T34" fmla="*/ 22 w 243"/>
                <a:gd name="T35" fmla="*/ 268 h 277"/>
                <a:gd name="T36" fmla="*/ 11 w 243"/>
                <a:gd name="T37" fmla="*/ 266 h 277"/>
                <a:gd name="T38" fmla="*/ 2 w 243"/>
                <a:gd name="T39" fmla="*/ 262 h 277"/>
                <a:gd name="T40" fmla="*/ 0 w 243"/>
                <a:gd name="T41" fmla="*/ 258 h 277"/>
                <a:gd name="T42" fmla="*/ 0 w 243"/>
                <a:gd name="T43" fmla="*/ 249 h 277"/>
                <a:gd name="T44" fmla="*/ 0 w 243"/>
                <a:gd name="T45" fmla="*/ 239 h 277"/>
                <a:gd name="T46" fmla="*/ 0 w 243"/>
                <a:gd name="T47" fmla="*/ 221 h 277"/>
                <a:gd name="T48" fmla="*/ 0 w 243"/>
                <a:gd name="T49" fmla="*/ 202 h 277"/>
                <a:gd name="T50" fmla="*/ 0 w 243"/>
                <a:gd name="T51" fmla="*/ 166 h 277"/>
                <a:gd name="T52" fmla="*/ 0 w 243"/>
                <a:gd name="T53" fmla="*/ 126 h 277"/>
                <a:gd name="T54" fmla="*/ 0 w 243"/>
                <a:gd name="T55" fmla="*/ 85 h 277"/>
                <a:gd name="T56" fmla="*/ 0 w 243"/>
                <a:gd name="T57" fmla="*/ 49 h 277"/>
                <a:gd name="T58" fmla="*/ 0 w 243"/>
                <a:gd name="T59" fmla="*/ 32 h 277"/>
                <a:gd name="T60" fmla="*/ 0 w 243"/>
                <a:gd name="T61" fmla="*/ 17 h 277"/>
                <a:gd name="T62" fmla="*/ 0 w 243"/>
                <a:gd name="T63" fmla="*/ 8 h 277"/>
                <a:gd name="T64" fmla="*/ 0 w 243"/>
                <a:gd name="T65" fmla="*/ 4 h 277"/>
                <a:gd name="T66" fmla="*/ 243 w 243"/>
                <a:gd name="T67" fmla="*/ 0 h 27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43"/>
                <a:gd name="T103" fmla="*/ 0 h 277"/>
                <a:gd name="T104" fmla="*/ 243 w 243"/>
                <a:gd name="T105" fmla="*/ 277 h 27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43" h="277">
                  <a:moveTo>
                    <a:pt x="243" y="0"/>
                  </a:moveTo>
                  <a:lnTo>
                    <a:pt x="243" y="36"/>
                  </a:lnTo>
                  <a:lnTo>
                    <a:pt x="243" y="117"/>
                  </a:lnTo>
                  <a:lnTo>
                    <a:pt x="243" y="204"/>
                  </a:lnTo>
                  <a:lnTo>
                    <a:pt x="243" y="258"/>
                  </a:lnTo>
                  <a:lnTo>
                    <a:pt x="240" y="262"/>
                  </a:lnTo>
                  <a:lnTo>
                    <a:pt x="232" y="266"/>
                  </a:lnTo>
                  <a:lnTo>
                    <a:pt x="221" y="268"/>
                  </a:lnTo>
                  <a:lnTo>
                    <a:pt x="206" y="270"/>
                  </a:lnTo>
                  <a:lnTo>
                    <a:pt x="189" y="273"/>
                  </a:lnTo>
                  <a:lnTo>
                    <a:pt x="168" y="275"/>
                  </a:lnTo>
                  <a:lnTo>
                    <a:pt x="145" y="277"/>
                  </a:lnTo>
                  <a:lnTo>
                    <a:pt x="121" y="277"/>
                  </a:lnTo>
                  <a:lnTo>
                    <a:pt x="98" y="277"/>
                  </a:lnTo>
                  <a:lnTo>
                    <a:pt x="75" y="275"/>
                  </a:lnTo>
                  <a:lnTo>
                    <a:pt x="53" y="273"/>
                  </a:lnTo>
                  <a:lnTo>
                    <a:pt x="36" y="270"/>
                  </a:lnTo>
                  <a:lnTo>
                    <a:pt x="22" y="268"/>
                  </a:lnTo>
                  <a:lnTo>
                    <a:pt x="11" y="266"/>
                  </a:lnTo>
                  <a:lnTo>
                    <a:pt x="2" y="262"/>
                  </a:lnTo>
                  <a:lnTo>
                    <a:pt x="0" y="258"/>
                  </a:lnTo>
                  <a:lnTo>
                    <a:pt x="0" y="249"/>
                  </a:lnTo>
                  <a:lnTo>
                    <a:pt x="0" y="239"/>
                  </a:lnTo>
                  <a:lnTo>
                    <a:pt x="0" y="221"/>
                  </a:lnTo>
                  <a:lnTo>
                    <a:pt x="0" y="202"/>
                  </a:lnTo>
                  <a:lnTo>
                    <a:pt x="0" y="166"/>
                  </a:lnTo>
                  <a:lnTo>
                    <a:pt x="0" y="126"/>
                  </a:lnTo>
                  <a:lnTo>
                    <a:pt x="0" y="85"/>
                  </a:lnTo>
                  <a:lnTo>
                    <a:pt x="0" y="49"/>
                  </a:lnTo>
                  <a:lnTo>
                    <a:pt x="0" y="32"/>
                  </a:lnTo>
                  <a:lnTo>
                    <a:pt x="0" y="17"/>
                  </a:lnTo>
                  <a:lnTo>
                    <a:pt x="0" y="8"/>
                  </a:lnTo>
                  <a:lnTo>
                    <a:pt x="0" y="4"/>
                  </a:lnTo>
                  <a:lnTo>
                    <a:pt x="243" y="0"/>
                  </a:lnTo>
                  <a:close/>
                </a:path>
              </a:pathLst>
            </a:custGeom>
            <a:solidFill>
              <a:srgbClr val="AD7A5B"/>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4163" name="Freeform 65"/>
            <p:cNvSpPr>
              <a:spLocks/>
            </p:cNvSpPr>
            <p:nvPr/>
          </p:nvSpPr>
          <p:spPr bwMode="auto">
            <a:xfrm>
              <a:off x="591" y="3425"/>
              <a:ext cx="138" cy="170"/>
            </a:xfrm>
            <a:custGeom>
              <a:avLst/>
              <a:gdLst>
                <a:gd name="T0" fmla="*/ 138 w 138"/>
                <a:gd name="T1" fmla="*/ 164 h 170"/>
                <a:gd name="T2" fmla="*/ 138 w 138"/>
                <a:gd name="T3" fmla="*/ 126 h 170"/>
                <a:gd name="T4" fmla="*/ 138 w 138"/>
                <a:gd name="T5" fmla="*/ 85 h 170"/>
                <a:gd name="T6" fmla="*/ 138 w 138"/>
                <a:gd name="T7" fmla="*/ 45 h 170"/>
                <a:gd name="T8" fmla="*/ 138 w 138"/>
                <a:gd name="T9" fmla="*/ 8 h 170"/>
                <a:gd name="T10" fmla="*/ 121 w 138"/>
                <a:gd name="T11" fmla="*/ 13 h 170"/>
                <a:gd name="T12" fmla="*/ 102 w 138"/>
                <a:gd name="T13" fmla="*/ 15 h 170"/>
                <a:gd name="T14" fmla="*/ 83 w 138"/>
                <a:gd name="T15" fmla="*/ 15 h 170"/>
                <a:gd name="T16" fmla="*/ 64 w 138"/>
                <a:gd name="T17" fmla="*/ 15 h 170"/>
                <a:gd name="T18" fmla="*/ 45 w 138"/>
                <a:gd name="T19" fmla="*/ 13 h 170"/>
                <a:gd name="T20" fmla="*/ 28 w 138"/>
                <a:gd name="T21" fmla="*/ 8 h 170"/>
                <a:gd name="T22" fmla="*/ 13 w 138"/>
                <a:gd name="T23" fmla="*/ 4 h 170"/>
                <a:gd name="T24" fmla="*/ 0 w 138"/>
                <a:gd name="T25" fmla="*/ 0 h 170"/>
                <a:gd name="T26" fmla="*/ 0 w 138"/>
                <a:gd name="T27" fmla="*/ 36 h 170"/>
                <a:gd name="T28" fmla="*/ 0 w 138"/>
                <a:gd name="T29" fmla="*/ 77 h 170"/>
                <a:gd name="T30" fmla="*/ 0 w 138"/>
                <a:gd name="T31" fmla="*/ 117 h 170"/>
                <a:gd name="T32" fmla="*/ 0 w 138"/>
                <a:gd name="T33" fmla="*/ 153 h 170"/>
                <a:gd name="T34" fmla="*/ 9 w 138"/>
                <a:gd name="T35" fmla="*/ 160 h 170"/>
                <a:gd name="T36" fmla="*/ 24 w 138"/>
                <a:gd name="T37" fmla="*/ 164 h 170"/>
                <a:gd name="T38" fmla="*/ 43 w 138"/>
                <a:gd name="T39" fmla="*/ 166 h 170"/>
                <a:gd name="T40" fmla="*/ 64 w 138"/>
                <a:gd name="T41" fmla="*/ 168 h 170"/>
                <a:gd name="T42" fmla="*/ 85 w 138"/>
                <a:gd name="T43" fmla="*/ 170 h 170"/>
                <a:gd name="T44" fmla="*/ 107 w 138"/>
                <a:gd name="T45" fmla="*/ 168 h 170"/>
                <a:gd name="T46" fmla="*/ 124 w 138"/>
                <a:gd name="T47" fmla="*/ 168 h 170"/>
                <a:gd name="T48" fmla="*/ 138 w 138"/>
                <a:gd name="T49" fmla="*/ 164 h 17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8"/>
                <a:gd name="T76" fmla="*/ 0 h 170"/>
                <a:gd name="T77" fmla="*/ 138 w 138"/>
                <a:gd name="T78" fmla="*/ 170 h 17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8" h="170">
                  <a:moveTo>
                    <a:pt x="138" y="164"/>
                  </a:moveTo>
                  <a:lnTo>
                    <a:pt x="138" y="126"/>
                  </a:lnTo>
                  <a:lnTo>
                    <a:pt x="138" y="85"/>
                  </a:lnTo>
                  <a:lnTo>
                    <a:pt x="138" y="45"/>
                  </a:lnTo>
                  <a:lnTo>
                    <a:pt x="138" y="8"/>
                  </a:lnTo>
                  <a:lnTo>
                    <a:pt x="121" y="13"/>
                  </a:lnTo>
                  <a:lnTo>
                    <a:pt x="102" y="15"/>
                  </a:lnTo>
                  <a:lnTo>
                    <a:pt x="83" y="15"/>
                  </a:lnTo>
                  <a:lnTo>
                    <a:pt x="64" y="15"/>
                  </a:lnTo>
                  <a:lnTo>
                    <a:pt x="45" y="13"/>
                  </a:lnTo>
                  <a:lnTo>
                    <a:pt x="28" y="8"/>
                  </a:lnTo>
                  <a:lnTo>
                    <a:pt x="13" y="4"/>
                  </a:lnTo>
                  <a:lnTo>
                    <a:pt x="0" y="0"/>
                  </a:lnTo>
                  <a:lnTo>
                    <a:pt x="0" y="36"/>
                  </a:lnTo>
                  <a:lnTo>
                    <a:pt x="0" y="77"/>
                  </a:lnTo>
                  <a:lnTo>
                    <a:pt x="0" y="117"/>
                  </a:lnTo>
                  <a:lnTo>
                    <a:pt x="0" y="153"/>
                  </a:lnTo>
                  <a:lnTo>
                    <a:pt x="9" y="160"/>
                  </a:lnTo>
                  <a:lnTo>
                    <a:pt x="24" y="164"/>
                  </a:lnTo>
                  <a:lnTo>
                    <a:pt x="43" y="166"/>
                  </a:lnTo>
                  <a:lnTo>
                    <a:pt x="64" y="168"/>
                  </a:lnTo>
                  <a:lnTo>
                    <a:pt x="85" y="170"/>
                  </a:lnTo>
                  <a:lnTo>
                    <a:pt x="107" y="168"/>
                  </a:lnTo>
                  <a:lnTo>
                    <a:pt x="124" y="168"/>
                  </a:lnTo>
                  <a:lnTo>
                    <a:pt x="138" y="16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4164" name="Freeform 66"/>
            <p:cNvSpPr>
              <a:spLocks/>
            </p:cNvSpPr>
            <p:nvPr/>
          </p:nvSpPr>
          <p:spPr bwMode="auto">
            <a:xfrm>
              <a:off x="602" y="3360"/>
              <a:ext cx="243" cy="39"/>
            </a:xfrm>
            <a:custGeom>
              <a:avLst/>
              <a:gdLst>
                <a:gd name="T0" fmla="*/ 121 w 243"/>
                <a:gd name="T1" fmla="*/ 39 h 39"/>
                <a:gd name="T2" fmla="*/ 98 w 243"/>
                <a:gd name="T3" fmla="*/ 39 h 39"/>
                <a:gd name="T4" fmla="*/ 75 w 243"/>
                <a:gd name="T5" fmla="*/ 37 h 39"/>
                <a:gd name="T6" fmla="*/ 53 w 243"/>
                <a:gd name="T7" fmla="*/ 34 h 39"/>
                <a:gd name="T8" fmla="*/ 36 w 243"/>
                <a:gd name="T9" fmla="*/ 32 h 39"/>
                <a:gd name="T10" fmla="*/ 22 w 243"/>
                <a:gd name="T11" fmla="*/ 30 h 39"/>
                <a:gd name="T12" fmla="*/ 11 w 243"/>
                <a:gd name="T13" fmla="*/ 28 h 39"/>
                <a:gd name="T14" fmla="*/ 2 w 243"/>
                <a:gd name="T15" fmla="*/ 24 h 39"/>
                <a:gd name="T16" fmla="*/ 0 w 243"/>
                <a:gd name="T17" fmla="*/ 20 h 39"/>
                <a:gd name="T18" fmla="*/ 2 w 243"/>
                <a:gd name="T19" fmla="*/ 15 h 39"/>
                <a:gd name="T20" fmla="*/ 11 w 243"/>
                <a:gd name="T21" fmla="*/ 11 h 39"/>
                <a:gd name="T22" fmla="*/ 22 w 243"/>
                <a:gd name="T23" fmla="*/ 9 h 39"/>
                <a:gd name="T24" fmla="*/ 36 w 243"/>
                <a:gd name="T25" fmla="*/ 7 h 39"/>
                <a:gd name="T26" fmla="*/ 53 w 243"/>
                <a:gd name="T27" fmla="*/ 5 h 39"/>
                <a:gd name="T28" fmla="*/ 75 w 243"/>
                <a:gd name="T29" fmla="*/ 3 h 39"/>
                <a:gd name="T30" fmla="*/ 98 w 243"/>
                <a:gd name="T31" fmla="*/ 0 h 39"/>
                <a:gd name="T32" fmla="*/ 121 w 243"/>
                <a:gd name="T33" fmla="*/ 0 h 39"/>
                <a:gd name="T34" fmla="*/ 145 w 243"/>
                <a:gd name="T35" fmla="*/ 0 h 39"/>
                <a:gd name="T36" fmla="*/ 168 w 243"/>
                <a:gd name="T37" fmla="*/ 3 h 39"/>
                <a:gd name="T38" fmla="*/ 189 w 243"/>
                <a:gd name="T39" fmla="*/ 5 h 39"/>
                <a:gd name="T40" fmla="*/ 206 w 243"/>
                <a:gd name="T41" fmla="*/ 7 h 39"/>
                <a:gd name="T42" fmla="*/ 221 w 243"/>
                <a:gd name="T43" fmla="*/ 9 h 39"/>
                <a:gd name="T44" fmla="*/ 232 w 243"/>
                <a:gd name="T45" fmla="*/ 11 h 39"/>
                <a:gd name="T46" fmla="*/ 240 w 243"/>
                <a:gd name="T47" fmla="*/ 15 h 39"/>
                <a:gd name="T48" fmla="*/ 243 w 243"/>
                <a:gd name="T49" fmla="*/ 20 h 39"/>
                <a:gd name="T50" fmla="*/ 240 w 243"/>
                <a:gd name="T51" fmla="*/ 24 h 39"/>
                <a:gd name="T52" fmla="*/ 232 w 243"/>
                <a:gd name="T53" fmla="*/ 28 h 39"/>
                <a:gd name="T54" fmla="*/ 221 w 243"/>
                <a:gd name="T55" fmla="*/ 30 h 39"/>
                <a:gd name="T56" fmla="*/ 206 w 243"/>
                <a:gd name="T57" fmla="*/ 32 h 39"/>
                <a:gd name="T58" fmla="*/ 189 w 243"/>
                <a:gd name="T59" fmla="*/ 34 h 39"/>
                <a:gd name="T60" fmla="*/ 168 w 243"/>
                <a:gd name="T61" fmla="*/ 37 h 39"/>
                <a:gd name="T62" fmla="*/ 145 w 243"/>
                <a:gd name="T63" fmla="*/ 39 h 39"/>
                <a:gd name="T64" fmla="*/ 121 w 243"/>
                <a:gd name="T65" fmla="*/ 39 h 3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43"/>
                <a:gd name="T100" fmla="*/ 0 h 39"/>
                <a:gd name="T101" fmla="*/ 243 w 243"/>
                <a:gd name="T102" fmla="*/ 39 h 3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43" h="39">
                  <a:moveTo>
                    <a:pt x="121" y="39"/>
                  </a:moveTo>
                  <a:lnTo>
                    <a:pt x="98" y="39"/>
                  </a:lnTo>
                  <a:lnTo>
                    <a:pt x="75" y="37"/>
                  </a:lnTo>
                  <a:lnTo>
                    <a:pt x="53" y="34"/>
                  </a:lnTo>
                  <a:lnTo>
                    <a:pt x="36" y="32"/>
                  </a:lnTo>
                  <a:lnTo>
                    <a:pt x="22" y="30"/>
                  </a:lnTo>
                  <a:lnTo>
                    <a:pt x="11" y="28"/>
                  </a:lnTo>
                  <a:lnTo>
                    <a:pt x="2" y="24"/>
                  </a:lnTo>
                  <a:lnTo>
                    <a:pt x="0" y="20"/>
                  </a:lnTo>
                  <a:lnTo>
                    <a:pt x="2" y="15"/>
                  </a:lnTo>
                  <a:lnTo>
                    <a:pt x="11" y="11"/>
                  </a:lnTo>
                  <a:lnTo>
                    <a:pt x="22" y="9"/>
                  </a:lnTo>
                  <a:lnTo>
                    <a:pt x="36" y="7"/>
                  </a:lnTo>
                  <a:lnTo>
                    <a:pt x="53" y="5"/>
                  </a:lnTo>
                  <a:lnTo>
                    <a:pt x="75" y="3"/>
                  </a:lnTo>
                  <a:lnTo>
                    <a:pt x="98" y="0"/>
                  </a:lnTo>
                  <a:lnTo>
                    <a:pt x="121" y="0"/>
                  </a:lnTo>
                  <a:lnTo>
                    <a:pt x="145" y="0"/>
                  </a:lnTo>
                  <a:lnTo>
                    <a:pt x="168" y="3"/>
                  </a:lnTo>
                  <a:lnTo>
                    <a:pt x="189" y="5"/>
                  </a:lnTo>
                  <a:lnTo>
                    <a:pt x="206" y="7"/>
                  </a:lnTo>
                  <a:lnTo>
                    <a:pt x="221" y="9"/>
                  </a:lnTo>
                  <a:lnTo>
                    <a:pt x="232" y="11"/>
                  </a:lnTo>
                  <a:lnTo>
                    <a:pt x="240" y="15"/>
                  </a:lnTo>
                  <a:lnTo>
                    <a:pt x="243" y="20"/>
                  </a:lnTo>
                  <a:lnTo>
                    <a:pt x="240" y="24"/>
                  </a:lnTo>
                  <a:lnTo>
                    <a:pt x="232" y="28"/>
                  </a:lnTo>
                  <a:lnTo>
                    <a:pt x="221" y="30"/>
                  </a:lnTo>
                  <a:lnTo>
                    <a:pt x="206" y="32"/>
                  </a:lnTo>
                  <a:lnTo>
                    <a:pt x="189" y="34"/>
                  </a:lnTo>
                  <a:lnTo>
                    <a:pt x="168" y="37"/>
                  </a:lnTo>
                  <a:lnTo>
                    <a:pt x="145" y="39"/>
                  </a:lnTo>
                  <a:lnTo>
                    <a:pt x="121" y="39"/>
                  </a:lnTo>
                  <a:close/>
                </a:path>
              </a:pathLst>
            </a:custGeom>
            <a:solidFill>
              <a:srgbClr val="A5B7C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4165" name="Freeform 67"/>
            <p:cNvSpPr>
              <a:spLocks/>
            </p:cNvSpPr>
            <p:nvPr/>
          </p:nvSpPr>
          <p:spPr bwMode="auto">
            <a:xfrm>
              <a:off x="598" y="3377"/>
              <a:ext cx="251" cy="30"/>
            </a:xfrm>
            <a:custGeom>
              <a:avLst/>
              <a:gdLst>
                <a:gd name="T0" fmla="*/ 247 w 251"/>
                <a:gd name="T1" fmla="*/ 3 h 30"/>
                <a:gd name="T2" fmla="*/ 244 w 251"/>
                <a:gd name="T3" fmla="*/ 7 h 30"/>
                <a:gd name="T4" fmla="*/ 236 w 251"/>
                <a:gd name="T5" fmla="*/ 11 h 30"/>
                <a:gd name="T6" fmla="*/ 225 w 251"/>
                <a:gd name="T7" fmla="*/ 13 h 30"/>
                <a:gd name="T8" fmla="*/ 210 w 251"/>
                <a:gd name="T9" fmla="*/ 15 h 30"/>
                <a:gd name="T10" fmla="*/ 193 w 251"/>
                <a:gd name="T11" fmla="*/ 17 h 30"/>
                <a:gd name="T12" fmla="*/ 172 w 251"/>
                <a:gd name="T13" fmla="*/ 20 h 30"/>
                <a:gd name="T14" fmla="*/ 149 w 251"/>
                <a:gd name="T15" fmla="*/ 22 h 30"/>
                <a:gd name="T16" fmla="*/ 125 w 251"/>
                <a:gd name="T17" fmla="*/ 22 h 30"/>
                <a:gd name="T18" fmla="*/ 102 w 251"/>
                <a:gd name="T19" fmla="*/ 22 h 30"/>
                <a:gd name="T20" fmla="*/ 79 w 251"/>
                <a:gd name="T21" fmla="*/ 20 h 30"/>
                <a:gd name="T22" fmla="*/ 57 w 251"/>
                <a:gd name="T23" fmla="*/ 17 h 30"/>
                <a:gd name="T24" fmla="*/ 40 w 251"/>
                <a:gd name="T25" fmla="*/ 15 h 30"/>
                <a:gd name="T26" fmla="*/ 26 w 251"/>
                <a:gd name="T27" fmla="*/ 13 h 30"/>
                <a:gd name="T28" fmla="*/ 15 w 251"/>
                <a:gd name="T29" fmla="*/ 11 h 30"/>
                <a:gd name="T30" fmla="*/ 6 w 251"/>
                <a:gd name="T31" fmla="*/ 7 h 30"/>
                <a:gd name="T32" fmla="*/ 4 w 251"/>
                <a:gd name="T33" fmla="*/ 3 h 30"/>
                <a:gd name="T34" fmla="*/ 2 w 251"/>
                <a:gd name="T35" fmla="*/ 0 h 30"/>
                <a:gd name="T36" fmla="*/ 0 w 251"/>
                <a:gd name="T37" fmla="*/ 3 h 30"/>
                <a:gd name="T38" fmla="*/ 0 w 251"/>
                <a:gd name="T39" fmla="*/ 7 h 30"/>
                <a:gd name="T40" fmla="*/ 0 w 251"/>
                <a:gd name="T41" fmla="*/ 11 h 30"/>
                <a:gd name="T42" fmla="*/ 2 w 251"/>
                <a:gd name="T43" fmla="*/ 15 h 30"/>
                <a:gd name="T44" fmla="*/ 11 w 251"/>
                <a:gd name="T45" fmla="*/ 20 h 30"/>
                <a:gd name="T46" fmla="*/ 21 w 251"/>
                <a:gd name="T47" fmla="*/ 22 h 30"/>
                <a:gd name="T48" fmla="*/ 38 w 251"/>
                <a:gd name="T49" fmla="*/ 24 h 30"/>
                <a:gd name="T50" fmla="*/ 57 w 251"/>
                <a:gd name="T51" fmla="*/ 26 h 30"/>
                <a:gd name="T52" fmla="*/ 79 w 251"/>
                <a:gd name="T53" fmla="*/ 28 h 30"/>
                <a:gd name="T54" fmla="*/ 102 w 251"/>
                <a:gd name="T55" fmla="*/ 30 h 30"/>
                <a:gd name="T56" fmla="*/ 125 w 251"/>
                <a:gd name="T57" fmla="*/ 30 h 30"/>
                <a:gd name="T58" fmla="*/ 149 w 251"/>
                <a:gd name="T59" fmla="*/ 30 h 30"/>
                <a:gd name="T60" fmla="*/ 172 w 251"/>
                <a:gd name="T61" fmla="*/ 28 h 30"/>
                <a:gd name="T62" fmla="*/ 193 w 251"/>
                <a:gd name="T63" fmla="*/ 26 h 30"/>
                <a:gd name="T64" fmla="*/ 213 w 251"/>
                <a:gd name="T65" fmla="*/ 24 h 30"/>
                <a:gd name="T66" fmla="*/ 230 w 251"/>
                <a:gd name="T67" fmla="*/ 22 h 30"/>
                <a:gd name="T68" fmla="*/ 240 w 251"/>
                <a:gd name="T69" fmla="*/ 20 h 30"/>
                <a:gd name="T70" fmla="*/ 249 w 251"/>
                <a:gd name="T71" fmla="*/ 15 h 30"/>
                <a:gd name="T72" fmla="*/ 251 w 251"/>
                <a:gd name="T73" fmla="*/ 11 h 30"/>
                <a:gd name="T74" fmla="*/ 251 w 251"/>
                <a:gd name="T75" fmla="*/ 7 h 30"/>
                <a:gd name="T76" fmla="*/ 249 w 251"/>
                <a:gd name="T77" fmla="*/ 3 h 30"/>
                <a:gd name="T78" fmla="*/ 249 w 251"/>
                <a:gd name="T79" fmla="*/ 3 h 30"/>
                <a:gd name="T80" fmla="*/ 247 w 251"/>
                <a:gd name="T81" fmla="*/ 3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51"/>
                <a:gd name="T124" fmla="*/ 0 h 30"/>
                <a:gd name="T125" fmla="*/ 251 w 251"/>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51" h="30">
                  <a:moveTo>
                    <a:pt x="247" y="3"/>
                  </a:moveTo>
                  <a:lnTo>
                    <a:pt x="244" y="7"/>
                  </a:lnTo>
                  <a:lnTo>
                    <a:pt x="236" y="11"/>
                  </a:lnTo>
                  <a:lnTo>
                    <a:pt x="225" y="13"/>
                  </a:lnTo>
                  <a:lnTo>
                    <a:pt x="210" y="15"/>
                  </a:lnTo>
                  <a:lnTo>
                    <a:pt x="193" y="17"/>
                  </a:lnTo>
                  <a:lnTo>
                    <a:pt x="172" y="20"/>
                  </a:lnTo>
                  <a:lnTo>
                    <a:pt x="149" y="22"/>
                  </a:lnTo>
                  <a:lnTo>
                    <a:pt x="125" y="22"/>
                  </a:lnTo>
                  <a:lnTo>
                    <a:pt x="102" y="22"/>
                  </a:lnTo>
                  <a:lnTo>
                    <a:pt x="79" y="20"/>
                  </a:lnTo>
                  <a:lnTo>
                    <a:pt x="57" y="17"/>
                  </a:lnTo>
                  <a:lnTo>
                    <a:pt x="40" y="15"/>
                  </a:lnTo>
                  <a:lnTo>
                    <a:pt x="26" y="13"/>
                  </a:lnTo>
                  <a:lnTo>
                    <a:pt x="15" y="11"/>
                  </a:lnTo>
                  <a:lnTo>
                    <a:pt x="6" y="7"/>
                  </a:lnTo>
                  <a:lnTo>
                    <a:pt x="4" y="3"/>
                  </a:lnTo>
                  <a:lnTo>
                    <a:pt x="2" y="0"/>
                  </a:lnTo>
                  <a:lnTo>
                    <a:pt x="0" y="3"/>
                  </a:lnTo>
                  <a:lnTo>
                    <a:pt x="0" y="7"/>
                  </a:lnTo>
                  <a:lnTo>
                    <a:pt x="0" y="11"/>
                  </a:lnTo>
                  <a:lnTo>
                    <a:pt x="2" y="15"/>
                  </a:lnTo>
                  <a:lnTo>
                    <a:pt x="11" y="20"/>
                  </a:lnTo>
                  <a:lnTo>
                    <a:pt x="21" y="22"/>
                  </a:lnTo>
                  <a:lnTo>
                    <a:pt x="38" y="24"/>
                  </a:lnTo>
                  <a:lnTo>
                    <a:pt x="57" y="26"/>
                  </a:lnTo>
                  <a:lnTo>
                    <a:pt x="79" y="28"/>
                  </a:lnTo>
                  <a:lnTo>
                    <a:pt x="102" y="30"/>
                  </a:lnTo>
                  <a:lnTo>
                    <a:pt x="125" y="30"/>
                  </a:lnTo>
                  <a:lnTo>
                    <a:pt x="149" y="30"/>
                  </a:lnTo>
                  <a:lnTo>
                    <a:pt x="172" y="28"/>
                  </a:lnTo>
                  <a:lnTo>
                    <a:pt x="193" y="26"/>
                  </a:lnTo>
                  <a:lnTo>
                    <a:pt x="213" y="24"/>
                  </a:lnTo>
                  <a:lnTo>
                    <a:pt x="230" y="22"/>
                  </a:lnTo>
                  <a:lnTo>
                    <a:pt x="240" y="20"/>
                  </a:lnTo>
                  <a:lnTo>
                    <a:pt x="249" y="15"/>
                  </a:lnTo>
                  <a:lnTo>
                    <a:pt x="251" y="11"/>
                  </a:lnTo>
                  <a:lnTo>
                    <a:pt x="251" y="7"/>
                  </a:lnTo>
                  <a:lnTo>
                    <a:pt x="249" y="3"/>
                  </a:lnTo>
                  <a:lnTo>
                    <a:pt x="247" y="3"/>
                  </a:lnTo>
                  <a:close/>
                </a:path>
              </a:pathLst>
            </a:custGeom>
            <a:solidFill>
              <a:srgbClr val="004CB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4166" name="Freeform 68"/>
            <p:cNvSpPr>
              <a:spLocks/>
            </p:cNvSpPr>
            <p:nvPr/>
          </p:nvSpPr>
          <p:spPr bwMode="auto">
            <a:xfrm>
              <a:off x="613" y="3401"/>
              <a:ext cx="110" cy="126"/>
            </a:xfrm>
            <a:custGeom>
              <a:avLst/>
              <a:gdLst>
                <a:gd name="T0" fmla="*/ 110 w 110"/>
                <a:gd name="T1" fmla="*/ 6 h 126"/>
                <a:gd name="T2" fmla="*/ 96 w 110"/>
                <a:gd name="T3" fmla="*/ 6 h 126"/>
                <a:gd name="T4" fmla="*/ 81 w 110"/>
                <a:gd name="T5" fmla="*/ 6 h 126"/>
                <a:gd name="T6" fmla="*/ 66 w 110"/>
                <a:gd name="T7" fmla="*/ 6 h 126"/>
                <a:gd name="T8" fmla="*/ 53 w 110"/>
                <a:gd name="T9" fmla="*/ 4 h 126"/>
                <a:gd name="T10" fmla="*/ 40 w 110"/>
                <a:gd name="T11" fmla="*/ 4 h 126"/>
                <a:gd name="T12" fmla="*/ 28 w 110"/>
                <a:gd name="T13" fmla="*/ 2 h 126"/>
                <a:gd name="T14" fmla="*/ 17 w 110"/>
                <a:gd name="T15" fmla="*/ 2 h 126"/>
                <a:gd name="T16" fmla="*/ 8 w 110"/>
                <a:gd name="T17" fmla="*/ 0 h 126"/>
                <a:gd name="T18" fmla="*/ 8 w 110"/>
                <a:gd name="T19" fmla="*/ 6 h 126"/>
                <a:gd name="T20" fmla="*/ 6 w 110"/>
                <a:gd name="T21" fmla="*/ 13 h 126"/>
                <a:gd name="T22" fmla="*/ 4 w 110"/>
                <a:gd name="T23" fmla="*/ 17 h 126"/>
                <a:gd name="T24" fmla="*/ 2 w 110"/>
                <a:gd name="T25" fmla="*/ 19 h 126"/>
                <a:gd name="T26" fmla="*/ 0 w 110"/>
                <a:gd name="T27" fmla="*/ 25 h 126"/>
                <a:gd name="T28" fmla="*/ 2 w 110"/>
                <a:gd name="T29" fmla="*/ 38 h 126"/>
                <a:gd name="T30" fmla="*/ 6 w 110"/>
                <a:gd name="T31" fmla="*/ 47 h 126"/>
                <a:gd name="T32" fmla="*/ 15 w 110"/>
                <a:gd name="T33" fmla="*/ 47 h 126"/>
                <a:gd name="T34" fmla="*/ 17 w 110"/>
                <a:gd name="T35" fmla="*/ 70 h 126"/>
                <a:gd name="T36" fmla="*/ 23 w 110"/>
                <a:gd name="T37" fmla="*/ 96 h 126"/>
                <a:gd name="T38" fmla="*/ 30 w 110"/>
                <a:gd name="T39" fmla="*/ 117 h 126"/>
                <a:gd name="T40" fmla="*/ 38 w 110"/>
                <a:gd name="T41" fmla="*/ 126 h 126"/>
                <a:gd name="T42" fmla="*/ 47 w 110"/>
                <a:gd name="T43" fmla="*/ 119 h 126"/>
                <a:gd name="T44" fmla="*/ 53 w 110"/>
                <a:gd name="T45" fmla="*/ 102 h 126"/>
                <a:gd name="T46" fmla="*/ 57 w 110"/>
                <a:gd name="T47" fmla="*/ 85 h 126"/>
                <a:gd name="T48" fmla="*/ 59 w 110"/>
                <a:gd name="T49" fmla="*/ 68 h 126"/>
                <a:gd name="T50" fmla="*/ 66 w 110"/>
                <a:gd name="T51" fmla="*/ 72 h 126"/>
                <a:gd name="T52" fmla="*/ 72 w 110"/>
                <a:gd name="T53" fmla="*/ 70 h 126"/>
                <a:gd name="T54" fmla="*/ 74 w 110"/>
                <a:gd name="T55" fmla="*/ 64 h 126"/>
                <a:gd name="T56" fmla="*/ 76 w 110"/>
                <a:gd name="T57" fmla="*/ 49 h 126"/>
                <a:gd name="T58" fmla="*/ 79 w 110"/>
                <a:gd name="T59" fmla="*/ 51 h 126"/>
                <a:gd name="T60" fmla="*/ 81 w 110"/>
                <a:gd name="T61" fmla="*/ 64 h 126"/>
                <a:gd name="T62" fmla="*/ 83 w 110"/>
                <a:gd name="T63" fmla="*/ 79 h 126"/>
                <a:gd name="T64" fmla="*/ 83 w 110"/>
                <a:gd name="T65" fmla="*/ 85 h 126"/>
                <a:gd name="T66" fmla="*/ 93 w 110"/>
                <a:gd name="T67" fmla="*/ 89 h 126"/>
                <a:gd name="T68" fmla="*/ 102 w 110"/>
                <a:gd name="T69" fmla="*/ 68 h 126"/>
                <a:gd name="T70" fmla="*/ 108 w 110"/>
                <a:gd name="T71" fmla="*/ 40 h 126"/>
                <a:gd name="T72" fmla="*/ 108 w 110"/>
                <a:gd name="T73" fmla="*/ 17 h 126"/>
                <a:gd name="T74" fmla="*/ 110 w 110"/>
                <a:gd name="T75" fmla="*/ 17 h 126"/>
                <a:gd name="T76" fmla="*/ 110 w 110"/>
                <a:gd name="T77" fmla="*/ 15 h 126"/>
                <a:gd name="T78" fmla="*/ 110 w 110"/>
                <a:gd name="T79" fmla="*/ 11 h 126"/>
                <a:gd name="T80" fmla="*/ 110 w 110"/>
                <a:gd name="T81" fmla="*/ 6 h 12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10"/>
                <a:gd name="T124" fmla="*/ 0 h 126"/>
                <a:gd name="T125" fmla="*/ 110 w 110"/>
                <a:gd name="T126" fmla="*/ 126 h 12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10" h="126">
                  <a:moveTo>
                    <a:pt x="110" y="6"/>
                  </a:moveTo>
                  <a:lnTo>
                    <a:pt x="96" y="6"/>
                  </a:lnTo>
                  <a:lnTo>
                    <a:pt x="81" y="6"/>
                  </a:lnTo>
                  <a:lnTo>
                    <a:pt x="66" y="6"/>
                  </a:lnTo>
                  <a:lnTo>
                    <a:pt x="53" y="4"/>
                  </a:lnTo>
                  <a:lnTo>
                    <a:pt x="40" y="4"/>
                  </a:lnTo>
                  <a:lnTo>
                    <a:pt x="28" y="2"/>
                  </a:lnTo>
                  <a:lnTo>
                    <a:pt x="17" y="2"/>
                  </a:lnTo>
                  <a:lnTo>
                    <a:pt x="8" y="0"/>
                  </a:lnTo>
                  <a:lnTo>
                    <a:pt x="8" y="6"/>
                  </a:lnTo>
                  <a:lnTo>
                    <a:pt x="6" y="13"/>
                  </a:lnTo>
                  <a:lnTo>
                    <a:pt x="4" y="17"/>
                  </a:lnTo>
                  <a:lnTo>
                    <a:pt x="2" y="19"/>
                  </a:lnTo>
                  <a:lnTo>
                    <a:pt x="0" y="25"/>
                  </a:lnTo>
                  <a:lnTo>
                    <a:pt x="2" y="38"/>
                  </a:lnTo>
                  <a:lnTo>
                    <a:pt x="6" y="47"/>
                  </a:lnTo>
                  <a:lnTo>
                    <a:pt x="15" y="47"/>
                  </a:lnTo>
                  <a:lnTo>
                    <a:pt x="17" y="70"/>
                  </a:lnTo>
                  <a:lnTo>
                    <a:pt x="23" y="96"/>
                  </a:lnTo>
                  <a:lnTo>
                    <a:pt x="30" y="117"/>
                  </a:lnTo>
                  <a:lnTo>
                    <a:pt x="38" y="126"/>
                  </a:lnTo>
                  <a:lnTo>
                    <a:pt x="47" y="119"/>
                  </a:lnTo>
                  <a:lnTo>
                    <a:pt x="53" y="102"/>
                  </a:lnTo>
                  <a:lnTo>
                    <a:pt x="57" y="85"/>
                  </a:lnTo>
                  <a:lnTo>
                    <a:pt x="59" y="68"/>
                  </a:lnTo>
                  <a:lnTo>
                    <a:pt x="66" y="72"/>
                  </a:lnTo>
                  <a:lnTo>
                    <a:pt x="72" y="70"/>
                  </a:lnTo>
                  <a:lnTo>
                    <a:pt x="74" y="64"/>
                  </a:lnTo>
                  <a:lnTo>
                    <a:pt x="76" y="49"/>
                  </a:lnTo>
                  <a:lnTo>
                    <a:pt x="79" y="51"/>
                  </a:lnTo>
                  <a:lnTo>
                    <a:pt x="81" y="64"/>
                  </a:lnTo>
                  <a:lnTo>
                    <a:pt x="83" y="79"/>
                  </a:lnTo>
                  <a:lnTo>
                    <a:pt x="83" y="85"/>
                  </a:lnTo>
                  <a:lnTo>
                    <a:pt x="93" y="89"/>
                  </a:lnTo>
                  <a:lnTo>
                    <a:pt x="102" y="68"/>
                  </a:lnTo>
                  <a:lnTo>
                    <a:pt x="108" y="40"/>
                  </a:lnTo>
                  <a:lnTo>
                    <a:pt x="108" y="17"/>
                  </a:lnTo>
                  <a:lnTo>
                    <a:pt x="110" y="17"/>
                  </a:lnTo>
                  <a:lnTo>
                    <a:pt x="110" y="15"/>
                  </a:lnTo>
                  <a:lnTo>
                    <a:pt x="110" y="11"/>
                  </a:lnTo>
                  <a:lnTo>
                    <a:pt x="110" y="6"/>
                  </a:lnTo>
                  <a:close/>
                </a:path>
              </a:pathLst>
            </a:custGeom>
            <a:solidFill>
              <a:srgbClr val="004CB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4167" name="Freeform 69"/>
            <p:cNvSpPr>
              <a:spLocks/>
            </p:cNvSpPr>
            <p:nvPr/>
          </p:nvSpPr>
          <p:spPr bwMode="auto">
            <a:xfrm>
              <a:off x="783" y="3424"/>
              <a:ext cx="42" cy="32"/>
            </a:xfrm>
            <a:custGeom>
              <a:avLst/>
              <a:gdLst>
                <a:gd name="T0" fmla="*/ 21 w 42"/>
                <a:gd name="T1" fmla="*/ 32 h 32"/>
                <a:gd name="T2" fmla="*/ 13 w 42"/>
                <a:gd name="T3" fmla="*/ 30 h 32"/>
                <a:gd name="T4" fmla="*/ 6 w 42"/>
                <a:gd name="T5" fmla="*/ 28 h 32"/>
                <a:gd name="T6" fmla="*/ 2 w 42"/>
                <a:gd name="T7" fmla="*/ 22 h 32"/>
                <a:gd name="T8" fmla="*/ 0 w 42"/>
                <a:gd name="T9" fmla="*/ 15 h 32"/>
                <a:gd name="T10" fmla="*/ 2 w 42"/>
                <a:gd name="T11" fmla="*/ 9 h 32"/>
                <a:gd name="T12" fmla="*/ 6 w 42"/>
                <a:gd name="T13" fmla="*/ 5 h 32"/>
                <a:gd name="T14" fmla="*/ 13 w 42"/>
                <a:gd name="T15" fmla="*/ 2 h 32"/>
                <a:gd name="T16" fmla="*/ 21 w 42"/>
                <a:gd name="T17" fmla="*/ 0 h 32"/>
                <a:gd name="T18" fmla="*/ 30 w 42"/>
                <a:gd name="T19" fmla="*/ 2 h 32"/>
                <a:gd name="T20" fmla="*/ 36 w 42"/>
                <a:gd name="T21" fmla="*/ 5 h 32"/>
                <a:gd name="T22" fmla="*/ 40 w 42"/>
                <a:gd name="T23" fmla="*/ 9 h 32"/>
                <a:gd name="T24" fmla="*/ 42 w 42"/>
                <a:gd name="T25" fmla="*/ 15 h 32"/>
                <a:gd name="T26" fmla="*/ 40 w 42"/>
                <a:gd name="T27" fmla="*/ 22 h 32"/>
                <a:gd name="T28" fmla="*/ 36 w 42"/>
                <a:gd name="T29" fmla="*/ 28 h 32"/>
                <a:gd name="T30" fmla="*/ 30 w 42"/>
                <a:gd name="T31" fmla="*/ 30 h 32"/>
                <a:gd name="T32" fmla="*/ 21 w 42"/>
                <a:gd name="T33" fmla="*/ 32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32"/>
                <a:gd name="T53" fmla="*/ 42 w 42"/>
                <a:gd name="T54" fmla="*/ 32 h 3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32">
                  <a:moveTo>
                    <a:pt x="21" y="32"/>
                  </a:moveTo>
                  <a:lnTo>
                    <a:pt x="13" y="30"/>
                  </a:lnTo>
                  <a:lnTo>
                    <a:pt x="6" y="28"/>
                  </a:lnTo>
                  <a:lnTo>
                    <a:pt x="2" y="22"/>
                  </a:lnTo>
                  <a:lnTo>
                    <a:pt x="0" y="15"/>
                  </a:lnTo>
                  <a:lnTo>
                    <a:pt x="2" y="9"/>
                  </a:lnTo>
                  <a:lnTo>
                    <a:pt x="6" y="5"/>
                  </a:lnTo>
                  <a:lnTo>
                    <a:pt x="13" y="2"/>
                  </a:lnTo>
                  <a:lnTo>
                    <a:pt x="21" y="0"/>
                  </a:lnTo>
                  <a:lnTo>
                    <a:pt x="30" y="2"/>
                  </a:lnTo>
                  <a:lnTo>
                    <a:pt x="36" y="5"/>
                  </a:lnTo>
                  <a:lnTo>
                    <a:pt x="40" y="9"/>
                  </a:lnTo>
                  <a:lnTo>
                    <a:pt x="42" y="15"/>
                  </a:lnTo>
                  <a:lnTo>
                    <a:pt x="40" y="22"/>
                  </a:lnTo>
                  <a:lnTo>
                    <a:pt x="36" y="28"/>
                  </a:lnTo>
                  <a:lnTo>
                    <a:pt x="30" y="30"/>
                  </a:lnTo>
                  <a:lnTo>
                    <a:pt x="21" y="32"/>
                  </a:lnTo>
                  <a:close/>
                </a:path>
              </a:pathLst>
            </a:custGeom>
            <a:solidFill>
              <a:srgbClr val="D8D8D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grpSp>
      <p:sp>
        <p:nvSpPr>
          <p:cNvPr id="134153" name="Text Box 70"/>
          <p:cNvSpPr txBox="1">
            <a:spLocks noChangeArrowheads="1"/>
          </p:cNvSpPr>
          <p:nvPr/>
        </p:nvSpPr>
        <p:spPr bwMode="auto">
          <a:xfrm>
            <a:off x="3276600" y="481965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000">
                <a:solidFill>
                  <a:schemeClr val="tx1"/>
                </a:solidFill>
                <a:latin typeface="IranNastaliq" pitchFamily="18" charset="0"/>
                <a:cs typeface="IranNastaliq" pitchFamily="18" charset="0"/>
              </a:defRPr>
            </a:lvl1pPr>
            <a:lvl2pPr marL="742950" indent="-285750" eaLnBrk="0" hangingPunct="0">
              <a:defRPr sz="4000">
                <a:solidFill>
                  <a:schemeClr val="tx1"/>
                </a:solidFill>
                <a:latin typeface="IranNastaliq" pitchFamily="18" charset="0"/>
                <a:cs typeface="IranNastaliq" pitchFamily="18" charset="0"/>
              </a:defRPr>
            </a:lvl2pPr>
            <a:lvl3pPr marL="1143000" indent="-228600" eaLnBrk="0" hangingPunct="0">
              <a:defRPr sz="4000">
                <a:solidFill>
                  <a:schemeClr val="tx1"/>
                </a:solidFill>
                <a:latin typeface="IranNastaliq" pitchFamily="18" charset="0"/>
                <a:cs typeface="IranNastaliq" pitchFamily="18" charset="0"/>
              </a:defRPr>
            </a:lvl3pPr>
            <a:lvl4pPr marL="1600200" indent="-228600" eaLnBrk="0" hangingPunct="0">
              <a:defRPr sz="4000">
                <a:solidFill>
                  <a:schemeClr val="tx1"/>
                </a:solidFill>
                <a:latin typeface="IranNastaliq" pitchFamily="18" charset="0"/>
                <a:cs typeface="IranNastaliq" pitchFamily="18" charset="0"/>
              </a:defRPr>
            </a:lvl4pPr>
            <a:lvl5pPr marL="2057400" indent="-228600" eaLnBrk="0" hangingPunct="0">
              <a:defRPr sz="4000">
                <a:solidFill>
                  <a:schemeClr val="tx1"/>
                </a:solidFill>
                <a:latin typeface="IranNastaliq" pitchFamily="18" charset="0"/>
                <a:cs typeface="IranNastaliq" pitchFamily="18" charset="0"/>
              </a:defRPr>
            </a:lvl5pPr>
            <a:lvl6pPr marL="2514600" indent="-228600" algn="l" rtl="0" eaLnBrk="0" fontAlgn="base" hangingPunct="0">
              <a:spcBef>
                <a:spcPct val="0"/>
              </a:spcBef>
              <a:spcAft>
                <a:spcPct val="0"/>
              </a:spcAft>
              <a:defRPr sz="4000">
                <a:solidFill>
                  <a:schemeClr val="tx1"/>
                </a:solidFill>
                <a:latin typeface="IranNastaliq" pitchFamily="18" charset="0"/>
                <a:cs typeface="IranNastaliq" pitchFamily="18" charset="0"/>
              </a:defRPr>
            </a:lvl6pPr>
            <a:lvl7pPr marL="2971800" indent="-228600" algn="l" rtl="0" eaLnBrk="0" fontAlgn="base" hangingPunct="0">
              <a:spcBef>
                <a:spcPct val="0"/>
              </a:spcBef>
              <a:spcAft>
                <a:spcPct val="0"/>
              </a:spcAft>
              <a:defRPr sz="4000">
                <a:solidFill>
                  <a:schemeClr val="tx1"/>
                </a:solidFill>
                <a:latin typeface="IranNastaliq" pitchFamily="18" charset="0"/>
                <a:cs typeface="IranNastaliq" pitchFamily="18" charset="0"/>
              </a:defRPr>
            </a:lvl7pPr>
            <a:lvl8pPr marL="3429000" indent="-228600" algn="l" rtl="0" eaLnBrk="0" fontAlgn="base" hangingPunct="0">
              <a:spcBef>
                <a:spcPct val="0"/>
              </a:spcBef>
              <a:spcAft>
                <a:spcPct val="0"/>
              </a:spcAft>
              <a:defRPr sz="4000">
                <a:solidFill>
                  <a:schemeClr val="tx1"/>
                </a:solidFill>
                <a:latin typeface="IranNastaliq" pitchFamily="18" charset="0"/>
                <a:cs typeface="IranNastaliq" pitchFamily="18" charset="0"/>
              </a:defRPr>
            </a:lvl8pPr>
            <a:lvl9pPr marL="3886200" indent="-228600" algn="l" rtl="0" eaLnBrk="0" fontAlgn="base" hangingPunct="0">
              <a:spcBef>
                <a:spcPct val="0"/>
              </a:spcBef>
              <a:spcAft>
                <a:spcPct val="0"/>
              </a:spcAft>
              <a:defRPr sz="4000">
                <a:solidFill>
                  <a:schemeClr val="tx1"/>
                </a:solidFill>
                <a:latin typeface="IranNastaliq" pitchFamily="18" charset="0"/>
                <a:cs typeface="IranNastaliq" pitchFamily="18" charset="0"/>
              </a:defRPr>
            </a:lvl9pPr>
          </a:lstStyle>
          <a:p>
            <a:pPr algn="l" rtl="0" fontAlgn="base">
              <a:spcBef>
                <a:spcPct val="50000"/>
              </a:spcBef>
              <a:spcAft>
                <a:spcPct val="0"/>
              </a:spcAft>
            </a:pPr>
            <a:r>
              <a:rPr lang="en-US" sz="2400" b="1">
                <a:solidFill>
                  <a:srgbClr val="E50101"/>
                </a:solidFill>
                <a:latin typeface="Times New Roman" pitchFamily="18" charset="0"/>
                <a:cs typeface="Arial" pitchFamily="34" charset="0"/>
              </a:rPr>
              <a:t>10 lbs.</a:t>
            </a:r>
          </a:p>
        </p:txBody>
      </p:sp>
      <p:sp>
        <p:nvSpPr>
          <p:cNvPr id="134154" name="Line 71"/>
          <p:cNvSpPr>
            <a:spLocks noChangeShapeType="1"/>
          </p:cNvSpPr>
          <p:nvPr/>
        </p:nvSpPr>
        <p:spPr bwMode="auto">
          <a:xfrm flipH="1">
            <a:off x="2905125" y="5238750"/>
            <a:ext cx="590550" cy="3429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4155" name="Text Box 72"/>
          <p:cNvSpPr txBox="1">
            <a:spLocks noChangeArrowheads="1"/>
          </p:cNvSpPr>
          <p:nvPr/>
        </p:nvSpPr>
        <p:spPr bwMode="auto">
          <a:xfrm>
            <a:off x="228600" y="4343400"/>
            <a:ext cx="12192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000">
                <a:solidFill>
                  <a:schemeClr val="tx1"/>
                </a:solidFill>
                <a:latin typeface="IranNastaliq" pitchFamily="18" charset="0"/>
                <a:cs typeface="IranNastaliq" pitchFamily="18" charset="0"/>
              </a:defRPr>
            </a:lvl1pPr>
            <a:lvl2pPr marL="742950" indent="-285750" eaLnBrk="0" hangingPunct="0">
              <a:defRPr sz="4000">
                <a:solidFill>
                  <a:schemeClr val="tx1"/>
                </a:solidFill>
                <a:latin typeface="IranNastaliq" pitchFamily="18" charset="0"/>
                <a:cs typeface="IranNastaliq" pitchFamily="18" charset="0"/>
              </a:defRPr>
            </a:lvl2pPr>
            <a:lvl3pPr marL="1143000" indent="-228600" eaLnBrk="0" hangingPunct="0">
              <a:defRPr sz="4000">
                <a:solidFill>
                  <a:schemeClr val="tx1"/>
                </a:solidFill>
                <a:latin typeface="IranNastaliq" pitchFamily="18" charset="0"/>
                <a:cs typeface="IranNastaliq" pitchFamily="18" charset="0"/>
              </a:defRPr>
            </a:lvl3pPr>
            <a:lvl4pPr marL="1600200" indent="-228600" eaLnBrk="0" hangingPunct="0">
              <a:defRPr sz="4000">
                <a:solidFill>
                  <a:schemeClr val="tx1"/>
                </a:solidFill>
                <a:latin typeface="IranNastaliq" pitchFamily="18" charset="0"/>
                <a:cs typeface="IranNastaliq" pitchFamily="18" charset="0"/>
              </a:defRPr>
            </a:lvl4pPr>
            <a:lvl5pPr marL="2057400" indent="-228600" eaLnBrk="0" hangingPunct="0">
              <a:defRPr sz="4000">
                <a:solidFill>
                  <a:schemeClr val="tx1"/>
                </a:solidFill>
                <a:latin typeface="IranNastaliq" pitchFamily="18" charset="0"/>
                <a:cs typeface="IranNastaliq" pitchFamily="18" charset="0"/>
              </a:defRPr>
            </a:lvl5pPr>
            <a:lvl6pPr marL="2514600" indent="-228600" algn="l" rtl="0" eaLnBrk="0" fontAlgn="base" hangingPunct="0">
              <a:spcBef>
                <a:spcPct val="0"/>
              </a:spcBef>
              <a:spcAft>
                <a:spcPct val="0"/>
              </a:spcAft>
              <a:defRPr sz="4000">
                <a:solidFill>
                  <a:schemeClr val="tx1"/>
                </a:solidFill>
                <a:latin typeface="IranNastaliq" pitchFamily="18" charset="0"/>
                <a:cs typeface="IranNastaliq" pitchFamily="18" charset="0"/>
              </a:defRPr>
            </a:lvl6pPr>
            <a:lvl7pPr marL="2971800" indent="-228600" algn="l" rtl="0" eaLnBrk="0" fontAlgn="base" hangingPunct="0">
              <a:spcBef>
                <a:spcPct val="0"/>
              </a:spcBef>
              <a:spcAft>
                <a:spcPct val="0"/>
              </a:spcAft>
              <a:defRPr sz="4000">
                <a:solidFill>
                  <a:schemeClr val="tx1"/>
                </a:solidFill>
                <a:latin typeface="IranNastaliq" pitchFamily="18" charset="0"/>
                <a:cs typeface="IranNastaliq" pitchFamily="18" charset="0"/>
              </a:defRPr>
            </a:lvl7pPr>
            <a:lvl8pPr marL="3429000" indent="-228600" algn="l" rtl="0" eaLnBrk="0" fontAlgn="base" hangingPunct="0">
              <a:spcBef>
                <a:spcPct val="0"/>
              </a:spcBef>
              <a:spcAft>
                <a:spcPct val="0"/>
              </a:spcAft>
              <a:defRPr sz="4000">
                <a:solidFill>
                  <a:schemeClr val="tx1"/>
                </a:solidFill>
                <a:latin typeface="IranNastaliq" pitchFamily="18" charset="0"/>
                <a:cs typeface="IranNastaliq" pitchFamily="18" charset="0"/>
              </a:defRPr>
            </a:lvl8pPr>
            <a:lvl9pPr marL="3886200" indent="-228600" algn="l" rtl="0" eaLnBrk="0" fontAlgn="base" hangingPunct="0">
              <a:spcBef>
                <a:spcPct val="0"/>
              </a:spcBef>
              <a:spcAft>
                <a:spcPct val="0"/>
              </a:spcAft>
              <a:defRPr sz="4000">
                <a:solidFill>
                  <a:schemeClr val="tx1"/>
                </a:solidFill>
                <a:latin typeface="IranNastaliq" pitchFamily="18" charset="0"/>
                <a:cs typeface="IranNastaliq" pitchFamily="18" charset="0"/>
              </a:defRPr>
            </a:lvl9pPr>
          </a:lstStyle>
          <a:p>
            <a:pPr algn="l" rtl="0" fontAlgn="base">
              <a:spcBef>
                <a:spcPct val="50000"/>
              </a:spcBef>
              <a:spcAft>
                <a:spcPct val="0"/>
              </a:spcAft>
            </a:pPr>
            <a:r>
              <a:rPr lang="en-US" sz="3200" b="1">
                <a:solidFill>
                  <a:srgbClr val="9900CC"/>
                </a:solidFill>
                <a:latin typeface="Times New Roman" pitchFamily="18" charset="0"/>
                <a:cs typeface="Arial" pitchFamily="34" charset="0"/>
              </a:rPr>
              <a:t>100 lbs</a:t>
            </a:r>
            <a:r>
              <a:rPr lang="en-US" sz="2400">
                <a:solidFill>
                  <a:srgbClr val="000000"/>
                </a:solidFill>
                <a:latin typeface="Times New Roman" pitchFamily="18" charset="0"/>
                <a:cs typeface="Arial" pitchFamily="34" charset="0"/>
              </a:rPr>
              <a:t>.</a:t>
            </a:r>
          </a:p>
        </p:txBody>
      </p:sp>
      <p:sp>
        <p:nvSpPr>
          <p:cNvPr id="134156" name="Line 73"/>
          <p:cNvSpPr>
            <a:spLocks noChangeShapeType="1"/>
          </p:cNvSpPr>
          <p:nvPr/>
        </p:nvSpPr>
        <p:spPr bwMode="auto">
          <a:xfrm>
            <a:off x="809625" y="4743450"/>
            <a:ext cx="381000" cy="314325"/>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4157" name="Freeform 74"/>
          <p:cNvSpPr>
            <a:spLocks/>
          </p:cNvSpPr>
          <p:nvPr/>
        </p:nvSpPr>
        <p:spPr bwMode="auto">
          <a:xfrm>
            <a:off x="2422525" y="5468938"/>
            <a:ext cx="419100" cy="157162"/>
          </a:xfrm>
          <a:custGeom>
            <a:avLst/>
            <a:gdLst>
              <a:gd name="T0" fmla="*/ 0 w 186"/>
              <a:gd name="T1" fmla="*/ 2147483647 h 41"/>
              <a:gd name="T2" fmla="*/ 2147483647 w 186"/>
              <a:gd name="T3" fmla="*/ 2147483647 h 41"/>
              <a:gd name="T4" fmla="*/ 2147483647 w 186"/>
              <a:gd name="T5" fmla="*/ 2147483647 h 41"/>
              <a:gd name="T6" fmla="*/ 2147483647 w 186"/>
              <a:gd name="T7" fmla="*/ 2147483647 h 41"/>
              <a:gd name="T8" fmla="*/ 2147483647 w 186"/>
              <a:gd name="T9" fmla="*/ 2147483647 h 41"/>
              <a:gd name="T10" fmla="*/ 2147483647 w 186"/>
              <a:gd name="T11" fmla="*/ 2147483647 h 41"/>
              <a:gd name="T12" fmla="*/ 2147483647 w 186"/>
              <a:gd name="T13" fmla="*/ 2147483647 h 41"/>
              <a:gd name="T14" fmla="*/ 2147483647 w 186"/>
              <a:gd name="T15" fmla="*/ 2147483647 h 41"/>
              <a:gd name="T16" fmla="*/ 2147483647 w 186"/>
              <a:gd name="T17" fmla="*/ 2147483647 h 41"/>
              <a:gd name="T18" fmla="*/ 2147483647 w 186"/>
              <a:gd name="T19" fmla="*/ 2147483647 h 4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6"/>
              <a:gd name="T31" fmla="*/ 0 h 41"/>
              <a:gd name="T32" fmla="*/ 186 w 186"/>
              <a:gd name="T33" fmla="*/ 41 h 4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6" h="41">
                <a:moveTo>
                  <a:pt x="0" y="37"/>
                </a:moveTo>
                <a:cubicBezTo>
                  <a:pt x="3" y="30"/>
                  <a:pt x="7" y="24"/>
                  <a:pt x="12" y="19"/>
                </a:cubicBezTo>
                <a:cubicBezTo>
                  <a:pt x="17" y="14"/>
                  <a:pt x="26" y="12"/>
                  <a:pt x="32" y="9"/>
                </a:cubicBezTo>
                <a:cubicBezTo>
                  <a:pt x="38" y="6"/>
                  <a:pt x="44" y="2"/>
                  <a:pt x="50" y="1"/>
                </a:cubicBezTo>
                <a:cubicBezTo>
                  <a:pt x="56" y="0"/>
                  <a:pt x="57" y="1"/>
                  <a:pt x="66" y="1"/>
                </a:cubicBezTo>
                <a:cubicBezTo>
                  <a:pt x="75" y="1"/>
                  <a:pt x="93" y="1"/>
                  <a:pt x="104" y="1"/>
                </a:cubicBezTo>
                <a:cubicBezTo>
                  <a:pt x="115" y="1"/>
                  <a:pt x="121" y="1"/>
                  <a:pt x="130" y="3"/>
                </a:cubicBezTo>
                <a:cubicBezTo>
                  <a:pt x="139" y="5"/>
                  <a:pt x="153" y="10"/>
                  <a:pt x="160" y="13"/>
                </a:cubicBezTo>
                <a:cubicBezTo>
                  <a:pt x="167" y="16"/>
                  <a:pt x="168" y="18"/>
                  <a:pt x="172" y="23"/>
                </a:cubicBezTo>
                <a:cubicBezTo>
                  <a:pt x="176" y="28"/>
                  <a:pt x="181" y="34"/>
                  <a:pt x="186" y="41"/>
                </a:cubicBezTo>
              </a:path>
            </a:pathLst>
          </a:custGeom>
          <a:noFill/>
          <a:ln w="1905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4158" name="Line 75"/>
          <p:cNvSpPr>
            <a:spLocks noChangeShapeType="1"/>
          </p:cNvSpPr>
          <p:nvPr/>
        </p:nvSpPr>
        <p:spPr bwMode="auto">
          <a:xfrm flipV="1">
            <a:off x="1181100" y="4838700"/>
            <a:ext cx="1009650" cy="381000"/>
          </a:xfrm>
          <a:prstGeom prst="line">
            <a:avLst/>
          </a:prstGeom>
          <a:noFill/>
          <a:ln w="28575">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4159" name="AutoShape 76"/>
          <p:cNvSpPr>
            <a:spLocks noChangeArrowheads="1"/>
          </p:cNvSpPr>
          <p:nvPr/>
        </p:nvSpPr>
        <p:spPr bwMode="auto">
          <a:xfrm>
            <a:off x="1238250" y="5172075"/>
            <a:ext cx="209550" cy="152400"/>
          </a:xfrm>
          <a:prstGeom prst="triangle">
            <a:avLst>
              <a:gd name="adj" fmla="val 50000"/>
            </a:avLst>
          </a:prstGeom>
          <a:noFill/>
          <a:ln w="28575">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03501" name="WordArt 77"/>
          <p:cNvSpPr>
            <a:spLocks noChangeArrowheads="1" noChangeShapeType="1" noTextEdit="1"/>
          </p:cNvSpPr>
          <p:nvPr/>
        </p:nvSpPr>
        <p:spPr bwMode="auto">
          <a:xfrm>
            <a:off x="3181350" y="552450"/>
            <a:ext cx="4648200" cy="1281113"/>
          </a:xfrm>
          <a:prstGeom prst="rect">
            <a:avLst/>
          </a:prstGeom>
        </p:spPr>
        <p:txBody>
          <a:bodyPr wrap="none" fromWordArt="1">
            <a:prstTxWarp prst="textDoubleWave1">
              <a:avLst>
                <a:gd name="adj1" fmla="val 6500"/>
                <a:gd name="adj2" fmla="val 2051"/>
              </a:avLst>
            </a:prstTxWarp>
          </a:bodyPr>
          <a:lstStyle/>
          <a:p>
            <a:pPr algn="ctr" fontAlgn="base">
              <a:spcBef>
                <a:spcPct val="0"/>
              </a:spcBef>
              <a:spcAft>
                <a:spcPct val="0"/>
              </a:spcAft>
            </a:pPr>
            <a:r>
              <a:rPr lang="fa-IR" sz="7200" kern="10" spc="-720">
                <a:ln w="12700">
                  <a:solidFill>
                    <a:srgbClr val="99CC00"/>
                  </a:solidFill>
                  <a:round/>
                  <a:headEnd/>
                  <a:tailEnd/>
                </a:ln>
                <a:solidFill>
                  <a:srgbClr val="800080"/>
                </a:solidFill>
                <a:effectLst>
                  <a:outerShdw dist="125724" dir="18900000" algn="ctr" rotWithShape="0">
                    <a:srgbClr val="000099"/>
                  </a:outerShdw>
                </a:effectLst>
                <a:latin typeface="IranNastaliq"/>
                <a:cs typeface="IranNastaliq"/>
              </a:rPr>
              <a:t>بلند کردن صحيح بار </a:t>
            </a:r>
          </a:p>
        </p:txBody>
      </p:sp>
    </p:spTree>
    <p:extLst>
      <p:ext uri="{BB962C8B-B14F-4D97-AF65-F5344CB8AC3E}">
        <p14:creationId xmlns:p14="http://schemas.microsoft.com/office/powerpoint/2010/main" xmlns="" val="342695240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withEffect">
                                  <p:stCondLst>
                                    <p:cond delay="0"/>
                                  </p:stCondLst>
                                  <p:childTnLst>
                                    <p:set>
                                      <p:cBhvr>
                                        <p:cTn id="6" dur="1" fill="hold">
                                          <p:stCondLst>
                                            <p:cond delay="0"/>
                                          </p:stCondLst>
                                        </p:cTn>
                                        <p:tgtEl>
                                          <p:spTgt spid="103501"/>
                                        </p:tgtEl>
                                        <p:attrNameLst>
                                          <p:attrName>style.visibility</p:attrName>
                                        </p:attrNameLst>
                                      </p:cBhvr>
                                      <p:to>
                                        <p:strVal val="visible"/>
                                      </p:to>
                                    </p:set>
                                    <p:animEffect transition="in" filter="wedge">
                                      <p:cBhvr>
                                        <p:cTn id="7" dur="2000"/>
                                        <p:tgtEl>
                                          <p:spTgt spid="103501"/>
                                        </p:tgtEl>
                                      </p:cBhvr>
                                    </p:animEffect>
                                  </p:childTnLst>
                                </p:cTn>
                              </p:par>
                              <p:par>
                                <p:cTn id="8" presetID="2" presetClass="entr" presetSubtype="9" fill="hold" grpId="0" nodeType="withEffect">
                                  <p:stCondLst>
                                    <p:cond delay="0"/>
                                  </p:stCondLst>
                                  <p:childTnLst>
                                    <p:set>
                                      <p:cBhvr>
                                        <p:cTn id="9" dur="1" fill="hold">
                                          <p:stCondLst>
                                            <p:cond delay="0"/>
                                          </p:stCondLst>
                                        </p:cTn>
                                        <p:tgtEl>
                                          <p:spTgt spid="103452"/>
                                        </p:tgtEl>
                                        <p:attrNameLst>
                                          <p:attrName>style.visibility</p:attrName>
                                        </p:attrNameLst>
                                      </p:cBhvr>
                                      <p:to>
                                        <p:strVal val="visible"/>
                                      </p:to>
                                    </p:set>
                                    <p:anim calcmode="lin" valueType="num">
                                      <p:cBhvr additive="base">
                                        <p:cTn id="10" dur="2000" fill="hold"/>
                                        <p:tgtEl>
                                          <p:spTgt spid="103452"/>
                                        </p:tgtEl>
                                        <p:attrNameLst>
                                          <p:attrName>ppt_x</p:attrName>
                                        </p:attrNameLst>
                                      </p:cBhvr>
                                      <p:tavLst>
                                        <p:tav tm="0">
                                          <p:val>
                                            <p:strVal val="0-#ppt_w/2"/>
                                          </p:val>
                                        </p:tav>
                                        <p:tav tm="100000">
                                          <p:val>
                                            <p:strVal val="#ppt_x"/>
                                          </p:val>
                                        </p:tav>
                                      </p:tavLst>
                                    </p:anim>
                                    <p:anim calcmode="lin" valueType="num">
                                      <p:cBhvr additive="base">
                                        <p:cTn id="11" dur="2000" fill="hold"/>
                                        <p:tgtEl>
                                          <p:spTgt spid="103452"/>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103472"/>
                                        </p:tgtEl>
                                        <p:attrNameLst>
                                          <p:attrName>style.visibility</p:attrName>
                                        </p:attrNameLst>
                                      </p:cBhvr>
                                      <p:to>
                                        <p:strVal val="visible"/>
                                      </p:to>
                                    </p:set>
                                    <p:animEffect transition="in" filter="barn(inHorizontal)">
                                      <p:cBhvr>
                                        <p:cTn id="14" dur="2000"/>
                                        <p:tgtEl>
                                          <p:spTgt spid="1034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52" grpId="0" animBg="1"/>
      <p:bldP spid="103472" grpId="0" animBg="1"/>
      <p:bldP spid="10350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5170" name="Group 2"/>
          <p:cNvGrpSpPr>
            <a:grpSpLocks/>
          </p:cNvGrpSpPr>
          <p:nvPr/>
        </p:nvGrpSpPr>
        <p:grpSpPr bwMode="auto">
          <a:xfrm>
            <a:off x="1792288" y="4994275"/>
            <a:ext cx="588962" cy="441325"/>
            <a:chOff x="2431" y="3494"/>
            <a:chExt cx="359" cy="266"/>
          </a:xfrm>
        </p:grpSpPr>
        <p:sp>
          <p:nvSpPr>
            <p:cNvPr id="135813" name="Freeform 3"/>
            <p:cNvSpPr>
              <a:spLocks/>
            </p:cNvSpPr>
            <p:nvPr/>
          </p:nvSpPr>
          <p:spPr bwMode="auto">
            <a:xfrm>
              <a:off x="2439" y="3496"/>
              <a:ext cx="349" cy="261"/>
            </a:xfrm>
            <a:custGeom>
              <a:avLst/>
              <a:gdLst>
                <a:gd name="T0" fmla="*/ 1 w 698"/>
                <a:gd name="T1" fmla="*/ 0 h 523"/>
                <a:gd name="T2" fmla="*/ 1 w 698"/>
                <a:gd name="T3" fmla="*/ 0 h 523"/>
                <a:gd name="T4" fmla="*/ 0 w 698"/>
                <a:gd name="T5" fmla="*/ 0 h 523"/>
                <a:gd name="T6" fmla="*/ 0 w 698"/>
                <a:gd name="T7" fmla="*/ 0 h 523"/>
                <a:gd name="T8" fmla="*/ 1 w 698"/>
                <a:gd name="T9" fmla="*/ 0 h 523"/>
                <a:gd name="T10" fmla="*/ 0 60000 65536"/>
                <a:gd name="T11" fmla="*/ 0 60000 65536"/>
                <a:gd name="T12" fmla="*/ 0 60000 65536"/>
                <a:gd name="T13" fmla="*/ 0 60000 65536"/>
                <a:gd name="T14" fmla="*/ 0 60000 65536"/>
                <a:gd name="T15" fmla="*/ 0 w 698"/>
                <a:gd name="T16" fmla="*/ 0 h 523"/>
                <a:gd name="T17" fmla="*/ 698 w 698"/>
                <a:gd name="T18" fmla="*/ 523 h 523"/>
              </a:gdLst>
              <a:ahLst/>
              <a:cxnLst>
                <a:cxn ang="T10">
                  <a:pos x="T0" y="T1"/>
                </a:cxn>
                <a:cxn ang="T11">
                  <a:pos x="T2" y="T3"/>
                </a:cxn>
                <a:cxn ang="T12">
                  <a:pos x="T4" y="T5"/>
                </a:cxn>
                <a:cxn ang="T13">
                  <a:pos x="T6" y="T7"/>
                </a:cxn>
                <a:cxn ang="T14">
                  <a:pos x="T8" y="T9"/>
                </a:cxn>
              </a:cxnLst>
              <a:rect l="T15" t="T16" r="T17" b="T18"/>
              <a:pathLst>
                <a:path w="698" h="523">
                  <a:moveTo>
                    <a:pt x="697" y="0"/>
                  </a:moveTo>
                  <a:lnTo>
                    <a:pt x="698" y="523"/>
                  </a:lnTo>
                  <a:lnTo>
                    <a:pt x="0" y="523"/>
                  </a:lnTo>
                  <a:lnTo>
                    <a:pt x="0" y="0"/>
                  </a:lnTo>
                  <a:lnTo>
                    <a:pt x="697" y="0"/>
                  </a:lnTo>
                  <a:close/>
                </a:path>
              </a:pathLst>
            </a:custGeom>
            <a:solidFill>
              <a:srgbClr val="D8AA8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814" name="Freeform 4"/>
            <p:cNvSpPr>
              <a:spLocks/>
            </p:cNvSpPr>
            <p:nvPr/>
          </p:nvSpPr>
          <p:spPr bwMode="auto">
            <a:xfrm>
              <a:off x="2785" y="3496"/>
              <a:ext cx="5" cy="264"/>
            </a:xfrm>
            <a:custGeom>
              <a:avLst/>
              <a:gdLst>
                <a:gd name="T0" fmla="*/ 1 w 10"/>
                <a:gd name="T1" fmla="*/ 1 h 527"/>
                <a:gd name="T2" fmla="*/ 1 w 10"/>
                <a:gd name="T3" fmla="*/ 1 h 527"/>
                <a:gd name="T4" fmla="*/ 1 w 10"/>
                <a:gd name="T5" fmla="*/ 0 h 527"/>
                <a:gd name="T6" fmla="*/ 0 w 10"/>
                <a:gd name="T7" fmla="*/ 0 h 527"/>
                <a:gd name="T8" fmla="*/ 1 w 10"/>
                <a:gd name="T9" fmla="*/ 1 h 527"/>
                <a:gd name="T10" fmla="*/ 1 w 10"/>
                <a:gd name="T11" fmla="*/ 1 h 527"/>
                <a:gd name="T12" fmla="*/ 1 w 10"/>
                <a:gd name="T13" fmla="*/ 1 h 527"/>
                <a:gd name="T14" fmla="*/ 1 w 10"/>
                <a:gd name="T15" fmla="*/ 1 h 527"/>
                <a:gd name="T16" fmla="*/ 1 w 10"/>
                <a:gd name="T17" fmla="*/ 1 h 527"/>
                <a:gd name="T18" fmla="*/ 1 w 10"/>
                <a:gd name="T19" fmla="*/ 1 h 5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527"/>
                <a:gd name="T32" fmla="*/ 10 w 10"/>
                <a:gd name="T33" fmla="*/ 527 h 5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527">
                  <a:moveTo>
                    <a:pt x="6" y="527"/>
                  </a:moveTo>
                  <a:lnTo>
                    <a:pt x="10" y="523"/>
                  </a:lnTo>
                  <a:lnTo>
                    <a:pt x="9" y="0"/>
                  </a:lnTo>
                  <a:lnTo>
                    <a:pt x="0" y="0"/>
                  </a:lnTo>
                  <a:lnTo>
                    <a:pt x="1" y="523"/>
                  </a:lnTo>
                  <a:lnTo>
                    <a:pt x="6" y="518"/>
                  </a:lnTo>
                  <a:lnTo>
                    <a:pt x="6" y="527"/>
                  </a:lnTo>
                  <a:lnTo>
                    <a:pt x="10" y="527"/>
                  </a:lnTo>
                  <a:lnTo>
                    <a:pt x="10" y="523"/>
                  </a:lnTo>
                  <a:lnTo>
                    <a:pt x="6" y="52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815" name="Freeform 5"/>
            <p:cNvSpPr>
              <a:spLocks/>
            </p:cNvSpPr>
            <p:nvPr/>
          </p:nvSpPr>
          <p:spPr bwMode="auto">
            <a:xfrm>
              <a:off x="2431" y="3749"/>
              <a:ext cx="351" cy="5"/>
            </a:xfrm>
            <a:custGeom>
              <a:avLst/>
              <a:gdLst>
                <a:gd name="T0" fmla="*/ 0 w 703"/>
                <a:gd name="T1" fmla="*/ 1 h 9"/>
                <a:gd name="T2" fmla="*/ 0 w 703"/>
                <a:gd name="T3" fmla="*/ 1 h 9"/>
                <a:gd name="T4" fmla="*/ 0 w 703"/>
                <a:gd name="T5" fmla="*/ 1 h 9"/>
                <a:gd name="T6" fmla="*/ 0 w 703"/>
                <a:gd name="T7" fmla="*/ 0 h 9"/>
                <a:gd name="T8" fmla="*/ 0 w 703"/>
                <a:gd name="T9" fmla="*/ 0 h 9"/>
                <a:gd name="T10" fmla="*/ 0 w 703"/>
                <a:gd name="T11" fmla="*/ 1 h 9"/>
                <a:gd name="T12" fmla="*/ 0 w 703"/>
                <a:gd name="T13" fmla="*/ 1 h 9"/>
                <a:gd name="T14" fmla="*/ 0 w 703"/>
                <a:gd name="T15" fmla="*/ 1 h 9"/>
                <a:gd name="T16" fmla="*/ 0 w 703"/>
                <a:gd name="T17" fmla="*/ 1 h 9"/>
                <a:gd name="T18" fmla="*/ 0 w 703"/>
                <a:gd name="T19" fmla="*/ 1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03"/>
                <a:gd name="T31" fmla="*/ 0 h 9"/>
                <a:gd name="T32" fmla="*/ 703 w 703"/>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03" h="9">
                  <a:moveTo>
                    <a:pt x="0" y="5"/>
                  </a:moveTo>
                  <a:lnTo>
                    <a:pt x="5" y="9"/>
                  </a:lnTo>
                  <a:lnTo>
                    <a:pt x="703" y="9"/>
                  </a:lnTo>
                  <a:lnTo>
                    <a:pt x="703" y="0"/>
                  </a:lnTo>
                  <a:lnTo>
                    <a:pt x="5" y="0"/>
                  </a:lnTo>
                  <a:lnTo>
                    <a:pt x="9" y="5"/>
                  </a:lnTo>
                  <a:lnTo>
                    <a:pt x="0" y="5"/>
                  </a:lnTo>
                  <a:lnTo>
                    <a:pt x="0" y="9"/>
                  </a:lnTo>
                  <a:lnTo>
                    <a:pt x="5" y="9"/>
                  </a:lnTo>
                  <a:lnTo>
                    <a:pt x="0" y="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816" name="Freeform 6"/>
            <p:cNvSpPr>
              <a:spLocks/>
            </p:cNvSpPr>
            <p:nvPr/>
          </p:nvSpPr>
          <p:spPr bwMode="auto">
            <a:xfrm>
              <a:off x="2437" y="3494"/>
              <a:ext cx="4" cy="263"/>
            </a:xfrm>
            <a:custGeom>
              <a:avLst/>
              <a:gdLst>
                <a:gd name="T0" fmla="*/ 0 w 9"/>
                <a:gd name="T1" fmla="*/ 0 h 528"/>
                <a:gd name="T2" fmla="*/ 0 w 9"/>
                <a:gd name="T3" fmla="*/ 0 h 528"/>
                <a:gd name="T4" fmla="*/ 0 w 9"/>
                <a:gd name="T5" fmla="*/ 0 h 528"/>
                <a:gd name="T6" fmla="*/ 0 w 9"/>
                <a:gd name="T7" fmla="*/ 0 h 528"/>
                <a:gd name="T8" fmla="*/ 0 w 9"/>
                <a:gd name="T9" fmla="*/ 0 h 528"/>
                <a:gd name="T10" fmla="*/ 0 w 9"/>
                <a:gd name="T11" fmla="*/ 0 h 528"/>
                <a:gd name="T12" fmla="*/ 0 w 9"/>
                <a:gd name="T13" fmla="*/ 0 h 528"/>
                <a:gd name="T14" fmla="*/ 0 w 9"/>
                <a:gd name="T15" fmla="*/ 0 h 528"/>
                <a:gd name="T16" fmla="*/ 0 w 9"/>
                <a:gd name="T17" fmla="*/ 0 h 528"/>
                <a:gd name="T18" fmla="*/ 0 w 9"/>
                <a:gd name="T19" fmla="*/ 0 h 5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528"/>
                <a:gd name="T32" fmla="*/ 9 w 9"/>
                <a:gd name="T33" fmla="*/ 528 h 5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528">
                  <a:moveTo>
                    <a:pt x="5" y="0"/>
                  </a:moveTo>
                  <a:lnTo>
                    <a:pt x="0" y="5"/>
                  </a:lnTo>
                  <a:lnTo>
                    <a:pt x="0" y="528"/>
                  </a:lnTo>
                  <a:lnTo>
                    <a:pt x="9" y="528"/>
                  </a:lnTo>
                  <a:lnTo>
                    <a:pt x="9" y="5"/>
                  </a:lnTo>
                  <a:lnTo>
                    <a:pt x="5" y="9"/>
                  </a:lnTo>
                  <a:lnTo>
                    <a:pt x="5" y="0"/>
                  </a:lnTo>
                  <a:lnTo>
                    <a:pt x="0" y="0"/>
                  </a:lnTo>
                  <a:lnTo>
                    <a:pt x="0" y="5"/>
                  </a:lnTo>
                  <a:lnTo>
                    <a:pt x="5"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817" name="Rectangle 7"/>
            <p:cNvSpPr>
              <a:spLocks noChangeArrowheads="1"/>
            </p:cNvSpPr>
            <p:nvPr/>
          </p:nvSpPr>
          <p:spPr bwMode="auto">
            <a:xfrm>
              <a:off x="2486" y="3628"/>
              <a:ext cx="135" cy="73"/>
            </a:xfrm>
            <a:prstGeom prst="rect">
              <a:avLst/>
            </a:prstGeom>
            <a:solidFill>
              <a:srgbClr val="0066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818" name="Freeform 8"/>
            <p:cNvSpPr>
              <a:spLocks/>
            </p:cNvSpPr>
            <p:nvPr/>
          </p:nvSpPr>
          <p:spPr bwMode="auto">
            <a:xfrm>
              <a:off x="2619" y="3628"/>
              <a:ext cx="4" cy="76"/>
            </a:xfrm>
            <a:custGeom>
              <a:avLst/>
              <a:gdLst>
                <a:gd name="T0" fmla="*/ 0 w 9"/>
                <a:gd name="T1" fmla="*/ 1 h 152"/>
                <a:gd name="T2" fmla="*/ 0 w 9"/>
                <a:gd name="T3" fmla="*/ 1 h 152"/>
                <a:gd name="T4" fmla="*/ 0 w 9"/>
                <a:gd name="T5" fmla="*/ 0 h 152"/>
                <a:gd name="T6" fmla="*/ 0 w 9"/>
                <a:gd name="T7" fmla="*/ 0 h 152"/>
                <a:gd name="T8" fmla="*/ 0 w 9"/>
                <a:gd name="T9" fmla="*/ 1 h 152"/>
                <a:gd name="T10" fmla="*/ 0 w 9"/>
                <a:gd name="T11" fmla="*/ 1 h 152"/>
                <a:gd name="T12" fmla="*/ 0 w 9"/>
                <a:gd name="T13" fmla="*/ 1 h 152"/>
                <a:gd name="T14" fmla="*/ 0 w 9"/>
                <a:gd name="T15" fmla="*/ 1 h 152"/>
                <a:gd name="T16" fmla="*/ 0 w 9"/>
                <a:gd name="T17" fmla="*/ 1 h 152"/>
                <a:gd name="T18" fmla="*/ 0 w 9"/>
                <a:gd name="T19" fmla="*/ 1 h 1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152"/>
                <a:gd name="T32" fmla="*/ 9 w 9"/>
                <a:gd name="T33" fmla="*/ 152 h 1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152">
                  <a:moveTo>
                    <a:pt x="4" y="152"/>
                  </a:moveTo>
                  <a:lnTo>
                    <a:pt x="9" y="147"/>
                  </a:lnTo>
                  <a:lnTo>
                    <a:pt x="9" y="0"/>
                  </a:lnTo>
                  <a:lnTo>
                    <a:pt x="0" y="0"/>
                  </a:lnTo>
                  <a:lnTo>
                    <a:pt x="0" y="147"/>
                  </a:lnTo>
                  <a:lnTo>
                    <a:pt x="4" y="142"/>
                  </a:lnTo>
                  <a:lnTo>
                    <a:pt x="4" y="152"/>
                  </a:lnTo>
                  <a:lnTo>
                    <a:pt x="9" y="152"/>
                  </a:lnTo>
                  <a:lnTo>
                    <a:pt x="9" y="147"/>
                  </a:lnTo>
                  <a:lnTo>
                    <a:pt x="4" y="15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819" name="Freeform 9"/>
            <p:cNvSpPr>
              <a:spLocks/>
            </p:cNvSpPr>
            <p:nvPr/>
          </p:nvSpPr>
          <p:spPr bwMode="auto">
            <a:xfrm>
              <a:off x="2484" y="3699"/>
              <a:ext cx="137" cy="5"/>
            </a:xfrm>
            <a:custGeom>
              <a:avLst/>
              <a:gdLst>
                <a:gd name="T0" fmla="*/ 0 w 275"/>
                <a:gd name="T1" fmla="*/ 1 h 10"/>
                <a:gd name="T2" fmla="*/ 0 w 275"/>
                <a:gd name="T3" fmla="*/ 1 h 10"/>
                <a:gd name="T4" fmla="*/ 0 w 275"/>
                <a:gd name="T5" fmla="*/ 1 h 10"/>
                <a:gd name="T6" fmla="*/ 0 w 275"/>
                <a:gd name="T7" fmla="*/ 0 h 10"/>
                <a:gd name="T8" fmla="*/ 0 w 275"/>
                <a:gd name="T9" fmla="*/ 0 h 10"/>
                <a:gd name="T10" fmla="*/ 0 w 275"/>
                <a:gd name="T11" fmla="*/ 1 h 10"/>
                <a:gd name="T12" fmla="*/ 0 w 275"/>
                <a:gd name="T13" fmla="*/ 1 h 10"/>
                <a:gd name="T14" fmla="*/ 0 w 275"/>
                <a:gd name="T15" fmla="*/ 1 h 10"/>
                <a:gd name="T16" fmla="*/ 0 w 275"/>
                <a:gd name="T17" fmla="*/ 1 h 10"/>
                <a:gd name="T18" fmla="*/ 0 w 275"/>
                <a:gd name="T19" fmla="*/ 1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5"/>
                <a:gd name="T31" fmla="*/ 0 h 10"/>
                <a:gd name="T32" fmla="*/ 275 w 275"/>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5" h="10">
                  <a:moveTo>
                    <a:pt x="0" y="5"/>
                  </a:moveTo>
                  <a:lnTo>
                    <a:pt x="5" y="10"/>
                  </a:lnTo>
                  <a:lnTo>
                    <a:pt x="275" y="10"/>
                  </a:lnTo>
                  <a:lnTo>
                    <a:pt x="275" y="0"/>
                  </a:lnTo>
                  <a:lnTo>
                    <a:pt x="5" y="0"/>
                  </a:lnTo>
                  <a:lnTo>
                    <a:pt x="10" y="5"/>
                  </a:lnTo>
                  <a:lnTo>
                    <a:pt x="0" y="5"/>
                  </a:lnTo>
                  <a:lnTo>
                    <a:pt x="0" y="10"/>
                  </a:lnTo>
                  <a:lnTo>
                    <a:pt x="5" y="10"/>
                  </a:lnTo>
                  <a:lnTo>
                    <a:pt x="0" y="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820" name="Freeform 10"/>
            <p:cNvSpPr>
              <a:spLocks/>
            </p:cNvSpPr>
            <p:nvPr/>
          </p:nvSpPr>
          <p:spPr bwMode="auto">
            <a:xfrm>
              <a:off x="2484" y="3625"/>
              <a:ext cx="4" cy="76"/>
            </a:xfrm>
            <a:custGeom>
              <a:avLst/>
              <a:gdLst>
                <a:gd name="T0" fmla="*/ 0 w 10"/>
                <a:gd name="T1" fmla="*/ 0 h 152"/>
                <a:gd name="T2" fmla="*/ 0 w 10"/>
                <a:gd name="T3" fmla="*/ 1 h 152"/>
                <a:gd name="T4" fmla="*/ 0 w 10"/>
                <a:gd name="T5" fmla="*/ 1 h 152"/>
                <a:gd name="T6" fmla="*/ 0 w 10"/>
                <a:gd name="T7" fmla="*/ 1 h 152"/>
                <a:gd name="T8" fmla="*/ 0 w 10"/>
                <a:gd name="T9" fmla="*/ 1 h 152"/>
                <a:gd name="T10" fmla="*/ 0 w 10"/>
                <a:gd name="T11" fmla="*/ 1 h 152"/>
                <a:gd name="T12" fmla="*/ 0 w 10"/>
                <a:gd name="T13" fmla="*/ 0 h 152"/>
                <a:gd name="T14" fmla="*/ 0 w 10"/>
                <a:gd name="T15" fmla="*/ 0 h 152"/>
                <a:gd name="T16" fmla="*/ 0 w 10"/>
                <a:gd name="T17" fmla="*/ 1 h 152"/>
                <a:gd name="T18" fmla="*/ 0 w 10"/>
                <a:gd name="T19" fmla="*/ 0 h 1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152"/>
                <a:gd name="T32" fmla="*/ 10 w 10"/>
                <a:gd name="T33" fmla="*/ 152 h 1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152">
                  <a:moveTo>
                    <a:pt x="5" y="0"/>
                  </a:moveTo>
                  <a:lnTo>
                    <a:pt x="0" y="5"/>
                  </a:lnTo>
                  <a:lnTo>
                    <a:pt x="0" y="152"/>
                  </a:lnTo>
                  <a:lnTo>
                    <a:pt x="10" y="152"/>
                  </a:lnTo>
                  <a:lnTo>
                    <a:pt x="10" y="5"/>
                  </a:lnTo>
                  <a:lnTo>
                    <a:pt x="5" y="9"/>
                  </a:lnTo>
                  <a:lnTo>
                    <a:pt x="5" y="0"/>
                  </a:lnTo>
                  <a:lnTo>
                    <a:pt x="0" y="0"/>
                  </a:lnTo>
                  <a:lnTo>
                    <a:pt x="0" y="5"/>
                  </a:lnTo>
                  <a:lnTo>
                    <a:pt x="5"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821" name="Freeform 11"/>
            <p:cNvSpPr>
              <a:spLocks/>
            </p:cNvSpPr>
            <p:nvPr/>
          </p:nvSpPr>
          <p:spPr bwMode="auto">
            <a:xfrm>
              <a:off x="2486" y="3625"/>
              <a:ext cx="137" cy="5"/>
            </a:xfrm>
            <a:custGeom>
              <a:avLst/>
              <a:gdLst>
                <a:gd name="T0" fmla="*/ 0 w 275"/>
                <a:gd name="T1" fmla="*/ 1 h 9"/>
                <a:gd name="T2" fmla="*/ 0 w 275"/>
                <a:gd name="T3" fmla="*/ 0 h 9"/>
                <a:gd name="T4" fmla="*/ 0 w 275"/>
                <a:gd name="T5" fmla="*/ 0 h 9"/>
                <a:gd name="T6" fmla="*/ 0 w 275"/>
                <a:gd name="T7" fmla="*/ 1 h 9"/>
                <a:gd name="T8" fmla="*/ 0 w 275"/>
                <a:gd name="T9" fmla="*/ 1 h 9"/>
                <a:gd name="T10" fmla="*/ 0 w 275"/>
                <a:gd name="T11" fmla="*/ 1 h 9"/>
                <a:gd name="T12" fmla="*/ 0 w 275"/>
                <a:gd name="T13" fmla="*/ 1 h 9"/>
                <a:gd name="T14" fmla="*/ 0 w 275"/>
                <a:gd name="T15" fmla="*/ 0 h 9"/>
                <a:gd name="T16" fmla="*/ 0 w 275"/>
                <a:gd name="T17" fmla="*/ 0 h 9"/>
                <a:gd name="T18" fmla="*/ 0 w 275"/>
                <a:gd name="T19" fmla="*/ 1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5"/>
                <a:gd name="T31" fmla="*/ 0 h 9"/>
                <a:gd name="T32" fmla="*/ 275 w 275"/>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5" h="9">
                  <a:moveTo>
                    <a:pt x="275" y="5"/>
                  </a:moveTo>
                  <a:lnTo>
                    <a:pt x="270" y="0"/>
                  </a:lnTo>
                  <a:lnTo>
                    <a:pt x="0" y="0"/>
                  </a:lnTo>
                  <a:lnTo>
                    <a:pt x="0" y="9"/>
                  </a:lnTo>
                  <a:lnTo>
                    <a:pt x="270" y="9"/>
                  </a:lnTo>
                  <a:lnTo>
                    <a:pt x="266" y="5"/>
                  </a:lnTo>
                  <a:lnTo>
                    <a:pt x="275" y="5"/>
                  </a:lnTo>
                  <a:lnTo>
                    <a:pt x="275" y="0"/>
                  </a:lnTo>
                  <a:lnTo>
                    <a:pt x="270" y="0"/>
                  </a:lnTo>
                  <a:lnTo>
                    <a:pt x="275" y="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822" name="Freeform 12"/>
            <p:cNvSpPr>
              <a:spLocks/>
            </p:cNvSpPr>
            <p:nvPr/>
          </p:nvSpPr>
          <p:spPr bwMode="auto">
            <a:xfrm>
              <a:off x="2498" y="3641"/>
              <a:ext cx="110" cy="47"/>
            </a:xfrm>
            <a:custGeom>
              <a:avLst/>
              <a:gdLst>
                <a:gd name="T0" fmla="*/ 1 w 220"/>
                <a:gd name="T1" fmla="*/ 0 h 93"/>
                <a:gd name="T2" fmla="*/ 1 w 220"/>
                <a:gd name="T3" fmla="*/ 1 h 93"/>
                <a:gd name="T4" fmla="*/ 1 w 220"/>
                <a:gd name="T5" fmla="*/ 1 h 93"/>
                <a:gd name="T6" fmla="*/ 0 w 220"/>
                <a:gd name="T7" fmla="*/ 0 h 93"/>
                <a:gd name="T8" fmla="*/ 1 w 220"/>
                <a:gd name="T9" fmla="*/ 0 h 93"/>
                <a:gd name="T10" fmla="*/ 0 60000 65536"/>
                <a:gd name="T11" fmla="*/ 0 60000 65536"/>
                <a:gd name="T12" fmla="*/ 0 60000 65536"/>
                <a:gd name="T13" fmla="*/ 0 60000 65536"/>
                <a:gd name="T14" fmla="*/ 0 60000 65536"/>
                <a:gd name="T15" fmla="*/ 0 w 220"/>
                <a:gd name="T16" fmla="*/ 0 h 93"/>
                <a:gd name="T17" fmla="*/ 220 w 220"/>
                <a:gd name="T18" fmla="*/ 93 h 93"/>
              </a:gdLst>
              <a:ahLst/>
              <a:cxnLst>
                <a:cxn ang="T10">
                  <a:pos x="T0" y="T1"/>
                </a:cxn>
                <a:cxn ang="T11">
                  <a:pos x="T2" y="T3"/>
                </a:cxn>
                <a:cxn ang="T12">
                  <a:pos x="T4" y="T5"/>
                </a:cxn>
                <a:cxn ang="T13">
                  <a:pos x="T6" y="T7"/>
                </a:cxn>
                <a:cxn ang="T14">
                  <a:pos x="T8" y="T9"/>
                </a:cxn>
              </a:cxnLst>
              <a:rect l="T15" t="T16" r="T17" b="T18"/>
              <a:pathLst>
                <a:path w="220" h="93">
                  <a:moveTo>
                    <a:pt x="219" y="0"/>
                  </a:moveTo>
                  <a:lnTo>
                    <a:pt x="220" y="93"/>
                  </a:lnTo>
                  <a:lnTo>
                    <a:pt x="1" y="93"/>
                  </a:lnTo>
                  <a:lnTo>
                    <a:pt x="0" y="0"/>
                  </a:lnTo>
                  <a:lnTo>
                    <a:pt x="219"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823" name="Freeform 13"/>
            <p:cNvSpPr>
              <a:spLocks/>
            </p:cNvSpPr>
            <p:nvPr/>
          </p:nvSpPr>
          <p:spPr bwMode="auto">
            <a:xfrm>
              <a:off x="2606" y="3641"/>
              <a:ext cx="4" cy="49"/>
            </a:xfrm>
            <a:custGeom>
              <a:avLst/>
              <a:gdLst>
                <a:gd name="T0" fmla="*/ 0 w 9"/>
                <a:gd name="T1" fmla="*/ 1 h 98"/>
                <a:gd name="T2" fmla="*/ 0 w 9"/>
                <a:gd name="T3" fmla="*/ 1 h 98"/>
                <a:gd name="T4" fmla="*/ 0 w 9"/>
                <a:gd name="T5" fmla="*/ 0 h 98"/>
                <a:gd name="T6" fmla="*/ 0 w 9"/>
                <a:gd name="T7" fmla="*/ 0 h 98"/>
                <a:gd name="T8" fmla="*/ 0 w 9"/>
                <a:gd name="T9" fmla="*/ 1 h 98"/>
                <a:gd name="T10" fmla="*/ 0 w 9"/>
                <a:gd name="T11" fmla="*/ 1 h 98"/>
                <a:gd name="T12" fmla="*/ 0 w 9"/>
                <a:gd name="T13" fmla="*/ 1 h 98"/>
                <a:gd name="T14" fmla="*/ 0 w 9"/>
                <a:gd name="T15" fmla="*/ 1 h 98"/>
                <a:gd name="T16" fmla="*/ 0 w 9"/>
                <a:gd name="T17" fmla="*/ 1 h 98"/>
                <a:gd name="T18" fmla="*/ 0 w 9"/>
                <a:gd name="T19" fmla="*/ 1 h 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98"/>
                <a:gd name="T32" fmla="*/ 9 w 9"/>
                <a:gd name="T33" fmla="*/ 98 h 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98">
                  <a:moveTo>
                    <a:pt x="5" y="98"/>
                  </a:moveTo>
                  <a:lnTo>
                    <a:pt x="8" y="93"/>
                  </a:lnTo>
                  <a:lnTo>
                    <a:pt x="7" y="0"/>
                  </a:lnTo>
                  <a:lnTo>
                    <a:pt x="0" y="0"/>
                  </a:lnTo>
                  <a:lnTo>
                    <a:pt x="1" y="93"/>
                  </a:lnTo>
                  <a:lnTo>
                    <a:pt x="5" y="89"/>
                  </a:lnTo>
                  <a:lnTo>
                    <a:pt x="5" y="98"/>
                  </a:lnTo>
                  <a:lnTo>
                    <a:pt x="9" y="98"/>
                  </a:lnTo>
                  <a:lnTo>
                    <a:pt x="9" y="93"/>
                  </a:lnTo>
                  <a:lnTo>
                    <a:pt x="5" y="9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824" name="Freeform 14"/>
            <p:cNvSpPr>
              <a:spLocks/>
            </p:cNvSpPr>
            <p:nvPr/>
          </p:nvSpPr>
          <p:spPr bwMode="auto">
            <a:xfrm>
              <a:off x="2496" y="3685"/>
              <a:ext cx="112" cy="5"/>
            </a:xfrm>
            <a:custGeom>
              <a:avLst/>
              <a:gdLst>
                <a:gd name="T0" fmla="*/ 1 w 223"/>
                <a:gd name="T1" fmla="*/ 1 h 9"/>
                <a:gd name="T2" fmla="*/ 1 w 223"/>
                <a:gd name="T3" fmla="*/ 1 h 9"/>
                <a:gd name="T4" fmla="*/ 1 w 223"/>
                <a:gd name="T5" fmla="*/ 1 h 9"/>
                <a:gd name="T6" fmla="*/ 1 w 223"/>
                <a:gd name="T7" fmla="*/ 0 h 9"/>
                <a:gd name="T8" fmla="*/ 1 w 223"/>
                <a:gd name="T9" fmla="*/ 0 h 9"/>
                <a:gd name="T10" fmla="*/ 1 w 223"/>
                <a:gd name="T11" fmla="*/ 1 h 9"/>
                <a:gd name="T12" fmla="*/ 0 w 223"/>
                <a:gd name="T13" fmla="*/ 1 h 9"/>
                <a:gd name="T14" fmla="*/ 1 w 223"/>
                <a:gd name="T15" fmla="*/ 1 h 9"/>
                <a:gd name="T16" fmla="*/ 1 w 223"/>
                <a:gd name="T17" fmla="*/ 1 h 9"/>
                <a:gd name="T18" fmla="*/ 1 w 223"/>
                <a:gd name="T19" fmla="*/ 1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3"/>
                <a:gd name="T31" fmla="*/ 0 h 9"/>
                <a:gd name="T32" fmla="*/ 223 w 223"/>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3" h="9">
                  <a:moveTo>
                    <a:pt x="1" y="4"/>
                  </a:moveTo>
                  <a:lnTo>
                    <a:pt x="4" y="9"/>
                  </a:lnTo>
                  <a:lnTo>
                    <a:pt x="223" y="9"/>
                  </a:lnTo>
                  <a:lnTo>
                    <a:pt x="223" y="0"/>
                  </a:lnTo>
                  <a:lnTo>
                    <a:pt x="4" y="0"/>
                  </a:lnTo>
                  <a:lnTo>
                    <a:pt x="8" y="4"/>
                  </a:lnTo>
                  <a:lnTo>
                    <a:pt x="0" y="4"/>
                  </a:lnTo>
                  <a:lnTo>
                    <a:pt x="1" y="8"/>
                  </a:lnTo>
                  <a:lnTo>
                    <a:pt x="4" y="9"/>
                  </a:lnTo>
                  <a:lnTo>
                    <a:pt x="1" y="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825" name="Freeform 15"/>
            <p:cNvSpPr>
              <a:spLocks/>
            </p:cNvSpPr>
            <p:nvPr/>
          </p:nvSpPr>
          <p:spPr bwMode="auto">
            <a:xfrm>
              <a:off x="2496" y="3639"/>
              <a:ext cx="4" cy="49"/>
            </a:xfrm>
            <a:custGeom>
              <a:avLst/>
              <a:gdLst>
                <a:gd name="T0" fmla="*/ 0 w 9"/>
                <a:gd name="T1" fmla="*/ 0 h 98"/>
                <a:gd name="T2" fmla="*/ 0 w 9"/>
                <a:gd name="T3" fmla="*/ 1 h 98"/>
                <a:gd name="T4" fmla="*/ 0 w 9"/>
                <a:gd name="T5" fmla="*/ 1 h 98"/>
                <a:gd name="T6" fmla="*/ 0 w 9"/>
                <a:gd name="T7" fmla="*/ 1 h 98"/>
                <a:gd name="T8" fmla="*/ 0 w 9"/>
                <a:gd name="T9" fmla="*/ 1 h 98"/>
                <a:gd name="T10" fmla="*/ 0 w 9"/>
                <a:gd name="T11" fmla="*/ 1 h 98"/>
                <a:gd name="T12" fmla="*/ 0 w 9"/>
                <a:gd name="T13" fmla="*/ 0 h 98"/>
                <a:gd name="T14" fmla="*/ 0 w 9"/>
                <a:gd name="T15" fmla="*/ 0 h 98"/>
                <a:gd name="T16" fmla="*/ 0 w 9"/>
                <a:gd name="T17" fmla="*/ 1 h 98"/>
                <a:gd name="T18" fmla="*/ 0 w 9"/>
                <a:gd name="T19" fmla="*/ 0 h 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98"/>
                <a:gd name="T32" fmla="*/ 9 w 9"/>
                <a:gd name="T33" fmla="*/ 98 h 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98">
                  <a:moveTo>
                    <a:pt x="4" y="0"/>
                  </a:moveTo>
                  <a:lnTo>
                    <a:pt x="1" y="5"/>
                  </a:lnTo>
                  <a:lnTo>
                    <a:pt x="2" y="98"/>
                  </a:lnTo>
                  <a:lnTo>
                    <a:pt x="9" y="98"/>
                  </a:lnTo>
                  <a:lnTo>
                    <a:pt x="8" y="5"/>
                  </a:lnTo>
                  <a:lnTo>
                    <a:pt x="4" y="10"/>
                  </a:lnTo>
                  <a:lnTo>
                    <a:pt x="4" y="0"/>
                  </a:lnTo>
                  <a:lnTo>
                    <a:pt x="0" y="0"/>
                  </a:lnTo>
                  <a:lnTo>
                    <a:pt x="0" y="5"/>
                  </a:lnTo>
                  <a:lnTo>
                    <a:pt x="4"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826" name="Freeform 16"/>
            <p:cNvSpPr>
              <a:spLocks/>
            </p:cNvSpPr>
            <p:nvPr/>
          </p:nvSpPr>
          <p:spPr bwMode="auto">
            <a:xfrm>
              <a:off x="2498" y="3639"/>
              <a:ext cx="112" cy="4"/>
            </a:xfrm>
            <a:custGeom>
              <a:avLst/>
              <a:gdLst>
                <a:gd name="T0" fmla="*/ 1 w 223"/>
                <a:gd name="T1" fmla="*/ 0 h 10"/>
                <a:gd name="T2" fmla="*/ 1 w 223"/>
                <a:gd name="T3" fmla="*/ 0 h 10"/>
                <a:gd name="T4" fmla="*/ 0 w 223"/>
                <a:gd name="T5" fmla="*/ 0 h 10"/>
                <a:gd name="T6" fmla="*/ 0 w 223"/>
                <a:gd name="T7" fmla="*/ 0 h 10"/>
                <a:gd name="T8" fmla="*/ 1 w 223"/>
                <a:gd name="T9" fmla="*/ 0 h 10"/>
                <a:gd name="T10" fmla="*/ 1 w 223"/>
                <a:gd name="T11" fmla="*/ 0 h 10"/>
                <a:gd name="T12" fmla="*/ 1 w 223"/>
                <a:gd name="T13" fmla="*/ 0 h 10"/>
                <a:gd name="T14" fmla="*/ 1 w 223"/>
                <a:gd name="T15" fmla="*/ 0 h 10"/>
                <a:gd name="T16" fmla="*/ 1 w 223"/>
                <a:gd name="T17" fmla="*/ 0 h 10"/>
                <a:gd name="T18" fmla="*/ 1 w 223"/>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3"/>
                <a:gd name="T31" fmla="*/ 0 h 10"/>
                <a:gd name="T32" fmla="*/ 223 w 223"/>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3" h="10">
                  <a:moveTo>
                    <a:pt x="222" y="5"/>
                  </a:moveTo>
                  <a:lnTo>
                    <a:pt x="219" y="0"/>
                  </a:lnTo>
                  <a:lnTo>
                    <a:pt x="0" y="0"/>
                  </a:lnTo>
                  <a:lnTo>
                    <a:pt x="0" y="10"/>
                  </a:lnTo>
                  <a:lnTo>
                    <a:pt x="219" y="10"/>
                  </a:lnTo>
                  <a:lnTo>
                    <a:pt x="215" y="5"/>
                  </a:lnTo>
                  <a:lnTo>
                    <a:pt x="223" y="5"/>
                  </a:lnTo>
                  <a:lnTo>
                    <a:pt x="222" y="2"/>
                  </a:lnTo>
                  <a:lnTo>
                    <a:pt x="219" y="0"/>
                  </a:lnTo>
                  <a:lnTo>
                    <a:pt x="222" y="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827" name="Freeform 17"/>
            <p:cNvSpPr>
              <a:spLocks/>
            </p:cNvSpPr>
            <p:nvPr/>
          </p:nvSpPr>
          <p:spPr bwMode="auto">
            <a:xfrm>
              <a:off x="2511" y="3524"/>
              <a:ext cx="177" cy="149"/>
            </a:xfrm>
            <a:custGeom>
              <a:avLst/>
              <a:gdLst>
                <a:gd name="T0" fmla="*/ 0 w 356"/>
                <a:gd name="T1" fmla="*/ 0 h 300"/>
                <a:gd name="T2" fmla="*/ 0 w 356"/>
                <a:gd name="T3" fmla="*/ 0 h 300"/>
                <a:gd name="T4" fmla="*/ 0 w 356"/>
                <a:gd name="T5" fmla="*/ 0 h 300"/>
                <a:gd name="T6" fmla="*/ 0 w 356"/>
                <a:gd name="T7" fmla="*/ 0 h 300"/>
                <a:gd name="T8" fmla="*/ 0 w 356"/>
                <a:gd name="T9" fmla="*/ 0 h 300"/>
                <a:gd name="T10" fmla="*/ 0 60000 65536"/>
                <a:gd name="T11" fmla="*/ 0 60000 65536"/>
                <a:gd name="T12" fmla="*/ 0 60000 65536"/>
                <a:gd name="T13" fmla="*/ 0 60000 65536"/>
                <a:gd name="T14" fmla="*/ 0 60000 65536"/>
                <a:gd name="T15" fmla="*/ 0 w 356"/>
                <a:gd name="T16" fmla="*/ 0 h 300"/>
                <a:gd name="T17" fmla="*/ 356 w 356"/>
                <a:gd name="T18" fmla="*/ 300 h 300"/>
              </a:gdLst>
              <a:ahLst/>
              <a:cxnLst>
                <a:cxn ang="T10">
                  <a:pos x="T0" y="T1"/>
                </a:cxn>
                <a:cxn ang="T11">
                  <a:pos x="T2" y="T3"/>
                </a:cxn>
                <a:cxn ang="T12">
                  <a:pos x="T4" y="T5"/>
                </a:cxn>
                <a:cxn ang="T13">
                  <a:pos x="T6" y="T7"/>
                </a:cxn>
                <a:cxn ang="T14">
                  <a:pos x="T8" y="T9"/>
                </a:cxn>
              </a:cxnLst>
              <a:rect l="T15" t="T16" r="T17" b="T18"/>
              <a:pathLst>
                <a:path w="356" h="300">
                  <a:moveTo>
                    <a:pt x="294" y="300"/>
                  </a:moveTo>
                  <a:lnTo>
                    <a:pt x="0" y="89"/>
                  </a:lnTo>
                  <a:lnTo>
                    <a:pt x="63" y="0"/>
                  </a:lnTo>
                  <a:lnTo>
                    <a:pt x="356" y="211"/>
                  </a:lnTo>
                  <a:lnTo>
                    <a:pt x="294" y="300"/>
                  </a:lnTo>
                  <a:close/>
                </a:path>
              </a:pathLst>
            </a:custGeom>
            <a:solidFill>
              <a:srgbClr val="C10A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828" name="Freeform 18"/>
            <p:cNvSpPr>
              <a:spLocks/>
            </p:cNvSpPr>
            <p:nvPr/>
          </p:nvSpPr>
          <p:spPr bwMode="auto">
            <a:xfrm>
              <a:off x="2508" y="3566"/>
              <a:ext cx="150" cy="109"/>
            </a:xfrm>
            <a:custGeom>
              <a:avLst/>
              <a:gdLst>
                <a:gd name="T0" fmla="*/ 0 w 301"/>
                <a:gd name="T1" fmla="*/ 1 h 218"/>
                <a:gd name="T2" fmla="*/ 0 w 301"/>
                <a:gd name="T3" fmla="*/ 1 h 218"/>
                <a:gd name="T4" fmla="*/ 0 w 301"/>
                <a:gd name="T5" fmla="*/ 1 h 218"/>
                <a:gd name="T6" fmla="*/ 0 w 301"/>
                <a:gd name="T7" fmla="*/ 1 h 218"/>
                <a:gd name="T8" fmla="*/ 0 w 301"/>
                <a:gd name="T9" fmla="*/ 0 h 218"/>
                <a:gd name="T10" fmla="*/ 0 w 301"/>
                <a:gd name="T11" fmla="*/ 1 h 218"/>
                <a:gd name="T12" fmla="*/ 0 w 301"/>
                <a:gd name="T13" fmla="*/ 1 h 218"/>
                <a:gd name="T14" fmla="*/ 0 w 301"/>
                <a:gd name="T15" fmla="*/ 1 h 218"/>
                <a:gd name="T16" fmla="*/ 0 w 301"/>
                <a:gd name="T17" fmla="*/ 1 h 218"/>
                <a:gd name="T18" fmla="*/ 0 w 301"/>
                <a:gd name="T19" fmla="*/ 1 h 2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1"/>
                <a:gd name="T31" fmla="*/ 0 h 218"/>
                <a:gd name="T32" fmla="*/ 301 w 301"/>
                <a:gd name="T33" fmla="*/ 218 h 2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1" h="218">
                  <a:moveTo>
                    <a:pt x="2" y="2"/>
                  </a:moveTo>
                  <a:lnTo>
                    <a:pt x="3" y="7"/>
                  </a:lnTo>
                  <a:lnTo>
                    <a:pt x="296" y="218"/>
                  </a:lnTo>
                  <a:lnTo>
                    <a:pt x="301" y="211"/>
                  </a:lnTo>
                  <a:lnTo>
                    <a:pt x="8" y="0"/>
                  </a:lnTo>
                  <a:lnTo>
                    <a:pt x="9" y="6"/>
                  </a:lnTo>
                  <a:lnTo>
                    <a:pt x="2" y="2"/>
                  </a:lnTo>
                  <a:lnTo>
                    <a:pt x="0" y="4"/>
                  </a:lnTo>
                  <a:lnTo>
                    <a:pt x="3" y="7"/>
                  </a:lnTo>
                  <a:lnTo>
                    <a:pt x="2" y="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829" name="Freeform 19"/>
            <p:cNvSpPr>
              <a:spLocks/>
            </p:cNvSpPr>
            <p:nvPr/>
          </p:nvSpPr>
          <p:spPr bwMode="auto">
            <a:xfrm>
              <a:off x="2509" y="3521"/>
              <a:ext cx="34" cy="48"/>
            </a:xfrm>
            <a:custGeom>
              <a:avLst/>
              <a:gdLst>
                <a:gd name="T0" fmla="*/ 0 w 69"/>
                <a:gd name="T1" fmla="*/ 0 h 97"/>
                <a:gd name="T2" fmla="*/ 0 w 69"/>
                <a:gd name="T3" fmla="*/ 0 h 97"/>
                <a:gd name="T4" fmla="*/ 0 w 69"/>
                <a:gd name="T5" fmla="*/ 0 h 97"/>
                <a:gd name="T6" fmla="*/ 0 w 69"/>
                <a:gd name="T7" fmla="*/ 0 h 97"/>
                <a:gd name="T8" fmla="*/ 0 w 69"/>
                <a:gd name="T9" fmla="*/ 0 h 97"/>
                <a:gd name="T10" fmla="*/ 0 w 69"/>
                <a:gd name="T11" fmla="*/ 0 h 97"/>
                <a:gd name="T12" fmla="*/ 0 w 69"/>
                <a:gd name="T13" fmla="*/ 0 h 97"/>
                <a:gd name="T14" fmla="*/ 0 w 69"/>
                <a:gd name="T15" fmla="*/ 0 h 97"/>
                <a:gd name="T16" fmla="*/ 0 w 69"/>
                <a:gd name="T17" fmla="*/ 0 h 97"/>
                <a:gd name="T18" fmla="*/ 0 w 69"/>
                <a:gd name="T19" fmla="*/ 0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9"/>
                <a:gd name="T31" fmla="*/ 0 h 97"/>
                <a:gd name="T32" fmla="*/ 69 w 69"/>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9" h="97">
                  <a:moveTo>
                    <a:pt x="68" y="3"/>
                  </a:moveTo>
                  <a:lnTo>
                    <a:pt x="62" y="4"/>
                  </a:lnTo>
                  <a:lnTo>
                    <a:pt x="0" y="93"/>
                  </a:lnTo>
                  <a:lnTo>
                    <a:pt x="7" y="97"/>
                  </a:lnTo>
                  <a:lnTo>
                    <a:pt x="69" y="8"/>
                  </a:lnTo>
                  <a:lnTo>
                    <a:pt x="63" y="10"/>
                  </a:lnTo>
                  <a:lnTo>
                    <a:pt x="68" y="3"/>
                  </a:lnTo>
                  <a:lnTo>
                    <a:pt x="66" y="0"/>
                  </a:lnTo>
                  <a:lnTo>
                    <a:pt x="62" y="4"/>
                  </a:lnTo>
                  <a:lnTo>
                    <a:pt x="68"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830" name="Freeform 20"/>
            <p:cNvSpPr>
              <a:spLocks/>
            </p:cNvSpPr>
            <p:nvPr/>
          </p:nvSpPr>
          <p:spPr bwMode="auto">
            <a:xfrm>
              <a:off x="2541" y="3522"/>
              <a:ext cx="150" cy="109"/>
            </a:xfrm>
            <a:custGeom>
              <a:avLst/>
              <a:gdLst>
                <a:gd name="T0" fmla="*/ 0 w 302"/>
                <a:gd name="T1" fmla="*/ 1 h 217"/>
                <a:gd name="T2" fmla="*/ 0 w 302"/>
                <a:gd name="T3" fmla="*/ 1 h 217"/>
                <a:gd name="T4" fmla="*/ 0 w 302"/>
                <a:gd name="T5" fmla="*/ 0 h 217"/>
                <a:gd name="T6" fmla="*/ 0 w 302"/>
                <a:gd name="T7" fmla="*/ 1 h 217"/>
                <a:gd name="T8" fmla="*/ 0 w 302"/>
                <a:gd name="T9" fmla="*/ 1 h 217"/>
                <a:gd name="T10" fmla="*/ 0 w 302"/>
                <a:gd name="T11" fmla="*/ 1 h 217"/>
                <a:gd name="T12" fmla="*/ 0 w 302"/>
                <a:gd name="T13" fmla="*/ 1 h 217"/>
                <a:gd name="T14" fmla="*/ 0 w 302"/>
                <a:gd name="T15" fmla="*/ 1 h 217"/>
                <a:gd name="T16" fmla="*/ 0 w 302"/>
                <a:gd name="T17" fmla="*/ 1 h 217"/>
                <a:gd name="T18" fmla="*/ 0 w 302"/>
                <a:gd name="T19" fmla="*/ 1 h 2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2"/>
                <a:gd name="T31" fmla="*/ 0 h 217"/>
                <a:gd name="T32" fmla="*/ 302 w 302"/>
                <a:gd name="T33" fmla="*/ 217 h 2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2" h="217">
                  <a:moveTo>
                    <a:pt x="299" y="216"/>
                  </a:moveTo>
                  <a:lnTo>
                    <a:pt x="298" y="210"/>
                  </a:lnTo>
                  <a:lnTo>
                    <a:pt x="5" y="0"/>
                  </a:lnTo>
                  <a:lnTo>
                    <a:pt x="0" y="7"/>
                  </a:lnTo>
                  <a:lnTo>
                    <a:pt x="293" y="217"/>
                  </a:lnTo>
                  <a:lnTo>
                    <a:pt x="292" y="212"/>
                  </a:lnTo>
                  <a:lnTo>
                    <a:pt x="299" y="216"/>
                  </a:lnTo>
                  <a:lnTo>
                    <a:pt x="302" y="214"/>
                  </a:lnTo>
                  <a:lnTo>
                    <a:pt x="298" y="210"/>
                  </a:lnTo>
                  <a:lnTo>
                    <a:pt x="299" y="21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831" name="Freeform 21"/>
            <p:cNvSpPr>
              <a:spLocks/>
            </p:cNvSpPr>
            <p:nvPr/>
          </p:nvSpPr>
          <p:spPr bwMode="auto">
            <a:xfrm>
              <a:off x="2656" y="3628"/>
              <a:ext cx="34" cy="48"/>
            </a:xfrm>
            <a:custGeom>
              <a:avLst/>
              <a:gdLst>
                <a:gd name="T0" fmla="*/ 0 w 69"/>
                <a:gd name="T1" fmla="*/ 1 h 96"/>
                <a:gd name="T2" fmla="*/ 0 w 69"/>
                <a:gd name="T3" fmla="*/ 1 h 96"/>
                <a:gd name="T4" fmla="*/ 0 w 69"/>
                <a:gd name="T5" fmla="*/ 1 h 96"/>
                <a:gd name="T6" fmla="*/ 0 w 69"/>
                <a:gd name="T7" fmla="*/ 0 h 96"/>
                <a:gd name="T8" fmla="*/ 0 w 69"/>
                <a:gd name="T9" fmla="*/ 1 h 96"/>
                <a:gd name="T10" fmla="*/ 0 w 69"/>
                <a:gd name="T11" fmla="*/ 1 h 96"/>
                <a:gd name="T12" fmla="*/ 0 w 69"/>
                <a:gd name="T13" fmla="*/ 1 h 96"/>
                <a:gd name="T14" fmla="*/ 0 w 69"/>
                <a:gd name="T15" fmla="*/ 1 h 96"/>
                <a:gd name="T16" fmla="*/ 0 w 69"/>
                <a:gd name="T17" fmla="*/ 1 h 96"/>
                <a:gd name="T18" fmla="*/ 0 w 69"/>
                <a:gd name="T19" fmla="*/ 1 h 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9"/>
                <a:gd name="T31" fmla="*/ 0 h 96"/>
                <a:gd name="T32" fmla="*/ 69 w 69"/>
                <a:gd name="T33" fmla="*/ 96 h 9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9" h="96">
                  <a:moveTo>
                    <a:pt x="1" y="94"/>
                  </a:moveTo>
                  <a:lnTo>
                    <a:pt x="7" y="93"/>
                  </a:lnTo>
                  <a:lnTo>
                    <a:pt x="69" y="4"/>
                  </a:lnTo>
                  <a:lnTo>
                    <a:pt x="62" y="0"/>
                  </a:lnTo>
                  <a:lnTo>
                    <a:pt x="0" y="88"/>
                  </a:lnTo>
                  <a:lnTo>
                    <a:pt x="6" y="87"/>
                  </a:lnTo>
                  <a:lnTo>
                    <a:pt x="1" y="94"/>
                  </a:lnTo>
                  <a:lnTo>
                    <a:pt x="4" y="96"/>
                  </a:lnTo>
                  <a:lnTo>
                    <a:pt x="7" y="93"/>
                  </a:lnTo>
                  <a:lnTo>
                    <a:pt x="1" y="9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grpSp>
      <p:grpSp>
        <p:nvGrpSpPr>
          <p:cNvPr id="135171" name="Group 22"/>
          <p:cNvGrpSpPr>
            <a:grpSpLocks/>
          </p:cNvGrpSpPr>
          <p:nvPr/>
        </p:nvGrpSpPr>
        <p:grpSpPr bwMode="auto">
          <a:xfrm>
            <a:off x="1706563" y="5408613"/>
            <a:ext cx="714375" cy="438150"/>
            <a:chOff x="2413" y="3785"/>
            <a:chExt cx="396" cy="228"/>
          </a:xfrm>
        </p:grpSpPr>
        <p:sp>
          <p:nvSpPr>
            <p:cNvPr id="135801" name="Rectangle 23"/>
            <p:cNvSpPr>
              <a:spLocks noChangeArrowheads="1"/>
            </p:cNvSpPr>
            <p:nvPr/>
          </p:nvSpPr>
          <p:spPr bwMode="auto">
            <a:xfrm>
              <a:off x="2415" y="3793"/>
              <a:ext cx="392" cy="205"/>
            </a:xfrm>
            <a:prstGeom prst="rect">
              <a:avLst/>
            </a:prstGeom>
            <a:solidFill>
              <a:srgbClr val="99594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802" name="Freeform 24"/>
            <p:cNvSpPr>
              <a:spLocks/>
            </p:cNvSpPr>
            <p:nvPr/>
          </p:nvSpPr>
          <p:spPr bwMode="auto">
            <a:xfrm>
              <a:off x="2805" y="3793"/>
              <a:ext cx="4" cy="207"/>
            </a:xfrm>
            <a:custGeom>
              <a:avLst/>
              <a:gdLst>
                <a:gd name="T0" fmla="*/ 0 w 10"/>
                <a:gd name="T1" fmla="*/ 1 h 413"/>
                <a:gd name="T2" fmla="*/ 0 w 10"/>
                <a:gd name="T3" fmla="*/ 1 h 413"/>
                <a:gd name="T4" fmla="*/ 0 w 10"/>
                <a:gd name="T5" fmla="*/ 0 h 413"/>
                <a:gd name="T6" fmla="*/ 0 w 10"/>
                <a:gd name="T7" fmla="*/ 0 h 413"/>
                <a:gd name="T8" fmla="*/ 0 w 10"/>
                <a:gd name="T9" fmla="*/ 1 h 413"/>
                <a:gd name="T10" fmla="*/ 0 w 10"/>
                <a:gd name="T11" fmla="*/ 1 h 413"/>
                <a:gd name="T12" fmla="*/ 0 w 10"/>
                <a:gd name="T13" fmla="*/ 1 h 413"/>
                <a:gd name="T14" fmla="*/ 0 w 10"/>
                <a:gd name="T15" fmla="*/ 1 h 413"/>
                <a:gd name="T16" fmla="*/ 0 w 10"/>
                <a:gd name="T17" fmla="*/ 1 h 413"/>
                <a:gd name="T18" fmla="*/ 0 w 10"/>
                <a:gd name="T19" fmla="*/ 1 h 4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413"/>
                <a:gd name="T32" fmla="*/ 10 w 10"/>
                <a:gd name="T33" fmla="*/ 413 h 4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413">
                  <a:moveTo>
                    <a:pt x="5" y="413"/>
                  </a:moveTo>
                  <a:lnTo>
                    <a:pt x="10" y="408"/>
                  </a:lnTo>
                  <a:lnTo>
                    <a:pt x="10" y="0"/>
                  </a:lnTo>
                  <a:lnTo>
                    <a:pt x="0" y="0"/>
                  </a:lnTo>
                  <a:lnTo>
                    <a:pt x="0" y="408"/>
                  </a:lnTo>
                  <a:lnTo>
                    <a:pt x="5" y="404"/>
                  </a:lnTo>
                  <a:lnTo>
                    <a:pt x="5" y="413"/>
                  </a:lnTo>
                  <a:lnTo>
                    <a:pt x="10" y="413"/>
                  </a:lnTo>
                  <a:lnTo>
                    <a:pt x="10" y="408"/>
                  </a:lnTo>
                  <a:lnTo>
                    <a:pt x="5" y="41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803" name="Freeform 25"/>
            <p:cNvSpPr>
              <a:spLocks/>
            </p:cNvSpPr>
            <p:nvPr/>
          </p:nvSpPr>
          <p:spPr bwMode="auto">
            <a:xfrm>
              <a:off x="2413" y="3995"/>
              <a:ext cx="394" cy="5"/>
            </a:xfrm>
            <a:custGeom>
              <a:avLst/>
              <a:gdLst>
                <a:gd name="T0" fmla="*/ 0 w 789"/>
                <a:gd name="T1" fmla="*/ 1 h 9"/>
                <a:gd name="T2" fmla="*/ 0 w 789"/>
                <a:gd name="T3" fmla="*/ 1 h 9"/>
                <a:gd name="T4" fmla="*/ 0 w 789"/>
                <a:gd name="T5" fmla="*/ 1 h 9"/>
                <a:gd name="T6" fmla="*/ 0 w 789"/>
                <a:gd name="T7" fmla="*/ 0 h 9"/>
                <a:gd name="T8" fmla="*/ 0 w 789"/>
                <a:gd name="T9" fmla="*/ 0 h 9"/>
                <a:gd name="T10" fmla="*/ 0 w 789"/>
                <a:gd name="T11" fmla="*/ 1 h 9"/>
                <a:gd name="T12" fmla="*/ 0 w 789"/>
                <a:gd name="T13" fmla="*/ 1 h 9"/>
                <a:gd name="T14" fmla="*/ 0 w 789"/>
                <a:gd name="T15" fmla="*/ 1 h 9"/>
                <a:gd name="T16" fmla="*/ 0 w 789"/>
                <a:gd name="T17" fmla="*/ 1 h 9"/>
                <a:gd name="T18" fmla="*/ 0 w 789"/>
                <a:gd name="T19" fmla="*/ 1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89"/>
                <a:gd name="T31" fmla="*/ 0 h 9"/>
                <a:gd name="T32" fmla="*/ 789 w 789"/>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89" h="9">
                  <a:moveTo>
                    <a:pt x="0" y="4"/>
                  </a:moveTo>
                  <a:lnTo>
                    <a:pt x="5" y="9"/>
                  </a:lnTo>
                  <a:lnTo>
                    <a:pt x="789" y="9"/>
                  </a:lnTo>
                  <a:lnTo>
                    <a:pt x="789" y="0"/>
                  </a:lnTo>
                  <a:lnTo>
                    <a:pt x="5" y="0"/>
                  </a:lnTo>
                  <a:lnTo>
                    <a:pt x="9" y="4"/>
                  </a:lnTo>
                  <a:lnTo>
                    <a:pt x="0" y="4"/>
                  </a:lnTo>
                  <a:lnTo>
                    <a:pt x="0" y="9"/>
                  </a:lnTo>
                  <a:lnTo>
                    <a:pt x="5" y="9"/>
                  </a:lnTo>
                  <a:lnTo>
                    <a:pt x="0" y="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804" name="Freeform 26"/>
            <p:cNvSpPr>
              <a:spLocks/>
            </p:cNvSpPr>
            <p:nvPr/>
          </p:nvSpPr>
          <p:spPr bwMode="auto">
            <a:xfrm>
              <a:off x="2413" y="3791"/>
              <a:ext cx="4" cy="207"/>
            </a:xfrm>
            <a:custGeom>
              <a:avLst/>
              <a:gdLst>
                <a:gd name="T0" fmla="*/ 0 w 9"/>
                <a:gd name="T1" fmla="*/ 0 h 413"/>
                <a:gd name="T2" fmla="*/ 0 w 9"/>
                <a:gd name="T3" fmla="*/ 1 h 413"/>
                <a:gd name="T4" fmla="*/ 0 w 9"/>
                <a:gd name="T5" fmla="*/ 1 h 413"/>
                <a:gd name="T6" fmla="*/ 0 w 9"/>
                <a:gd name="T7" fmla="*/ 1 h 413"/>
                <a:gd name="T8" fmla="*/ 0 w 9"/>
                <a:gd name="T9" fmla="*/ 1 h 413"/>
                <a:gd name="T10" fmla="*/ 0 w 9"/>
                <a:gd name="T11" fmla="*/ 1 h 413"/>
                <a:gd name="T12" fmla="*/ 0 w 9"/>
                <a:gd name="T13" fmla="*/ 0 h 413"/>
                <a:gd name="T14" fmla="*/ 0 w 9"/>
                <a:gd name="T15" fmla="*/ 0 h 413"/>
                <a:gd name="T16" fmla="*/ 0 w 9"/>
                <a:gd name="T17" fmla="*/ 1 h 413"/>
                <a:gd name="T18" fmla="*/ 0 w 9"/>
                <a:gd name="T19" fmla="*/ 0 h 4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413"/>
                <a:gd name="T32" fmla="*/ 9 w 9"/>
                <a:gd name="T33" fmla="*/ 413 h 4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413">
                  <a:moveTo>
                    <a:pt x="5" y="0"/>
                  </a:moveTo>
                  <a:lnTo>
                    <a:pt x="0" y="5"/>
                  </a:lnTo>
                  <a:lnTo>
                    <a:pt x="0" y="413"/>
                  </a:lnTo>
                  <a:lnTo>
                    <a:pt x="9" y="413"/>
                  </a:lnTo>
                  <a:lnTo>
                    <a:pt x="9" y="5"/>
                  </a:lnTo>
                  <a:lnTo>
                    <a:pt x="5" y="9"/>
                  </a:lnTo>
                  <a:lnTo>
                    <a:pt x="5" y="0"/>
                  </a:lnTo>
                  <a:lnTo>
                    <a:pt x="0" y="0"/>
                  </a:lnTo>
                  <a:lnTo>
                    <a:pt x="0" y="5"/>
                  </a:lnTo>
                  <a:lnTo>
                    <a:pt x="5"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805" name="Freeform 27"/>
            <p:cNvSpPr>
              <a:spLocks/>
            </p:cNvSpPr>
            <p:nvPr/>
          </p:nvSpPr>
          <p:spPr bwMode="auto">
            <a:xfrm>
              <a:off x="2651" y="3854"/>
              <a:ext cx="108" cy="82"/>
            </a:xfrm>
            <a:custGeom>
              <a:avLst/>
              <a:gdLst>
                <a:gd name="T0" fmla="*/ 0 w 215"/>
                <a:gd name="T1" fmla="*/ 1 h 162"/>
                <a:gd name="T2" fmla="*/ 1 w 215"/>
                <a:gd name="T3" fmla="*/ 1 h 162"/>
                <a:gd name="T4" fmla="*/ 1 w 215"/>
                <a:gd name="T5" fmla="*/ 1 h 162"/>
                <a:gd name="T6" fmla="*/ 1 w 215"/>
                <a:gd name="T7" fmla="*/ 0 h 162"/>
                <a:gd name="T8" fmla="*/ 0 w 215"/>
                <a:gd name="T9" fmla="*/ 1 h 162"/>
                <a:gd name="T10" fmla="*/ 0 60000 65536"/>
                <a:gd name="T11" fmla="*/ 0 60000 65536"/>
                <a:gd name="T12" fmla="*/ 0 60000 65536"/>
                <a:gd name="T13" fmla="*/ 0 60000 65536"/>
                <a:gd name="T14" fmla="*/ 0 60000 65536"/>
                <a:gd name="T15" fmla="*/ 0 w 215"/>
                <a:gd name="T16" fmla="*/ 0 h 162"/>
                <a:gd name="T17" fmla="*/ 215 w 215"/>
                <a:gd name="T18" fmla="*/ 162 h 162"/>
              </a:gdLst>
              <a:ahLst/>
              <a:cxnLst>
                <a:cxn ang="T10">
                  <a:pos x="T0" y="T1"/>
                </a:cxn>
                <a:cxn ang="T11">
                  <a:pos x="T2" y="T3"/>
                </a:cxn>
                <a:cxn ang="T12">
                  <a:pos x="T4" y="T5"/>
                </a:cxn>
                <a:cxn ang="T13">
                  <a:pos x="T6" y="T7"/>
                </a:cxn>
                <a:cxn ang="T14">
                  <a:pos x="T8" y="T9"/>
                </a:cxn>
              </a:cxnLst>
              <a:rect l="T15" t="T16" r="T17" b="T18"/>
              <a:pathLst>
                <a:path w="215" h="162">
                  <a:moveTo>
                    <a:pt x="0" y="107"/>
                  </a:moveTo>
                  <a:lnTo>
                    <a:pt x="30" y="162"/>
                  </a:lnTo>
                  <a:lnTo>
                    <a:pt x="215" y="56"/>
                  </a:lnTo>
                  <a:lnTo>
                    <a:pt x="176" y="0"/>
                  </a:lnTo>
                  <a:lnTo>
                    <a:pt x="0" y="107"/>
                  </a:lnTo>
                  <a:close/>
                </a:path>
              </a:pathLst>
            </a:custGeom>
            <a:solidFill>
              <a:srgbClr val="B2001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806" name="Freeform 28"/>
            <p:cNvSpPr>
              <a:spLocks/>
            </p:cNvSpPr>
            <p:nvPr/>
          </p:nvSpPr>
          <p:spPr bwMode="auto">
            <a:xfrm>
              <a:off x="2649" y="3907"/>
              <a:ext cx="19" cy="31"/>
            </a:xfrm>
            <a:custGeom>
              <a:avLst/>
              <a:gdLst>
                <a:gd name="T0" fmla="*/ 1 w 37"/>
                <a:gd name="T1" fmla="*/ 1 h 62"/>
                <a:gd name="T2" fmla="*/ 1 w 37"/>
                <a:gd name="T3" fmla="*/ 1 h 62"/>
                <a:gd name="T4" fmla="*/ 1 w 37"/>
                <a:gd name="T5" fmla="*/ 0 h 62"/>
                <a:gd name="T6" fmla="*/ 0 w 37"/>
                <a:gd name="T7" fmla="*/ 1 h 62"/>
                <a:gd name="T8" fmla="*/ 1 w 37"/>
                <a:gd name="T9" fmla="*/ 1 h 62"/>
                <a:gd name="T10" fmla="*/ 1 w 37"/>
                <a:gd name="T11" fmla="*/ 1 h 62"/>
                <a:gd name="T12" fmla="*/ 1 w 37"/>
                <a:gd name="T13" fmla="*/ 1 h 62"/>
                <a:gd name="T14" fmla="*/ 1 w 37"/>
                <a:gd name="T15" fmla="*/ 1 h 62"/>
                <a:gd name="T16" fmla="*/ 1 w 37"/>
                <a:gd name="T17" fmla="*/ 1 h 62"/>
                <a:gd name="T18" fmla="*/ 1 w 37"/>
                <a:gd name="T19" fmla="*/ 1 h 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
                <a:gd name="T31" fmla="*/ 0 h 62"/>
                <a:gd name="T32" fmla="*/ 37 w 37"/>
                <a:gd name="T33" fmla="*/ 62 h 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 h="62">
                  <a:moveTo>
                    <a:pt x="32" y="53"/>
                  </a:moveTo>
                  <a:lnTo>
                    <a:pt x="37" y="55"/>
                  </a:lnTo>
                  <a:lnTo>
                    <a:pt x="7" y="0"/>
                  </a:lnTo>
                  <a:lnTo>
                    <a:pt x="0" y="2"/>
                  </a:lnTo>
                  <a:lnTo>
                    <a:pt x="30" y="57"/>
                  </a:lnTo>
                  <a:lnTo>
                    <a:pt x="34" y="60"/>
                  </a:lnTo>
                  <a:lnTo>
                    <a:pt x="30" y="57"/>
                  </a:lnTo>
                  <a:lnTo>
                    <a:pt x="32" y="62"/>
                  </a:lnTo>
                  <a:lnTo>
                    <a:pt x="34" y="60"/>
                  </a:lnTo>
                  <a:lnTo>
                    <a:pt x="32" y="5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807" name="Freeform 29"/>
            <p:cNvSpPr>
              <a:spLocks/>
            </p:cNvSpPr>
            <p:nvPr/>
          </p:nvSpPr>
          <p:spPr bwMode="auto">
            <a:xfrm>
              <a:off x="2666" y="3881"/>
              <a:ext cx="96" cy="56"/>
            </a:xfrm>
            <a:custGeom>
              <a:avLst/>
              <a:gdLst>
                <a:gd name="T0" fmla="*/ 1 w 192"/>
                <a:gd name="T1" fmla="*/ 0 h 113"/>
                <a:gd name="T2" fmla="*/ 1 w 192"/>
                <a:gd name="T3" fmla="*/ 0 h 113"/>
                <a:gd name="T4" fmla="*/ 0 w 192"/>
                <a:gd name="T5" fmla="*/ 0 h 113"/>
                <a:gd name="T6" fmla="*/ 1 w 192"/>
                <a:gd name="T7" fmla="*/ 0 h 113"/>
                <a:gd name="T8" fmla="*/ 1 w 192"/>
                <a:gd name="T9" fmla="*/ 0 h 113"/>
                <a:gd name="T10" fmla="*/ 1 w 192"/>
                <a:gd name="T11" fmla="*/ 0 h 113"/>
                <a:gd name="T12" fmla="*/ 1 w 192"/>
                <a:gd name="T13" fmla="*/ 0 h 113"/>
                <a:gd name="T14" fmla="*/ 1 w 192"/>
                <a:gd name="T15" fmla="*/ 0 h 113"/>
                <a:gd name="T16" fmla="*/ 1 w 192"/>
                <a:gd name="T17" fmla="*/ 0 h 113"/>
                <a:gd name="T18" fmla="*/ 1 w 192"/>
                <a:gd name="T19" fmla="*/ 0 h 1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2"/>
                <a:gd name="T31" fmla="*/ 0 h 113"/>
                <a:gd name="T32" fmla="*/ 192 w 192"/>
                <a:gd name="T33" fmla="*/ 113 h 1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2" h="113">
                  <a:moveTo>
                    <a:pt x="183" y="5"/>
                  </a:moveTo>
                  <a:lnTo>
                    <a:pt x="185" y="0"/>
                  </a:lnTo>
                  <a:lnTo>
                    <a:pt x="0" y="106"/>
                  </a:lnTo>
                  <a:lnTo>
                    <a:pt x="2" y="113"/>
                  </a:lnTo>
                  <a:lnTo>
                    <a:pt x="188" y="7"/>
                  </a:lnTo>
                  <a:lnTo>
                    <a:pt x="190" y="1"/>
                  </a:lnTo>
                  <a:lnTo>
                    <a:pt x="188" y="7"/>
                  </a:lnTo>
                  <a:lnTo>
                    <a:pt x="192" y="4"/>
                  </a:lnTo>
                  <a:lnTo>
                    <a:pt x="190" y="1"/>
                  </a:lnTo>
                  <a:lnTo>
                    <a:pt x="183" y="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808" name="Freeform 30"/>
            <p:cNvSpPr>
              <a:spLocks/>
            </p:cNvSpPr>
            <p:nvPr/>
          </p:nvSpPr>
          <p:spPr bwMode="auto">
            <a:xfrm>
              <a:off x="2737" y="3851"/>
              <a:ext cx="23" cy="33"/>
            </a:xfrm>
            <a:custGeom>
              <a:avLst/>
              <a:gdLst>
                <a:gd name="T0" fmla="*/ 1 w 46"/>
                <a:gd name="T1" fmla="*/ 1 h 64"/>
                <a:gd name="T2" fmla="*/ 0 w 46"/>
                <a:gd name="T3" fmla="*/ 1 h 64"/>
                <a:gd name="T4" fmla="*/ 1 w 46"/>
                <a:gd name="T5" fmla="*/ 1 h 64"/>
                <a:gd name="T6" fmla="*/ 1 w 46"/>
                <a:gd name="T7" fmla="*/ 1 h 64"/>
                <a:gd name="T8" fmla="*/ 1 w 46"/>
                <a:gd name="T9" fmla="*/ 1 h 64"/>
                <a:gd name="T10" fmla="*/ 1 w 46"/>
                <a:gd name="T11" fmla="*/ 1 h 64"/>
                <a:gd name="T12" fmla="*/ 1 w 46"/>
                <a:gd name="T13" fmla="*/ 1 h 64"/>
                <a:gd name="T14" fmla="*/ 1 w 46"/>
                <a:gd name="T15" fmla="*/ 0 h 64"/>
                <a:gd name="T16" fmla="*/ 1 w 46"/>
                <a:gd name="T17" fmla="*/ 1 h 64"/>
                <a:gd name="T18" fmla="*/ 1 w 46"/>
                <a:gd name="T19" fmla="*/ 1 h 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6"/>
                <a:gd name="T31" fmla="*/ 0 h 64"/>
                <a:gd name="T32" fmla="*/ 46 w 46"/>
                <a:gd name="T33" fmla="*/ 64 h 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6" h="64">
                  <a:moveTo>
                    <a:pt x="6" y="9"/>
                  </a:moveTo>
                  <a:lnTo>
                    <a:pt x="0" y="8"/>
                  </a:lnTo>
                  <a:lnTo>
                    <a:pt x="39" y="64"/>
                  </a:lnTo>
                  <a:lnTo>
                    <a:pt x="46" y="60"/>
                  </a:lnTo>
                  <a:lnTo>
                    <a:pt x="7" y="3"/>
                  </a:lnTo>
                  <a:lnTo>
                    <a:pt x="1" y="2"/>
                  </a:lnTo>
                  <a:lnTo>
                    <a:pt x="7" y="3"/>
                  </a:lnTo>
                  <a:lnTo>
                    <a:pt x="4" y="0"/>
                  </a:lnTo>
                  <a:lnTo>
                    <a:pt x="1" y="2"/>
                  </a:lnTo>
                  <a:lnTo>
                    <a:pt x="6" y="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809" name="Freeform 31"/>
            <p:cNvSpPr>
              <a:spLocks/>
            </p:cNvSpPr>
            <p:nvPr/>
          </p:nvSpPr>
          <p:spPr bwMode="auto">
            <a:xfrm>
              <a:off x="2648" y="3853"/>
              <a:ext cx="92" cy="57"/>
            </a:xfrm>
            <a:custGeom>
              <a:avLst/>
              <a:gdLst>
                <a:gd name="T0" fmla="*/ 1 w 184"/>
                <a:gd name="T1" fmla="*/ 1 h 114"/>
                <a:gd name="T2" fmla="*/ 1 w 184"/>
                <a:gd name="T3" fmla="*/ 1 h 114"/>
                <a:gd name="T4" fmla="*/ 1 w 184"/>
                <a:gd name="T5" fmla="*/ 1 h 114"/>
                <a:gd name="T6" fmla="*/ 1 w 184"/>
                <a:gd name="T7" fmla="*/ 0 h 114"/>
                <a:gd name="T8" fmla="*/ 1 w 184"/>
                <a:gd name="T9" fmla="*/ 1 h 114"/>
                <a:gd name="T10" fmla="*/ 1 w 184"/>
                <a:gd name="T11" fmla="*/ 1 h 114"/>
                <a:gd name="T12" fmla="*/ 1 w 184"/>
                <a:gd name="T13" fmla="*/ 1 h 114"/>
                <a:gd name="T14" fmla="*/ 0 w 184"/>
                <a:gd name="T15" fmla="*/ 1 h 114"/>
                <a:gd name="T16" fmla="*/ 1 w 184"/>
                <a:gd name="T17" fmla="*/ 1 h 114"/>
                <a:gd name="T18" fmla="*/ 1 w 184"/>
                <a:gd name="T19" fmla="*/ 1 h 1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4"/>
                <a:gd name="T31" fmla="*/ 0 h 114"/>
                <a:gd name="T32" fmla="*/ 184 w 184"/>
                <a:gd name="T33" fmla="*/ 114 h 1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4" h="114">
                  <a:moveTo>
                    <a:pt x="9" y="110"/>
                  </a:moveTo>
                  <a:lnTo>
                    <a:pt x="8" y="114"/>
                  </a:lnTo>
                  <a:lnTo>
                    <a:pt x="184" y="7"/>
                  </a:lnTo>
                  <a:lnTo>
                    <a:pt x="179" y="0"/>
                  </a:lnTo>
                  <a:lnTo>
                    <a:pt x="3" y="107"/>
                  </a:lnTo>
                  <a:lnTo>
                    <a:pt x="2" y="112"/>
                  </a:lnTo>
                  <a:lnTo>
                    <a:pt x="3" y="107"/>
                  </a:lnTo>
                  <a:lnTo>
                    <a:pt x="0" y="110"/>
                  </a:lnTo>
                  <a:lnTo>
                    <a:pt x="2" y="112"/>
                  </a:lnTo>
                  <a:lnTo>
                    <a:pt x="9" y="11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810" name="Freeform 32"/>
            <p:cNvSpPr>
              <a:spLocks/>
            </p:cNvSpPr>
            <p:nvPr/>
          </p:nvSpPr>
          <p:spPr bwMode="auto">
            <a:xfrm>
              <a:off x="2415" y="3785"/>
              <a:ext cx="394" cy="5"/>
            </a:xfrm>
            <a:custGeom>
              <a:avLst/>
              <a:gdLst>
                <a:gd name="T0" fmla="*/ 0 w 789"/>
                <a:gd name="T1" fmla="*/ 1 h 9"/>
                <a:gd name="T2" fmla="*/ 0 w 789"/>
                <a:gd name="T3" fmla="*/ 0 h 9"/>
                <a:gd name="T4" fmla="*/ 0 w 789"/>
                <a:gd name="T5" fmla="*/ 0 h 9"/>
                <a:gd name="T6" fmla="*/ 0 w 789"/>
                <a:gd name="T7" fmla="*/ 1 h 9"/>
                <a:gd name="T8" fmla="*/ 0 w 789"/>
                <a:gd name="T9" fmla="*/ 1 h 9"/>
                <a:gd name="T10" fmla="*/ 0 w 789"/>
                <a:gd name="T11" fmla="*/ 1 h 9"/>
                <a:gd name="T12" fmla="*/ 0 w 789"/>
                <a:gd name="T13" fmla="*/ 1 h 9"/>
                <a:gd name="T14" fmla="*/ 0 w 789"/>
                <a:gd name="T15" fmla="*/ 0 h 9"/>
                <a:gd name="T16" fmla="*/ 0 w 789"/>
                <a:gd name="T17" fmla="*/ 0 h 9"/>
                <a:gd name="T18" fmla="*/ 0 w 789"/>
                <a:gd name="T19" fmla="*/ 1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89"/>
                <a:gd name="T31" fmla="*/ 0 h 9"/>
                <a:gd name="T32" fmla="*/ 789 w 789"/>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89" h="9">
                  <a:moveTo>
                    <a:pt x="789" y="5"/>
                  </a:moveTo>
                  <a:lnTo>
                    <a:pt x="784" y="0"/>
                  </a:lnTo>
                  <a:lnTo>
                    <a:pt x="0" y="0"/>
                  </a:lnTo>
                  <a:lnTo>
                    <a:pt x="0" y="9"/>
                  </a:lnTo>
                  <a:lnTo>
                    <a:pt x="784" y="9"/>
                  </a:lnTo>
                  <a:lnTo>
                    <a:pt x="779" y="5"/>
                  </a:lnTo>
                  <a:lnTo>
                    <a:pt x="789" y="5"/>
                  </a:lnTo>
                  <a:lnTo>
                    <a:pt x="789" y="0"/>
                  </a:lnTo>
                  <a:lnTo>
                    <a:pt x="784" y="0"/>
                  </a:lnTo>
                  <a:lnTo>
                    <a:pt x="789" y="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811" name="Freeform 33"/>
            <p:cNvSpPr>
              <a:spLocks/>
            </p:cNvSpPr>
            <p:nvPr/>
          </p:nvSpPr>
          <p:spPr bwMode="auto">
            <a:xfrm>
              <a:off x="2415" y="3995"/>
              <a:ext cx="259" cy="5"/>
            </a:xfrm>
            <a:custGeom>
              <a:avLst/>
              <a:gdLst>
                <a:gd name="T0" fmla="*/ 1 w 517"/>
                <a:gd name="T1" fmla="*/ 0 h 9"/>
                <a:gd name="T2" fmla="*/ 1 w 517"/>
                <a:gd name="T3" fmla="*/ 0 h 9"/>
                <a:gd name="T4" fmla="*/ 0 w 517"/>
                <a:gd name="T5" fmla="*/ 0 h 9"/>
                <a:gd name="T6" fmla="*/ 0 w 517"/>
                <a:gd name="T7" fmla="*/ 1 h 9"/>
                <a:gd name="T8" fmla="*/ 1 w 517"/>
                <a:gd name="T9" fmla="*/ 1 h 9"/>
                <a:gd name="T10" fmla="*/ 1 w 517"/>
                <a:gd name="T11" fmla="*/ 1 h 9"/>
                <a:gd name="T12" fmla="*/ 1 w 517"/>
                <a:gd name="T13" fmla="*/ 0 h 9"/>
                <a:gd name="T14" fmla="*/ 0 60000 65536"/>
                <a:gd name="T15" fmla="*/ 0 60000 65536"/>
                <a:gd name="T16" fmla="*/ 0 60000 65536"/>
                <a:gd name="T17" fmla="*/ 0 60000 65536"/>
                <a:gd name="T18" fmla="*/ 0 60000 65536"/>
                <a:gd name="T19" fmla="*/ 0 60000 65536"/>
                <a:gd name="T20" fmla="*/ 0 60000 65536"/>
                <a:gd name="T21" fmla="*/ 0 w 517"/>
                <a:gd name="T22" fmla="*/ 0 h 9"/>
                <a:gd name="T23" fmla="*/ 517 w 517"/>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7" h="9">
                  <a:moveTo>
                    <a:pt x="517" y="0"/>
                  </a:moveTo>
                  <a:lnTo>
                    <a:pt x="517" y="0"/>
                  </a:lnTo>
                  <a:lnTo>
                    <a:pt x="0" y="0"/>
                  </a:lnTo>
                  <a:lnTo>
                    <a:pt x="0" y="9"/>
                  </a:lnTo>
                  <a:lnTo>
                    <a:pt x="517" y="9"/>
                  </a:lnTo>
                  <a:lnTo>
                    <a:pt x="517"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812" name="Freeform 34"/>
            <p:cNvSpPr>
              <a:spLocks/>
            </p:cNvSpPr>
            <p:nvPr/>
          </p:nvSpPr>
          <p:spPr bwMode="auto">
            <a:xfrm>
              <a:off x="2674" y="3995"/>
              <a:ext cx="10" cy="18"/>
            </a:xfrm>
            <a:custGeom>
              <a:avLst/>
              <a:gdLst>
                <a:gd name="T0" fmla="*/ 0 w 21"/>
                <a:gd name="T1" fmla="*/ 1 h 34"/>
                <a:gd name="T2" fmla="*/ 0 w 21"/>
                <a:gd name="T3" fmla="*/ 1 h 34"/>
                <a:gd name="T4" fmla="*/ 0 w 21"/>
                <a:gd name="T5" fmla="*/ 1 h 34"/>
                <a:gd name="T6" fmla="*/ 0 w 21"/>
                <a:gd name="T7" fmla="*/ 1 h 34"/>
                <a:gd name="T8" fmla="*/ 0 w 21"/>
                <a:gd name="T9" fmla="*/ 1 h 34"/>
                <a:gd name="T10" fmla="*/ 0 w 21"/>
                <a:gd name="T11" fmla="*/ 0 h 34"/>
                <a:gd name="T12" fmla="*/ 0 w 21"/>
                <a:gd name="T13" fmla="*/ 1 h 34"/>
                <a:gd name="T14" fmla="*/ 0 w 21"/>
                <a:gd name="T15" fmla="*/ 1 h 34"/>
                <a:gd name="T16" fmla="*/ 0 w 21"/>
                <a:gd name="T17" fmla="*/ 1 h 34"/>
                <a:gd name="T18" fmla="*/ 0 w 21"/>
                <a:gd name="T19" fmla="*/ 1 h 34"/>
                <a:gd name="T20" fmla="*/ 0 w 21"/>
                <a:gd name="T21" fmla="*/ 1 h 34"/>
                <a:gd name="T22" fmla="*/ 0 w 21"/>
                <a:gd name="T23" fmla="*/ 1 h 34"/>
                <a:gd name="T24" fmla="*/ 0 w 21"/>
                <a:gd name="T25" fmla="*/ 1 h 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
                <a:gd name="T40" fmla="*/ 0 h 34"/>
                <a:gd name="T41" fmla="*/ 21 w 21"/>
                <a:gd name="T42" fmla="*/ 34 h 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 h="34">
                  <a:moveTo>
                    <a:pt x="0" y="34"/>
                  </a:moveTo>
                  <a:lnTo>
                    <a:pt x="0" y="34"/>
                  </a:lnTo>
                  <a:lnTo>
                    <a:pt x="14" y="30"/>
                  </a:lnTo>
                  <a:lnTo>
                    <a:pt x="21" y="17"/>
                  </a:lnTo>
                  <a:lnTo>
                    <a:pt x="14" y="4"/>
                  </a:lnTo>
                  <a:lnTo>
                    <a:pt x="0" y="0"/>
                  </a:lnTo>
                  <a:lnTo>
                    <a:pt x="0" y="9"/>
                  </a:lnTo>
                  <a:lnTo>
                    <a:pt x="9" y="11"/>
                  </a:lnTo>
                  <a:lnTo>
                    <a:pt x="12" y="17"/>
                  </a:lnTo>
                  <a:lnTo>
                    <a:pt x="9" y="23"/>
                  </a:lnTo>
                  <a:lnTo>
                    <a:pt x="0" y="25"/>
                  </a:lnTo>
                  <a:lnTo>
                    <a:pt x="0" y="3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grpSp>
      <p:sp>
        <p:nvSpPr>
          <p:cNvPr id="104483" name="WordArt 35"/>
          <p:cNvSpPr>
            <a:spLocks noChangeArrowheads="1" noChangeShapeType="1" noTextEdit="1"/>
          </p:cNvSpPr>
          <p:nvPr/>
        </p:nvSpPr>
        <p:spPr bwMode="auto">
          <a:xfrm>
            <a:off x="838200" y="285750"/>
            <a:ext cx="4171950" cy="1162050"/>
          </a:xfrm>
          <a:prstGeom prst="rect">
            <a:avLst/>
          </a:prstGeom>
        </p:spPr>
        <p:txBody>
          <a:bodyPr wrap="none" fromWordArt="1">
            <a:prstTxWarp prst="textDoubleWave1">
              <a:avLst>
                <a:gd name="adj1" fmla="val 0"/>
                <a:gd name="adj2" fmla="val 0"/>
              </a:avLst>
            </a:prstTxWarp>
          </a:bodyPr>
          <a:lstStyle/>
          <a:p>
            <a:pPr algn="ctr" fontAlgn="base">
              <a:spcBef>
                <a:spcPct val="0"/>
              </a:spcBef>
              <a:spcAft>
                <a:spcPct val="0"/>
              </a:spcAft>
            </a:pPr>
            <a:r>
              <a:rPr lang="fa-IR" sz="7200" kern="10" spc="-720">
                <a:ln w="12700">
                  <a:solidFill>
                    <a:srgbClr val="333399"/>
                  </a:solidFill>
                  <a:round/>
                  <a:headEnd/>
                  <a:tailEnd/>
                </a:ln>
                <a:solidFill>
                  <a:srgbClr val="FFCC00"/>
                </a:solidFill>
                <a:effectLst>
                  <a:outerShdw dist="125724" dir="18900000" algn="ctr" rotWithShape="0">
                    <a:srgbClr val="000099"/>
                  </a:outerShdw>
                </a:effectLst>
                <a:latin typeface="IranNastaliq"/>
                <a:cs typeface="IranNastaliq"/>
              </a:rPr>
              <a:t>بلند کردن صحيح بار </a:t>
            </a:r>
          </a:p>
        </p:txBody>
      </p:sp>
      <p:pic>
        <p:nvPicPr>
          <p:cNvPr id="135173" name="Picture 36" descr="LIFT1"/>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49238" y="2259013"/>
            <a:ext cx="1462087" cy="1712912"/>
          </a:xfrm>
          <a:prstGeom prst="rect">
            <a:avLst/>
          </a:prstGeom>
          <a:noFill/>
          <a:ln w="9525">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135174" name="Text Box 37"/>
          <p:cNvSpPr txBox="1">
            <a:spLocks noChangeArrowheads="1"/>
          </p:cNvSpPr>
          <p:nvPr/>
        </p:nvSpPr>
        <p:spPr bwMode="auto">
          <a:xfrm>
            <a:off x="533400" y="1562100"/>
            <a:ext cx="5124450" cy="457200"/>
          </a:xfrm>
          <a:prstGeom prst="rect">
            <a:avLst/>
          </a:prstGeom>
          <a:solidFill>
            <a:srgbClr val="CCFF3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000">
                <a:solidFill>
                  <a:schemeClr val="tx1"/>
                </a:solidFill>
                <a:latin typeface="IranNastaliq" pitchFamily="18" charset="0"/>
                <a:cs typeface="IranNastaliq" pitchFamily="18" charset="0"/>
              </a:defRPr>
            </a:lvl1pPr>
            <a:lvl2pPr marL="742950" indent="-285750" eaLnBrk="0" hangingPunct="0">
              <a:defRPr sz="4000">
                <a:solidFill>
                  <a:schemeClr val="tx1"/>
                </a:solidFill>
                <a:latin typeface="IranNastaliq" pitchFamily="18" charset="0"/>
                <a:cs typeface="IranNastaliq" pitchFamily="18" charset="0"/>
              </a:defRPr>
            </a:lvl2pPr>
            <a:lvl3pPr marL="1143000" indent="-228600" eaLnBrk="0" hangingPunct="0">
              <a:defRPr sz="4000">
                <a:solidFill>
                  <a:schemeClr val="tx1"/>
                </a:solidFill>
                <a:latin typeface="IranNastaliq" pitchFamily="18" charset="0"/>
                <a:cs typeface="IranNastaliq" pitchFamily="18" charset="0"/>
              </a:defRPr>
            </a:lvl3pPr>
            <a:lvl4pPr marL="1600200" indent="-228600" eaLnBrk="0" hangingPunct="0">
              <a:defRPr sz="4000">
                <a:solidFill>
                  <a:schemeClr val="tx1"/>
                </a:solidFill>
                <a:latin typeface="IranNastaliq" pitchFamily="18" charset="0"/>
                <a:cs typeface="IranNastaliq" pitchFamily="18" charset="0"/>
              </a:defRPr>
            </a:lvl4pPr>
            <a:lvl5pPr marL="2057400" indent="-228600" eaLnBrk="0" hangingPunct="0">
              <a:defRPr sz="4000">
                <a:solidFill>
                  <a:schemeClr val="tx1"/>
                </a:solidFill>
                <a:latin typeface="IranNastaliq" pitchFamily="18" charset="0"/>
                <a:cs typeface="IranNastaliq" pitchFamily="18" charset="0"/>
              </a:defRPr>
            </a:lvl5pPr>
            <a:lvl6pPr marL="2514600" indent="-228600" algn="l" rtl="0" eaLnBrk="0" fontAlgn="base" hangingPunct="0">
              <a:spcBef>
                <a:spcPct val="0"/>
              </a:spcBef>
              <a:spcAft>
                <a:spcPct val="0"/>
              </a:spcAft>
              <a:defRPr sz="4000">
                <a:solidFill>
                  <a:schemeClr val="tx1"/>
                </a:solidFill>
                <a:latin typeface="IranNastaliq" pitchFamily="18" charset="0"/>
                <a:cs typeface="IranNastaliq" pitchFamily="18" charset="0"/>
              </a:defRPr>
            </a:lvl6pPr>
            <a:lvl7pPr marL="2971800" indent="-228600" algn="l" rtl="0" eaLnBrk="0" fontAlgn="base" hangingPunct="0">
              <a:spcBef>
                <a:spcPct val="0"/>
              </a:spcBef>
              <a:spcAft>
                <a:spcPct val="0"/>
              </a:spcAft>
              <a:defRPr sz="4000">
                <a:solidFill>
                  <a:schemeClr val="tx1"/>
                </a:solidFill>
                <a:latin typeface="IranNastaliq" pitchFamily="18" charset="0"/>
                <a:cs typeface="IranNastaliq" pitchFamily="18" charset="0"/>
              </a:defRPr>
            </a:lvl7pPr>
            <a:lvl8pPr marL="3429000" indent="-228600" algn="l" rtl="0" eaLnBrk="0" fontAlgn="base" hangingPunct="0">
              <a:spcBef>
                <a:spcPct val="0"/>
              </a:spcBef>
              <a:spcAft>
                <a:spcPct val="0"/>
              </a:spcAft>
              <a:defRPr sz="4000">
                <a:solidFill>
                  <a:schemeClr val="tx1"/>
                </a:solidFill>
                <a:latin typeface="IranNastaliq" pitchFamily="18" charset="0"/>
                <a:cs typeface="IranNastaliq" pitchFamily="18" charset="0"/>
              </a:defRPr>
            </a:lvl8pPr>
            <a:lvl9pPr marL="3886200" indent="-228600" algn="l" rtl="0" eaLnBrk="0" fontAlgn="base" hangingPunct="0">
              <a:spcBef>
                <a:spcPct val="0"/>
              </a:spcBef>
              <a:spcAft>
                <a:spcPct val="0"/>
              </a:spcAft>
              <a:defRPr sz="4000">
                <a:solidFill>
                  <a:schemeClr val="tx1"/>
                </a:solidFill>
                <a:latin typeface="IranNastaliq" pitchFamily="18" charset="0"/>
                <a:cs typeface="IranNastaliq" pitchFamily="18" charset="0"/>
              </a:defRPr>
            </a:lvl9pPr>
          </a:lstStyle>
          <a:p>
            <a:pPr algn="l" rtl="0" fontAlgn="base">
              <a:spcBef>
                <a:spcPct val="50000"/>
              </a:spcBef>
              <a:spcAft>
                <a:spcPct val="0"/>
              </a:spcAft>
            </a:pPr>
            <a:r>
              <a:rPr lang="fa-IR" sz="2400" b="1">
                <a:solidFill>
                  <a:srgbClr val="333399"/>
                </a:solidFill>
                <a:latin typeface="Times New Roman" pitchFamily="18" charset="0"/>
                <a:cs typeface="Times New Roman" pitchFamily="18" charset="0"/>
              </a:rPr>
              <a:t>اگر کمی فکر کنيد می توانيد کمرتان را نجات دهيد</a:t>
            </a:r>
            <a:r>
              <a:rPr lang="fa-IR" sz="2400" b="1">
                <a:solidFill>
                  <a:srgbClr val="000000"/>
                </a:solidFill>
                <a:latin typeface="Times New Roman" pitchFamily="18" charset="0"/>
                <a:cs typeface="Times New Roman" pitchFamily="18" charset="0"/>
              </a:rPr>
              <a:t> </a:t>
            </a:r>
            <a:endParaRPr lang="en-US" sz="2400" b="1">
              <a:solidFill>
                <a:srgbClr val="000000"/>
              </a:solidFill>
              <a:latin typeface="Times New Roman" pitchFamily="18" charset="0"/>
              <a:cs typeface="Times New Roman" pitchFamily="18" charset="0"/>
            </a:endParaRPr>
          </a:p>
        </p:txBody>
      </p:sp>
      <p:sp>
        <p:nvSpPr>
          <p:cNvPr id="135175" name="Text Box 38"/>
          <p:cNvSpPr txBox="1">
            <a:spLocks noChangeArrowheads="1"/>
          </p:cNvSpPr>
          <p:nvPr/>
        </p:nvSpPr>
        <p:spPr bwMode="auto">
          <a:xfrm>
            <a:off x="1771650" y="2781300"/>
            <a:ext cx="1200150" cy="701675"/>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000">
                <a:solidFill>
                  <a:schemeClr val="tx1"/>
                </a:solidFill>
                <a:latin typeface="IranNastaliq" pitchFamily="18" charset="0"/>
                <a:cs typeface="IranNastaliq" pitchFamily="18" charset="0"/>
              </a:defRPr>
            </a:lvl1pPr>
            <a:lvl2pPr marL="742950" indent="-285750" eaLnBrk="0" hangingPunct="0">
              <a:defRPr sz="4000">
                <a:solidFill>
                  <a:schemeClr val="tx1"/>
                </a:solidFill>
                <a:latin typeface="IranNastaliq" pitchFamily="18" charset="0"/>
                <a:cs typeface="IranNastaliq" pitchFamily="18" charset="0"/>
              </a:defRPr>
            </a:lvl2pPr>
            <a:lvl3pPr marL="1143000" indent="-228600" eaLnBrk="0" hangingPunct="0">
              <a:defRPr sz="4000">
                <a:solidFill>
                  <a:schemeClr val="tx1"/>
                </a:solidFill>
                <a:latin typeface="IranNastaliq" pitchFamily="18" charset="0"/>
                <a:cs typeface="IranNastaliq" pitchFamily="18" charset="0"/>
              </a:defRPr>
            </a:lvl3pPr>
            <a:lvl4pPr marL="1600200" indent="-228600" eaLnBrk="0" hangingPunct="0">
              <a:defRPr sz="4000">
                <a:solidFill>
                  <a:schemeClr val="tx1"/>
                </a:solidFill>
                <a:latin typeface="IranNastaliq" pitchFamily="18" charset="0"/>
                <a:cs typeface="IranNastaliq" pitchFamily="18" charset="0"/>
              </a:defRPr>
            </a:lvl4pPr>
            <a:lvl5pPr marL="2057400" indent="-228600" eaLnBrk="0" hangingPunct="0">
              <a:defRPr sz="4000">
                <a:solidFill>
                  <a:schemeClr val="tx1"/>
                </a:solidFill>
                <a:latin typeface="IranNastaliq" pitchFamily="18" charset="0"/>
                <a:cs typeface="IranNastaliq" pitchFamily="18" charset="0"/>
              </a:defRPr>
            </a:lvl5pPr>
            <a:lvl6pPr marL="2514600" indent="-228600" algn="l" rtl="0" eaLnBrk="0" fontAlgn="base" hangingPunct="0">
              <a:spcBef>
                <a:spcPct val="0"/>
              </a:spcBef>
              <a:spcAft>
                <a:spcPct val="0"/>
              </a:spcAft>
              <a:defRPr sz="4000">
                <a:solidFill>
                  <a:schemeClr val="tx1"/>
                </a:solidFill>
                <a:latin typeface="IranNastaliq" pitchFamily="18" charset="0"/>
                <a:cs typeface="IranNastaliq" pitchFamily="18" charset="0"/>
              </a:defRPr>
            </a:lvl6pPr>
            <a:lvl7pPr marL="2971800" indent="-228600" algn="l" rtl="0" eaLnBrk="0" fontAlgn="base" hangingPunct="0">
              <a:spcBef>
                <a:spcPct val="0"/>
              </a:spcBef>
              <a:spcAft>
                <a:spcPct val="0"/>
              </a:spcAft>
              <a:defRPr sz="4000">
                <a:solidFill>
                  <a:schemeClr val="tx1"/>
                </a:solidFill>
                <a:latin typeface="IranNastaliq" pitchFamily="18" charset="0"/>
                <a:cs typeface="IranNastaliq" pitchFamily="18" charset="0"/>
              </a:defRPr>
            </a:lvl7pPr>
            <a:lvl8pPr marL="3429000" indent="-228600" algn="l" rtl="0" eaLnBrk="0" fontAlgn="base" hangingPunct="0">
              <a:spcBef>
                <a:spcPct val="0"/>
              </a:spcBef>
              <a:spcAft>
                <a:spcPct val="0"/>
              </a:spcAft>
              <a:defRPr sz="4000">
                <a:solidFill>
                  <a:schemeClr val="tx1"/>
                </a:solidFill>
                <a:latin typeface="IranNastaliq" pitchFamily="18" charset="0"/>
                <a:cs typeface="IranNastaliq" pitchFamily="18" charset="0"/>
              </a:defRPr>
            </a:lvl8pPr>
            <a:lvl9pPr marL="3886200" indent="-228600" algn="l" rtl="0" eaLnBrk="0" fontAlgn="base" hangingPunct="0">
              <a:spcBef>
                <a:spcPct val="0"/>
              </a:spcBef>
              <a:spcAft>
                <a:spcPct val="0"/>
              </a:spcAft>
              <a:defRPr sz="4000">
                <a:solidFill>
                  <a:schemeClr val="tx1"/>
                </a:solidFill>
                <a:latin typeface="IranNastaliq" pitchFamily="18" charset="0"/>
                <a:cs typeface="IranNastaliq" pitchFamily="18" charset="0"/>
              </a:defRPr>
            </a:lvl9pPr>
          </a:lstStyle>
          <a:p>
            <a:pPr fontAlgn="base">
              <a:spcBef>
                <a:spcPct val="50000"/>
              </a:spcBef>
              <a:spcAft>
                <a:spcPct val="0"/>
              </a:spcAft>
              <a:buFontTx/>
              <a:buChar char="•"/>
            </a:pPr>
            <a:r>
              <a:rPr lang="fa-IR" sz="2000" b="1">
                <a:solidFill>
                  <a:srgbClr val="FF0000"/>
                </a:solidFill>
                <a:latin typeface="Arial" pitchFamily="34" charset="0"/>
                <a:cs typeface="Zar" pitchFamily="2" charset="-78"/>
              </a:rPr>
              <a:t>نزديک به بار بايستيد</a:t>
            </a:r>
            <a:endParaRPr lang="en-US" sz="2000" b="1">
              <a:solidFill>
                <a:srgbClr val="FF0000"/>
              </a:solidFill>
              <a:latin typeface="Arial" pitchFamily="34" charset="0"/>
              <a:cs typeface="Zar" pitchFamily="2" charset="-78"/>
            </a:endParaRPr>
          </a:p>
        </p:txBody>
      </p:sp>
      <p:pic>
        <p:nvPicPr>
          <p:cNvPr id="135176" name="Picture 39" descr="LIFT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465763" y="2166938"/>
            <a:ext cx="1050925" cy="2046287"/>
          </a:xfrm>
          <a:prstGeom prst="rect">
            <a:avLst/>
          </a:prstGeom>
          <a:noFill/>
          <a:ln w="9525">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135177" name="Text Box 40"/>
          <p:cNvSpPr txBox="1">
            <a:spLocks noChangeArrowheads="1"/>
          </p:cNvSpPr>
          <p:nvPr/>
        </p:nvSpPr>
        <p:spPr bwMode="auto">
          <a:xfrm>
            <a:off x="3771900" y="2400300"/>
            <a:ext cx="1524000" cy="1552575"/>
          </a:xfrm>
          <a:prstGeom prst="rect">
            <a:avLst/>
          </a:prstGeom>
          <a:solidFill>
            <a:srgbClr val="CCFF3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000">
                <a:solidFill>
                  <a:schemeClr val="tx1"/>
                </a:solidFill>
                <a:latin typeface="IranNastaliq" pitchFamily="18" charset="0"/>
                <a:cs typeface="IranNastaliq" pitchFamily="18" charset="0"/>
              </a:defRPr>
            </a:lvl1pPr>
            <a:lvl2pPr marL="742950" indent="-285750" eaLnBrk="0" hangingPunct="0">
              <a:defRPr sz="4000">
                <a:solidFill>
                  <a:schemeClr val="tx1"/>
                </a:solidFill>
                <a:latin typeface="IranNastaliq" pitchFamily="18" charset="0"/>
                <a:cs typeface="IranNastaliq" pitchFamily="18" charset="0"/>
              </a:defRPr>
            </a:lvl2pPr>
            <a:lvl3pPr marL="1143000" indent="-228600" eaLnBrk="0" hangingPunct="0">
              <a:defRPr sz="4000">
                <a:solidFill>
                  <a:schemeClr val="tx1"/>
                </a:solidFill>
                <a:latin typeface="IranNastaliq" pitchFamily="18" charset="0"/>
                <a:cs typeface="IranNastaliq" pitchFamily="18" charset="0"/>
              </a:defRPr>
            </a:lvl3pPr>
            <a:lvl4pPr marL="1600200" indent="-228600" eaLnBrk="0" hangingPunct="0">
              <a:defRPr sz="4000">
                <a:solidFill>
                  <a:schemeClr val="tx1"/>
                </a:solidFill>
                <a:latin typeface="IranNastaliq" pitchFamily="18" charset="0"/>
                <a:cs typeface="IranNastaliq" pitchFamily="18" charset="0"/>
              </a:defRPr>
            </a:lvl4pPr>
            <a:lvl5pPr marL="2057400" indent="-228600" eaLnBrk="0" hangingPunct="0">
              <a:defRPr sz="4000">
                <a:solidFill>
                  <a:schemeClr val="tx1"/>
                </a:solidFill>
                <a:latin typeface="IranNastaliq" pitchFamily="18" charset="0"/>
                <a:cs typeface="IranNastaliq" pitchFamily="18" charset="0"/>
              </a:defRPr>
            </a:lvl5pPr>
            <a:lvl6pPr marL="2514600" indent="-228600" algn="l" rtl="0" eaLnBrk="0" fontAlgn="base" hangingPunct="0">
              <a:spcBef>
                <a:spcPct val="0"/>
              </a:spcBef>
              <a:spcAft>
                <a:spcPct val="0"/>
              </a:spcAft>
              <a:defRPr sz="4000">
                <a:solidFill>
                  <a:schemeClr val="tx1"/>
                </a:solidFill>
                <a:latin typeface="IranNastaliq" pitchFamily="18" charset="0"/>
                <a:cs typeface="IranNastaliq" pitchFamily="18" charset="0"/>
              </a:defRPr>
            </a:lvl6pPr>
            <a:lvl7pPr marL="2971800" indent="-228600" algn="l" rtl="0" eaLnBrk="0" fontAlgn="base" hangingPunct="0">
              <a:spcBef>
                <a:spcPct val="0"/>
              </a:spcBef>
              <a:spcAft>
                <a:spcPct val="0"/>
              </a:spcAft>
              <a:defRPr sz="4000">
                <a:solidFill>
                  <a:schemeClr val="tx1"/>
                </a:solidFill>
                <a:latin typeface="IranNastaliq" pitchFamily="18" charset="0"/>
                <a:cs typeface="IranNastaliq" pitchFamily="18" charset="0"/>
              </a:defRPr>
            </a:lvl7pPr>
            <a:lvl8pPr marL="3429000" indent="-228600" algn="l" rtl="0" eaLnBrk="0" fontAlgn="base" hangingPunct="0">
              <a:spcBef>
                <a:spcPct val="0"/>
              </a:spcBef>
              <a:spcAft>
                <a:spcPct val="0"/>
              </a:spcAft>
              <a:defRPr sz="4000">
                <a:solidFill>
                  <a:schemeClr val="tx1"/>
                </a:solidFill>
                <a:latin typeface="IranNastaliq" pitchFamily="18" charset="0"/>
                <a:cs typeface="IranNastaliq" pitchFamily="18" charset="0"/>
              </a:defRPr>
            </a:lvl8pPr>
            <a:lvl9pPr marL="3886200" indent="-228600" algn="l" rtl="0" eaLnBrk="0" fontAlgn="base" hangingPunct="0">
              <a:spcBef>
                <a:spcPct val="0"/>
              </a:spcBef>
              <a:spcAft>
                <a:spcPct val="0"/>
              </a:spcAft>
              <a:defRPr sz="4000">
                <a:solidFill>
                  <a:schemeClr val="tx1"/>
                </a:solidFill>
                <a:latin typeface="IranNastaliq" pitchFamily="18" charset="0"/>
                <a:cs typeface="IranNastaliq" pitchFamily="18" charset="0"/>
              </a:defRPr>
            </a:lvl9pPr>
          </a:lstStyle>
          <a:p>
            <a:pPr algn="ctr" fontAlgn="base">
              <a:spcBef>
                <a:spcPct val="50000"/>
              </a:spcBef>
              <a:spcAft>
                <a:spcPct val="0"/>
              </a:spcAft>
              <a:buFontTx/>
              <a:buChar char="•"/>
            </a:pPr>
            <a:r>
              <a:rPr lang="fa-IR" sz="2400" b="1">
                <a:solidFill>
                  <a:srgbClr val="FF0000"/>
                </a:solidFill>
                <a:latin typeface="Arial" pitchFamily="34" charset="0"/>
                <a:cs typeface="Yagut" pitchFamily="2" charset="-78"/>
              </a:rPr>
              <a:t>زانوهايتان را خم کنيد (نه کمرتان را )</a:t>
            </a:r>
            <a:endParaRPr lang="en-US" sz="2400">
              <a:solidFill>
                <a:srgbClr val="000000"/>
              </a:solidFill>
              <a:latin typeface="Times New Roman" pitchFamily="18" charset="0"/>
              <a:cs typeface="Yagut" pitchFamily="2" charset="-78"/>
            </a:endParaRPr>
          </a:p>
        </p:txBody>
      </p:sp>
      <p:sp>
        <p:nvSpPr>
          <p:cNvPr id="135178" name="Text Box 41"/>
          <p:cNvSpPr txBox="1">
            <a:spLocks noChangeArrowheads="1"/>
          </p:cNvSpPr>
          <p:nvPr/>
        </p:nvSpPr>
        <p:spPr bwMode="auto">
          <a:xfrm>
            <a:off x="7467600" y="2381250"/>
            <a:ext cx="1447800" cy="1311275"/>
          </a:xfrm>
          <a:prstGeom prst="rect">
            <a:avLst/>
          </a:prstGeom>
          <a:solidFill>
            <a:srgbClr val="FFCFA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000">
                <a:solidFill>
                  <a:schemeClr val="tx1"/>
                </a:solidFill>
                <a:latin typeface="IranNastaliq" pitchFamily="18" charset="0"/>
                <a:cs typeface="IranNastaliq" pitchFamily="18" charset="0"/>
              </a:defRPr>
            </a:lvl1pPr>
            <a:lvl2pPr marL="742950" indent="-285750" eaLnBrk="0" hangingPunct="0">
              <a:defRPr sz="4000">
                <a:solidFill>
                  <a:schemeClr val="tx1"/>
                </a:solidFill>
                <a:latin typeface="IranNastaliq" pitchFamily="18" charset="0"/>
                <a:cs typeface="IranNastaliq" pitchFamily="18" charset="0"/>
              </a:defRPr>
            </a:lvl2pPr>
            <a:lvl3pPr marL="1143000" indent="-228600" eaLnBrk="0" hangingPunct="0">
              <a:defRPr sz="4000">
                <a:solidFill>
                  <a:schemeClr val="tx1"/>
                </a:solidFill>
                <a:latin typeface="IranNastaliq" pitchFamily="18" charset="0"/>
                <a:cs typeface="IranNastaliq" pitchFamily="18" charset="0"/>
              </a:defRPr>
            </a:lvl3pPr>
            <a:lvl4pPr marL="1600200" indent="-228600" eaLnBrk="0" hangingPunct="0">
              <a:defRPr sz="4000">
                <a:solidFill>
                  <a:schemeClr val="tx1"/>
                </a:solidFill>
                <a:latin typeface="IranNastaliq" pitchFamily="18" charset="0"/>
                <a:cs typeface="IranNastaliq" pitchFamily="18" charset="0"/>
              </a:defRPr>
            </a:lvl4pPr>
            <a:lvl5pPr marL="2057400" indent="-228600" eaLnBrk="0" hangingPunct="0">
              <a:defRPr sz="4000">
                <a:solidFill>
                  <a:schemeClr val="tx1"/>
                </a:solidFill>
                <a:latin typeface="IranNastaliq" pitchFamily="18" charset="0"/>
                <a:cs typeface="IranNastaliq" pitchFamily="18" charset="0"/>
              </a:defRPr>
            </a:lvl5pPr>
            <a:lvl6pPr marL="2514600" indent="-228600" algn="l" rtl="0" eaLnBrk="0" fontAlgn="base" hangingPunct="0">
              <a:spcBef>
                <a:spcPct val="0"/>
              </a:spcBef>
              <a:spcAft>
                <a:spcPct val="0"/>
              </a:spcAft>
              <a:defRPr sz="4000">
                <a:solidFill>
                  <a:schemeClr val="tx1"/>
                </a:solidFill>
                <a:latin typeface="IranNastaliq" pitchFamily="18" charset="0"/>
                <a:cs typeface="IranNastaliq" pitchFamily="18" charset="0"/>
              </a:defRPr>
            </a:lvl6pPr>
            <a:lvl7pPr marL="2971800" indent="-228600" algn="l" rtl="0" eaLnBrk="0" fontAlgn="base" hangingPunct="0">
              <a:spcBef>
                <a:spcPct val="0"/>
              </a:spcBef>
              <a:spcAft>
                <a:spcPct val="0"/>
              </a:spcAft>
              <a:defRPr sz="4000">
                <a:solidFill>
                  <a:schemeClr val="tx1"/>
                </a:solidFill>
                <a:latin typeface="IranNastaliq" pitchFamily="18" charset="0"/>
                <a:cs typeface="IranNastaliq" pitchFamily="18" charset="0"/>
              </a:defRPr>
            </a:lvl7pPr>
            <a:lvl8pPr marL="3429000" indent="-228600" algn="l" rtl="0" eaLnBrk="0" fontAlgn="base" hangingPunct="0">
              <a:spcBef>
                <a:spcPct val="0"/>
              </a:spcBef>
              <a:spcAft>
                <a:spcPct val="0"/>
              </a:spcAft>
              <a:defRPr sz="4000">
                <a:solidFill>
                  <a:schemeClr val="tx1"/>
                </a:solidFill>
                <a:latin typeface="IranNastaliq" pitchFamily="18" charset="0"/>
                <a:cs typeface="IranNastaliq" pitchFamily="18" charset="0"/>
              </a:defRPr>
            </a:lvl8pPr>
            <a:lvl9pPr marL="3886200" indent="-228600" algn="l" rtl="0" eaLnBrk="0" fontAlgn="base" hangingPunct="0">
              <a:spcBef>
                <a:spcPct val="0"/>
              </a:spcBef>
              <a:spcAft>
                <a:spcPct val="0"/>
              </a:spcAft>
              <a:defRPr sz="4000">
                <a:solidFill>
                  <a:schemeClr val="tx1"/>
                </a:solidFill>
                <a:latin typeface="IranNastaliq" pitchFamily="18" charset="0"/>
                <a:cs typeface="IranNastaliq" pitchFamily="18" charset="0"/>
              </a:defRPr>
            </a:lvl9pPr>
          </a:lstStyle>
          <a:p>
            <a:pPr algn="ctr" fontAlgn="base">
              <a:spcBef>
                <a:spcPct val="50000"/>
              </a:spcBef>
              <a:spcAft>
                <a:spcPct val="0"/>
              </a:spcAft>
              <a:buFontTx/>
              <a:buChar char="•"/>
            </a:pPr>
            <a:r>
              <a:rPr lang="fa-IR" sz="2000" b="1">
                <a:solidFill>
                  <a:srgbClr val="FF0000"/>
                </a:solidFill>
                <a:latin typeface="Arial" pitchFamily="34" charset="0"/>
                <a:cs typeface="Zar" pitchFamily="2" charset="-78"/>
              </a:rPr>
              <a:t>اجازه دهيد نيروی پاهايتان را بار را بلند کند </a:t>
            </a:r>
            <a:endParaRPr lang="en-US" sz="2000">
              <a:solidFill>
                <a:srgbClr val="000000"/>
              </a:solidFill>
              <a:latin typeface="Times New Roman" pitchFamily="18" charset="0"/>
              <a:cs typeface="Zar" pitchFamily="2" charset="-78"/>
            </a:endParaRPr>
          </a:p>
        </p:txBody>
      </p:sp>
      <p:sp>
        <p:nvSpPr>
          <p:cNvPr id="135179" name="AutoShape 42"/>
          <p:cNvSpPr>
            <a:spLocks noChangeArrowheads="1"/>
          </p:cNvSpPr>
          <p:nvPr/>
        </p:nvSpPr>
        <p:spPr bwMode="auto">
          <a:xfrm>
            <a:off x="6743700" y="2819400"/>
            <a:ext cx="666750" cy="590550"/>
          </a:xfrm>
          <a:prstGeom prst="rightArrow">
            <a:avLst>
              <a:gd name="adj1" fmla="val 50000"/>
              <a:gd name="adj2" fmla="val 28226"/>
            </a:avLst>
          </a:prstGeom>
          <a:noFill/>
          <a:ln w="381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180" name="AutoShape 43"/>
          <p:cNvSpPr>
            <a:spLocks noChangeArrowheads="1"/>
          </p:cNvSpPr>
          <p:nvPr/>
        </p:nvSpPr>
        <p:spPr bwMode="auto">
          <a:xfrm>
            <a:off x="3200400" y="2819400"/>
            <a:ext cx="590550" cy="590550"/>
          </a:xfrm>
          <a:prstGeom prst="rightArrow">
            <a:avLst>
              <a:gd name="adj1" fmla="val 50000"/>
              <a:gd name="adj2" fmla="val 25000"/>
            </a:avLst>
          </a:prstGeom>
          <a:noFill/>
          <a:ln w="381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grpSp>
        <p:nvGrpSpPr>
          <p:cNvPr id="135181" name="Group 44"/>
          <p:cNvGrpSpPr>
            <a:grpSpLocks/>
          </p:cNvGrpSpPr>
          <p:nvPr/>
        </p:nvGrpSpPr>
        <p:grpSpPr bwMode="auto">
          <a:xfrm>
            <a:off x="2135188" y="4751388"/>
            <a:ext cx="935037" cy="1463675"/>
            <a:chOff x="1345" y="2993"/>
            <a:chExt cx="589" cy="922"/>
          </a:xfrm>
        </p:grpSpPr>
        <p:sp>
          <p:nvSpPr>
            <p:cNvPr id="135683" name="Freeform 45"/>
            <p:cNvSpPr>
              <a:spLocks/>
            </p:cNvSpPr>
            <p:nvPr/>
          </p:nvSpPr>
          <p:spPr bwMode="auto">
            <a:xfrm>
              <a:off x="1439" y="3638"/>
              <a:ext cx="60" cy="15"/>
            </a:xfrm>
            <a:custGeom>
              <a:avLst/>
              <a:gdLst>
                <a:gd name="T0" fmla="*/ 1 w 99"/>
                <a:gd name="T1" fmla="*/ 2 h 19"/>
                <a:gd name="T2" fmla="*/ 1 w 99"/>
                <a:gd name="T3" fmla="*/ 2 h 19"/>
                <a:gd name="T4" fmla="*/ 1 w 99"/>
                <a:gd name="T5" fmla="*/ 2 h 19"/>
                <a:gd name="T6" fmla="*/ 1 w 99"/>
                <a:gd name="T7" fmla="*/ 2 h 19"/>
                <a:gd name="T8" fmla="*/ 1 w 99"/>
                <a:gd name="T9" fmla="*/ 2 h 19"/>
                <a:gd name="T10" fmla="*/ 1 w 99"/>
                <a:gd name="T11" fmla="*/ 2 h 19"/>
                <a:gd name="T12" fmla="*/ 1 w 99"/>
                <a:gd name="T13" fmla="*/ 2 h 19"/>
                <a:gd name="T14" fmla="*/ 1 w 99"/>
                <a:gd name="T15" fmla="*/ 2 h 19"/>
                <a:gd name="T16" fmla="*/ 1 w 99"/>
                <a:gd name="T17" fmla="*/ 2 h 19"/>
                <a:gd name="T18" fmla="*/ 1 w 99"/>
                <a:gd name="T19" fmla="*/ 2 h 19"/>
                <a:gd name="T20" fmla="*/ 1 w 99"/>
                <a:gd name="T21" fmla="*/ 0 h 19"/>
                <a:gd name="T22" fmla="*/ 1 w 99"/>
                <a:gd name="T23" fmla="*/ 2 h 19"/>
                <a:gd name="T24" fmla="*/ 1 w 99"/>
                <a:gd name="T25" fmla="*/ 2 h 19"/>
                <a:gd name="T26" fmla="*/ 1 w 99"/>
                <a:gd name="T27" fmla="*/ 2 h 19"/>
                <a:gd name="T28" fmla="*/ 1 w 99"/>
                <a:gd name="T29" fmla="*/ 2 h 19"/>
                <a:gd name="T30" fmla="*/ 1 w 99"/>
                <a:gd name="T31" fmla="*/ 2 h 19"/>
                <a:gd name="T32" fmla="*/ 1 w 99"/>
                <a:gd name="T33" fmla="*/ 2 h 19"/>
                <a:gd name="T34" fmla="*/ 1 w 99"/>
                <a:gd name="T35" fmla="*/ 2 h 19"/>
                <a:gd name="T36" fmla="*/ 1 w 99"/>
                <a:gd name="T37" fmla="*/ 2 h 19"/>
                <a:gd name="T38" fmla="*/ 1 w 99"/>
                <a:gd name="T39" fmla="*/ 2 h 19"/>
                <a:gd name="T40" fmla="*/ 1 w 99"/>
                <a:gd name="T41" fmla="*/ 2 h 19"/>
                <a:gd name="T42" fmla="*/ 1 w 99"/>
                <a:gd name="T43" fmla="*/ 2 h 19"/>
                <a:gd name="T44" fmla="*/ 0 w 99"/>
                <a:gd name="T45" fmla="*/ 2 h 19"/>
                <a:gd name="T46" fmla="*/ 1 w 99"/>
                <a:gd name="T47" fmla="*/ 2 h 19"/>
                <a:gd name="T48" fmla="*/ 1 w 99"/>
                <a:gd name="T49" fmla="*/ 2 h 19"/>
                <a:gd name="T50" fmla="*/ 1 w 99"/>
                <a:gd name="T51" fmla="*/ 2 h 1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9"/>
                <a:gd name="T79" fmla="*/ 0 h 19"/>
                <a:gd name="T80" fmla="*/ 99 w 99"/>
                <a:gd name="T81" fmla="*/ 19 h 1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9" h="19">
                  <a:moveTo>
                    <a:pt x="2" y="11"/>
                  </a:moveTo>
                  <a:lnTo>
                    <a:pt x="4" y="18"/>
                  </a:lnTo>
                  <a:lnTo>
                    <a:pt x="16" y="19"/>
                  </a:lnTo>
                  <a:lnTo>
                    <a:pt x="27" y="19"/>
                  </a:lnTo>
                  <a:lnTo>
                    <a:pt x="40" y="19"/>
                  </a:lnTo>
                  <a:lnTo>
                    <a:pt x="53" y="17"/>
                  </a:lnTo>
                  <a:lnTo>
                    <a:pt x="64" y="16"/>
                  </a:lnTo>
                  <a:lnTo>
                    <a:pt x="77" y="14"/>
                  </a:lnTo>
                  <a:lnTo>
                    <a:pt x="88" y="11"/>
                  </a:lnTo>
                  <a:lnTo>
                    <a:pt x="99" y="7"/>
                  </a:lnTo>
                  <a:lnTo>
                    <a:pt x="97" y="0"/>
                  </a:lnTo>
                  <a:lnTo>
                    <a:pt x="86" y="4"/>
                  </a:lnTo>
                  <a:lnTo>
                    <a:pt x="77" y="7"/>
                  </a:lnTo>
                  <a:lnTo>
                    <a:pt x="64" y="9"/>
                  </a:lnTo>
                  <a:lnTo>
                    <a:pt x="53" y="10"/>
                  </a:lnTo>
                  <a:lnTo>
                    <a:pt x="40" y="10"/>
                  </a:lnTo>
                  <a:lnTo>
                    <a:pt x="27" y="10"/>
                  </a:lnTo>
                  <a:lnTo>
                    <a:pt x="16" y="10"/>
                  </a:lnTo>
                  <a:lnTo>
                    <a:pt x="4" y="11"/>
                  </a:lnTo>
                  <a:lnTo>
                    <a:pt x="7" y="18"/>
                  </a:lnTo>
                  <a:lnTo>
                    <a:pt x="4" y="10"/>
                  </a:lnTo>
                  <a:lnTo>
                    <a:pt x="1" y="11"/>
                  </a:lnTo>
                  <a:lnTo>
                    <a:pt x="0" y="15"/>
                  </a:lnTo>
                  <a:lnTo>
                    <a:pt x="1" y="18"/>
                  </a:lnTo>
                  <a:lnTo>
                    <a:pt x="4" y="19"/>
                  </a:lnTo>
                  <a:lnTo>
                    <a:pt x="2" y="1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684" name="Freeform 46"/>
            <p:cNvSpPr>
              <a:spLocks/>
            </p:cNvSpPr>
            <p:nvPr/>
          </p:nvSpPr>
          <p:spPr bwMode="auto">
            <a:xfrm>
              <a:off x="1384" y="3016"/>
              <a:ext cx="136" cy="148"/>
            </a:xfrm>
            <a:custGeom>
              <a:avLst/>
              <a:gdLst>
                <a:gd name="T0" fmla="*/ 1 w 224"/>
                <a:gd name="T1" fmla="*/ 1 h 206"/>
                <a:gd name="T2" fmla="*/ 1 w 224"/>
                <a:gd name="T3" fmla="*/ 1 h 206"/>
                <a:gd name="T4" fmla="*/ 1 w 224"/>
                <a:gd name="T5" fmla="*/ 2 h 206"/>
                <a:gd name="T6" fmla="*/ 1 w 224"/>
                <a:gd name="T7" fmla="*/ 2 h 206"/>
                <a:gd name="T8" fmla="*/ 1 w 224"/>
                <a:gd name="T9" fmla="*/ 2 h 206"/>
                <a:gd name="T10" fmla="*/ 1 w 224"/>
                <a:gd name="T11" fmla="*/ 1 h 206"/>
                <a:gd name="T12" fmla="*/ 0 w 224"/>
                <a:gd name="T13" fmla="*/ 1 h 206"/>
                <a:gd name="T14" fmla="*/ 1 w 224"/>
                <a:gd name="T15" fmla="*/ 1 h 206"/>
                <a:gd name="T16" fmla="*/ 1 w 224"/>
                <a:gd name="T17" fmla="*/ 1 h 206"/>
                <a:gd name="T18" fmla="*/ 1 w 224"/>
                <a:gd name="T19" fmla="*/ 1 h 206"/>
                <a:gd name="T20" fmla="*/ 1 w 224"/>
                <a:gd name="T21" fmla="*/ 0 h 206"/>
                <a:gd name="T22" fmla="*/ 1 w 224"/>
                <a:gd name="T23" fmla="*/ 1 h 206"/>
                <a:gd name="T24" fmla="*/ 1 w 224"/>
                <a:gd name="T25" fmla="*/ 1 h 206"/>
                <a:gd name="T26" fmla="*/ 1 w 224"/>
                <a:gd name="T27" fmla="*/ 1 h 206"/>
                <a:gd name="T28" fmla="*/ 1 w 224"/>
                <a:gd name="T29" fmla="*/ 1 h 206"/>
                <a:gd name="T30" fmla="*/ 1 w 224"/>
                <a:gd name="T31" fmla="*/ 1 h 206"/>
                <a:gd name="T32" fmla="*/ 1 w 224"/>
                <a:gd name="T33" fmla="*/ 1 h 206"/>
                <a:gd name="T34" fmla="*/ 1 w 224"/>
                <a:gd name="T35" fmla="*/ 1 h 206"/>
                <a:gd name="T36" fmla="*/ 1 w 224"/>
                <a:gd name="T37" fmla="*/ 1 h 206"/>
                <a:gd name="T38" fmla="*/ 1 w 224"/>
                <a:gd name="T39" fmla="*/ 1 h 206"/>
                <a:gd name="T40" fmla="*/ 1 w 224"/>
                <a:gd name="T41" fmla="*/ 1 h 206"/>
                <a:gd name="T42" fmla="*/ 1 w 224"/>
                <a:gd name="T43" fmla="*/ 1 h 206"/>
                <a:gd name="T44" fmla="*/ 1 w 224"/>
                <a:gd name="T45" fmla="*/ 1 h 206"/>
                <a:gd name="T46" fmla="*/ 1 w 224"/>
                <a:gd name="T47" fmla="*/ 1 h 206"/>
                <a:gd name="T48" fmla="*/ 1 w 224"/>
                <a:gd name="T49" fmla="*/ 1 h 206"/>
                <a:gd name="T50" fmla="*/ 1 w 224"/>
                <a:gd name="T51" fmla="*/ 1 h 206"/>
                <a:gd name="T52" fmla="*/ 1 w 224"/>
                <a:gd name="T53" fmla="*/ 1 h 206"/>
                <a:gd name="T54" fmla="*/ 1 w 224"/>
                <a:gd name="T55" fmla="*/ 1 h 206"/>
                <a:gd name="T56" fmla="*/ 1 w 224"/>
                <a:gd name="T57" fmla="*/ 1 h 206"/>
                <a:gd name="T58" fmla="*/ 1 w 224"/>
                <a:gd name="T59" fmla="*/ 1 h 206"/>
                <a:gd name="T60" fmla="*/ 1 w 224"/>
                <a:gd name="T61" fmla="*/ 1 h 206"/>
                <a:gd name="T62" fmla="*/ 1 w 224"/>
                <a:gd name="T63" fmla="*/ 1 h 206"/>
                <a:gd name="T64" fmla="*/ 1 w 224"/>
                <a:gd name="T65" fmla="*/ 1 h 206"/>
                <a:gd name="T66" fmla="*/ 1 w 224"/>
                <a:gd name="T67" fmla="*/ 1 h 20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24"/>
                <a:gd name="T103" fmla="*/ 0 h 206"/>
                <a:gd name="T104" fmla="*/ 224 w 224"/>
                <a:gd name="T105" fmla="*/ 206 h 20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24" h="206">
                  <a:moveTo>
                    <a:pt x="78" y="132"/>
                  </a:moveTo>
                  <a:lnTo>
                    <a:pt x="71" y="145"/>
                  </a:lnTo>
                  <a:lnTo>
                    <a:pt x="67" y="160"/>
                  </a:lnTo>
                  <a:lnTo>
                    <a:pt x="64" y="173"/>
                  </a:lnTo>
                  <a:lnTo>
                    <a:pt x="62" y="181"/>
                  </a:lnTo>
                  <a:lnTo>
                    <a:pt x="57" y="187"/>
                  </a:lnTo>
                  <a:lnTo>
                    <a:pt x="52" y="193"/>
                  </a:lnTo>
                  <a:lnTo>
                    <a:pt x="45" y="200"/>
                  </a:lnTo>
                  <a:lnTo>
                    <a:pt x="39" y="206"/>
                  </a:lnTo>
                  <a:lnTo>
                    <a:pt x="31" y="193"/>
                  </a:lnTo>
                  <a:lnTo>
                    <a:pt x="22" y="178"/>
                  </a:lnTo>
                  <a:lnTo>
                    <a:pt x="11" y="161"/>
                  </a:lnTo>
                  <a:lnTo>
                    <a:pt x="4" y="142"/>
                  </a:lnTo>
                  <a:lnTo>
                    <a:pt x="0" y="122"/>
                  </a:lnTo>
                  <a:lnTo>
                    <a:pt x="0" y="100"/>
                  </a:lnTo>
                  <a:lnTo>
                    <a:pt x="5" y="78"/>
                  </a:lnTo>
                  <a:lnTo>
                    <a:pt x="20" y="55"/>
                  </a:lnTo>
                  <a:lnTo>
                    <a:pt x="39" y="35"/>
                  </a:lnTo>
                  <a:lnTo>
                    <a:pt x="57" y="20"/>
                  </a:lnTo>
                  <a:lnTo>
                    <a:pt x="76" y="10"/>
                  </a:lnTo>
                  <a:lnTo>
                    <a:pt x="94" y="3"/>
                  </a:lnTo>
                  <a:lnTo>
                    <a:pt x="111" y="0"/>
                  </a:lnTo>
                  <a:lnTo>
                    <a:pt x="128" y="1"/>
                  </a:lnTo>
                  <a:lnTo>
                    <a:pt x="144" y="4"/>
                  </a:lnTo>
                  <a:lnTo>
                    <a:pt x="158" y="11"/>
                  </a:lnTo>
                  <a:lnTo>
                    <a:pt x="162" y="14"/>
                  </a:lnTo>
                  <a:lnTo>
                    <a:pt x="168" y="20"/>
                  </a:lnTo>
                  <a:lnTo>
                    <a:pt x="175" y="26"/>
                  </a:lnTo>
                  <a:lnTo>
                    <a:pt x="181" y="32"/>
                  </a:lnTo>
                  <a:lnTo>
                    <a:pt x="188" y="39"/>
                  </a:lnTo>
                  <a:lnTo>
                    <a:pt x="193" y="43"/>
                  </a:lnTo>
                  <a:lnTo>
                    <a:pt x="198" y="48"/>
                  </a:lnTo>
                  <a:lnTo>
                    <a:pt x="200" y="50"/>
                  </a:lnTo>
                  <a:lnTo>
                    <a:pt x="205" y="55"/>
                  </a:lnTo>
                  <a:lnTo>
                    <a:pt x="213" y="62"/>
                  </a:lnTo>
                  <a:lnTo>
                    <a:pt x="220" y="69"/>
                  </a:lnTo>
                  <a:lnTo>
                    <a:pt x="224" y="74"/>
                  </a:lnTo>
                  <a:lnTo>
                    <a:pt x="223" y="84"/>
                  </a:lnTo>
                  <a:lnTo>
                    <a:pt x="219" y="93"/>
                  </a:lnTo>
                  <a:lnTo>
                    <a:pt x="211" y="100"/>
                  </a:lnTo>
                  <a:lnTo>
                    <a:pt x="205" y="103"/>
                  </a:lnTo>
                  <a:lnTo>
                    <a:pt x="199" y="104"/>
                  </a:lnTo>
                  <a:lnTo>
                    <a:pt x="193" y="104"/>
                  </a:lnTo>
                  <a:lnTo>
                    <a:pt x="186" y="104"/>
                  </a:lnTo>
                  <a:lnTo>
                    <a:pt x="181" y="102"/>
                  </a:lnTo>
                  <a:lnTo>
                    <a:pt x="175" y="99"/>
                  </a:lnTo>
                  <a:lnTo>
                    <a:pt x="169" y="94"/>
                  </a:lnTo>
                  <a:lnTo>
                    <a:pt x="162" y="90"/>
                  </a:lnTo>
                  <a:lnTo>
                    <a:pt x="154" y="89"/>
                  </a:lnTo>
                  <a:lnTo>
                    <a:pt x="147" y="90"/>
                  </a:lnTo>
                  <a:lnTo>
                    <a:pt x="143" y="93"/>
                  </a:lnTo>
                  <a:lnTo>
                    <a:pt x="139" y="97"/>
                  </a:lnTo>
                  <a:lnTo>
                    <a:pt x="138" y="104"/>
                  </a:lnTo>
                  <a:lnTo>
                    <a:pt x="138" y="109"/>
                  </a:lnTo>
                  <a:lnTo>
                    <a:pt x="139" y="112"/>
                  </a:lnTo>
                  <a:lnTo>
                    <a:pt x="139" y="115"/>
                  </a:lnTo>
                  <a:lnTo>
                    <a:pt x="140" y="117"/>
                  </a:lnTo>
                  <a:lnTo>
                    <a:pt x="137" y="119"/>
                  </a:lnTo>
                  <a:lnTo>
                    <a:pt x="131" y="123"/>
                  </a:lnTo>
                  <a:lnTo>
                    <a:pt x="128" y="126"/>
                  </a:lnTo>
                  <a:lnTo>
                    <a:pt x="125" y="128"/>
                  </a:lnTo>
                  <a:lnTo>
                    <a:pt x="120" y="125"/>
                  </a:lnTo>
                  <a:lnTo>
                    <a:pt x="114" y="124"/>
                  </a:lnTo>
                  <a:lnTo>
                    <a:pt x="108" y="123"/>
                  </a:lnTo>
                  <a:lnTo>
                    <a:pt x="103" y="122"/>
                  </a:lnTo>
                  <a:lnTo>
                    <a:pt x="98" y="123"/>
                  </a:lnTo>
                  <a:lnTo>
                    <a:pt x="92" y="125"/>
                  </a:lnTo>
                  <a:lnTo>
                    <a:pt x="85" y="127"/>
                  </a:lnTo>
                  <a:lnTo>
                    <a:pt x="78" y="13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685" name="Freeform 47"/>
            <p:cNvSpPr>
              <a:spLocks/>
            </p:cNvSpPr>
            <p:nvPr/>
          </p:nvSpPr>
          <p:spPr bwMode="auto">
            <a:xfrm>
              <a:off x="1419" y="3109"/>
              <a:ext cx="14" cy="39"/>
            </a:xfrm>
            <a:custGeom>
              <a:avLst/>
              <a:gdLst>
                <a:gd name="T0" fmla="*/ 1 w 22"/>
                <a:gd name="T1" fmla="*/ 1 h 54"/>
                <a:gd name="T2" fmla="*/ 1 w 22"/>
                <a:gd name="T3" fmla="*/ 1 h 54"/>
                <a:gd name="T4" fmla="*/ 1 w 22"/>
                <a:gd name="T5" fmla="*/ 1 h 54"/>
                <a:gd name="T6" fmla="*/ 1 w 22"/>
                <a:gd name="T7" fmla="*/ 1 h 54"/>
                <a:gd name="T8" fmla="*/ 1 w 22"/>
                <a:gd name="T9" fmla="*/ 1 h 54"/>
                <a:gd name="T10" fmla="*/ 1 w 22"/>
                <a:gd name="T11" fmla="*/ 1 h 54"/>
                <a:gd name="T12" fmla="*/ 1 w 22"/>
                <a:gd name="T13" fmla="*/ 0 h 54"/>
                <a:gd name="T14" fmla="*/ 1 w 22"/>
                <a:gd name="T15" fmla="*/ 1 h 54"/>
                <a:gd name="T16" fmla="*/ 1 w 22"/>
                <a:gd name="T17" fmla="*/ 1 h 54"/>
                <a:gd name="T18" fmla="*/ 1 w 22"/>
                <a:gd name="T19" fmla="*/ 1 h 54"/>
                <a:gd name="T20" fmla="*/ 0 w 22"/>
                <a:gd name="T21" fmla="*/ 1 h 54"/>
                <a:gd name="T22" fmla="*/ 0 w 22"/>
                <a:gd name="T23" fmla="*/ 1 h 54"/>
                <a:gd name="T24" fmla="*/ 1 w 22"/>
                <a:gd name="T25" fmla="*/ 1 h 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
                <a:gd name="T40" fmla="*/ 0 h 54"/>
                <a:gd name="T41" fmla="*/ 22 w 22"/>
                <a:gd name="T42" fmla="*/ 54 h 5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 h="54">
                  <a:moveTo>
                    <a:pt x="7" y="53"/>
                  </a:moveTo>
                  <a:lnTo>
                    <a:pt x="7" y="54"/>
                  </a:lnTo>
                  <a:lnTo>
                    <a:pt x="10" y="43"/>
                  </a:lnTo>
                  <a:lnTo>
                    <a:pt x="12" y="30"/>
                  </a:lnTo>
                  <a:lnTo>
                    <a:pt x="17" y="16"/>
                  </a:lnTo>
                  <a:lnTo>
                    <a:pt x="22" y="4"/>
                  </a:lnTo>
                  <a:lnTo>
                    <a:pt x="18" y="0"/>
                  </a:lnTo>
                  <a:lnTo>
                    <a:pt x="10" y="13"/>
                  </a:lnTo>
                  <a:lnTo>
                    <a:pt x="5" y="30"/>
                  </a:lnTo>
                  <a:lnTo>
                    <a:pt x="3" y="43"/>
                  </a:lnTo>
                  <a:lnTo>
                    <a:pt x="0" y="49"/>
                  </a:lnTo>
                  <a:lnTo>
                    <a:pt x="0" y="50"/>
                  </a:lnTo>
                  <a:lnTo>
                    <a:pt x="7" y="5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686" name="Freeform 48"/>
            <p:cNvSpPr>
              <a:spLocks/>
            </p:cNvSpPr>
            <p:nvPr/>
          </p:nvSpPr>
          <p:spPr bwMode="auto">
            <a:xfrm>
              <a:off x="1406" y="3145"/>
              <a:ext cx="18" cy="20"/>
            </a:xfrm>
            <a:custGeom>
              <a:avLst/>
              <a:gdLst>
                <a:gd name="T0" fmla="*/ 0 w 30"/>
                <a:gd name="T1" fmla="*/ 1 h 28"/>
                <a:gd name="T2" fmla="*/ 1 w 30"/>
                <a:gd name="T3" fmla="*/ 1 h 28"/>
                <a:gd name="T4" fmla="*/ 1 w 30"/>
                <a:gd name="T5" fmla="*/ 1 h 28"/>
                <a:gd name="T6" fmla="*/ 1 w 30"/>
                <a:gd name="T7" fmla="*/ 1 h 28"/>
                <a:gd name="T8" fmla="*/ 1 w 30"/>
                <a:gd name="T9" fmla="*/ 1 h 28"/>
                <a:gd name="T10" fmla="*/ 1 w 30"/>
                <a:gd name="T11" fmla="*/ 1 h 28"/>
                <a:gd name="T12" fmla="*/ 1 w 30"/>
                <a:gd name="T13" fmla="*/ 0 h 28"/>
                <a:gd name="T14" fmla="*/ 1 w 30"/>
                <a:gd name="T15" fmla="*/ 1 h 28"/>
                <a:gd name="T16" fmla="*/ 1 w 30"/>
                <a:gd name="T17" fmla="*/ 1 h 28"/>
                <a:gd name="T18" fmla="*/ 1 w 30"/>
                <a:gd name="T19" fmla="*/ 1 h 28"/>
                <a:gd name="T20" fmla="*/ 1 w 30"/>
                <a:gd name="T21" fmla="*/ 1 h 28"/>
                <a:gd name="T22" fmla="*/ 1 w 30"/>
                <a:gd name="T23" fmla="*/ 1 h 28"/>
                <a:gd name="T24" fmla="*/ 1 w 30"/>
                <a:gd name="T25" fmla="*/ 1 h 28"/>
                <a:gd name="T26" fmla="*/ 1 w 30"/>
                <a:gd name="T27" fmla="*/ 1 h 28"/>
                <a:gd name="T28" fmla="*/ 1 w 30"/>
                <a:gd name="T29" fmla="*/ 1 h 28"/>
                <a:gd name="T30" fmla="*/ 1 w 30"/>
                <a:gd name="T31" fmla="*/ 1 h 28"/>
                <a:gd name="T32" fmla="*/ 1 w 30"/>
                <a:gd name="T33" fmla="*/ 1 h 28"/>
                <a:gd name="T34" fmla="*/ 0 w 30"/>
                <a:gd name="T35" fmla="*/ 1 h 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8"/>
                <a:gd name="T56" fmla="*/ 30 w 30"/>
                <a:gd name="T57" fmla="*/ 28 h 2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8">
                  <a:moveTo>
                    <a:pt x="0" y="28"/>
                  </a:moveTo>
                  <a:lnTo>
                    <a:pt x="6" y="28"/>
                  </a:lnTo>
                  <a:lnTo>
                    <a:pt x="12" y="22"/>
                  </a:lnTo>
                  <a:lnTo>
                    <a:pt x="19" y="15"/>
                  </a:lnTo>
                  <a:lnTo>
                    <a:pt x="25" y="10"/>
                  </a:lnTo>
                  <a:lnTo>
                    <a:pt x="30" y="3"/>
                  </a:lnTo>
                  <a:lnTo>
                    <a:pt x="23" y="0"/>
                  </a:lnTo>
                  <a:lnTo>
                    <a:pt x="20" y="5"/>
                  </a:lnTo>
                  <a:lnTo>
                    <a:pt x="14" y="11"/>
                  </a:lnTo>
                  <a:lnTo>
                    <a:pt x="7" y="18"/>
                  </a:lnTo>
                  <a:lnTo>
                    <a:pt x="2" y="23"/>
                  </a:lnTo>
                  <a:lnTo>
                    <a:pt x="7" y="23"/>
                  </a:lnTo>
                  <a:lnTo>
                    <a:pt x="2" y="23"/>
                  </a:lnTo>
                  <a:lnTo>
                    <a:pt x="2" y="26"/>
                  </a:lnTo>
                  <a:lnTo>
                    <a:pt x="3" y="27"/>
                  </a:lnTo>
                  <a:lnTo>
                    <a:pt x="4" y="28"/>
                  </a:lnTo>
                  <a:lnTo>
                    <a:pt x="6" y="28"/>
                  </a:lnTo>
                  <a:lnTo>
                    <a:pt x="0" y="2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687" name="Freeform 49"/>
            <p:cNvSpPr>
              <a:spLocks/>
            </p:cNvSpPr>
            <p:nvPr/>
          </p:nvSpPr>
          <p:spPr bwMode="auto">
            <a:xfrm>
              <a:off x="1382" y="3053"/>
              <a:ext cx="28" cy="112"/>
            </a:xfrm>
            <a:custGeom>
              <a:avLst/>
              <a:gdLst>
                <a:gd name="T0" fmla="*/ 1 w 46"/>
                <a:gd name="T1" fmla="*/ 0 h 156"/>
                <a:gd name="T2" fmla="*/ 1 w 46"/>
                <a:gd name="T3" fmla="*/ 0 h 156"/>
                <a:gd name="T4" fmla="*/ 1 w 46"/>
                <a:gd name="T5" fmla="*/ 1 h 156"/>
                <a:gd name="T6" fmla="*/ 0 w 46"/>
                <a:gd name="T7" fmla="*/ 1 h 156"/>
                <a:gd name="T8" fmla="*/ 0 w 46"/>
                <a:gd name="T9" fmla="*/ 1 h 156"/>
                <a:gd name="T10" fmla="*/ 1 w 46"/>
                <a:gd name="T11" fmla="*/ 1 h 156"/>
                <a:gd name="T12" fmla="*/ 1 w 46"/>
                <a:gd name="T13" fmla="*/ 1 h 156"/>
                <a:gd name="T14" fmla="*/ 1 w 46"/>
                <a:gd name="T15" fmla="*/ 1 h 156"/>
                <a:gd name="T16" fmla="*/ 1 w 46"/>
                <a:gd name="T17" fmla="*/ 1 h 156"/>
                <a:gd name="T18" fmla="*/ 1 w 46"/>
                <a:gd name="T19" fmla="*/ 1 h 156"/>
                <a:gd name="T20" fmla="*/ 1 w 46"/>
                <a:gd name="T21" fmla="*/ 1 h 156"/>
                <a:gd name="T22" fmla="*/ 1 w 46"/>
                <a:gd name="T23" fmla="*/ 1 h 156"/>
                <a:gd name="T24" fmla="*/ 1 w 46"/>
                <a:gd name="T25" fmla="*/ 1 h 156"/>
                <a:gd name="T26" fmla="*/ 1 w 46"/>
                <a:gd name="T27" fmla="*/ 1 h 156"/>
                <a:gd name="T28" fmla="*/ 1 w 46"/>
                <a:gd name="T29" fmla="*/ 1 h 156"/>
                <a:gd name="T30" fmla="*/ 1 w 46"/>
                <a:gd name="T31" fmla="*/ 1 h 156"/>
                <a:gd name="T32" fmla="*/ 1 w 46"/>
                <a:gd name="T33" fmla="*/ 1 h 156"/>
                <a:gd name="T34" fmla="*/ 1 w 46"/>
                <a:gd name="T35" fmla="*/ 1 h 156"/>
                <a:gd name="T36" fmla="*/ 1 w 46"/>
                <a:gd name="T37" fmla="*/ 1 h 156"/>
                <a:gd name="T38" fmla="*/ 1 w 46"/>
                <a:gd name="T39" fmla="*/ 1 h 156"/>
                <a:gd name="T40" fmla="*/ 1 w 46"/>
                <a:gd name="T41" fmla="*/ 0 h 15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6"/>
                <a:gd name="T64" fmla="*/ 0 h 156"/>
                <a:gd name="T65" fmla="*/ 46 w 46"/>
                <a:gd name="T66" fmla="*/ 156 h 15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6" h="156">
                  <a:moveTo>
                    <a:pt x="21" y="0"/>
                  </a:moveTo>
                  <a:lnTo>
                    <a:pt x="21" y="0"/>
                  </a:lnTo>
                  <a:lnTo>
                    <a:pt x="6" y="25"/>
                  </a:lnTo>
                  <a:lnTo>
                    <a:pt x="0" y="48"/>
                  </a:lnTo>
                  <a:lnTo>
                    <a:pt x="0" y="70"/>
                  </a:lnTo>
                  <a:lnTo>
                    <a:pt x="5" y="91"/>
                  </a:lnTo>
                  <a:lnTo>
                    <a:pt x="12" y="110"/>
                  </a:lnTo>
                  <a:lnTo>
                    <a:pt x="22" y="128"/>
                  </a:lnTo>
                  <a:lnTo>
                    <a:pt x="31" y="143"/>
                  </a:lnTo>
                  <a:lnTo>
                    <a:pt x="39" y="156"/>
                  </a:lnTo>
                  <a:lnTo>
                    <a:pt x="46" y="151"/>
                  </a:lnTo>
                  <a:lnTo>
                    <a:pt x="38" y="139"/>
                  </a:lnTo>
                  <a:lnTo>
                    <a:pt x="29" y="124"/>
                  </a:lnTo>
                  <a:lnTo>
                    <a:pt x="19" y="108"/>
                  </a:lnTo>
                  <a:lnTo>
                    <a:pt x="12" y="89"/>
                  </a:lnTo>
                  <a:lnTo>
                    <a:pt x="7" y="70"/>
                  </a:lnTo>
                  <a:lnTo>
                    <a:pt x="7" y="48"/>
                  </a:lnTo>
                  <a:lnTo>
                    <a:pt x="13" y="27"/>
                  </a:lnTo>
                  <a:lnTo>
                    <a:pt x="28" y="5"/>
                  </a:lnTo>
                  <a:lnTo>
                    <a:pt x="21"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688" name="Freeform 50"/>
            <p:cNvSpPr>
              <a:spLocks/>
            </p:cNvSpPr>
            <p:nvPr/>
          </p:nvSpPr>
          <p:spPr bwMode="auto">
            <a:xfrm>
              <a:off x="1394" y="3013"/>
              <a:ext cx="89" cy="45"/>
            </a:xfrm>
            <a:custGeom>
              <a:avLst/>
              <a:gdLst>
                <a:gd name="T0" fmla="*/ 1 w 145"/>
                <a:gd name="T1" fmla="*/ 1 h 61"/>
                <a:gd name="T2" fmla="*/ 1 w 145"/>
                <a:gd name="T3" fmla="*/ 1 h 61"/>
                <a:gd name="T4" fmla="*/ 1 w 145"/>
                <a:gd name="T5" fmla="*/ 1 h 61"/>
                <a:gd name="T6" fmla="*/ 1 w 145"/>
                <a:gd name="T7" fmla="*/ 1 h 61"/>
                <a:gd name="T8" fmla="*/ 1 w 145"/>
                <a:gd name="T9" fmla="*/ 0 h 61"/>
                <a:gd name="T10" fmla="*/ 1 w 145"/>
                <a:gd name="T11" fmla="*/ 1 h 61"/>
                <a:gd name="T12" fmla="*/ 1 w 145"/>
                <a:gd name="T13" fmla="*/ 1 h 61"/>
                <a:gd name="T14" fmla="*/ 1 w 145"/>
                <a:gd name="T15" fmla="*/ 1 h 61"/>
                <a:gd name="T16" fmla="*/ 1 w 145"/>
                <a:gd name="T17" fmla="*/ 1 h 61"/>
                <a:gd name="T18" fmla="*/ 0 w 145"/>
                <a:gd name="T19" fmla="*/ 1 h 61"/>
                <a:gd name="T20" fmla="*/ 1 w 145"/>
                <a:gd name="T21" fmla="*/ 1 h 61"/>
                <a:gd name="T22" fmla="*/ 1 w 145"/>
                <a:gd name="T23" fmla="*/ 1 h 61"/>
                <a:gd name="T24" fmla="*/ 1 w 145"/>
                <a:gd name="T25" fmla="*/ 1 h 61"/>
                <a:gd name="T26" fmla="*/ 1 w 145"/>
                <a:gd name="T27" fmla="*/ 1 h 61"/>
                <a:gd name="T28" fmla="*/ 1 w 145"/>
                <a:gd name="T29" fmla="*/ 1 h 61"/>
                <a:gd name="T30" fmla="*/ 1 w 145"/>
                <a:gd name="T31" fmla="*/ 1 h 61"/>
                <a:gd name="T32" fmla="*/ 1 w 145"/>
                <a:gd name="T33" fmla="*/ 1 h 61"/>
                <a:gd name="T34" fmla="*/ 1 w 145"/>
                <a:gd name="T35" fmla="*/ 1 h 61"/>
                <a:gd name="T36" fmla="*/ 1 w 145"/>
                <a:gd name="T37" fmla="*/ 1 h 61"/>
                <a:gd name="T38" fmla="*/ 1 w 145"/>
                <a:gd name="T39" fmla="*/ 1 h 61"/>
                <a:gd name="T40" fmla="*/ 1 w 145"/>
                <a:gd name="T41" fmla="*/ 1 h 61"/>
                <a:gd name="T42" fmla="*/ 1 w 145"/>
                <a:gd name="T43" fmla="*/ 1 h 61"/>
                <a:gd name="T44" fmla="*/ 1 w 145"/>
                <a:gd name="T45" fmla="*/ 1 h 61"/>
                <a:gd name="T46" fmla="*/ 1 w 145"/>
                <a:gd name="T47" fmla="*/ 1 h 61"/>
                <a:gd name="T48" fmla="*/ 1 w 145"/>
                <a:gd name="T49" fmla="*/ 1 h 6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5"/>
                <a:gd name="T76" fmla="*/ 0 h 61"/>
                <a:gd name="T77" fmla="*/ 145 w 145"/>
                <a:gd name="T78" fmla="*/ 61 h 6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5" h="61">
                  <a:moveTo>
                    <a:pt x="143" y="12"/>
                  </a:moveTo>
                  <a:lnTo>
                    <a:pt x="143" y="12"/>
                  </a:lnTo>
                  <a:lnTo>
                    <a:pt x="128" y="5"/>
                  </a:lnTo>
                  <a:lnTo>
                    <a:pt x="111" y="1"/>
                  </a:lnTo>
                  <a:lnTo>
                    <a:pt x="94" y="0"/>
                  </a:lnTo>
                  <a:lnTo>
                    <a:pt x="76" y="4"/>
                  </a:lnTo>
                  <a:lnTo>
                    <a:pt x="58" y="10"/>
                  </a:lnTo>
                  <a:lnTo>
                    <a:pt x="38" y="21"/>
                  </a:lnTo>
                  <a:lnTo>
                    <a:pt x="20" y="37"/>
                  </a:lnTo>
                  <a:lnTo>
                    <a:pt x="0" y="56"/>
                  </a:lnTo>
                  <a:lnTo>
                    <a:pt x="7" y="61"/>
                  </a:lnTo>
                  <a:lnTo>
                    <a:pt x="24" y="42"/>
                  </a:lnTo>
                  <a:lnTo>
                    <a:pt x="43" y="28"/>
                  </a:lnTo>
                  <a:lnTo>
                    <a:pt x="60" y="17"/>
                  </a:lnTo>
                  <a:lnTo>
                    <a:pt x="78" y="10"/>
                  </a:lnTo>
                  <a:lnTo>
                    <a:pt x="94" y="7"/>
                  </a:lnTo>
                  <a:lnTo>
                    <a:pt x="111" y="8"/>
                  </a:lnTo>
                  <a:lnTo>
                    <a:pt x="126" y="12"/>
                  </a:lnTo>
                  <a:lnTo>
                    <a:pt x="138" y="18"/>
                  </a:lnTo>
                  <a:lnTo>
                    <a:pt x="142" y="18"/>
                  </a:lnTo>
                  <a:lnTo>
                    <a:pt x="144" y="16"/>
                  </a:lnTo>
                  <a:lnTo>
                    <a:pt x="145" y="14"/>
                  </a:lnTo>
                  <a:lnTo>
                    <a:pt x="143" y="1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689" name="Freeform 51"/>
            <p:cNvSpPr>
              <a:spLocks/>
            </p:cNvSpPr>
            <p:nvPr/>
          </p:nvSpPr>
          <p:spPr bwMode="auto">
            <a:xfrm>
              <a:off x="1479" y="3022"/>
              <a:ext cx="28" cy="33"/>
            </a:xfrm>
            <a:custGeom>
              <a:avLst/>
              <a:gdLst>
                <a:gd name="T0" fmla="*/ 1 w 47"/>
                <a:gd name="T1" fmla="*/ 1 h 46"/>
                <a:gd name="T2" fmla="*/ 1 w 47"/>
                <a:gd name="T3" fmla="*/ 1 h 46"/>
                <a:gd name="T4" fmla="*/ 1 w 47"/>
                <a:gd name="T5" fmla="*/ 1 h 46"/>
                <a:gd name="T6" fmla="*/ 1 w 47"/>
                <a:gd name="T7" fmla="*/ 1 h 46"/>
                <a:gd name="T8" fmla="*/ 1 w 47"/>
                <a:gd name="T9" fmla="*/ 1 h 46"/>
                <a:gd name="T10" fmla="*/ 1 w 47"/>
                <a:gd name="T11" fmla="*/ 1 h 46"/>
                <a:gd name="T12" fmla="*/ 1 w 47"/>
                <a:gd name="T13" fmla="*/ 1 h 46"/>
                <a:gd name="T14" fmla="*/ 1 w 47"/>
                <a:gd name="T15" fmla="*/ 1 h 46"/>
                <a:gd name="T16" fmla="*/ 1 w 47"/>
                <a:gd name="T17" fmla="*/ 1 h 46"/>
                <a:gd name="T18" fmla="*/ 1 w 47"/>
                <a:gd name="T19" fmla="*/ 0 h 46"/>
                <a:gd name="T20" fmla="*/ 0 w 47"/>
                <a:gd name="T21" fmla="*/ 1 h 46"/>
                <a:gd name="T22" fmla="*/ 1 w 47"/>
                <a:gd name="T23" fmla="*/ 1 h 46"/>
                <a:gd name="T24" fmla="*/ 1 w 47"/>
                <a:gd name="T25" fmla="*/ 1 h 46"/>
                <a:gd name="T26" fmla="*/ 1 w 47"/>
                <a:gd name="T27" fmla="*/ 1 h 46"/>
                <a:gd name="T28" fmla="*/ 1 w 47"/>
                <a:gd name="T29" fmla="*/ 1 h 46"/>
                <a:gd name="T30" fmla="*/ 1 w 47"/>
                <a:gd name="T31" fmla="*/ 1 h 46"/>
                <a:gd name="T32" fmla="*/ 1 w 47"/>
                <a:gd name="T33" fmla="*/ 1 h 46"/>
                <a:gd name="T34" fmla="*/ 1 w 47"/>
                <a:gd name="T35" fmla="*/ 1 h 46"/>
                <a:gd name="T36" fmla="*/ 1 w 47"/>
                <a:gd name="T37" fmla="*/ 1 h 46"/>
                <a:gd name="T38" fmla="*/ 1 w 47"/>
                <a:gd name="T39" fmla="*/ 1 h 46"/>
                <a:gd name="T40" fmla="*/ 1 w 47"/>
                <a:gd name="T41" fmla="*/ 1 h 4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7"/>
                <a:gd name="T64" fmla="*/ 0 h 46"/>
                <a:gd name="T65" fmla="*/ 47 w 47"/>
                <a:gd name="T66" fmla="*/ 46 h 4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7" h="46">
                  <a:moveTo>
                    <a:pt x="47" y="40"/>
                  </a:moveTo>
                  <a:lnTo>
                    <a:pt x="47" y="39"/>
                  </a:lnTo>
                  <a:lnTo>
                    <a:pt x="45" y="38"/>
                  </a:lnTo>
                  <a:lnTo>
                    <a:pt x="41" y="33"/>
                  </a:lnTo>
                  <a:lnTo>
                    <a:pt x="35" y="28"/>
                  </a:lnTo>
                  <a:lnTo>
                    <a:pt x="28" y="21"/>
                  </a:lnTo>
                  <a:lnTo>
                    <a:pt x="22" y="16"/>
                  </a:lnTo>
                  <a:lnTo>
                    <a:pt x="15" y="10"/>
                  </a:lnTo>
                  <a:lnTo>
                    <a:pt x="9" y="4"/>
                  </a:lnTo>
                  <a:lnTo>
                    <a:pt x="5" y="0"/>
                  </a:lnTo>
                  <a:lnTo>
                    <a:pt x="0" y="6"/>
                  </a:lnTo>
                  <a:lnTo>
                    <a:pt x="5" y="9"/>
                  </a:lnTo>
                  <a:lnTo>
                    <a:pt x="11" y="15"/>
                  </a:lnTo>
                  <a:lnTo>
                    <a:pt x="18" y="20"/>
                  </a:lnTo>
                  <a:lnTo>
                    <a:pt x="23" y="26"/>
                  </a:lnTo>
                  <a:lnTo>
                    <a:pt x="30" y="33"/>
                  </a:lnTo>
                  <a:lnTo>
                    <a:pt x="36" y="38"/>
                  </a:lnTo>
                  <a:lnTo>
                    <a:pt x="41" y="42"/>
                  </a:lnTo>
                  <a:lnTo>
                    <a:pt x="43" y="46"/>
                  </a:lnTo>
                  <a:lnTo>
                    <a:pt x="43" y="44"/>
                  </a:lnTo>
                  <a:lnTo>
                    <a:pt x="47" y="4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690" name="Freeform 52"/>
            <p:cNvSpPr>
              <a:spLocks/>
            </p:cNvSpPr>
            <p:nvPr/>
          </p:nvSpPr>
          <p:spPr bwMode="auto">
            <a:xfrm>
              <a:off x="1504" y="3050"/>
              <a:ext cx="19" cy="22"/>
            </a:xfrm>
            <a:custGeom>
              <a:avLst/>
              <a:gdLst>
                <a:gd name="T0" fmla="*/ 1 w 30"/>
                <a:gd name="T1" fmla="*/ 1 h 31"/>
                <a:gd name="T2" fmla="*/ 1 w 30"/>
                <a:gd name="T3" fmla="*/ 1 h 31"/>
                <a:gd name="T4" fmla="*/ 1 w 30"/>
                <a:gd name="T5" fmla="*/ 1 h 31"/>
                <a:gd name="T6" fmla="*/ 1 w 30"/>
                <a:gd name="T7" fmla="*/ 1 h 31"/>
                <a:gd name="T8" fmla="*/ 1 w 30"/>
                <a:gd name="T9" fmla="*/ 1 h 31"/>
                <a:gd name="T10" fmla="*/ 1 w 30"/>
                <a:gd name="T11" fmla="*/ 0 h 31"/>
                <a:gd name="T12" fmla="*/ 0 w 30"/>
                <a:gd name="T13" fmla="*/ 1 h 31"/>
                <a:gd name="T14" fmla="*/ 1 w 30"/>
                <a:gd name="T15" fmla="*/ 1 h 31"/>
                <a:gd name="T16" fmla="*/ 1 w 30"/>
                <a:gd name="T17" fmla="*/ 1 h 31"/>
                <a:gd name="T18" fmla="*/ 1 w 30"/>
                <a:gd name="T19" fmla="*/ 1 h 31"/>
                <a:gd name="T20" fmla="*/ 1 w 30"/>
                <a:gd name="T21" fmla="*/ 1 h 31"/>
                <a:gd name="T22" fmla="*/ 1 w 30"/>
                <a:gd name="T23" fmla="*/ 1 h 31"/>
                <a:gd name="T24" fmla="*/ 1 w 30"/>
                <a:gd name="T25" fmla="*/ 1 h 31"/>
                <a:gd name="T26" fmla="*/ 1 w 30"/>
                <a:gd name="T27" fmla="*/ 1 h 31"/>
                <a:gd name="T28" fmla="*/ 1 w 30"/>
                <a:gd name="T29" fmla="*/ 1 h 31"/>
                <a:gd name="T30" fmla="*/ 1 w 30"/>
                <a:gd name="T31" fmla="*/ 1 h 31"/>
                <a:gd name="T32" fmla="*/ 1 w 30"/>
                <a:gd name="T33" fmla="*/ 1 h 31"/>
                <a:gd name="T34" fmla="*/ 1 w 30"/>
                <a:gd name="T35" fmla="*/ 1 h 3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31"/>
                <a:gd name="T56" fmla="*/ 30 w 30"/>
                <a:gd name="T57" fmla="*/ 31 h 3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31">
                  <a:moveTo>
                    <a:pt x="30" y="26"/>
                  </a:moveTo>
                  <a:lnTo>
                    <a:pt x="30" y="24"/>
                  </a:lnTo>
                  <a:lnTo>
                    <a:pt x="24" y="18"/>
                  </a:lnTo>
                  <a:lnTo>
                    <a:pt x="17" y="11"/>
                  </a:lnTo>
                  <a:lnTo>
                    <a:pt x="9" y="4"/>
                  </a:lnTo>
                  <a:lnTo>
                    <a:pt x="4" y="0"/>
                  </a:lnTo>
                  <a:lnTo>
                    <a:pt x="0" y="4"/>
                  </a:lnTo>
                  <a:lnTo>
                    <a:pt x="4" y="9"/>
                  </a:lnTo>
                  <a:lnTo>
                    <a:pt x="13" y="16"/>
                  </a:lnTo>
                  <a:lnTo>
                    <a:pt x="19" y="23"/>
                  </a:lnTo>
                  <a:lnTo>
                    <a:pt x="23" y="29"/>
                  </a:lnTo>
                  <a:lnTo>
                    <a:pt x="23" y="26"/>
                  </a:lnTo>
                  <a:lnTo>
                    <a:pt x="23" y="29"/>
                  </a:lnTo>
                  <a:lnTo>
                    <a:pt x="25" y="31"/>
                  </a:lnTo>
                  <a:lnTo>
                    <a:pt x="29" y="30"/>
                  </a:lnTo>
                  <a:lnTo>
                    <a:pt x="30" y="28"/>
                  </a:lnTo>
                  <a:lnTo>
                    <a:pt x="30" y="24"/>
                  </a:lnTo>
                  <a:lnTo>
                    <a:pt x="30" y="2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691" name="Freeform 53"/>
            <p:cNvSpPr>
              <a:spLocks/>
            </p:cNvSpPr>
            <p:nvPr/>
          </p:nvSpPr>
          <p:spPr bwMode="auto">
            <a:xfrm>
              <a:off x="1508" y="3069"/>
              <a:ext cx="15" cy="23"/>
            </a:xfrm>
            <a:custGeom>
              <a:avLst/>
              <a:gdLst>
                <a:gd name="T0" fmla="*/ 0 w 23"/>
                <a:gd name="T1" fmla="*/ 1 h 33"/>
                <a:gd name="T2" fmla="*/ 0 w 23"/>
                <a:gd name="T3" fmla="*/ 1 h 33"/>
                <a:gd name="T4" fmla="*/ 1 w 23"/>
                <a:gd name="T5" fmla="*/ 1 h 33"/>
                <a:gd name="T6" fmla="*/ 1 w 23"/>
                <a:gd name="T7" fmla="*/ 1 h 33"/>
                <a:gd name="T8" fmla="*/ 1 w 23"/>
                <a:gd name="T9" fmla="*/ 1 h 33"/>
                <a:gd name="T10" fmla="*/ 1 w 23"/>
                <a:gd name="T11" fmla="*/ 0 h 33"/>
                <a:gd name="T12" fmla="*/ 1 w 23"/>
                <a:gd name="T13" fmla="*/ 0 h 33"/>
                <a:gd name="T14" fmla="*/ 1 w 23"/>
                <a:gd name="T15" fmla="*/ 1 h 33"/>
                <a:gd name="T16" fmla="*/ 1 w 23"/>
                <a:gd name="T17" fmla="*/ 1 h 33"/>
                <a:gd name="T18" fmla="*/ 1 w 23"/>
                <a:gd name="T19" fmla="*/ 1 h 33"/>
                <a:gd name="T20" fmla="*/ 0 w 23"/>
                <a:gd name="T21" fmla="*/ 1 h 33"/>
                <a:gd name="T22" fmla="*/ 0 w 23"/>
                <a:gd name="T23" fmla="*/ 1 h 33"/>
                <a:gd name="T24" fmla="*/ 0 w 23"/>
                <a:gd name="T25" fmla="*/ 1 h 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
                <a:gd name="T40" fmla="*/ 0 h 33"/>
                <a:gd name="T41" fmla="*/ 23 w 23"/>
                <a:gd name="T42" fmla="*/ 33 h 3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 h="33">
                  <a:moveTo>
                    <a:pt x="0" y="33"/>
                  </a:moveTo>
                  <a:lnTo>
                    <a:pt x="0" y="33"/>
                  </a:lnTo>
                  <a:lnTo>
                    <a:pt x="8" y="29"/>
                  </a:lnTo>
                  <a:lnTo>
                    <a:pt x="17" y="21"/>
                  </a:lnTo>
                  <a:lnTo>
                    <a:pt x="22" y="11"/>
                  </a:lnTo>
                  <a:lnTo>
                    <a:pt x="23" y="0"/>
                  </a:lnTo>
                  <a:lnTo>
                    <a:pt x="16" y="0"/>
                  </a:lnTo>
                  <a:lnTo>
                    <a:pt x="15" y="8"/>
                  </a:lnTo>
                  <a:lnTo>
                    <a:pt x="10" y="16"/>
                  </a:lnTo>
                  <a:lnTo>
                    <a:pt x="3" y="22"/>
                  </a:lnTo>
                  <a:lnTo>
                    <a:pt x="0" y="26"/>
                  </a:lnTo>
                  <a:lnTo>
                    <a:pt x="0" y="3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692" name="Freeform 54"/>
            <p:cNvSpPr>
              <a:spLocks/>
            </p:cNvSpPr>
            <p:nvPr/>
          </p:nvSpPr>
          <p:spPr bwMode="auto">
            <a:xfrm>
              <a:off x="1492" y="3086"/>
              <a:ext cx="16" cy="7"/>
            </a:xfrm>
            <a:custGeom>
              <a:avLst/>
              <a:gdLst>
                <a:gd name="T0" fmla="*/ 0 w 27"/>
                <a:gd name="T1" fmla="*/ 1 h 10"/>
                <a:gd name="T2" fmla="*/ 1 w 27"/>
                <a:gd name="T3" fmla="*/ 1 h 10"/>
                <a:gd name="T4" fmla="*/ 1 w 27"/>
                <a:gd name="T5" fmla="*/ 1 h 10"/>
                <a:gd name="T6" fmla="*/ 1 w 27"/>
                <a:gd name="T7" fmla="*/ 1 h 10"/>
                <a:gd name="T8" fmla="*/ 1 w 27"/>
                <a:gd name="T9" fmla="*/ 1 h 10"/>
                <a:gd name="T10" fmla="*/ 1 w 27"/>
                <a:gd name="T11" fmla="*/ 1 h 10"/>
                <a:gd name="T12" fmla="*/ 1 w 27"/>
                <a:gd name="T13" fmla="*/ 1 h 10"/>
                <a:gd name="T14" fmla="*/ 1 w 27"/>
                <a:gd name="T15" fmla="*/ 1 h 10"/>
                <a:gd name="T16" fmla="*/ 1 w 27"/>
                <a:gd name="T17" fmla="*/ 1 h 10"/>
                <a:gd name="T18" fmla="*/ 1 w 27"/>
                <a:gd name="T19" fmla="*/ 1 h 10"/>
                <a:gd name="T20" fmla="*/ 1 w 27"/>
                <a:gd name="T21" fmla="*/ 0 h 10"/>
                <a:gd name="T22" fmla="*/ 1 w 27"/>
                <a:gd name="T23" fmla="*/ 0 h 10"/>
                <a:gd name="T24" fmla="*/ 0 w 27"/>
                <a:gd name="T25" fmla="*/ 1 h 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
                <a:gd name="T40" fmla="*/ 0 h 10"/>
                <a:gd name="T41" fmla="*/ 27 w 27"/>
                <a:gd name="T42" fmla="*/ 10 h 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 h="10">
                  <a:moveTo>
                    <a:pt x="0" y="6"/>
                  </a:moveTo>
                  <a:lnTo>
                    <a:pt x="1" y="6"/>
                  </a:lnTo>
                  <a:lnTo>
                    <a:pt x="8" y="9"/>
                  </a:lnTo>
                  <a:lnTo>
                    <a:pt x="15" y="10"/>
                  </a:lnTo>
                  <a:lnTo>
                    <a:pt x="21" y="9"/>
                  </a:lnTo>
                  <a:lnTo>
                    <a:pt x="27" y="8"/>
                  </a:lnTo>
                  <a:lnTo>
                    <a:pt x="27" y="1"/>
                  </a:lnTo>
                  <a:lnTo>
                    <a:pt x="21" y="2"/>
                  </a:lnTo>
                  <a:lnTo>
                    <a:pt x="15" y="1"/>
                  </a:lnTo>
                  <a:lnTo>
                    <a:pt x="8" y="2"/>
                  </a:lnTo>
                  <a:lnTo>
                    <a:pt x="4" y="0"/>
                  </a:lnTo>
                  <a:lnTo>
                    <a:pt x="5" y="0"/>
                  </a:lnTo>
                  <a:lnTo>
                    <a:pt x="0" y="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693" name="Freeform 55"/>
            <p:cNvSpPr>
              <a:spLocks/>
            </p:cNvSpPr>
            <p:nvPr/>
          </p:nvSpPr>
          <p:spPr bwMode="auto">
            <a:xfrm>
              <a:off x="1478" y="3076"/>
              <a:ext cx="17" cy="16"/>
            </a:xfrm>
            <a:custGeom>
              <a:avLst/>
              <a:gdLst>
                <a:gd name="T0" fmla="*/ 0 w 29"/>
                <a:gd name="T1" fmla="*/ 2 h 20"/>
                <a:gd name="T2" fmla="*/ 0 w 29"/>
                <a:gd name="T3" fmla="*/ 2 h 20"/>
                <a:gd name="T4" fmla="*/ 1 w 29"/>
                <a:gd name="T5" fmla="*/ 2 h 20"/>
                <a:gd name="T6" fmla="*/ 1 w 29"/>
                <a:gd name="T7" fmla="*/ 2 h 20"/>
                <a:gd name="T8" fmla="*/ 1 w 29"/>
                <a:gd name="T9" fmla="*/ 2 h 20"/>
                <a:gd name="T10" fmla="*/ 1 w 29"/>
                <a:gd name="T11" fmla="*/ 2 h 20"/>
                <a:gd name="T12" fmla="*/ 1 w 29"/>
                <a:gd name="T13" fmla="*/ 2 h 20"/>
                <a:gd name="T14" fmla="*/ 1 w 29"/>
                <a:gd name="T15" fmla="*/ 2 h 20"/>
                <a:gd name="T16" fmla="*/ 1 w 29"/>
                <a:gd name="T17" fmla="*/ 2 h 20"/>
                <a:gd name="T18" fmla="*/ 1 w 29"/>
                <a:gd name="T19" fmla="*/ 2 h 20"/>
                <a:gd name="T20" fmla="*/ 0 w 29"/>
                <a:gd name="T21" fmla="*/ 0 h 20"/>
                <a:gd name="T22" fmla="*/ 0 w 29"/>
                <a:gd name="T23" fmla="*/ 1 h 20"/>
                <a:gd name="T24" fmla="*/ 0 w 29"/>
                <a:gd name="T25" fmla="*/ 2 h 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
                <a:gd name="T40" fmla="*/ 0 h 20"/>
                <a:gd name="T41" fmla="*/ 29 w 29"/>
                <a:gd name="T42" fmla="*/ 20 h 2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 h="20">
                  <a:moveTo>
                    <a:pt x="0" y="8"/>
                  </a:moveTo>
                  <a:lnTo>
                    <a:pt x="0" y="9"/>
                  </a:lnTo>
                  <a:lnTo>
                    <a:pt x="7" y="9"/>
                  </a:lnTo>
                  <a:lnTo>
                    <a:pt x="13" y="12"/>
                  </a:lnTo>
                  <a:lnTo>
                    <a:pt x="19" y="17"/>
                  </a:lnTo>
                  <a:lnTo>
                    <a:pt x="24" y="20"/>
                  </a:lnTo>
                  <a:lnTo>
                    <a:pt x="29" y="14"/>
                  </a:lnTo>
                  <a:lnTo>
                    <a:pt x="23" y="10"/>
                  </a:lnTo>
                  <a:lnTo>
                    <a:pt x="17" y="5"/>
                  </a:lnTo>
                  <a:lnTo>
                    <a:pt x="9" y="2"/>
                  </a:lnTo>
                  <a:lnTo>
                    <a:pt x="0" y="0"/>
                  </a:lnTo>
                  <a:lnTo>
                    <a:pt x="0" y="1"/>
                  </a:lnTo>
                  <a:lnTo>
                    <a:pt x="0" y="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694" name="Freeform 56"/>
            <p:cNvSpPr>
              <a:spLocks/>
            </p:cNvSpPr>
            <p:nvPr/>
          </p:nvSpPr>
          <p:spPr bwMode="auto">
            <a:xfrm>
              <a:off x="1466" y="3078"/>
              <a:ext cx="12" cy="13"/>
            </a:xfrm>
            <a:custGeom>
              <a:avLst/>
              <a:gdLst>
                <a:gd name="T0" fmla="*/ 1 w 21"/>
                <a:gd name="T1" fmla="*/ 1 h 18"/>
                <a:gd name="T2" fmla="*/ 1 w 21"/>
                <a:gd name="T3" fmla="*/ 1 h 18"/>
                <a:gd name="T4" fmla="*/ 1 w 21"/>
                <a:gd name="T5" fmla="*/ 1 h 18"/>
                <a:gd name="T6" fmla="*/ 1 w 21"/>
                <a:gd name="T7" fmla="*/ 1 h 18"/>
                <a:gd name="T8" fmla="*/ 1 w 21"/>
                <a:gd name="T9" fmla="*/ 1 h 18"/>
                <a:gd name="T10" fmla="*/ 1 w 21"/>
                <a:gd name="T11" fmla="*/ 1 h 18"/>
                <a:gd name="T12" fmla="*/ 1 w 21"/>
                <a:gd name="T13" fmla="*/ 0 h 18"/>
                <a:gd name="T14" fmla="*/ 1 w 21"/>
                <a:gd name="T15" fmla="*/ 1 h 18"/>
                <a:gd name="T16" fmla="*/ 1 w 21"/>
                <a:gd name="T17" fmla="*/ 1 h 18"/>
                <a:gd name="T18" fmla="*/ 1 w 21"/>
                <a:gd name="T19" fmla="*/ 1 h 18"/>
                <a:gd name="T20" fmla="*/ 0 w 21"/>
                <a:gd name="T21" fmla="*/ 1 h 18"/>
                <a:gd name="T22" fmla="*/ 0 w 21"/>
                <a:gd name="T23" fmla="*/ 1 h 18"/>
                <a:gd name="T24" fmla="*/ 1 w 21"/>
                <a:gd name="T25" fmla="*/ 1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
                <a:gd name="T40" fmla="*/ 0 h 18"/>
                <a:gd name="T41" fmla="*/ 21 w 21"/>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 h="18">
                  <a:moveTo>
                    <a:pt x="10" y="18"/>
                  </a:moveTo>
                  <a:lnTo>
                    <a:pt x="10" y="18"/>
                  </a:lnTo>
                  <a:lnTo>
                    <a:pt x="10" y="13"/>
                  </a:lnTo>
                  <a:lnTo>
                    <a:pt x="12" y="10"/>
                  </a:lnTo>
                  <a:lnTo>
                    <a:pt x="15" y="8"/>
                  </a:lnTo>
                  <a:lnTo>
                    <a:pt x="21" y="7"/>
                  </a:lnTo>
                  <a:lnTo>
                    <a:pt x="21" y="0"/>
                  </a:lnTo>
                  <a:lnTo>
                    <a:pt x="13" y="1"/>
                  </a:lnTo>
                  <a:lnTo>
                    <a:pt x="7" y="3"/>
                  </a:lnTo>
                  <a:lnTo>
                    <a:pt x="3" y="10"/>
                  </a:lnTo>
                  <a:lnTo>
                    <a:pt x="0" y="18"/>
                  </a:lnTo>
                  <a:lnTo>
                    <a:pt x="10" y="1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695" name="Freeform 57"/>
            <p:cNvSpPr>
              <a:spLocks/>
            </p:cNvSpPr>
            <p:nvPr/>
          </p:nvSpPr>
          <p:spPr bwMode="auto">
            <a:xfrm>
              <a:off x="1466" y="3091"/>
              <a:ext cx="6" cy="11"/>
            </a:xfrm>
            <a:custGeom>
              <a:avLst/>
              <a:gdLst>
                <a:gd name="T0" fmla="*/ 1 w 11"/>
                <a:gd name="T1" fmla="*/ 1 h 16"/>
                <a:gd name="T2" fmla="*/ 1 w 11"/>
                <a:gd name="T3" fmla="*/ 1 h 16"/>
                <a:gd name="T4" fmla="*/ 1 w 11"/>
                <a:gd name="T5" fmla="*/ 1 h 16"/>
                <a:gd name="T6" fmla="*/ 1 w 11"/>
                <a:gd name="T7" fmla="*/ 1 h 16"/>
                <a:gd name="T8" fmla="*/ 1 w 11"/>
                <a:gd name="T9" fmla="*/ 1 h 16"/>
                <a:gd name="T10" fmla="*/ 1 w 11"/>
                <a:gd name="T11" fmla="*/ 0 h 16"/>
                <a:gd name="T12" fmla="*/ 0 w 11"/>
                <a:gd name="T13" fmla="*/ 0 h 16"/>
                <a:gd name="T14" fmla="*/ 1 w 11"/>
                <a:gd name="T15" fmla="*/ 1 h 16"/>
                <a:gd name="T16" fmla="*/ 1 w 11"/>
                <a:gd name="T17" fmla="*/ 1 h 16"/>
                <a:gd name="T18" fmla="*/ 1 w 11"/>
                <a:gd name="T19" fmla="*/ 1 h 16"/>
                <a:gd name="T20" fmla="*/ 1 w 11"/>
                <a:gd name="T21" fmla="*/ 1 h 16"/>
                <a:gd name="T22" fmla="*/ 1 w 11"/>
                <a:gd name="T23" fmla="*/ 1 h 16"/>
                <a:gd name="T24" fmla="*/ 1 w 11"/>
                <a:gd name="T25" fmla="*/ 1 h 16"/>
                <a:gd name="T26" fmla="*/ 1 w 11"/>
                <a:gd name="T27" fmla="*/ 1 h 16"/>
                <a:gd name="T28" fmla="*/ 1 w 11"/>
                <a:gd name="T29" fmla="*/ 1 h 16"/>
                <a:gd name="T30" fmla="*/ 1 w 11"/>
                <a:gd name="T31" fmla="*/ 1 h 16"/>
                <a:gd name="T32" fmla="*/ 1 w 11"/>
                <a:gd name="T33" fmla="*/ 1 h 16"/>
                <a:gd name="T34" fmla="*/ 1 w 11"/>
                <a:gd name="T35" fmla="*/ 1 h 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
                <a:gd name="T55" fmla="*/ 0 h 16"/>
                <a:gd name="T56" fmla="*/ 11 w 11"/>
                <a:gd name="T57" fmla="*/ 16 h 1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 h="16">
                  <a:moveTo>
                    <a:pt x="10" y="15"/>
                  </a:moveTo>
                  <a:lnTo>
                    <a:pt x="11" y="12"/>
                  </a:lnTo>
                  <a:lnTo>
                    <a:pt x="10" y="11"/>
                  </a:lnTo>
                  <a:lnTo>
                    <a:pt x="10" y="8"/>
                  </a:lnTo>
                  <a:lnTo>
                    <a:pt x="8" y="5"/>
                  </a:lnTo>
                  <a:lnTo>
                    <a:pt x="10" y="0"/>
                  </a:lnTo>
                  <a:lnTo>
                    <a:pt x="0" y="0"/>
                  </a:lnTo>
                  <a:lnTo>
                    <a:pt x="2" y="5"/>
                  </a:lnTo>
                  <a:lnTo>
                    <a:pt x="3" y="8"/>
                  </a:lnTo>
                  <a:lnTo>
                    <a:pt x="3" y="11"/>
                  </a:lnTo>
                  <a:lnTo>
                    <a:pt x="4" y="14"/>
                  </a:lnTo>
                  <a:lnTo>
                    <a:pt x="5" y="11"/>
                  </a:lnTo>
                  <a:lnTo>
                    <a:pt x="4" y="14"/>
                  </a:lnTo>
                  <a:lnTo>
                    <a:pt x="6" y="16"/>
                  </a:lnTo>
                  <a:lnTo>
                    <a:pt x="8" y="16"/>
                  </a:lnTo>
                  <a:lnTo>
                    <a:pt x="11" y="15"/>
                  </a:lnTo>
                  <a:lnTo>
                    <a:pt x="11" y="12"/>
                  </a:lnTo>
                  <a:lnTo>
                    <a:pt x="10" y="1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696" name="Freeform 58"/>
            <p:cNvSpPr>
              <a:spLocks/>
            </p:cNvSpPr>
            <p:nvPr/>
          </p:nvSpPr>
          <p:spPr bwMode="auto">
            <a:xfrm>
              <a:off x="1457" y="3098"/>
              <a:ext cx="13" cy="14"/>
            </a:xfrm>
            <a:custGeom>
              <a:avLst/>
              <a:gdLst>
                <a:gd name="T0" fmla="*/ 1 w 22"/>
                <a:gd name="T1" fmla="*/ 2 h 18"/>
                <a:gd name="T2" fmla="*/ 1 w 22"/>
                <a:gd name="T3" fmla="*/ 2 h 18"/>
                <a:gd name="T4" fmla="*/ 1 w 22"/>
                <a:gd name="T5" fmla="*/ 2 h 18"/>
                <a:gd name="T6" fmla="*/ 1 w 22"/>
                <a:gd name="T7" fmla="*/ 2 h 18"/>
                <a:gd name="T8" fmla="*/ 1 w 22"/>
                <a:gd name="T9" fmla="*/ 2 h 18"/>
                <a:gd name="T10" fmla="*/ 1 w 22"/>
                <a:gd name="T11" fmla="*/ 2 h 18"/>
                <a:gd name="T12" fmla="*/ 1 w 22"/>
                <a:gd name="T13" fmla="*/ 0 h 18"/>
                <a:gd name="T14" fmla="*/ 1 w 22"/>
                <a:gd name="T15" fmla="*/ 1 h 18"/>
                <a:gd name="T16" fmla="*/ 1 w 22"/>
                <a:gd name="T17" fmla="*/ 2 h 18"/>
                <a:gd name="T18" fmla="*/ 1 w 22"/>
                <a:gd name="T19" fmla="*/ 2 h 18"/>
                <a:gd name="T20" fmla="*/ 0 w 22"/>
                <a:gd name="T21" fmla="*/ 2 h 18"/>
                <a:gd name="T22" fmla="*/ 1 w 22"/>
                <a:gd name="T23" fmla="*/ 2 h 18"/>
                <a:gd name="T24" fmla="*/ 0 w 22"/>
                <a:gd name="T25" fmla="*/ 2 h 18"/>
                <a:gd name="T26" fmla="*/ 1 w 22"/>
                <a:gd name="T27" fmla="*/ 2 h 18"/>
                <a:gd name="T28" fmla="*/ 1 w 22"/>
                <a:gd name="T29" fmla="*/ 2 h 18"/>
                <a:gd name="T30" fmla="*/ 1 w 22"/>
                <a:gd name="T31" fmla="*/ 2 h 18"/>
                <a:gd name="T32" fmla="*/ 1 w 22"/>
                <a:gd name="T33" fmla="*/ 2 h 18"/>
                <a:gd name="T34" fmla="*/ 1 w 22"/>
                <a:gd name="T35" fmla="*/ 2 h 1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
                <a:gd name="T55" fmla="*/ 0 h 18"/>
                <a:gd name="T56" fmla="*/ 22 w 22"/>
                <a:gd name="T57" fmla="*/ 18 h 1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 h="18">
                  <a:moveTo>
                    <a:pt x="3" y="17"/>
                  </a:moveTo>
                  <a:lnTo>
                    <a:pt x="9" y="13"/>
                  </a:lnTo>
                  <a:lnTo>
                    <a:pt x="12" y="11"/>
                  </a:lnTo>
                  <a:lnTo>
                    <a:pt x="18" y="8"/>
                  </a:lnTo>
                  <a:lnTo>
                    <a:pt x="22" y="4"/>
                  </a:lnTo>
                  <a:lnTo>
                    <a:pt x="17" y="0"/>
                  </a:lnTo>
                  <a:lnTo>
                    <a:pt x="14" y="1"/>
                  </a:lnTo>
                  <a:lnTo>
                    <a:pt x="8" y="4"/>
                  </a:lnTo>
                  <a:lnTo>
                    <a:pt x="4" y="9"/>
                  </a:lnTo>
                  <a:lnTo>
                    <a:pt x="0" y="13"/>
                  </a:lnTo>
                  <a:lnTo>
                    <a:pt x="5" y="10"/>
                  </a:lnTo>
                  <a:lnTo>
                    <a:pt x="0" y="13"/>
                  </a:lnTo>
                  <a:lnTo>
                    <a:pt x="1" y="17"/>
                  </a:lnTo>
                  <a:lnTo>
                    <a:pt x="4" y="18"/>
                  </a:lnTo>
                  <a:lnTo>
                    <a:pt x="8" y="17"/>
                  </a:lnTo>
                  <a:lnTo>
                    <a:pt x="9" y="13"/>
                  </a:lnTo>
                  <a:lnTo>
                    <a:pt x="3" y="1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697" name="Freeform 59"/>
            <p:cNvSpPr>
              <a:spLocks/>
            </p:cNvSpPr>
            <p:nvPr/>
          </p:nvSpPr>
          <p:spPr bwMode="auto">
            <a:xfrm>
              <a:off x="1429" y="3099"/>
              <a:ext cx="32" cy="14"/>
            </a:xfrm>
            <a:custGeom>
              <a:avLst/>
              <a:gdLst>
                <a:gd name="T0" fmla="*/ 1 w 53"/>
                <a:gd name="T1" fmla="*/ 2 h 18"/>
                <a:gd name="T2" fmla="*/ 1 w 53"/>
                <a:gd name="T3" fmla="*/ 2 h 18"/>
                <a:gd name="T4" fmla="*/ 1 w 53"/>
                <a:gd name="T5" fmla="*/ 2 h 18"/>
                <a:gd name="T6" fmla="*/ 1 w 53"/>
                <a:gd name="T7" fmla="*/ 2 h 18"/>
                <a:gd name="T8" fmla="*/ 1 w 53"/>
                <a:gd name="T9" fmla="*/ 2 h 18"/>
                <a:gd name="T10" fmla="*/ 1 w 53"/>
                <a:gd name="T11" fmla="*/ 2 h 18"/>
                <a:gd name="T12" fmla="*/ 1 w 53"/>
                <a:gd name="T13" fmla="*/ 2 h 18"/>
                <a:gd name="T14" fmla="*/ 1 w 53"/>
                <a:gd name="T15" fmla="*/ 2 h 18"/>
                <a:gd name="T16" fmla="*/ 1 w 53"/>
                <a:gd name="T17" fmla="*/ 2 h 18"/>
                <a:gd name="T18" fmla="*/ 1 w 53"/>
                <a:gd name="T19" fmla="*/ 2 h 18"/>
                <a:gd name="T20" fmla="*/ 1 w 53"/>
                <a:gd name="T21" fmla="*/ 2 h 18"/>
                <a:gd name="T22" fmla="*/ 1 w 53"/>
                <a:gd name="T23" fmla="*/ 2 h 18"/>
                <a:gd name="T24" fmla="*/ 1 w 53"/>
                <a:gd name="T25" fmla="*/ 2 h 18"/>
                <a:gd name="T26" fmla="*/ 1 w 53"/>
                <a:gd name="T27" fmla="*/ 2 h 18"/>
                <a:gd name="T28" fmla="*/ 1 w 53"/>
                <a:gd name="T29" fmla="*/ 0 h 18"/>
                <a:gd name="T30" fmla="*/ 1 w 53"/>
                <a:gd name="T31" fmla="*/ 2 h 18"/>
                <a:gd name="T32" fmla="*/ 1 w 53"/>
                <a:gd name="T33" fmla="*/ 2 h 18"/>
                <a:gd name="T34" fmla="*/ 1 w 53"/>
                <a:gd name="T35" fmla="*/ 2 h 18"/>
                <a:gd name="T36" fmla="*/ 1 w 53"/>
                <a:gd name="T37" fmla="*/ 2 h 18"/>
                <a:gd name="T38" fmla="*/ 1 w 53"/>
                <a:gd name="T39" fmla="*/ 2 h 18"/>
                <a:gd name="T40" fmla="*/ 1 w 53"/>
                <a:gd name="T41" fmla="*/ 2 h 18"/>
                <a:gd name="T42" fmla="*/ 0 w 53"/>
                <a:gd name="T43" fmla="*/ 2 h 18"/>
                <a:gd name="T44" fmla="*/ 1 w 53"/>
                <a:gd name="T45" fmla="*/ 2 h 18"/>
                <a:gd name="T46" fmla="*/ 1 w 53"/>
                <a:gd name="T47" fmla="*/ 2 h 18"/>
                <a:gd name="T48" fmla="*/ 1 w 53"/>
                <a:gd name="T49" fmla="*/ 2 h 18"/>
                <a:gd name="T50" fmla="*/ 1 w 53"/>
                <a:gd name="T51" fmla="*/ 2 h 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3"/>
                <a:gd name="T79" fmla="*/ 0 h 18"/>
                <a:gd name="T80" fmla="*/ 53 w 53"/>
                <a:gd name="T81" fmla="*/ 18 h 1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3" h="18">
                  <a:moveTo>
                    <a:pt x="7" y="17"/>
                  </a:moveTo>
                  <a:lnTo>
                    <a:pt x="7" y="18"/>
                  </a:lnTo>
                  <a:lnTo>
                    <a:pt x="13" y="14"/>
                  </a:lnTo>
                  <a:lnTo>
                    <a:pt x="20" y="11"/>
                  </a:lnTo>
                  <a:lnTo>
                    <a:pt x="26" y="9"/>
                  </a:lnTo>
                  <a:lnTo>
                    <a:pt x="30" y="9"/>
                  </a:lnTo>
                  <a:lnTo>
                    <a:pt x="35" y="9"/>
                  </a:lnTo>
                  <a:lnTo>
                    <a:pt x="41" y="10"/>
                  </a:lnTo>
                  <a:lnTo>
                    <a:pt x="45" y="11"/>
                  </a:lnTo>
                  <a:lnTo>
                    <a:pt x="51" y="15"/>
                  </a:lnTo>
                  <a:lnTo>
                    <a:pt x="53" y="8"/>
                  </a:lnTo>
                  <a:lnTo>
                    <a:pt x="48" y="5"/>
                  </a:lnTo>
                  <a:lnTo>
                    <a:pt x="41" y="3"/>
                  </a:lnTo>
                  <a:lnTo>
                    <a:pt x="35" y="2"/>
                  </a:lnTo>
                  <a:lnTo>
                    <a:pt x="30" y="0"/>
                  </a:lnTo>
                  <a:lnTo>
                    <a:pt x="23" y="2"/>
                  </a:lnTo>
                  <a:lnTo>
                    <a:pt x="18" y="5"/>
                  </a:lnTo>
                  <a:lnTo>
                    <a:pt x="11" y="7"/>
                  </a:lnTo>
                  <a:lnTo>
                    <a:pt x="3" y="11"/>
                  </a:lnTo>
                  <a:lnTo>
                    <a:pt x="3" y="13"/>
                  </a:lnTo>
                  <a:lnTo>
                    <a:pt x="3" y="11"/>
                  </a:lnTo>
                  <a:lnTo>
                    <a:pt x="0" y="14"/>
                  </a:lnTo>
                  <a:lnTo>
                    <a:pt x="2" y="16"/>
                  </a:lnTo>
                  <a:lnTo>
                    <a:pt x="4" y="18"/>
                  </a:lnTo>
                  <a:lnTo>
                    <a:pt x="7" y="18"/>
                  </a:lnTo>
                  <a:lnTo>
                    <a:pt x="7" y="1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698" name="Freeform 60"/>
            <p:cNvSpPr>
              <a:spLocks/>
            </p:cNvSpPr>
            <p:nvPr/>
          </p:nvSpPr>
          <p:spPr bwMode="auto">
            <a:xfrm>
              <a:off x="1347" y="2997"/>
              <a:ext cx="146" cy="211"/>
            </a:xfrm>
            <a:custGeom>
              <a:avLst/>
              <a:gdLst>
                <a:gd name="T0" fmla="*/ 1 w 240"/>
                <a:gd name="T1" fmla="*/ 1 h 295"/>
                <a:gd name="T2" fmla="*/ 1 w 240"/>
                <a:gd name="T3" fmla="*/ 1 h 295"/>
                <a:gd name="T4" fmla="*/ 1 w 240"/>
                <a:gd name="T5" fmla="*/ 2 h 295"/>
                <a:gd name="T6" fmla="*/ 1 w 240"/>
                <a:gd name="T7" fmla="*/ 2 h 295"/>
                <a:gd name="T8" fmla="*/ 1 w 240"/>
                <a:gd name="T9" fmla="*/ 2 h 295"/>
                <a:gd name="T10" fmla="*/ 1 w 240"/>
                <a:gd name="T11" fmla="*/ 3 h 295"/>
                <a:gd name="T12" fmla="*/ 1 w 240"/>
                <a:gd name="T13" fmla="*/ 3 h 295"/>
                <a:gd name="T14" fmla="*/ 1 w 240"/>
                <a:gd name="T15" fmla="*/ 2 h 295"/>
                <a:gd name="T16" fmla="*/ 1 w 240"/>
                <a:gd name="T17" fmla="*/ 2 h 295"/>
                <a:gd name="T18" fmla="*/ 1 w 240"/>
                <a:gd name="T19" fmla="*/ 2 h 295"/>
                <a:gd name="T20" fmla="*/ 1 w 240"/>
                <a:gd name="T21" fmla="*/ 2 h 295"/>
                <a:gd name="T22" fmla="*/ 0 w 240"/>
                <a:gd name="T23" fmla="*/ 1 h 295"/>
                <a:gd name="T24" fmla="*/ 1 w 240"/>
                <a:gd name="T25" fmla="*/ 1 h 295"/>
                <a:gd name="T26" fmla="*/ 1 w 240"/>
                <a:gd name="T27" fmla="*/ 1 h 295"/>
                <a:gd name="T28" fmla="*/ 1 w 240"/>
                <a:gd name="T29" fmla="*/ 1 h 295"/>
                <a:gd name="T30" fmla="*/ 1 w 240"/>
                <a:gd name="T31" fmla="*/ 1 h 295"/>
                <a:gd name="T32" fmla="*/ 1 w 240"/>
                <a:gd name="T33" fmla="*/ 0 h 295"/>
                <a:gd name="T34" fmla="*/ 1 w 240"/>
                <a:gd name="T35" fmla="*/ 1 h 295"/>
                <a:gd name="T36" fmla="*/ 1 w 240"/>
                <a:gd name="T37" fmla="*/ 1 h 295"/>
                <a:gd name="T38" fmla="*/ 1 w 240"/>
                <a:gd name="T39" fmla="*/ 1 h 295"/>
                <a:gd name="T40" fmla="*/ 1 w 240"/>
                <a:gd name="T41" fmla="*/ 1 h 295"/>
                <a:gd name="T42" fmla="*/ 1 w 240"/>
                <a:gd name="T43" fmla="*/ 1 h 295"/>
                <a:gd name="T44" fmla="*/ 1 w 240"/>
                <a:gd name="T45" fmla="*/ 1 h 295"/>
                <a:gd name="T46" fmla="*/ 1 w 240"/>
                <a:gd name="T47" fmla="*/ 1 h 295"/>
                <a:gd name="T48" fmla="*/ 1 w 240"/>
                <a:gd name="T49" fmla="*/ 1 h 295"/>
                <a:gd name="T50" fmla="*/ 1 w 240"/>
                <a:gd name="T51" fmla="*/ 1 h 295"/>
                <a:gd name="T52" fmla="*/ 1 w 240"/>
                <a:gd name="T53" fmla="*/ 1 h 295"/>
                <a:gd name="T54" fmla="*/ 1 w 240"/>
                <a:gd name="T55" fmla="*/ 1 h 295"/>
                <a:gd name="T56" fmla="*/ 1 w 240"/>
                <a:gd name="T57" fmla="*/ 1 h 295"/>
                <a:gd name="T58" fmla="*/ 1 w 240"/>
                <a:gd name="T59" fmla="*/ 1 h 295"/>
                <a:gd name="T60" fmla="*/ 1 w 240"/>
                <a:gd name="T61" fmla="*/ 1 h 295"/>
                <a:gd name="T62" fmla="*/ 1 w 240"/>
                <a:gd name="T63" fmla="*/ 1 h 29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40"/>
                <a:gd name="T97" fmla="*/ 0 h 295"/>
                <a:gd name="T98" fmla="*/ 240 w 240"/>
                <a:gd name="T99" fmla="*/ 295 h 29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40" h="295">
                  <a:moveTo>
                    <a:pt x="136" y="150"/>
                  </a:moveTo>
                  <a:lnTo>
                    <a:pt x="132" y="155"/>
                  </a:lnTo>
                  <a:lnTo>
                    <a:pt x="128" y="164"/>
                  </a:lnTo>
                  <a:lnTo>
                    <a:pt x="122" y="173"/>
                  </a:lnTo>
                  <a:lnTo>
                    <a:pt x="116" y="183"/>
                  </a:lnTo>
                  <a:lnTo>
                    <a:pt x="110" y="193"/>
                  </a:lnTo>
                  <a:lnTo>
                    <a:pt x="104" y="205"/>
                  </a:lnTo>
                  <a:lnTo>
                    <a:pt x="100" y="217"/>
                  </a:lnTo>
                  <a:lnTo>
                    <a:pt x="96" y="227"/>
                  </a:lnTo>
                  <a:lnTo>
                    <a:pt x="85" y="245"/>
                  </a:lnTo>
                  <a:lnTo>
                    <a:pt x="78" y="261"/>
                  </a:lnTo>
                  <a:lnTo>
                    <a:pt x="72" y="278"/>
                  </a:lnTo>
                  <a:lnTo>
                    <a:pt x="68" y="295"/>
                  </a:lnTo>
                  <a:lnTo>
                    <a:pt x="66" y="283"/>
                  </a:lnTo>
                  <a:lnTo>
                    <a:pt x="64" y="272"/>
                  </a:lnTo>
                  <a:lnTo>
                    <a:pt x="63" y="261"/>
                  </a:lnTo>
                  <a:lnTo>
                    <a:pt x="60" y="256"/>
                  </a:lnTo>
                  <a:lnTo>
                    <a:pt x="55" y="251"/>
                  </a:lnTo>
                  <a:lnTo>
                    <a:pt x="47" y="241"/>
                  </a:lnTo>
                  <a:lnTo>
                    <a:pt x="37" y="227"/>
                  </a:lnTo>
                  <a:lnTo>
                    <a:pt x="25" y="210"/>
                  </a:lnTo>
                  <a:lnTo>
                    <a:pt x="13" y="191"/>
                  </a:lnTo>
                  <a:lnTo>
                    <a:pt x="5" y="172"/>
                  </a:lnTo>
                  <a:lnTo>
                    <a:pt x="0" y="152"/>
                  </a:lnTo>
                  <a:lnTo>
                    <a:pt x="1" y="134"/>
                  </a:lnTo>
                  <a:lnTo>
                    <a:pt x="7" y="112"/>
                  </a:lnTo>
                  <a:lnTo>
                    <a:pt x="13" y="90"/>
                  </a:lnTo>
                  <a:lnTo>
                    <a:pt x="24" y="70"/>
                  </a:lnTo>
                  <a:lnTo>
                    <a:pt x="37" y="51"/>
                  </a:lnTo>
                  <a:lnTo>
                    <a:pt x="51" y="35"/>
                  </a:lnTo>
                  <a:lnTo>
                    <a:pt x="69" y="21"/>
                  </a:lnTo>
                  <a:lnTo>
                    <a:pt x="88" y="9"/>
                  </a:lnTo>
                  <a:lnTo>
                    <a:pt x="110" y="2"/>
                  </a:lnTo>
                  <a:lnTo>
                    <a:pt x="129" y="0"/>
                  </a:lnTo>
                  <a:lnTo>
                    <a:pt x="146" y="0"/>
                  </a:lnTo>
                  <a:lnTo>
                    <a:pt x="162" y="1"/>
                  </a:lnTo>
                  <a:lnTo>
                    <a:pt x="177" y="5"/>
                  </a:lnTo>
                  <a:lnTo>
                    <a:pt x="190" y="8"/>
                  </a:lnTo>
                  <a:lnTo>
                    <a:pt x="200" y="13"/>
                  </a:lnTo>
                  <a:lnTo>
                    <a:pt x="209" y="16"/>
                  </a:lnTo>
                  <a:lnTo>
                    <a:pt x="214" y="20"/>
                  </a:lnTo>
                  <a:lnTo>
                    <a:pt x="221" y="23"/>
                  </a:lnTo>
                  <a:lnTo>
                    <a:pt x="229" y="25"/>
                  </a:lnTo>
                  <a:lnTo>
                    <a:pt x="235" y="25"/>
                  </a:lnTo>
                  <a:lnTo>
                    <a:pt x="240" y="24"/>
                  </a:lnTo>
                  <a:lnTo>
                    <a:pt x="238" y="31"/>
                  </a:lnTo>
                  <a:lnTo>
                    <a:pt x="235" y="38"/>
                  </a:lnTo>
                  <a:lnTo>
                    <a:pt x="234" y="44"/>
                  </a:lnTo>
                  <a:lnTo>
                    <a:pt x="232" y="50"/>
                  </a:lnTo>
                  <a:lnTo>
                    <a:pt x="228" y="48"/>
                  </a:lnTo>
                  <a:lnTo>
                    <a:pt x="223" y="47"/>
                  </a:lnTo>
                  <a:lnTo>
                    <a:pt x="217" y="47"/>
                  </a:lnTo>
                  <a:lnTo>
                    <a:pt x="213" y="48"/>
                  </a:lnTo>
                  <a:lnTo>
                    <a:pt x="208" y="52"/>
                  </a:lnTo>
                  <a:lnTo>
                    <a:pt x="201" y="59"/>
                  </a:lnTo>
                  <a:lnTo>
                    <a:pt x="193" y="68"/>
                  </a:lnTo>
                  <a:lnTo>
                    <a:pt x="183" y="79"/>
                  </a:lnTo>
                  <a:lnTo>
                    <a:pt x="172" y="92"/>
                  </a:lnTo>
                  <a:lnTo>
                    <a:pt x="163" y="104"/>
                  </a:lnTo>
                  <a:lnTo>
                    <a:pt x="156" y="115"/>
                  </a:lnTo>
                  <a:lnTo>
                    <a:pt x="151" y="123"/>
                  </a:lnTo>
                  <a:lnTo>
                    <a:pt x="147" y="129"/>
                  </a:lnTo>
                  <a:lnTo>
                    <a:pt x="144" y="135"/>
                  </a:lnTo>
                  <a:lnTo>
                    <a:pt x="140" y="142"/>
                  </a:lnTo>
                  <a:lnTo>
                    <a:pt x="136" y="150"/>
                  </a:lnTo>
                  <a:close/>
                </a:path>
              </a:pathLst>
            </a:custGeom>
            <a:solidFill>
              <a:srgbClr val="FFEDB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699" name="Freeform 61"/>
            <p:cNvSpPr>
              <a:spLocks/>
            </p:cNvSpPr>
            <p:nvPr/>
          </p:nvSpPr>
          <p:spPr bwMode="auto">
            <a:xfrm>
              <a:off x="1404" y="3102"/>
              <a:ext cx="28" cy="60"/>
            </a:xfrm>
            <a:custGeom>
              <a:avLst/>
              <a:gdLst>
                <a:gd name="T0" fmla="*/ 1 w 46"/>
                <a:gd name="T1" fmla="*/ 1 h 83"/>
                <a:gd name="T2" fmla="*/ 1 w 46"/>
                <a:gd name="T3" fmla="*/ 1 h 83"/>
                <a:gd name="T4" fmla="*/ 1 w 46"/>
                <a:gd name="T5" fmla="*/ 1 h 83"/>
                <a:gd name="T6" fmla="*/ 1 w 46"/>
                <a:gd name="T7" fmla="*/ 1 h 83"/>
                <a:gd name="T8" fmla="*/ 1 w 46"/>
                <a:gd name="T9" fmla="*/ 1 h 83"/>
                <a:gd name="T10" fmla="*/ 1 w 46"/>
                <a:gd name="T11" fmla="*/ 1 h 83"/>
                <a:gd name="T12" fmla="*/ 1 w 46"/>
                <a:gd name="T13" fmla="*/ 1 h 83"/>
                <a:gd name="T14" fmla="*/ 1 w 46"/>
                <a:gd name="T15" fmla="*/ 1 h 83"/>
                <a:gd name="T16" fmla="*/ 1 w 46"/>
                <a:gd name="T17" fmla="*/ 1 h 83"/>
                <a:gd name="T18" fmla="*/ 1 w 46"/>
                <a:gd name="T19" fmla="*/ 1 h 83"/>
                <a:gd name="T20" fmla="*/ 1 w 46"/>
                <a:gd name="T21" fmla="*/ 0 h 83"/>
                <a:gd name="T22" fmla="*/ 1 w 46"/>
                <a:gd name="T23" fmla="*/ 1 h 83"/>
                <a:gd name="T24" fmla="*/ 1 w 46"/>
                <a:gd name="T25" fmla="*/ 1 h 83"/>
                <a:gd name="T26" fmla="*/ 1 w 46"/>
                <a:gd name="T27" fmla="*/ 1 h 83"/>
                <a:gd name="T28" fmla="*/ 1 w 46"/>
                <a:gd name="T29" fmla="*/ 1 h 83"/>
                <a:gd name="T30" fmla="*/ 1 w 46"/>
                <a:gd name="T31" fmla="*/ 1 h 83"/>
                <a:gd name="T32" fmla="*/ 1 w 46"/>
                <a:gd name="T33" fmla="*/ 1 h 83"/>
                <a:gd name="T34" fmla="*/ 1 w 46"/>
                <a:gd name="T35" fmla="*/ 1 h 83"/>
                <a:gd name="T36" fmla="*/ 0 w 46"/>
                <a:gd name="T37" fmla="*/ 1 h 83"/>
                <a:gd name="T38" fmla="*/ 0 w 46"/>
                <a:gd name="T39" fmla="*/ 1 h 83"/>
                <a:gd name="T40" fmla="*/ 0 w 46"/>
                <a:gd name="T41" fmla="*/ 1 h 83"/>
                <a:gd name="T42" fmla="*/ 1 w 46"/>
                <a:gd name="T43" fmla="*/ 1 h 83"/>
                <a:gd name="T44" fmla="*/ 1 w 46"/>
                <a:gd name="T45" fmla="*/ 1 h 83"/>
                <a:gd name="T46" fmla="*/ 1 w 46"/>
                <a:gd name="T47" fmla="*/ 1 h 83"/>
                <a:gd name="T48" fmla="*/ 1 w 46"/>
                <a:gd name="T49" fmla="*/ 1 h 83"/>
                <a:gd name="T50" fmla="*/ 1 w 46"/>
                <a:gd name="T51" fmla="*/ 1 h 8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6"/>
                <a:gd name="T79" fmla="*/ 0 h 83"/>
                <a:gd name="T80" fmla="*/ 46 w 46"/>
                <a:gd name="T81" fmla="*/ 83 h 8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6" h="83">
                  <a:moveTo>
                    <a:pt x="7" y="82"/>
                  </a:moveTo>
                  <a:lnTo>
                    <a:pt x="7" y="80"/>
                  </a:lnTo>
                  <a:lnTo>
                    <a:pt x="10" y="71"/>
                  </a:lnTo>
                  <a:lnTo>
                    <a:pt x="15" y="59"/>
                  </a:lnTo>
                  <a:lnTo>
                    <a:pt x="21" y="48"/>
                  </a:lnTo>
                  <a:lnTo>
                    <a:pt x="26" y="37"/>
                  </a:lnTo>
                  <a:lnTo>
                    <a:pt x="32" y="28"/>
                  </a:lnTo>
                  <a:lnTo>
                    <a:pt x="38" y="19"/>
                  </a:lnTo>
                  <a:lnTo>
                    <a:pt x="43" y="11"/>
                  </a:lnTo>
                  <a:lnTo>
                    <a:pt x="46" y="5"/>
                  </a:lnTo>
                  <a:lnTo>
                    <a:pt x="39" y="0"/>
                  </a:lnTo>
                  <a:lnTo>
                    <a:pt x="36" y="6"/>
                  </a:lnTo>
                  <a:lnTo>
                    <a:pt x="31" y="14"/>
                  </a:lnTo>
                  <a:lnTo>
                    <a:pt x="25" y="23"/>
                  </a:lnTo>
                  <a:lnTo>
                    <a:pt x="20" y="35"/>
                  </a:lnTo>
                  <a:lnTo>
                    <a:pt x="14" y="45"/>
                  </a:lnTo>
                  <a:lnTo>
                    <a:pt x="8" y="57"/>
                  </a:lnTo>
                  <a:lnTo>
                    <a:pt x="3" y="68"/>
                  </a:lnTo>
                  <a:lnTo>
                    <a:pt x="0" y="80"/>
                  </a:lnTo>
                  <a:lnTo>
                    <a:pt x="0" y="78"/>
                  </a:lnTo>
                  <a:lnTo>
                    <a:pt x="0" y="80"/>
                  </a:lnTo>
                  <a:lnTo>
                    <a:pt x="1" y="82"/>
                  </a:lnTo>
                  <a:lnTo>
                    <a:pt x="3" y="83"/>
                  </a:lnTo>
                  <a:lnTo>
                    <a:pt x="6" y="82"/>
                  </a:lnTo>
                  <a:lnTo>
                    <a:pt x="7" y="80"/>
                  </a:lnTo>
                  <a:lnTo>
                    <a:pt x="7" y="8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700" name="Freeform 62"/>
            <p:cNvSpPr>
              <a:spLocks/>
            </p:cNvSpPr>
            <p:nvPr/>
          </p:nvSpPr>
          <p:spPr bwMode="auto">
            <a:xfrm>
              <a:off x="1387" y="3158"/>
              <a:ext cx="20" cy="53"/>
            </a:xfrm>
            <a:custGeom>
              <a:avLst/>
              <a:gdLst>
                <a:gd name="T0" fmla="*/ 0 w 36"/>
                <a:gd name="T1" fmla="*/ 1 h 73"/>
                <a:gd name="T2" fmla="*/ 1 w 36"/>
                <a:gd name="T3" fmla="*/ 1 h 73"/>
                <a:gd name="T4" fmla="*/ 1 w 36"/>
                <a:gd name="T5" fmla="*/ 1 h 73"/>
                <a:gd name="T6" fmla="*/ 1 w 36"/>
                <a:gd name="T7" fmla="*/ 1 h 73"/>
                <a:gd name="T8" fmla="*/ 1 w 36"/>
                <a:gd name="T9" fmla="*/ 1 h 73"/>
                <a:gd name="T10" fmla="*/ 1 w 36"/>
                <a:gd name="T11" fmla="*/ 1 h 73"/>
                <a:gd name="T12" fmla="*/ 1 w 36"/>
                <a:gd name="T13" fmla="*/ 0 h 73"/>
                <a:gd name="T14" fmla="*/ 1 w 36"/>
                <a:gd name="T15" fmla="*/ 1 h 73"/>
                <a:gd name="T16" fmla="*/ 1 w 36"/>
                <a:gd name="T17" fmla="*/ 1 h 73"/>
                <a:gd name="T18" fmla="*/ 1 w 36"/>
                <a:gd name="T19" fmla="*/ 1 h 73"/>
                <a:gd name="T20" fmla="*/ 0 w 36"/>
                <a:gd name="T21" fmla="*/ 1 h 73"/>
                <a:gd name="T22" fmla="*/ 1 w 36"/>
                <a:gd name="T23" fmla="*/ 1 h 73"/>
                <a:gd name="T24" fmla="*/ 0 w 36"/>
                <a:gd name="T25" fmla="*/ 1 h 73"/>
                <a:gd name="T26" fmla="*/ 1 w 36"/>
                <a:gd name="T27" fmla="*/ 1 h 73"/>
                <a:gd name="T28" fmla="*/ 1 w 36"/>
                <a:gd name="T29" fmla="*/ 1 h 73"/>
                <a:gd name="T30" fmla="*/ 1 w 36"/>
                <a:gd name="T31" fmla="*/ 1 h 73"/>
                <a:gd name="T32" fmla="*/ 1 w 36"/>
                <a:gd name="T33" fmla="*/ 1 h 73"/>
                <a:gd name="T34" fmla="*/ 0 w 36"/>
                <a:gd name="T35" fmla="*/ 1 h 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
                <a:gd name="T55" fmla="*/ 0 h 73"/>
                <a:gd name="T56" fmla="*/ 36 w 36"/>
                <a:gd name="T57" fmla="*/ 73 h 7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 h="73">
                  <a:moveTo>
                    <a:pt x="0" y="70"/>
                  </a:moveTo>
                  <a:lnTo>
                    <a:pt x="7" y="70"/>
                  </a:lnTo>
                  <a:lnTo>
                    <a:pt x="12" y="54"/>
                  </a:lnTo>
                  <a:lnTo>
                    <a:pt x="17" y="38"/>
                  </a:lnTo>
                  <a:lnTo>
                    <a:pt x="24" y="21"/>
                  </a:lnTo>
                  <a:lnTo>
                    <a:pt x="36" y="4"/>
                  </a:lnTo>
                  <a:lnTo>
                    <a:pt x="29" y="0"/>
                  </a:lnTo>
                  <a:lnTo>
                    <a:pt x="17" y="19"/>
                  </a:lnTo>
                  <a:lnTo>
                    <a:pt x="11" y="35"/>
                  </a:lnTo>
                  <a:lnTo>
                    <a:pt x="5" y="51"/>
                  </a:lnTo>
                  <a:lnTo>
                    <a:pt x="0" y="70"/>
                  </a:lnTo>
                  <a:lnTo>
                    <a:pt x="7" y="70"/>
                  </a:lnTo>
                  <a:lnTo>
                    <a:pt x="0" y="70"/>
                  </a:lnTo>
                  <a:lnTo>
                    <a:pt x="1" y="72"/>
                  </a:lnTo>
                  <a:lnTo>
                    <a:pt x="4" y="73"/>
                  </a:lnTo>
                  <a:lnTo>
                    <a:pt x="6" y="72"/>
                  </a:lnTo>
                  <a:lnTo>
                    <a:pt x="7" y="70"/>
                  </a:lnTo>
                  <a:lnTo>
                    <a:pt x="0" y="7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701" name="Freeform 63"/>
            <p:cNvSpPr>
              <a:spLocks/>
            </p:cNvSpPr>
            <p:nvPr/>
          </p:nvSpPr>
          <p:spPr bwMode="auto">
            <a:xfrm>
              <a:off x="1382" y="3178"/>
              <a:ext cx="8" cy="30"/>
            </a:xfrm>
            <a:custGeom>
              <a:avLst/>
              <a:gdLst>
                <a:gd name="T0" fmla="*/ 0 w 14"/>
                <a:gd name="T1" fmla="*/ 1 h 43"/>
                <a:gd name="T2" fmla="*/ 0 w 14"/>
                <a:gd name="T3" fmla="*/ 1 h 43"/>
                <a:gd name="T4" fmla="*/ 1 w 14"/>
                <a:gd name="T5" fmla="*/ 1 h 43"/>
                <a:gd name="T6" fmla="*/ 1 w 14"/>
                <a:gd name="T7" fmla="*/ 1 h 43"/>
                <a:gd name="T8" fmla="*/ 1 w 14"/>
                <a:gd name="T9" fmla="*/ 1 h 43"/>
                <a:gd name="T10" fmla="*/ 1 w 14"/>
                <a:gd name="T11" fmla="*/ 1 h 43"/>
                <a:gd name="T12" fmla="*/ 1 w 14"/>
                <a:gd name="T13" fmla="*/ 1 h 43"/>
                <a:gd name="T14" fmla="*/ 1 w 14"/>
                <a:gd name="T15" fmla="*/ 1 h 43"/>
                <a:gd name="T16" fmla="*/ 1 w 14"/>
                <a:gd name="T17" fmla="*/ 1 h 43"/>
                <a:gd name="T18" fmla="*/ 1 w 14"/>
                <a:gd name="T19" fmla="*/ 1 h 43"/>
                <a:gd name="T20" fmla="*/ 1 w 14"/>
                <a:gd name="T21" fmla="*/ 0 h 43"/>
                <a:gd name="T22" fmla="*/ 1 w 14"/>
                <a:gd name="T23" fmla="*/ 1 h 43"/>
                <a:gd name="T24" fmla="*/ 0 w 14"/>
                <a:gd name="T25" fmla="*/ 1 h 4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
                <a:gd name="T40" fmla="*/ 0 h 43"/>
                <a:gd name="T41" fmla="*/ 14 w 14"/>
                <a:gd name="T42" fmla="*/ 43 h 4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 h="43">
                  <a:moveTo>
                    <a:pt x="0" y="6"/>
                  </a:moveTo>
                  <a:lnTo>
                    <a:pt x="0" y="7"/>
                  </a:lnTo>
                  <a:lnTo>
                    <a:pt x="3" y="11"/>
                  </a:lnTo>
                  <a:lnTo>
                    <a:pt x="4" y="20"/>
                  </a:lnTo>
                  <a:lnTo>
                    <a:pt x="6" y="31"/>
                  </a:lnTo>
                  <a:lnTo>
                    <a:pt x="7" y="43"/>
                  </a:lnTo>
                  <a:lnTo>
                    <a:pt x="14" y="43"/>
                  </a:lnTo>
                  <a:lnTo>
                    <a:pt x="13" y="31"/>
                  </a:lnTo>
                  <a:lnTo>
                    <a:pt x="11" y="20"/>
                  </a:lnTo>
                  <a:lnTo>
                    <a:pt x="9" y="8"/>
                  </a:lnTo>
                  <a:lnTo>
                    <a:pt x="5" y="0"/>
                  </a:lnTo>
                  <a:lnTo>
                    <a:pt x="5" y="1"/>
                  </a:lnTo>
                  <a:lnTo>
                    <a:pt x="0" y="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702" name="Freeform 64"/>
            <p:cNvSpPr>
              <a:spLocks/>
            </p:cNvSpPr>
            <p:nvPr/>
          </p:nvSpPr>
          <p:spPr bwMode="auto">
            <a:xfrm>
              <a:off x="1345" y="3092"/>
              <a:ext cx="39" cy="89"/>
            </a:xfrm>
            <a:custGeom>
              <a:avLst/>
              <a:gdLst>
                <a:gd name="T0" fmla="*/ 1 w 66"/>
                <a:gd name="T1" fmla="*/ 0 h 124"/>
                <a:gd name="T2" fmla="*/ 1 w 66"/>
                <a:gd name="T3" fmla="*/ 0 h 124"/>
                <a:gd name="T4" fmla="*/ 0 w 66"/>
                <a:gd name="T5" fmla="*/ 1 h 124"/>
                <a:gd name="T6" fmla="*/ 1 w 66"/>
                <a:gd name="T7" fmla="*/ 1 h 124"/>
                <a:gd name="T8" fmla="*/ 1 w 66"/>
                <a:gd name="T9" fmla="*/ 1 h 124"/>
                <a:gd name="T10" fmla="*/ 1 w 66"/>
                <a:gd name="T11" fmla="*/ 1 h 124"/>
                <a:gd name="T12" fmla="*/ 1 w 66"/>
                <a:gd name="T13" fmla="*/ 1 h 124"/>
                <a:gd name="T14" fmla="*/ 1 w 66"/>
                <a:gd name="T15" fmla="*/ 1 h 124"/>
                <a:gd name="T16" fmla="*/ 1 w 66"/>
                <a:gd name="T17" fmla="*/ 1 h 124"/>
                <a:gd name="T18" fmla="*/ 1 w 66"/>
                <a:gd name="T19" fmla="*/ 1 h 124"/>
                <a:gd name="T20" fmla="*/ 1 w 66"/>
                <a:gd name="T21" fmla="*/ 1 h 124"/>
                <a:gd name="T22" fmla="*/ 1 w 66"/>
                <a:gd name="T23" fmla="*/ 1 h 124"/>
                <a:gd name="T24" fmla="*/ 1 w 66"/>
                <a:gd name="T25" fmla="*/ 1 h 124"/>
                <a:gd name="T26" fmla="*/ 1 w 66"/>
                <a:gd name="T27" fmla="*/ 1 h 124"/>
                <a:gd name="T28" fmla="*/ 1 w 66"/>
                <a:gd name="T29" fmla="*/ 1 h 124"/>
                <a:gd name="T30" fmla="*/ 1 w 66"/>
                <a:gd name="T31" fmla="*/ 1 h 124"/>
                <a:gd name="T32" fmla="*/ 1 w 66"/>
                <a:gd name="T33" fmla="*/ 1 h 124"/>
                <a:gd name="T34" fmla="*/ 1 w 66"/>
                <a:gd name="T35" fmla="*/ 1 h 124"/>
                <a:gd name="T36" fmla="*/ 1 w 66"/>
                <a:gd name="T37" fmla="*/ 0 h 124"/>
                <a:gd name="T38" fmla="*/ 1 w 66"/>
                <a:gd name="T39" fmla="*/ 0 h 124"/>
                <a:gd name="T40" fmla="*/ 1 w 66"/>
                <a:gd name="T41" fmla="*/ 0 h 1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6"/>
                <a:gd name="T64" fmla="*/ 0 h 124"/>
                <a:gd name="T65" fmla="*/ 66 w 66"/>
                <a:gd name="T66" fmla="*/ 124 h 12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6" h="124">
                  <a:moveTo>
                    <a:pt x="1" y="0"/>
                  </a:moveTo>
                  <a:lnTo>
                    <a:pt x="1" y="0"/>
                  </a:lnTo>
                  <a:lnTo>
                    <a:pt x="0" y="18"/>
                  </a:lnTo>
                  <a:lnTo>
                    <a:pt x="6" y="39"/>
                  </a:lnTo>
                  <a:lnTo>
                    <a:pt x="14" y="58"/>
                  </a:lnTo>
                  <a:lnTo>
                    <a:pt x="26" y="78"/>
                  </a:lnTo>
                  <a:lnTo>
                    <a:pt x="37" y="95"/>
                  </a:lnTo>
                  <a:lnTo>
                    <a:pt x="47" y="109"/>
                  </a:lnTo>
                  <a:lnTo>
                    <a:pt x="55" y="119"/>
                  </a:lnTo>
                  <a:lnTo>
                    <a:pt x="61" y="124"/>
                  </a:lnTo>
                  <a:lnTo>
                    <a:pt x="66" y="119"/>
                  </a:lnTo>
                  <a:lnTo>
                    <a:pt x="62" y="115"/>
                  </a:lnTo>
                  <a:lnTo>
                    <a:pt x="54" y="104"/>
                  </a:lnTo>
                  <a:lnTo>
                    <a:pt x="44" y="91"/>
                  </a:lnTo>
                  <a:lnTo>
                    <a:pt x="32" y="73"/>
                  </a:lnTo>
                  <a:lnTo>
                    <a:pt x="21" y="56"/>
                  </a:lnTo>
                  <a:lnTo>
                    <a:pt x="13" y="36"/>
                  </a:lnTo>
                  <a:lnTo>
                    <a:pt x="7" y="18"/>
                  </a:lnTo>
                  <a:lnTo>
                    <a:pt x="8" y="0"/>
                  </a:lnTo>
                  <a:lnTo>
                    <a:pt x="1"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703" name="Freeform 65"/>
            <p:cNvSpPr>
              <a:spLocks/>
            </p:cNvSpPr>
            <p:nvPr/>
          </p:nvSpPr>
          <p:spPr bwMode="auto">
            <a:xfrm>
              <a:off x="1345" y="2996"/>
              <a:ext cx="70" cy="96"/>
            </a:xfrm>
            <a:custGeom>
              <a:avLst/>
              <a:gdLst>
                <a:gd name="T0" fmla="*/ 1 w 113"/>
                <a:gd name="T1" fmla="*/ 0 h 135"/>
                <a:gd name="T2" fmla="*/ 1 w 113"/>
                <a:gd name="T3" fmla="*/ 0 h 135"/>
                <a:gd name="T4" fmla="*/ 1 w 113"/>
                <a:gd name="T5" fmla="*/ 1 h 135"/>
                <a:gd name="T6" fmla="*/ 1 w 113"/>
                <a:gd name="T7" fmla="*/ 1 h 135"/>
                <a:gd name="T8" fmla="*/ 1 w 113"/>
                <a:gd name="T9" fmla="*/ 1 h 135"/>
                <a:gd name="T10" fmla="*/ 1 w 113"/>
                <a:gd name="T11" fmla="*/ 1 h 135"/>
                <a:gd name="T12" fmla="*/ 1 w 113"/>
                <a:gd name="T13" fmla="*/ 1 h 135"/>
                <a:gd name="T14" fmla="*/ 1 w 113"/>
                <a:gd name="T15" fmla="*/ 1 h 135"/>
                <a:gd name="T16" fmla="*/ 1 w 113"/>
                <a:gd name="T17" fmla="*/ 1 h 135"/>
                <a:gd name="T18" fmla="*/ 0 w 113"/>
                <a:gd name="T19" fmla="*/ 1 h 135"/>
                <a:gd name="T20" fmla="*/ 1 w 113"/>
                <a:gd name="T21" fmla="*/ 1 h 135"/>
                <a:gd name="T22" fmla="*/ 1 w 113"/>
                <a:gd name="T23" fmla="*/ 1 h 135"/>
                <a:gd name="T24" fmla="*/ 1 w 113"/>
                <a:gd name="T25" fmla="*/ 1 h 135"/>
                <a:gd name="T26" fmla="*/ 1 w 113"/>
                <a:gd name="T27" fmla="*/ 1 h 135"/>
                <a:gd name="T28" fmla="*/ 1 w 113"/>
                <a:gd name="T29" fmla="*/ 1 h 135"/>
                <a:gd name="T30" fmla="*/ 1 w 113"/>
                <a:gd name="T31" fmla="*/ 1 h 135"/>
                <a:gd name="T32" fmla="*/ 1 w 113"/>
                <a:gd name="T33" fmla="*/ 1 h 135"/>
                <a:gd name="T34" fmla="*/ 1 w 113"/>
                <a:gd name="T35" fmla="*/ 1 h 135"/>
                <a:gd name="T36" fmla="*/ 1 w 113"/>
                <a:gd name="T37" fmla="*/ 1 h 135"/>
                <a:gd name="T38" fmla="*/ 1 w 113"/>
                <a:gd name="T39" fmla="*/ 1 h 135"/>
                <a:gd name="T40" fmla="*/ 1 w 113"/>
                <a:gd name="T41" fmla="*/ 0 h 1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3"/>
                <a:gd name="T64" fmla="*/ 0 h 135"/>
                <a:gd name="T65" fmla="*/ 113 w 113"/>
                <a:gd name="T66" fmla="*/ 135 h 1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3" h="135">
                  <a:moveTo>
                    <a:pt x="113" y="0"/>
                  </a:moveTo>
                  <a:lnTo>
                    <a:pt x="113" y="0"/>
                  </a:lnTo>
                  <a:lnTo>
                    <a:pt x="90" y="7"/>
                  </a:lnTo>
                  <a:lnTo>
                    <a:pt x="69" y="18"/>
                  </a:lnTo>
                  <a:lnTo>
                    <a:pt x="52" y="33"/>
                  </a:lnTo>
                  <a:lnTo>
                    <a:pt x="36" y="49"/>
                  </a:lnTo>
                  <a:lnTo>
                    <a:pt x="23" y="69"/>
                  </a:lnTo>
                  <a:lnTo>
                    <a:pt x="13" y="90"/>
                  </a:lnTo>
                  <a:lnTo>
                    <a:pt x="6" y="112"/>
                  </a:lnTo>
                  <a:lnTo>
                    <a:pt x="0" y="135"/>
                  </a:lnTo>
                  <a:lnTo>
                    <a:pt x="7" y="135"/>
                  </a:lnTo>
                  <a:lnTo>
                    <a:pt x="13" y="114"/>
                  </a:lnTo>
                  <a:lnTo>
                    <a:pt x="20" y="92"/>
                  </a:lnTo>
                  <a:lnTo>
                    <a:pt x="30" y="74"/>
                  </a:lnTo>
                  <a:lnTo>
                    <a:pt x="43" y="54"/>
                  </a:lnTo>
                  <a:lnTo>
                    <a:pt x="57" y="38"/>
                  </a:lnTo>
                  <a:lnTo>
                    <a:pt x="74" y="25"/>
                  </a:lnTo>
                  <a:lnTo>
                    <a:pt x="93" y="14"/>
                  </a:lnTo>
                  <a:lnTo>
                    <a:pt x="113" y="7"/>
                  </a:lnTo>
                  <a:lnTo>
                    <a:pt x="113"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704" name="Freeform 66"/>
            <p:cNvSpPr>
              <a:spLocks/>
            </p:cNvSpPr>
            <p:nvPr/>
          </p:nvSpPr>
          <p:spPr bwMode="auto">
            <a:xfrm>
              <a:off x="1415" y="2993"/>
              <a:ext cx="64" cy="20"/>
            </a:xfrm>
            <a:custGeom>
              <a:avLst/>
              <a:gdLst>
                <a:gd name="T0" fmla="*/ 1 w 106"/>
                <a:gd name="T1" fmla="*/ 1 h 28"/>
                <a:gd name="T2" fmla="*/ 1 w 106"/>
                <a:gd name="T3" fmla="*/ 1 h 28"/>
                <a:gd name="T4" fmla="*/ 1 w 106"/>
                <a:gd name="T5" fmla="*/ 1 h 28"/>
                <a:gd name="T6" fmla="*/ 1 w 106"/>
                <a:gd name="T7" fmla="*/ 1 h 28"/>
                <a:gd name="T8" fmla="*/ 1 w 106"/>
                <a:gd name="T9" fmla="*/ 1 h 28"/>
                <a:gd name="T10" fmla="*/ 1 w 106"/>
                <a:gd name="T11" fmla="*/ 1 h 28"/>
                <a:gd name="T12" fmla="*/ 1 w 106"/>
                <a:gd name="T13" fmla="*/ 1 h 28"/>
                <a:gd name="T14" fmla="*/ 1 w 106"/>
                <a:gd name="T15" fmla="*/ 0 h 28"/>
                <a:gd name="T16" fmla="*/ 1 w 106"/>
                <a:gd name="T17" fmla="*/ 1 h 28"/>
                <a:gd name="T18" fmla="*/ 0 w 106"/>
                <a:gd name="T19" fmla="*/ 1 h 28"/>
                <a:gd name="T20" fmla="*/ 0 w 106"/>
                <a:gd name="T21" fmla="*/ 1 h 28"/>
                <a:gd name="T22" fmla="*/ 1 w 106"/>
                <a:gd name="T23" fmla="*/ 1 h 28"/>
                <a:gd name="T24" fmla="*/ 1 w 106"/>
                <a:gd name="T25" fmla="*/ 1 h 28"/>
                <a:gd name="T26" fmla="*/ 1 w 106"/>
                <a:gd name="T27" fmla="*/ 1 h 28"/>
                <a:gd name="T28" fmla="*/ 1 w 106"/>
                <a:gd name="T29" fmla="*/ 1 h 28"/>
                <a:gd name="T30" fmla="*/ 1 w 106"/>
                <a:gd name="T31" fmla="*/ 1 h 28"/>
                <a:gd name="T32" fmla="*/ 1 w 106"/>
                <a:gd name="T33" fmla="*/ 1 h 28"/>
                <a:gd name="T34" fmla="*/ 1 w 106"/>
                <a:gd name="T35" fmla="*/ 1 h 28"/>
                <a:gd name="T36" fmla="*/ 1 w 106"/>
                <a:gd name="T37" fmla="*/ 1 h 28"/>
                <a:gd name="T38" fmla="*/ 1 w 106"/>
                <a:gd name="T39" fmla="*/ 1 h 28"/>
                <a:gd name="T40" fmla="*/ 1 w 106"/>
                <a:gd name="T41" fmla="*/ 1 h 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6"/>
                <a:gd name="T64" fmla="*/ 0 h 28"/>
                <a:gd name="T65" fmla="*/ 106 w 106"/>
                <a:gd name="T66" fmla="*/ 28 h 2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6" h="28">
                  <a:moveTo>
                    <a:pt x="106" y="21"/>
                  </a:moveTo>
                  <a:lnTo>
                    <a:pt x="106" y="21"/>
                  </a:lnTo>
                  <a:lnTo>
                    <a:pt x="100" y="18"/>
                  </a:lnTo>
                  <a:lnTo>
                    <a:pt x="91" y="14"/>
                  </a:lnTo>
                  <a:lnTo>
                    <a:pt x="81" y="10"/>
                  </a:lnTo>
                  <a:lnTo>
                    <a:pt x="67" y="6"/>
                  </a:lnTo>
                  <a:lnTo>
                    <a:pt x="52" y="3"/>
                  </a:lnTo>
                  <a:lnTo>
                    <a:pt x="36" y="0"/>
                  </a:lnTo>
                  <a:lnTo>
                    <a:pt x="19" y="2"/>
                  </a:lnTo>
                  <a:lnTo>
                    <a:pt x="0" y="4"/>
                  </a:lnTo>
                  <a:lnTo>
                    <a:pt x="0" y="11"/>
                  </a:lnTo>
                  <a:lnTo>
                    <a:pt x="19" y="8"/>
                  </a:lnTo>
                  <a:lnTo>
                    <a:pt x="36" y="10"/>
                  </a:lnTo>
                  <a:lnTo>
                    <a:pt x="52" y="10"/>
                  </a:lnTo>
                  <a:lnTo>
                    <a:pt x="67" y="13"/>
                  </a:lnTo>
                  <a:lnTo>
                    <a:pt x="79" y="17"/>
                  </a:lnTo>
                  <a:lnTo>
                    <a:pt x="89" y="21"/>
                  </a:lnTo>
                  <a:lnTo>
                    <a:pt x="98" y="25"/>
                  </a:lnTo>
                  <a:lnTo>
                    <a:pt x="102" y="28"/>
                  </a:lnTo>
                  <a:lnTo>
                    <a:pt x="106" y="2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705" name="Freeform 67"/>
            <p:cNvSpPr>
              <a:spLocks/>
            </p:cNvSpPr>
            <p:nvPr/>
          </p:nvSpPr>
          <p:spPr bwMode="auto">
            <a:xfrm>
              <a:off x="1475" y="3009"/>
              <a:ext cx="20" cy="8"/>
            </a:xfrm>
            <a:custGeom>
              <a:avLst/>
              <a:gdLst>
                <a:gd name="T0" fmla="*/ 1 w 32"/>
                <a:gd name="T1" fmla="*/ 1 h 13"/>
                <a:gd name="T2" fmla="*/ 1 w 32"/>
                <a:gd name="T3" fmla="*/ 1 h 13"/>
                <a:gd name="T4" fmla="*/ 1 w 32"/>
                <a:gd name="T5" fmla="*/ 1 h 13"/>
                <a:gd name="T6" fmla="*/ 1 w 32"/>
                <a:gd name="T7" fmla="*/ 1 h 13"/>
                <a:gd name="T8" fmla="*/ 1 w 32"/>
                <a:gd name="T9" fmla="*/ 1 h 13"/>
                <a:gd name="T10" fmla="*/ 1 w 32"/>
                <a:gd name="T11" fmla="*/ 0 h 13"/>
                <a:gd name="T12" fmla="*/ 0 w 32"/>
                <a:gd name="T13" fmla="*/ 1 h 13"/>
                <a:gd name="T14" fmla="*/ 1 w 32"/>
                <a:gd name="T15" fmla="*/ 1 h 13"/>
                <a:gd name="T16" fmla="*/ 1 w 32"/>
                <a:gd name="T17" fmla="*/ 1 h 13"/>
                <a:gd name="T18" fmla="*/ 1 w 32"/>
                <a:gd name="T19" fmla="*/ 1 h 13"/>
                <a:gd name="T20" fmla="*/ 1 w 32"/>
                <a:gd name="T21" fmla="*/ 1 h 13"/>
                <a:gd name="T22" fmla="*/ 1 w 32"/>
                <a:gd name="T23" fmla="*/ 1 h 13"/>
                <a:gd name="T24" fmla="*/ 1 w 32"/>
                <a:gd name="T25" fmla="*/ 1 h 13"/>
                <a:gd name="T26" fmla="*/ 1 w 32"/>
                <a:gd name="T27" fmla="*/ 1 h 13"/>
                <a:gd name="T28" fmla="*/ 1 w 32"/>
                <a:gd name="T29" fmla="*/ 1 h 13"/>
                <a:gd name="T30" fmla="*/ 1 w 32"/>
                <a:gd name="T31" fmla="*/ 1 h 13"/>
                <a:gd name="T32" fmla="*/ 1 w 32"/>
                <a:gd name="T33" fmla="*/ 1 h 13"/>
                <a:gd name="T34" fmla="*/ 1 w 32"/>
                <a:gd name="T35" fmla="*/ 1 h 1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2"/>
                <a:gd name="T55" fmla="*/ 0 h 13"/>
                <a:gd name="T56" fmla="*/ 32 w 32"/>
                <a:gd name="T57" fmla="*/ 13 h 1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2" h="13">
                  <a:moveTo>
                    <a:pt x="32" y="9"/>
                  </a:moveTo>
                  <a:lnTo>
                    <a:pt x="27" y="5"/>
                  </a:lnTo>
                  <a:lnTo>
                    <a:pt x="23" y="6"/>
                  </a:lnTo>
                  <a:lnTo>
                    <a:pt x="17" y="6"/>
                  </a:lnTo>
                  <a:lnTo>
                    <a:pt x="10" y="4"/>
                  </a:lnTo>
                  <a:lnTo>
                    <a:pt x="4" y="0"/>
                  </a:lnTo>
                  <a:lnTo>
                    <a:pt x="0" y="7"/>
                  </a:lnTo>
                  <a:lnTo>
                    <a:pt x="8" y="11"/>
                  </a:lnTo>
                  <a:lnTo>
                    <a:pt x="17" y="13"/>
                  </a:lnTo>
                  <a:lnTo>
                    <a:pt x="23" y="13"/>
                  </a:lnTo>
                  <a:lnTo>
                    <a:pt x="30" y="12"/>
                  </a:lnTo>
                  <a:lnTo>
                    <a:pt x="25" y="7"/>
                  </a:lnTo>
                  <a:lnTo>
                    <a:pt x="30" y="12"/>
                  </a:lnTo>
                  <a:lnTo>
                    <a:pt x="32" y="9"/>
                  </a:lnTo>
                  <a:lnTo>
                    <a:pt x="32" y="7"/>
                  </a:lnTo>
                  <a:lnTo>
                    <a:pt x="31" y="5"/>
                  </a:lnTo>
                  <a:lnTo>
                    <a:pt x="27" y="5"/>
                  </a:lnTo>
                  <a:lnTo>
                    <a:pt x="32" y="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706" name="Freeform 68"/>
            <p:cNvSpPr>
              <a:spLocks/>
            </p:cNvSpPr>
            <p:nvPr/>
          </p:nvSpPr>
          <p:spPr bwMode="auto">
            <a:xfrm>
              <a:off x="1485" y="3013"/>
              <a:ext cx="10" cy="23"/>
            </a:xfrm>
            <a:custGeom>
              <a:avLst/>
              <a:gdLst>
                <a:gd name="T0" fmla="*/ 1 w 16"/>
                <a:gd name="T1" fmla="*/ 1 h 31"/>
                <a:gd name="T2" fmla="*/ 1 w 16"/>
                <a:gd name="T3" fmla="*/ 1 h 31"/>
                <a:gd name="T4" fmla="*/ 1 w 16"/>
                <a:gd name="T5" fmla="*/ 1 h 31"/>
                <a:gd name="T6" fmla="*/ 1 w 16"/>
                <a:gd name="T7" fmla="*/ 1 h 31"/>
                <a:gd name="T8" fmla="*/ 1 w 16"/>
                <a:gd name="T9" fmla="*/ 1 h 31"/>
                <a:gd name="T10" fmla="*/ 1 w 16"/>
                <a:gd name="T11" fmla="*/ 1 h 31"/>
                <a:gd name="T12" fmla="*/ 1 w 16"/>
                <a:gd name="T13" fmla="*/ 0 h 31"/>
                <a:gd name="T14" fmla="*/ 1 w 16"/>
                <a:gd name="T15" fmla="*/ 1 h 31"/>
                <a:gd name="T16" fmla="*/ 1 w 16"/>
                <a:gd name="T17" fmla="*/ 1 h 31"/>
                <a:gd name="T18" fmla="*/ 1 w 16"/>
                <a:gd name="T19" fmla="*/ 1 h 31"/>
                <a:gd name="T20" fmla="*/ 0 w 16"/>
                <a:gd name="T21" fmla="*/ 1 h 31"/>
                <a:gd name="T22" fmla="*/ 1 w 16"/>
                <a:gd name="T23" fmla="*/ 1 h 31"/>
                <a:gd name="T24" fmla="*/ 0 w 16"/>
                <a:gd name="T25" fmla="*/ 1 h 31"/>
                <a:gd name="T26" fmla="*/ 1 w 16"/>
                <a:gd name="T27" fmla="*/ 1 h 31"/>
                <a:gd name="T28" fmla="*/ 1 w 16"/>
                <a:gd name="T29" fmla="*/ 1 h 31"/>
                <a:gd name="T30" fmla="*/ 1 w 16"/>
                <a:gd name="T31" fmla="*/ 1 h 31"/>
                <a:gd name="T32" fmla="*/ 1 w 16"/>
                <a:gd name="T33" fmla="*/ 1 h 31"/>
                <a:gd name="T34" fmla="*/ 1 w 16"/>
                <a:gd name="T35" fmla="*/ 1 h 3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6"/>
                <a:gd name="T55" fmla="*/ 0 h 31"/>
                <a:gd name="T56" fmla="*/ 16 w 16"/>
                <a:gd name="T57" fmla="*/ 31 h 3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6" h="31">
                  <a:moveTo>
                    <a:pt x="4" y="30"/>
                  </a:moveTo>
                  <a:lnTo>
                    <a:pt x="9" y="27"/>
                  </a:lnTo>
                  <a:lnTo>
                    <a:pt x="9" y="21"/>
                  </a:lnTo>
                  <a:lnTo>
                    <a:pt x="10" y="16"/>
                  </a:lnTo>
                  <a:lnTo>
                    <a:pt x="14" y="9"/>
                  </a:lnTo>
                  <a:lnTo>
                    <a:pt x="16" y="2"/>
                  </a:lnTo>
                  <a:lnTo>
                    <a:pt x="9" y="0"/>
                  </a:lnTo>
                  <a:lnTo>
                    <a:pt x="7" y="7"/>
                  </a:lnTo>
                  <a:lnTo>
                    <a:pt x="3" y="14"/>
                  </a:lnTo>
                  <a:lnTo>
                    <a:pt x="2" y="21"/>
                  </a:lnTo>
                  <a:lnTo>
                    <a:pt x="0" y="27"/>
                  </a:lnTo>
                  <a:lnTo>
                    <a:pt x="4" y="23"/>
                  </a:lnTo>
                  <a:lnTo>
                    <a:pt x="0" y="27"/>
                  </a:lnTo>
                  <a:lnTo>
                    <a:pt x="1" y="30"/>
                  </a:lnTo>
                  <a:lnTo>
                    <a:pt x="4" y="31"/>
                  </a:lnTo>
                  <a:lnTo>
                    <a:pt x="8" y="30"/>
                  </a:lnTo>
                  <a:lnTo>
                    <a:pt x="9" y="27"/>
                  </a:lnTo>
                  <a:lnTo>
                    <a:pt x="4" y="3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707" name="Freeform 69"/>
            <p:cNvSpPr>
              <a:spLocks/>
            </p:cNvSpPr>
            <p:nvPr/>
          </p:nvSpPr>
          <p:spPr bwMode="auto">
            <a:xfrm>
              <a:off x="1475" y="3027"/>
              <a:ext cx="14" cy="8"/>
            </a:xfrm>
            <a:custGeom>
              <a:avLst/>
              <a:gdLst>
                <a:gd name="T0" fmla="*/ 1 w 20"/>
                <a:gd name="T1" fmla="*/ 4 h 9"/>
                <a:gd name="T2" fmla="*/ 1 w 20"/>
                <a:gd name="T3" fmla="*/ 4 h 9"/>
                <a:gd name="T4" fmla="*/ 1 w 20"/>
                <a:gd name="T5" fmla="*/ 4 h 9"/>
                <a:gd name="T6" fmla="*/ 1 w 20"/>
                <a:gd name="T7" fmla="*/ 4 h 9"/>
                <a:gd name="T8" fmla="*/ 1 w 20"/>
                <a:gd name="T9" fmla="*/ 4 h 9"/>
                <a:gd name="T10" fmla="*/ 1 w 20"/>
                <a:gd name="T11" fmla="*/ 4 h 9"/>
                <a:gd name="T12" fmla="*/ 1 w 20"/>
                <a:gd name="T13" fmla="*/ 2 h 9"/>
                <a:gd name="T14" fmla="*/ 1 w 20"/>
                <a:gd name="T15" fmla="*/ 1 h 9"/>
                <a:gd name="T16" fmla="*/ 1 w 20"/>
                <a:gd name="T17" fmla="*/ 0 h 9"/>
                <a:gd name="T18" fmla="*/ 1 w 20"/>
                <a:gd name="T19" fmla="*/ 0 h 9"/>
                <a:gd name="T20" fmla="*/ 0 w 20"/>
                <a:gd name="T21" fmla="*/ 1 h 9"/>
                <a:gd name="T22" fmla="*/ 0 w 20"/>
                <a:gd name="T23" fmla="*/ 1 h 9"/>
                <a:gd name="T24" fmla="*/ 1 w 20"/>
                <a:gd name="T25" fmla="*/ 4 h 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
                <a:gd name="T40" fmla="*/ 0 h 9"/>
                <a:gd name="T41" fmla="*/ 20 w 20"/>
                <a:gd name="T42" fmla="*/ 9 h 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 h="9">
                  <a:moveTo>
                    <a:pt x="2" y="8"/>
                  </a:moveTo>
                  <a:lnTo>
                    <a:pt x="2" y="8"/>
                  </a:lnTo>
                  <a:lnTo>
                    <a:pt x="5" y="7"/>
                  </a:lnTo>
                  <a:lnTo>
                    <a:pt x="11" y="7"/>
                  </a:lnTo>
                  <a:lnTo>
                    <a:pt x="16" y="8"/>
                  </a:lnTo>
                  <a:lnTo>
                    <a:pt x="20" y="9"/>
                  </a:lnTo>
                  <a:lnTo>
                    <a:pt x="20" y="2"/>
                  </a:lnTo>
                  <a:lnTo>
                    <a:pt x="16" y="1"/>
                  </a:lnTo>
                  <a:lnTo>
                    <a:pt x="11" y="0"/>
                  </a:lnTo>
                  <a:lnTo>
                    <a:pt x="5" y="0"/>
                  </a:lnTo>
                  <a:lnTo>
                    <a:pt x="0" y="1"/>
                  </a:lnTo>
                  <a:lnTo>
                    <a:pt x="2" y="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708" name="Freeform 70"/>
            <p:cNvSpPr>
              <a:spLocks/>
            </p:cNvSpPr>
            <p:nvPr/>
          </p:nvSpPr>
          <p:spPr bwMode="auto">
            <a:xfrm>
              <a:off x="1436" y="3029"/>
              <a:ext cx="40" cy="57"/>
            </a:xfrm>
            <a:custGeom>
              <a:avLst/>
              <a:gdLst>
                <a:gd name="T0" fmla="*/ 1 w 67"/>
                <a:gd name="T1" fmla="*/ 1 h 79"/>
                <a:gd name="T2" fmla="*/ 1 w 67"/>
                <a:gd name="T3" fmla="*/ 1 h 79"/>
                <a:gd name="T4" fmla="*/ 1 w 67"/>
                <a:gd name="T5" fmla="*/ 1 h 79"/>
                <a:gd name="T6" fmla="*/ 1 w 67"/>
                <a:gd name="T7" fmla="*/ 1 h 79"/>
                <a:gd name="T8" fmla="*/ 1 w 67"/>
                <a:gd name="T9" fmla="*/ 1 h 79"/>
                <a:gd name="T10" fmla="*/ 1 w 67"/>
                <a:gd name="T11" fmla="*/ 1 h 79"/>
                <a:gd name="T12" fmla="*/ 1 w 67"/>
                <a:gd name="T13" fmla="*/ 1 h 79"/>
                <a:gd name="T14" fmla="*/ 1 w 67"/>
                <a:gd name="T15" fmla="*/ 1 h 79"/>
                <a:gd name="T16" fmla="*/ 1 w 67"/>
                <a:gd name="T17" fmla="*/ 1 h 79"/>
                <a:gd name="T18" fmla="*/ 1 w 67"/>
                <a:gd name="T19" fmla="*/ 1 h 79"/>
                <a:gd name="T20" fmla="*/ 1 w 67"/>
                <a:gd name="T21" fmla="*/ 0 h 79"/>
                <a:gd name="T22" fmla="*/ 1 w 67"/>
                <a:gd name="T23" fmla="*/ 1 h 79"/>
                <a:gd name="T24" fmla="*/ 1 w 67"/>
                <a:gd name="T25" fmla="*/ 1 h 79"/>
                <a:gd name="T26" fmla="*/ 1 w 67"/>
                <a:gd name="T27" fmla="*/ 1 h 79"/>
                <a:gd name="T28" fmla="*/ 1 w 67"/>
                <a:gd name="T29" fmla="*/ 1 h 79"/>
                <a:gd name="T30" fmla="*/ 1 w 67"/>
                <a:gd name="T31" fmla="*/ 1 h 79"/>
                <a:gd name="T32" fmla="*/ 1 w 67"/>
                <a:gd name="T33" fmla="*/ 1 h 79"/>
                <a:gd name="T34" fmla="*/ 1 w 67"/>
                <a:gd name="T35" fmla="*/ 1 h 79"/>
                <a:gd name="T36" fmla="*/ 0 w 67"/>
                <a:gd name="T37" fmla="*/ 1 h 79"/>
                <a:gd name="T38" fmla="*/ 0 w 67"/>
                <a:gd name="T39" fmla="*/ 1 h 79"/>
                <a:gd name="T40" fmla="*/ 1 w 67"/>
                <a:gd name="T41" fmla="*/ 1 h 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7"/>
                <a:gd name="T64" fmla="*/ 0 h 79"/>
                <a:gd name="T65" fmla="*/ 67 w 67"/>
                <a:gd name="T66" fmla="*/ 79 h 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7" h="79">
                  <a:moveTo>
                    <a:pt x="7" y="79"/>
                  </a:moveTo>
                  <a:lnTo>
                    <a:pt x="7" y="79"/>
                  </a:lnTo>
                  <a:lnTo>
                    <a:pt x="13" y="72"/>
                  </a:lnTo>
                  <a:lnTo>
                    <a:pt x="20" y="61"/>
                  </a:lnTo>
                  <a:lnTo>
                    <a:pt x="29" y="49"/>
                  </a:lnTo>
                  <a:lnTo>
                    <a:pt x="39" y="37"/>
                  </a:lnTo>
                  <a:lnTo>
                    <a:pt x="49" y="25"/>
                  </a:lnTo>
                  <a:lnTo>
                    <a:pt x="57" y="16"/>
                  </a:lnTo>
                  <a:lnTo>
                    <a:pt x="63" y="9"/>
                  </a:lnTo>
                  <a:lnTo>
                    <a:pt x="67" y="7"/>
                  </a:lnTo>
                  <a:lnTo>
                    <a:pt x="65" y="0"/>
                  </a:lnTo>
                  <a:lnTo>
                    <a:pt x="59" y="5"/>
                  </a:lnTo>
                  <a:lnTo>
                    <a:pt x="52" y="11"/>
                  </a:lnTo>
                  <a:lnTo>
                    <a:pt x="44" y="21"/>
                  </a:lnTo>
                  <a:lnTo>
                    <a:pt x="32" y="32"/>
                  </a:lnTo>
                  <a:lnTo>
                    <a:pt x="22" y="45"/>
                  </a:lnTo>
                  <a:lnTo>
                    <a:pt x="13" y="56"/>
                  </a:lnTo>
                  <a:lnTo>
                    <a:pt x="6" y="68"/>
                  </a:lnTo>
                  <a:lnTo>
                    <a:pt x="0" y="77"/>
                  </a:lnTo>
                  <a:lnTo>
                    <a:pt x="7" y="7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709" name="Freeform 71"/>
            <p:cNvSpPr>
              <a:spLocks/>
            </p:cNvSpPr>
            <p:nvPr/>
          </p:nvSpPr>
          <p:spPr bwMode="auto">
            <a:xfrm>
              <a:off x="1428" y="3085"/>
              <a:ext cx="13" cy="21"/>
            </a:xfrm>
            <a:custGeom>
              <a:avLst/>
              <a:gdLst>
                <a:gd name="T0" fmla="*/ 1 w 22"/>
                <a:gd name="T1" fmla="*/ 1 h 31"/>
                <a:gd name="T2" fmla="*/ 1 w 22"/>
                <a:gd name="T3" fmla="*/ 1 h 31"/>
                <a:gd name="T4" fmla="*/ 1 w 22"/>
                <a:gd name="T5" fmla="*/ 1 h 31"/>
                <a:gd name="T6" fmla="*/ 1 w 22"/>
                <a:gd name="T7" fmla="*/ 1 h 31"/>
                <a:gd name="T8" fmla="*/ 1 w 22"/>
                <a:gd name="T9" fmla="*/ 1 h 31"/>
                <a:gd name="T10" fmla="*/ 1 w 22"/>
                <a:gd name="T11" fmla="*/ 1 h 31"/>
                <a:gd name="T12" fmla="*/ 1 w 22"/>
                <a:gd name="T13" fmla="*/ 0 h 31"/>
                <a:gd name="T14" fmla="*/ 1 w 22"/>
                <a:gd name="T15" fmla="*/ 1 h 31"/>
                <a:gd name="T16" fmla="*/ 1 w 22"/>
                <a:gd name="T17" fmla="*/ 1 h 31"/>
                <a:gd name="T18" fmla="*/ 1 w 22"/>
                <a:gd name="T19" fmla="*/ 1 h 31"/>
                <a:gd name="T20" fmla="*/ 0 w 22"/>
                <a:gd name="T21" fmla="*/ 1 h 31"/>
                <a:gd name="T22" fmla="*/ 0 w 22"/>
                <a:gd name="T23" fmla="*/ 1 h 31"/>
                <a:gd name="T24" fmla="*/ 0 w 22"/>
                <a:gd name="T25" fmla="*/ 1 h 31"/>
                <a:gd name="T26" fmla="*/ 0 w 22"/>
                <a:gd name="T27" fmla="*/ 1 h 31"/>
                <a:gd name="T28" fmla="*/ 1 w 22"/>
                <a:gd name="T29" fmla="*/ 1 h 31"/>
                <a:gd name="T30" fmla="*/ 1 w 22"/>
                <a:gd name="T31" fmla="*/ 1 h 31"/>
                <a:gd name="T32" fmla="*/ 1 w 22"/>
                <a:gd name="T33" fmla="*/ 1 h 31"/>
                <a:gd name="T34" fmla="*/ 1 w 22"/>
                <a:gd name="T35" fmla="*/ 1 h 3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
                <a:gd name="T55" fmla="*/ 0 h 31"/>
                <a:gd name="T56" fmla="*/ 22 w 22"/>
                <a:gd name="T57" fmla="*/ 31 h 3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 h="31">
                  <a:moveTo>
                    <a:pt x="7" y="30"/>
                  </a:moveTo>
                  <a:lnTo>
                    <a:pt x="7" y="29"/>
                  </a:lnTo>
                  <a:lnTo>
                    <a:pt x="12" y="21"/>
                  </a:lnTo>
                  <a:lnTo>
                    <a:pt x="15" y="14"/>
                  </a:lnTo>
                  <a:lnTo>
                    <a:pt x="19" y="9"/>
                  </a:lnTo>
                  <a:lnTo>
                    <a:pt x="22" y="2"/>
                  </a:lnTo>
                  <a:lnTo>
                    <a:pt x="15" y="0"/>
                  </a:lnTo>
                  <a:lnTo>
                    <a:pt x="12" y="5"/>
                  </a:lnTo>
                  <a:lnTo>
                    <a:pt x="8" y="12"/>
                  </a:lnTo>
                  <a:lnTo>
                    <a:pt x="5" y="19"/>
                  </a:lnTo>
                  <a:lnTo>
                    <a:pt x="0" y="27"/>
                  </a:lnTo>
                  <a:lnTo>
                    <a:pt x="0" y="25"/>
                  </a:lnTo>
                  <a:lnTo>
                    <a:pt x="0" y="27"/>
                  </a:lnTo>
                  <a:lnTo>
                    <a:pt x="0" y="30"/>
                  </a:lnTo>
                  <a:lnTo>
                    <a:pt x="2" y="31"/>
                  </a:lnTo>
                  <a:lnTo>
                    <a:pt x="6" y="31"/>
                  </a:lnTo>
                  <a:lnTo>
                    <a:pt x="7" y="29"/>
                  </a:lnTo>
                  <a:lnTo>
                    <a:pt x="7" y="3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710" name="Freeform 72"/>
            <p:cNvSpPr>
              <a:spLocks/>
            </p:cNvSpPr>
            <p:nvPr/>
          </p:nvSpPr>
          <p:spPr bwMode="auto">
            <a:xfrm>
              <a:off x="1429" y="3015"/>
              <a:ext cx="77" cy="88"/>
            </a:xfrm>
            <a:custGeom>
              <a:avLst/>
              <a:gdLst>
                <a:gd name="T0" fmla="*/ 1 w 125"/>
                <a:gd name="T1" fmla="*/ 1 h 126"/>
                <a:gd name="T2" fmla="*/ 1 w 125"/>
                <a:gd name="T3" fmla="*/ 1 h 126"/>
                <a:gd name="T4" fmla="*/ 1 w 125"/>
                <a:gd name="T5" fmla="*/ 1 h 126"/>
                <a:gd name="T6" fmla="*/ 1 w 125"/>
                <a:gd name="T7" fmla="*/ 1 h 126"/>
                <a:gd name="T8" fmla="*/ 1 w 125"/>
                <a:gd name="T9" fmla="*/ 0 h 126"/>
                <a:gd name="T10" fmla="*/ 1 w 125"/>
                <a:gd name="T11" fmla="*/ 1 h 126"/>
                <a:gd name="T12" fmla="*/ 1 w 125"/>
                <a:gd name="T13" fmla="*/ 1 h 126"/>
                <a:gd name="T14" fmla="*/ 1 w 125"/>
                <a:gd name="T15" fmla="*/ 1 h 126"/>
                <a:gd name="T16" fmla="*/ 1 w 125"/>
                <a:gd name="T17" fmla="*/ 1 h 126"/>
                <a:gd name="T18" fmla="*/ 1 w 125"/>
                <a:gd name="T19" fmla="*/ 1 h 126"/>
                <a:gd name="T20" fmla="*/ 1 w 125"/>
                <a:gd name="T21" fmla="*/ 1 h 126"/>
                <a:gd name="T22" fmla="*/ 1 w 125"/>
                <a:gd name="T23" fmla="*/ 1 h 126"/>
                <a:gd name="T24" fmla="*/ 1 w 125"/>
                <a:gd name="T25" fmla="*/ 1 h 126"/>
                <a:gd name="T26" fmla="*/ 1 w 125"/>
                <a:gd name="T27" fmla="*/ 1 h 126"/>
                <a:gd name="T28" fmla="*/ 1 w 125"/>
                <a:gd name="T29" fmla="*/ 1 h 126"/>
                <a:gd name="T30" fmla="*/ 1 w 125"/>
                <a:gd name="T31" fmla="*/ 1 h 126"/>
                <a:gd name="T32" fmla="*/ 1 w 125"/>
                <a:gd name="T33" fmla="*/ 1 h 126"/>
                <a:gd name="T34" fmla="*/ 1 w 125"/>
                <a:gd name="T35" fmla="*/ 1 h 126"/>
                <a:gd name="T36" fmla="*/ 1 w 125"/>
                <a:gd name="T37" fmla="*/ 1 h 126"/>
                <a:gd name="T38" fmla="*/ 1 w 125"/>
                <a:gd name="T39" fmla="*/ 1 h 126"/>
                <a:gd name="T40" fmla="*/ 0 w 125"/>
                <a:gd name="T41" fmla="*/ 1 h 126"/>
                <a:gd name="T42" fmla="*/ 1 w 125"/>
                <a:gd name="T43" fmla="*/ 1 h 126"/>
                <a:gd name="T44" fmla="*/ 1 w 125"/>
                <a:gd name="T45" fmla="*/ 1 h 126"/>
                <a:gd name="T46" fmla="*/ 1 w 125"/>
                <a:gd name="T47" fmla="*/ 1 h 126"/>
                <a:gd name="T48" fmla="*/ 1 w 125"/>
                <a:gd name="T49" fmla="*/ 1 h 126"/>
                <a:gd name="T50" fmla="*/ 1 w 125"/>
                <a:gd name="T51" fmla="*/ 1 h 126"/>
                <a:gd name="T52" fmla="*/ 1 w 125"/>
                <a:gd name="T53" fmla="*/ 1 h 126"/>
                <a:gd name="T54" fmla="*/ 1 w 125"/>
                <a:gd name="T55" fmla="*/ 1 h 126"/>
                <a:gd name="T56" fmla="*/ 1 w 125"/>
                <a:gd name="T57" fmla="*/ 1 h 126"/>
                <a:gd name="T58" fmla="*/ 1 w 125"/>
                <a:gd name="T59" fmla="*/ 1 h 126"/>
                <a:gd name="T60" fmla="*/ 1 w 125"/>
                <a:gd name="T61" fmla="*/ 1 h 126"/>
                <a:gd name="T62" fmla="*/ 1 w 125"/>
                <a:gd name="T63" fmla="*/ 1 h 126"/>
                <a:gd name="T64" fmla="*/ 1 w 125"/>
                <a:gd name="T65" fmla="*/ 1 h 12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5"/>
                <a:gd name="T100" fmla="*/ 0 h 126"/>
                <a:gd name="T101" fmla="*/ 125 w 125"/>
                <a:gd name="T102" fmla="*/ 126 h 12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5" h="126">
                  <a:moveTo>
                    <a:pt x="77" y="24"/>
                  </a:moveTo>
                  <a:lnTo>
                    <a:pt x="81" y="17"/>
                  </a:lnTo>
                  <a:lnTo>
                    <a:pt x="89" y="11"/>
                  </a:lnTo>
                  <a:lnTo>
                    <a:pt x="98" y="4"/>
                  </a:lnTo>
                  <a:lnTo>
                    <a:pt x="104" y="0"/>
                  </a:lnTo>
                  <a:lnTo>
                    <a:pt x="102" y="7"/>
                  </a:lnTo>
                  <a:lnTo>
                    <a:pt x="99" y="14"/>
                  </a:lnTo>
                  <a:lnTo>
                    <a:pt x="98" y="20"/>
                  </a:lnTo>
                  <a:lnTo>
                    <a:pt x="96" y="26"/>
                  </a:lnTo>
                  <a:lnTo>
                    <a:pt x="106" y="35"/>
                  </a:lnTo>
                  <a:lnTo>
                    <a:pt x="114" y="43"/>
                  </a:lnTo>
                  <a:lnTo>
                    <a:pt x="121" y="50"/>
                  </a:lnTo>
                  <a:lnTo>
                    <a:pt x="125" y="53"/>
                  </a:lnTo>
                  <a:lnTo>
                    <a:pt x="114" y="57"/>
                  </a:lnTo>
                  <a:lnTo>
                    <a:pt x="99" y="64"/>
                  </a:lnTo>
                  <a:lnTo>
                    <a:pt x="81" y="72"/>
                  </a:lnTo>
                  <a:lnTo>
                    <a:pt x="64" y="82"/>
                  </a:lnTo>
                  <a:lnTo>
                    <a:pt x="46" y="93"/>
                  </a:lnTo>
                  <a:lnTo>
                    <a:pt x="28" y="105"/>
                  </a:lnTo>
                  <a:lnTo>
                    <a:pt x="13" y="115"/>
                  </a:lnTo>
                  <a:lnTo>
                    <a:pt x="0" y="126"/>
                  </a:lnTo>
                  <a:lnTo>
                    <a:pt x="4" y="118"/>
                  </a:lnTo>
                  <a:lnTo>
                    <a:pt x="8" y="111"/>
                  </a:lnTo>
                  <a:lnTo>
                    <a:pt x="11" y="105"/>
                  </a:lnTo>
                  <a:lnTo>
                    <a:pt x="15" y="99"/>
                  </a:lnTo>
                  <a:lnTo>
                    <a:pt x="20" y="91"/>
                  </a:lnTo>
                  <a:lnTo>
                    <a:pt x="27" y="80"/>
                  </a:lnTo>
                  <a:lnTo>
                    <a:pt x="36" y="68"/>
                  </a:lnTo>
                  <a:lnTo>
                    <a:pt x="47" y="55"/>
                  </a:lnTo>
                  <a:lnTo>
                    <a:pt x="57" y="44"/>
                  </a:lnTo>
                  <a:lnTo>
                    <a:pt x="65" y="35"/>
                  </a:lnTo>
                  <a:lnTo>
                    <a:pt x="72" y="28"/>
                  </a:lnTo>
                  <a:lnTo>
                    <a:pt x="77" y="24"/>
                  </a:lnTo>
                  <a:close/>
                </a:path>
              </a:pathLst>
            </a:custGeom>
            <a:solidFill>
              <a:srgbClr val="66666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711" name="Freeform 73"/>
            <p:cNvSpPr>
              <a:spLocks/>
            </p:cNvSpPr>
            <p:nvPr/>
          </p:nvSpPr>
          <p:spPr bwMode="auto">
            <a:xfrm>
              <a:off x="1474" y="3012"/>
              <a:ext cx="21" cy="20"/>
            </a:xfrm>
            <a:custGeom>
              <a:avLst/>
              <a:gdLst>
                <a:gd name="T0" fmla="*/ 1 w 35"/>
                <a:gd name="T1" fmla="*/ 1 h 29"/>
                <a:gd name="T2" fmla="*/ 1 w 35"/>
                <a:gd name="T3" fmla="*/ 0 h 29"/>
                <a:gd name="T4" fmla="*/ 1 w 35"/>
                <a:gd name="T5" fmla="*/ 1 h 29"/>
                <a:gd name="T6" fmla="*/ 1 w 35"/>
                <a:gd name="T7" fmla="*/ 1 h 29"/>
                <a:gd name="T8" fmla="*/ 1 w 35"/>
                <a:gd name="T9" fmla="*/ 1 h 29"/>
                <a:gd name="T10" fmla="*/ 0 w 35"/>
                <a:gd name="T11" fmla="*/ 1 h 29"/>
                <a:gd name="T12" fmla="*/ 1 w 35"/>
                <a:gd name="T13" fmla="*/ 1 h 29"/>
                <a:gd name="T14" fmla="*/ 1 w 35"/>
                <a:gd name="T15" fmla="*/ 1 h 29"/>
                <a:gd name="T16" fmla="*/ 1 w 35"/>
                <a:gd name="T17" fmla="*/ 1 h 29"/>
                <a:gd name="T18" fmla="*/ 1 w 35"/>
                <a:gd name="T19" fmla="*/ 1 h 29"/>
                <a:gd name="T20" fmla="*/ 1 w 35"/>
                <a:gd name="T21" fmla="*/ 1 h 29"/>
                <a:gd name="T22" fmla="*/ 1 w 35"/>
                <a:gd name="T23" fmla="*/ 1 h 29"/>
                <a:gd name="T24" fmla="*/ 1 w 35"/>
                <a:gd name="T25" fmla="*/ 1 h 29"/>
                <a:gd name="T26" fmla="*/ 1 w 35"/>
                <a:gd name="T27" fmla="*/ 1 h 29"/>
                <a:gd name="T28" fmla="*/ 1 w 35"/>
                <a:gd name="T29" fmla="*/ 1 h 29"/>
                <a:gd name="T30" fmla="*/ 1 w 35"/>
                <a:gd name="T31" fmla="*/ 0 h 29"/>
                <a:gd name="T32" fmla="*/ 1 w 35"/>
                <a:gd name="T33" fmla="*/ 0 h 29"/>
                <a:gd name="T34" fmla="*/ 1 w 35"/>
                <a:gd name="T35" fmla="*/ 1 h 2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
                <a:gd name="T55" fmla="*/ 0 h 29"/>
                <a:gd name="T56" fmla="*/ 35 w 35"/>
                <a:gd name="T57" fmla="*/ 29 h 2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 h="29">
                  <a:moveTo>
                    <a:pt x="35" y="4"/>
                  </a:moveTo>
                  <a:lnTo>
                    <a:pt x="30" y="0"/>
                  </a:lnTo>
                  <a:lnTo>
                    <a:pt x="22" y="3"/>
                  </a:lnTo>
                  <a:lnTo>
                    <a:pt x="14" y="10"/>
                  </a:lnTo>
                  <a:lnTo>
                    <a:pt x="6" y="18"/>
                  </a:lnTo>
                  <a:lnTo>
                    <a:pt x="0" y="26"/>
                  </a:lnTo>
                  <a:lnTo>
                    <a:pt x="7" y="29"/>
                  </a:lnTo>
                  <a:lnTo>
                    <a:pt x="11" y="23"/>
                  </a:lnTo>
                  <a:lnTo>
                    <a:pt x="19" y="17"/>
                  </a:lnTo>
                  <a:lnTo>
                    <a:pt x="27" y="10"/>
                  </a:lnTo>
                  <a:lnTo>
                    <a:pt x="33" y="7"/>
                  </a:lnTo>
                  <a:lnTo>
                    <a:pt x="28" y="2"/>
                  </a:lnTo>
                  <a:lnTo>
                    <a:pt x="33" y="7"/>
                  </a:lnTo>
                  <a:lnTo>
                    <a:pt x="35" y="4"/>
                  </a:lnTo>
                  <a:lnTo>
                    <a:pt x="35" y="2"/>
                  </a:lnTo>
                  <a:lnTo>
                    <a:pt x="34" y="0"/>
                  </a:lnTo>
                  <a:lnTo>
                    <a:pt x="30" y="0"/>
                  </a:lnTo>
                  <a:lnTo>
                    <a:pt x="35" y="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712" name="Freeform 74"/>
            <p:cNvSpPr>
              <a:spLocks/>
            </p:cNvSpPr>
            <p:nvPr/>
          </p:nvSpPr>
          <p:spPr bwMode="auto">
            <a:xfrm>
              <a:off x="1485" y="3013"/>
              <a:ext cx="10" cy="23"/>
            </a:xfrm>
            <a:custGeom>
              <a:avLst/>
              <a:gdLst>
                <a:gd name="T0" fmla="*/ 1 w 16"/>
                <a:gd name="T1" fmla="*/ 1 h 31"/>
                <a:gd name="T2" fmla="*/ 1 w 16"/>
                <a:gd name="T3" fmla="*/ 1 h 31"/>
                <a:gd name="T4" fmla="*/ 1 w 16"/>
                <a:gd name="T5" fmla="*/ 1 h 31"/>
                <a:gd name="T6" fmla="*/ 1 w 16"/>
                <a:gd name="T7" fmla="*/ 1 h 31"/>
                <a:gd name="T8" fmla="*/ 1 w 16"/>
                <a:gd name="T9" fmla="*/ 1 h 31"/>
                <a:gd name="T10" fmla="*/ 1 w 16"/>
                <a:gd name="T11" fmla="*/ 1 h 31"/>
                <a:gd name="T12" fmla="*/ 1 w 16"/>
                <a:gd name="T13" fmla="*/ 0 h 31"/>
                <a:gd name="T14" fmla="*/ 1 w 16"/>
                <a:gd name="T15" fmla="*/ 1 h 31"/>
                <a:gd name="T16" fmla="*/ 1 w 16"/>
                <a:gd name="T17" fmla="*/ 1 h 31"/>
                <a:gd name="T18" fmla="*/ 1 w 16"/>
                <a:gd name="T19" fmla="*/ 1 h 31"/>
                <a:gd name="T20" fmla="*/ 0 w 16"/>
                <a:gd name="T21" fmla="*/ 1 h 31"/>
                <a:gd name="T22" fmla="*/ 1 w 16"/>
                <a:gd name="T23" fmla="*/ 1 h 31"/>
                <a:gd name="T24" fmla="*/ 0 w 16"/>
                <a:gd name="T25" fmla="*/ 1 h 31"/>
                <a:gd name="T26" fmla="*/ 1 w 16"/>
                <a:gd name="T27" fmla="*/ 1 h 31"/>
                <a:gd name="T28" fmla="*/ 1 w 16"/>
                <a:gd name="T29" fmla="*/ 1 h 31"/>
                <a:gd name="T30" fmla="*/ 1 w 16"/>
                <a:gd name="T31" fmla="*/ 1 h 31"/>
                <a:gd name="T32" fmla="*/ 1 w 16"/>
                <a:gd name="T33" fmla="*/ 1 h 31"/>
                <a:gd name="T34" fmla="*/ 1 w 16"/>
                <a:gd name="T35" fmla="*/ 1 h 3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6"/>
                <a:gd name="T55" fmla="*/ 0 h 31"/>
                <a:gd name="T56" fmla="*/ 16 w 16"/>
                <a:gd name="T57" fmla="*/ 31 h 3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6" h="31">
                  <a:moveTo>
                    <a:pt x="7" y="24"/>
                  </a:moveTo>
                  <a:lnTo>
                    <a:pt x="9" y="27"/>
                  </a:lnTo>
                  <a:lnTo>
                    <a:pt x="9" y="21"/>
                  </a:lnTo>
                  <a:lnTo>
                    <a:pt x="10" y="16"/>
                  </a:lnTo>
                  <a:lnTo>
                    <a:pt x="14" y="9"/>
                  </a:lnTo>
                  <a:lnTo>
                    <a:pt x="16" y="2"/>
                  </a:lnTo>
                  <a:lnTo>
                    <a:pt x="9" y="0"/>
                  </a:lnTo>
                  <a:lnTo>
                    <a:pt x="7" y="7"/>
                  </a:lnTo>
                  <a:lnTo>
                    <a:pt x="3" y="14"/>
                  </a:lnTo>
                  <a:lnTo>
                    <a:pt x="2" y="21"/>
                  </a:lnTo>
                  <a:lnTo>
                    <a:pt x="0" y="27"/>
                  </a:lnTo>
                  <a:lnTo>
                    <a:pt x="2" y="29"/>
                  </a:lnTo>
                  <a:lnTo>
                    <a:pt x="0" y="27"/>
                  </a:lnTo>
                  <a:lnTo>
                    <a:pt x="1" y="30"/>
                  </a:lnTo>
                  <a:lnTo>
                    <a:pt x="4" y="31"/>
                  </a:lnTo>
                  <a:lnTo>
                    <a:pt x="8" y="30"/>
                  </a:lnTo>
                  <a:lnTo>
                    <a:pt x="9" y="27"/>
                  </a:lnTo>
                  <a:lnTo>
                    <a:pt x="7" y="2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713" name="Freeform 75"/>
            <p:cNvSpPr>
              <a:spLocks/>
            </p:cNvSpPr>
            <p:nvPr/>
          </p:nvSpPr>
          <p:spPr bwMode="auto">
            <a:xfrm>
              <a:off x="1487" y="3030"/>
              <a:ext cx="21" cy="25"/>
            </a:xfrm>
            <a:custGeom>
              <a:avLst/>
              <a:gdLst>
                <a:gd name="T0" fmla="*/ 1 w 36"/>
                <a:gd name="T1" fmla="*/ 1 h 34"/>
                <a:gd name="T2" fmla="*/ 1 w 36"/>
                <a:gd name="T3" fmla="*/ 1 h 34"/>
                <a:gd name="T4" fmla="*/ 1 w 36"/>
                <a:gd name="T5" fmla="*/ 1 h 34"/>
                <a:gd name="T6" fmla="*/ 1 w 36"/>
                <a:gd name="T7" fmla="*/ 1 h 34"/>
                <a:gd name="T8" fmla="*/ 1 w 36"/>
                <a:gd name="T9" fmla="*/ 1 h 34"/>
                <a:gd name="T10" fmla="*/ 1 w 36"/>
                <a:gd name="T11" fmla="*/ 0 h 34"/>
                <a:gd name="T12" fmla="*/ 0 w 36"/>
                <a:gd name="T13" fmla="*/ 1 h 34"/>
                <a:gd name="T14" fmla="*/ 1 w 36"/>
                <a:gd name="T15" fmla="*/ 1 h 34"/>
                <a:gd name="T16" fmla="*/ 1 w 36"/>
                <a:gd name="T17" fmla="*/ 1 h 34"/>
                <a:gd name="T18" fmla="*/ 1 w 36"/>
                <a:gd name="T19" fmla="*/ 1 h 34"/>
                <a:gd name="T20" fmla="*/ 1 w 36"/>
                <a:gd name="T21" fmla="*/ 1 h 34"/>
                <a:gd name="T22" fmla="*/ 1 w 36"/>
                <a:gd name="T23" fmla="*/ 1 h 34"/>
                <a:gd name="T24" fmla="*/ 1 w 36"/>
                <a:gd name="T25" fmla="*/ 1 h 34"/>
                <a:gd name="T26" fmla="*/ 1 w 36"/>
                <a:gd name="T27" fmla="*/ 1 h 34"/>
                <a:gd name="T28" fmla="*/ 1 w 36"/>
                <a:gd name="T29" fmla="*/ 1 h 34"/>
                <a:gd name="T30" fmla="*/ 1 w 36"/>
                <a:gd name="T31" fmla="*/ 1 h 34"/>
                <a:gd name="T32" fmla="*/ 1 w 36"/>
                <a:gd name="T33" fmla="*/ 1 h 34"/>
                <a:gd name="T34" fmla="*/ 1 w 36"/>
                <a:gd name="T35" fmla="*/ 1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
                <a:gd name="T55" fmla="*/ 0 h 34"/>
                <a:gd name="T56" fmla="*/ 36 w 36"/>
                <a:gd name="T57" fmla="*/ 34 h 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 h="34">
                  <a:moveTo>
                    <a:pt x="31" y="34"/>
                  </a:moveTo>
                  <a:lnTo>
                    <a:pt x="33" y="27"/>
                  </a:lnTo>
                  <a:lnTo>
                    <a:pt x="29" y="24"/>
                  </a:lnTo>
                  <a:lnTo>
                    <a:pt x="22" y="18"/>
                  </a:lnTo>
                  <a:lnTo>
                    <a:pt x="14" y="9"/>
                  </a:lnTo>
                  <a:lnTo>
                    <a:pt x="5" y="0"/>
                  </a:lnTo>
                  <a:lnTo>
                    <a:pt x="0" y="5"/>
                  </a:lnTo>
                  <a:lnTo>
                    <a:pt x="9" y="14"/>
                  </a:lnTo>
                  <a:lnTo>
                    <a:pt x="17" y="22"/>
                  </a:lnTo>
                  <a:lnTo>
                    <a:pt x="24" y="29"/>
                  </a:lnTo>
                  <a:lnTo>
                    <a:pt x="29" y="34"/>
                  </a:lnTo>
                  <a:lnTo>
                    <a:pt x="31" y="27"/>
                  </a:lnTo>
                  <a:lnTo>
                    <a:pt x="29" y="34"/>
                  </a:lnTo>
                  <a:lnTo>
                    <a:pt x="32" y="34"/>
                  </a:lnTo>
                  <a:lnTo>
                    <a:pt x="35" y="31"/>
                  </a:lnTo>
                  <a:lnTo>
                    <a:pt x="36" y="29"/>
                  </a:lnTo>
                  <a:lnTo>
                    <a:pt x="33" y="27"/>
                  </a:lnTo>
                  <a:lnTo>
                    <a:pt x="31" y="3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714" name="Freeform 76"/>
            <p:cNvSpPr>
              <a:spLocks/>
            </p:cNvSpPr>
            <p:nvPr/>
          </p:nvSpPr>
          <p:spPr bwMode="auto">
            <a:xfrm>
              <a:off x="1427" y="3049"/>
              <a:ext cx="79" cy="57"/>
            </a:xfrm>
            <a:custGeom>
              <a:avLst/>
              <a:gdLst>
                <a:gd name="T0" fmla="*/ 1 w 130"/>
                <a:gd name="T1" fmla="*/ 1 h 79"/>
                <a:gd name="T2" fmla="*/ 1 w 130"/>
                <a:gd name="T3" fmla="*/ 1 h 79"/>
                <a:gd name="T4" fmla="*/ 1 w 130"/>
                <a:gd name="T5" fmla="*/ 1 h 79"/>
                <a:gd name="T6" fmla="*/ 1 w 130"/>
                <a:gd name="T7" fmla="*/ 1 h 79"/>
                <a:gd name="T8" fmla="*/ 1 w 130"/>
                <a:gd name="T9" fmla="*/ 1 h 79"/>
                <a:gd name="T10" fmla="*/ 1 w 130"/>
                <a:gd name="T11" fmla="*/ 1 h 79"/>
                <a:gd name="T12" fmla="*/ 1 w 130"/>
                <a:gd name="T13" fmla="*/ 1 h 79"/>
                <a:gd name="T14" fmla="*/ 1 w 130"/>
                <a:gd name="T15" fmla="*/ 1 h 79"/>
                <a:gd name="T16" fmla="*/ 1 w 130"/>
                <a:gd name="T17" fmla="*/ 1 h 79"/>
                <a:gd name="T18" fmla="*/ 1 w 130"/>
                <a:gd name="T19" fmla="*/ 1 h 79"/>
                <a:gd name="T20" fmla="*/ 1 w 130"/>
                <a:gd name="T21" fmla="*/ 0 h 79"/>
                <a:gd name="T22" fmla="*/ 1 w 130"/>
                <a:gd name="T23" fmla="*/ 1 h 79"/>
                <a:gd name="T24" fmla="*/ 1 w 130"/>
                <a:gd name="T25" fmla="*/ 1 h 79"/>
                <a:gd name="T26" fmla="*/ 1 w 130"/>
                <a:gd name="T27" fmla="*/ 1 h 79"/>
                <a:gd name="T28" fmla="*/ 1 w 130"/>
                <a:gd name="T29" fmla="*/ 1 h 79"/>
                <a:gd name="T30" fmla="*/ 1 w 130"/>
                <a:gd name="T31" fmla="*/ 1 h 79"/>
                <a:gd name="T32" fmla="*/ 1 w 130"/>
                <a:gd name="T33" fmla="*/ 1 h 79"/>
                <a:gd name="T34" fmla="*/ 1 w 130"/>
                <a:gd name="T35" fmla="*/ 1 h 79"/>
                <a:gd name="T36" fmla="*/ 1 w 130"/>
                <a:gd name="T37" fmla="*/ 1 h 79"/>
                <a:gd name="T38" fmla="*/ 1 w 130"/>
                <a:gd name="T39" fmla="*/ 1 h 79"/>
                <a:gd name="T40" fmla="*/ 1 w 130"/>
                <a:gd name="T41" fmla="*/ 1 h 79"/>
                <a:gd name="T42" fmla="*/ 0 w 130"/>
                <a:gd name="T43" fmla="*/ 1 h 79"/>
                <a:gd name="T44" fmla="*/ 1 w 130"/>
                <a:gd name="T45" fmla="*/ 1 h 79"/>
                <a:gd name="T46" fmla="*/ 1 w 130"/>
                <a:gd name="T47" fmla="*/ 1 h 79"/>
                <a:gd name="T48" fmla="*/ 1 w 130"/>
                <a:gd name="T49" fmla="*/ 1 h 79"/>
                <a:gd name="T50" fmla="*/ 1 w 130"/>
                <a:gd name="T51" fmla="*/ 1 h 7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30"/>
                <a:gd name="T79" fmla="*/ 0 h 79"/>
                <a:gd name="T80" fmla="*/ 130 w 130"/>
                <a:gd name="T81" fmla="*/ 79 h 7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30" h="79">
                  <a:moveTo>
                    <a:pt x="1" y="75"/>
                  </a:moveTo>
                  <a:lnTo>
                    <a:pt x="7" y="79"/>
                  </a:lnTo>
                  <a:lnTo>
                    <a:pt x="21" y="69"/>
                  </a:lnTo>
                  <a:lnTo>
                    <a:pt x="36" y="58"/>
                  </a:lnTo>
                  <a:lnTo>
                    <a:pt x="53" y="47"/>
                  </a:lnTo>
                  <a:lnTo>
                    <a:pt x="71" y="35"/>
                  </a:lnTo>
                  <a:lnTo>
                    <a:pt x="88" y="25"/>
                  </a:lnTo>
                  <a:lnTo>
                    <a:pt x="105" y="17"/>
                  </a:lnTo>
                  <a:lnTo>
                    <a:pt x="120" y="10"/>
                  </a:lnTo>
                  <a:lnTo>
                    <a:pt x="130" y="7"/>
                  </a:lnTo>
                  <a:lnTo>
                    <a:pt x="130" y="0"/>
                  </a:lnTo>
                  <a:lnTo>
                    <a:pt x="118" y="3"/>
                  </a:lnTo>
                  <a:lnTo>
                    <a:pt x="103" y="10"/>
                  </a:lnTo>
                  <a:lnTo>
                    <a:pt x="85" y="18"/>
                  </a:lnTo>
                  <a:lnTo>
                    <a:pt x="67" y="29"/>
                  </a:lnTo>
                  <a:lnTo>
                    <a:pt x="48" y="40"/>
                  </a:lnTo>
                  <a:lnTo>
                    <a:pt x="31" y="52"/>
                  </a:lnTo>
                  <a:lnTo>
                    <a:pt x="16" y="62"/>
                  </a:lnTo>
                  <a:lnTo>
                    <a:pt x="2" y="72"/>
                  </a:lnTo>
                  <a:lnTo>
                    <a:pt x="8" y="77"/>
                  </a:lnTo>
                  <a:lnTo>
                    <a:pt x="2" y="72"/>
                  </a:lnTo>
                  <a:lnTo>
                    <a:pt x="0" y="75"/>
                  </a:lnTo>
                  <a:lnTo>
                    <a:pt x="1" y="77"/>
                  </a:lnTo>
                  <a:lnTo>
                    <a:pt x="3" y="79"/>
                  </a:lnTo>
                  <a:lnTo>
                    <a:pt x="7" y="79"/>
                  </a:lnTo>
                  <a:lnTo>
                    <a:pt x="1" y="7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715" name="Freeform 77"/>
            <p:cNvSpPr>
              <a:spLocks/>
            </p:cNvSpPr>
            <p:nvPr/>
          </p:nvSpPr>
          <p:spPr bwMode="auto">
            <a:xfrm>
              <a:off x="1428" y="3085"/>
              <a:ext cx="13" cy="20"/>
            </a:xfrm>
            <a:custGeom>
              <a:avLst/>
              <a:gdLst>
                <a:gd name="T0" fmla="*/ 1 w 22"/>
                <a:gd name="T1" fmla="*/ 0 h 29"/>
                <a:gd name="T2" fmla="*/ 1 w 22"/>
                <a:gd name="T3" fmla="*/ 0 h 29"/>
                <a:gd name="T4" fmla="*/ 1 w 22"/>
                <a:gd name="T5" fmla="*/ 1 h 29"/>
                <a:gd name="T6" fmla="*/ 1 w 22"/>
                <a:gd name="T7" fmla="*/ 1 h 29"/>
                <a:gd name="T8" fmla="*/ 1 w 22"/>
                <a:gd name="T9" fmla="*/ 1 h 29"/>
                <a:gd name="T10" fmla="*/ 0 w 22"/>
                <a:gd name="T11" fmla="*/ 1 h 29"/>
                <a:gd name="T12" fmla="*/ 1 w 22"/>
                <a:gd name="T13" fmla="*/ 1 h 29"/>
                <a:gd name="T14" fmla="*/ 1 w 22"/>
                <a:gd name="T15" fmla="*/ 1 h 29"/>
                <a:gd name="T16" fmla="*/ 1 w 22"/>
                <a:gd name="T17" fmla="*/ 1 h 29"/>
                <a:gd name="T18" fmla="*/ 1 w 22"/>
                <a:gd name="T19" fmla="*/ 1 h 29"/>
                <a:gd name="T20" fmla="*/ 1 w 22"/>
                <a:gd name="T21" fmla="*/ 1 h 29"/>
                <a:gd name="T22" fmla="*/ 1 w 22"/>
                <a:gd name="T23" fmla="*/ 1 h 29"/>
                <a:gd name="T24" fmla="*/ 1 w 22"/>
                <a:gd name="T25" fmla="*/ 0 h 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
                <a:gd name="T40" fmla="*/ 0 h 29"/>
                <a:gd name="T41" fmla="*/ 22 w 22"/>
                <a:gd name="T42" fmla="*/ 29 h 2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 h="29">
                  <a:moveTo>
                    <a:pt x="15" y="0"/>
                  </a:moveTo>
                  <a:lnTo>
                    <a:pt x="15" y="0"/>
                  </a:lnTo>
                  <a:lnTo>
                    <a:pt x="12" y="5"/>
                  </a:lnTo>
                  <a:lnTo>
                    <a:pt x="8" y="12"/>
                  </a:lnTo>
                  <a:lnTo>
                    <a:pt x="5" y="19"/>
                  </a:lnTo>
                  <a:lnTo>
                    <a:pt x="0" y="27"/>
                  </a:lnTo>
                  <a:lnTo>
                    <a:pt x="7" y="29"/>
                  </a:lnTo>
                  <a:lnTo>
                    <a:pt x="12" y="21"/>
                  </a:lnTo>
                  <a:lnTo>
                    <a:pt x="15" y="14"/>
                  </a:lnTo>
                  <a:lnTo>
                    <a:pt x="19" y="9"/>
                  </a:lnTo>
                  <a:lnTo>
                    <a:pt x="22" y="2"/>
                  </a:lnTo>
                  <a:lnTo>
                    <a:pt x="15"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716" name="Freeform 78"/>
            <p:cNvSpPr>
              <a:spLocks/>
            </p:cNvSpPr>
            <p:nvPr/>
          </p:nvSpPr>
          <p:spPr bwMode="auto">
            <a:xfrm>
              <a:off x="1436" y="3029"/>
              <a:ext cx="43" cy="57"/>
            </a:xfrm>
            <a:custGeom>
              <a:avLst/>
              <a:gdLst>
                <a:gd name="T0" fmla="*/ 1 w 69"/>
                <a:gd name="T1" fmla="*/ 1 h 79"/>
                <a:gd name="T2" fmla="*/ 1 w 69"/>
                <a:gd name="T3" fmla="*/ 0 h 79"/>
                <a:gd name="T4" fmla="*/ 1 w 69"/>
                <a:gd name="T5" fmla="*/ 1 h 79"/>
                <a:gd name="T6" fmla="*/ 1 w 69"/>
                <a:gd name="T7" fmla="*/ 1 h 79"/>
                <a:gd name="T8" fmla="*/ 1 w 69"/>
                <a:gd name="T9" fmla="*/ 1 h 79"/>
                <a:gd name="T10" fmla="*/ 1 w 69"/>
                <a:gd name="T11" fmla="*/ 1 h 79"/>
                <a:gd name="T12" fmla="*/ 1 w 69"/>
                <a:gd name="T13" fmla="*/ 1 h 79"/>
                <a:gd name="T14" fmla="*/ 1 w 69"/>
                <a:gd name="T15" fmla="*/ 1 h 79"/>
                <a:gd name="T16" fmla="*/ 1 w 69"/>
                <a:gd name="T17" fmla="*/ 1 h 79"/>
                <a:gd name="T18" fmla="*/ 0 w 69"/>
                <a:gd name="T19" fmla="*/ 1 h 79"/>
                <a:gd name="T20" fmla="*/ 1 w 69"/>
                <a:gd name="T21" fmla="*/ 1 h 79"/>
                <a:gd name="T22" fmla="*/ 1 w 69"/>
                <a:gd name="T23" fmla="*/ 1 h 79"/>
                <a:gd name="T24" fmla="*/ 1 w 69"/>
                <a:gd name="T25" fmla="*/ 1 h 79"/>
                <a:gd name="T26" fmla="*/ 1 w 69"/>
                <a:gd name="T27" fmla="*/ 1 h 79"/>
                <a:gd name="T28" fmla="*/ 1 w 69"/>
                <a:gd name="T29" fmla="*/ 1 h 79"/>
                <a:gd name="T30" fmla="*/ 1 w 69"/>
                <a:gd name="T31" fmla="*/ 1 h 79"/>
                <a:gd name="T32" fmla="*/ 1 w 69"/>
                <a:gd name="T33" fmla="*/ 1 h 79"/>
                <a:gd name="T34" fmla="*/ 1 w 69"/>
                <a:gd name="T35" fmla="*/ 1 h 79"/>
                <a:gd name="T36" fmla="*/ 1 w 69"/>
                <a:gd name="T37" fmla="*/ 1 h 79"/>
                <a:gd name="T38" fmla="*/ 1 w 69"/>
                <a:gd name="T39" fmla="*/ 1 h 79"/>
                <a:gd name="T40" fmla="*/ 1 w 69"/>
                <a:gd name="T41" fmla="*/ 1 h 79"/>
                <a:gd name="T42" fmla="*/ 1 w 69"/>
                <a:gd name="T43" fmla="*/ 1 h 79"/>
                <a:gd name="T44" fmla="*/ 1 w 69"/>
                <a:gd name="T45" fmla="*/ 1 h 79"/>
                <a:gd name="T46" fmla="*/ 1 w 69"/>
                <a:gd name="T47" fmla="*/ 0 h 79"/>
                <a:gd name="T48" fmla="*/ 1 w 69"/>
                <a:gd name="T49" fmla="*/ 0 h 79"/>
                <a:gd name="T50" fmla="*/ 1 w 69"/>
                <a:gd name="T51" fmla="*/ 1 h 7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9"/>
                <a:gd name="T79" fmla="*/ 0 h 79"/>
                <a:gd name="T80" fmla="*/ 69 w 69"/>
                <a:gd name="T81" fmla="*/ 79 h 7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9" h="79">
                  <a:moveTo>
                    <a:pt x="62" y="2"/>
                  </a:moveTo>
                  <a:lnTo>
                    <a:pt x="65" y="0"/>
                  </a:lnTo>
                  <a:lnTo>
                    <a:pt x="59" y="5"/>
                  </a:lnTo>
                  <a:lnTo>
                    <a:pt x="52" y="11"/>
                  </a:lnTo>
                  <a:lnTo>
                    <a:pt x="44" y="21"/>
                  </a:lnTo>
                  <a:lnTo>
                    <a:pt x="32" y="32"/>
                  </a:lnTo>
                  <a:lnTo>
                    <a:pt x="22" y="45"/>
                  </a:lnTo>
                  <a:lnTo>
                    <a:pt x="13" y="56"/>
                  </a:lnTo>
                  <a:lnTo>
                    <a:pt x="6" y="68"/>
                  </a:lnTo>
                  <a:lnTo>
                    <a:pt x="0" y="77"/>
                  </a:lnTo>
                  <a:lnTo>
                    <a:pt x="7" y="79"/>
                  </a:lnTo>
                  <a:lnTo>
                    <a:pt x="13" y="72"/>
                  </a:lnTo>
                  <a:lnTo>
                    <a:pt x="20" y="61"/>
                  </a:lnTo>
                  <a:lnTo>
                    <a:pt x="29" y="49"/>
                  </a:lnTo>
                  <a:lnTo>
                    <a:pt x="39" y="37"/>
                  </a:lnTo>
                  <a:lnTo>
                    <a:pt x="49" y="25"/>
                  </a:lnTo>
                  <a:lnTo>
                    <a:pt x="57" y="16"/>
                  </a:lnTo>
                  <a:lnTo>
                    <a:pt x="63" y="9"/>
                  </a:lnTo>
                  <a:lnTo>
                    <a:pt x="67" y="7"/>
                  </a:lnTo>
                  <a:lnTo>
                    <a:pt x="69" y="5"/>
                  </a:lnTo>
                  <a:lnTo>
                    <a:pt x="67" y="7"/>
                  </a:lnTo>
                  <a:lnTo>
                    <a:pt x="69" y="5"/>
                  </a:lnTo>
                  <a:lnTo>
                    <a:pt x="69" y="2"/>
                  </a:lnTo>
                  <a:lnTo>
                    <a:pt x="68" y="0"/>
                  </a:lnTo>
                  <a:lnTo>
                    <a:pt x="65" y="0"/>
                  </a:lnTo>
                  <a:lnTo>
                    <a:pt x="62" y="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717" name="Freeform 79"/>
            <p:cNvSpPr>
              <a:spLocks/>
            </p:cNvSpPr>
            <p:nvPr/>
          </p:nvSpPr>
          <p:spPr bwMode="auto">
            <a:xfrm>
              <a:off x="1388" y="3159"/>
              <a:ext cx="28" cy="49"/>
            </a:xfrm>
            <a:custGeom>
              <a:avLst/>
              <a:gdLst>
                <a:gd name="T0" fmla="*/ 1 w 46"/>
                <a:gd name="T1" fmla="*/ 0 h 68"/>
                <a:gd name="T2" fmla="*/ 1 w 46"/>
                <a:gd name="T3" fmla="*/ 1 h 68"/>
                <a:gd name="T4" fmla="*/ 1 w 46"/>
                <a:gd name="T5" fmla="*/ 1 h 68"/>
                <a:gd name="T6" fmla="*/ 1 w 46"/>
                <a:gd name="T7" fmla="*/ 1 h 68"/>
                <a:gd name="T8" fmla="*/ 1 w 46"/>
                <a:gd name="T9" fmla="*/ 1 h 68"/>
                <a:gd name="T10" fmla="*/ 1 w 46"/>
                <a:gd name="T11" fmla="*/ 1 h 68"/>
                <a:gd name="T12" fmla="*/ 1 w 46"/>
                <a:gd name="T13" fmla="*/ 1 h 68"/>
                <a:gd name="T14" fmla="*/ 1 w 46"/>
                <a:gd name="T15" fmla="*/ 1 h 68"/>
                <a:gd name="T16" fmla="*/ 1 w 46"/>
                <a:gd name="T17" fmla="*/ 1 h 68"/>
                <a:gd name="T18" fmla="*/ 1 w 46"/>
                <a:gd name="T19" fmla="*/ 1 h 68"/>
                <a:gd name="T20" fmla="*/ 1 w 46"/>
                <a:gd name="T21" fmla="*/ 1 h 68"/>
                <a:gd name="T22" fmla="*/ 1 w 46"/>
                <a:gd name="T23" fmla="*/ 1 h 68"/>
                <a:gd name="T24" fmla="*/ 0 w 46"/>
                <a:gd name="T25" fmla="*/ 1 h 68"/>
                <a:gd name="T26" fmla="*/ 1 w 46"/>
                <a:gd name="T27" fmla="*/ 1 h 68"/>
                <a:gd name="T28" fmla="*/ 1 w 46"/>
                <a:gd name="T29" fmla="*/ 1 h 68"/>
                <a:gd name="T30" fmla="*/ 1 w 46"/>
                <a:gd name="T31" fmla="*/ 1 h 68"/>
                <a:gd name="T32" fmla="*/ 1 w 46"/>
                <a:gd name="T33" fmla="*/ 0 h 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6"/>
                <a:gd name="T52" fmla="*/ 0 h 68"/>
                <a:gd name="T53" fmla="*/ 46 w 46"/>
                <a:gd name="T54" fmla="*/ 68 h 6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6" h="68">
                  <a:moveTo>
                    <a:pt x="28" y="0"/>
                  </a:moveTo>
                  <a:lnTo>
                    <a:pt x="32" y="6"/>
                  </a:lnTo>
                  <a:lnTo>
                    <a:pt x="38" y="14"/>
                  </a:lnTo>
                  <a:lnTo>
                    <a:pt x="42" y="21"/>
                  </a:lnTo>
                  <a:lnTo>
                    <a:pt x="46" y="24"/>
                  </a:lnTo>
                  <a:lnTo>
                    <a:pt x="43" y="28"/>
                  </a:lnTo>
                  <a:lnTo>
                    <a:pt x="40" y="32"/>
                  </a:lnTo>
                  <a:lnTo>
                    <a:pt x="35" y="38"/>
                  </a:lnTo>
                  <a:lnTo>
                    <a:pt x="28" y="45"/>
                  </a:lnTo>
                  <a:lnTo>
                    <a:pt x="22" y="52"/>
                  </a:lnTo>
                  <a:lnTo>
                    <a:pt x="15" y="57"/>
                  </a:lnTo>
                  <a:lnTo>
                    <a:pt x="7" y="63"/>
                  </a:lnTo>
                  <a:lnTo>
                    <a:pt x="0" y="68"/>
                  </a:lnTo>
                  <a:lnTo>
                    <a:pt x="7" y="44"/>
                  </a:lnTo>
                  <a:lnTo>
                    <a:pt x="12" y="26"/>
                  </a:lnTo>
                  <a:lnTo>
                    <a:pt x="20" y="14"/>
                  </a:lnTo>
                  <a:lnTo>
                    <a:pt x="28" y="0"/>
                  </a:lnTo>
                  <a:close/>
                </a:path>
              </a:pathLst>
            </a:custGeom>
            <a:solidFill>
              <a:srgbClr val="66666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718" name="Freeform 80"/>
            <p:cNvSpPr>
              <a:spLocks/>
            </p:cNvSpPr>
            <p:nvPr/>
          </p:nvSpPr>
          <p:spPr bwMode="auto">
            <a:xfrm>
              <a:off x="1404" y="3158"/>
              <a:ext cx="15" cy="21"/>
            </a:xfrm>
            <a:custGeom>
              <a:avLst/>
              <a:gdLst>
                <a:gd name="T0" fmla="*/ 1 w 25"/>
                <a:gd name="T1" fmla="*/ 1 h 30"/>
                <a:gd name="T2" fmla="*/ 1 w 25"/>
                <a:gd name="T3" fmla="*/ 1 h 30"/>
                <a:gd name="T4" fmla="*/ 1 w 25"/>
                <a:gd name="T5" fmla="*/ 1 h 30"/>
                <a:gd name="T6" fmla="*/ 1 w 25"/>
                <a:gd name="T7" fmla="*/ 1 h 30"/>
                <a:gd name="T8" fmla="*/ 1 w 25"/>
                <a:gd name="T9" fmla="*/ 1 h 30"/>
                <a:gd name="T10" fmla="*/ 1 w 25"/>
                <a:gd name="T11" fmla="*/ 0 h 30"/>
                <a:gd name="T12" fmla="*/ 0 w 25"/>
                <a:gd name="T13" fmla="*/ 1 h 30"/>
                <a:gd name="T14" fmla="*/ 1 w 25"/>
                <a:gd name="T15" fmla="*/ 1 h 30"/>
                <a:gd name="T16" fmla="*/ 1 w 25"/>
                <a:gd name="T17" fmla="*/ 1 h 30"/>
                <a:gd name="T18" fmla="*/ 1 w 25"/>
                <a:gd name="T19" fmla="*/ 1 h 30"/>
                <a:gd name="T20" fmla="*/ 1 w 25"/>
                <a:gd name="T21" fmla="*/ 1 h 30"/>
                <a:gd name="T22" fmla="*/ 1 w 25"/>
                <a:gd name="T23" fmla="*/ 1 h 30"/>
                <a:gd name="T24" fmla="*/ 1 w 25"/>
                <a:gd name="T25" fmla="*/ 1 h 30"/>
                <a:gd name="T26" fmla="*/ 1 w 25"/>
                <a:gd name="T27" fmla="*/ 1 h 30"/>
                <a:gd name="T28" fmla="*/ 1 w 25"/>
                <a:gd name="T29" fmla="*/ 1 h 30"/>
                <a:gd name="T30" fmla="*/ 1 w 25"/>
                <a:gd name="T31" fmla="*/ 1 h 30"/>
                <a:gd name="T32" fmla="*/ 1 w 25"/>
                <a:gd name="T33" fmla="*/ 1 h 30"/>
                <a:gd name="T34" fmla="*/ 1 w 25"/>
                <a:gd name="T35" fmla="*/ 1 h 3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5"/>
                <a:gd name="T55" fmla="*/ 0 h 30"/>
                <a:gd name="T56" fmla="*/ 25 w 25"/>
                <a:gd name="T57" fmla="*/ 30 h 3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5" h="30">
                  <a:moveTo>
                    <a:pt x="24" y="27"/>
                  </a:moveTo>
                  <a:lnTo>
                    <a:pt x="23" y="23"/>
                  </a:lnTo>
                  <a:lnTo>
                    <a:pt x="21" y="20"/>
                  </a:lnTo>
                  <a:lnTo>
                    <a:pt x="16" y="13"/>
                  </a:lnTo>
                  <a:lnTo>
                    <a:pt x="10" y="5"/>
                  </a:lnTo>
                  <a:lnTo>
                    <a:pt x="7" y="0"/>
                  </a:lnTo>
                  <a:lnTo>
                    <a:pt x="0" y="4"/>
                  </a:lnTo>
                  <a:lnTo>
                    <a:pt x="3" y="10"/>
                  </a:lnTo>
                  <a:lnTo>
                    <a:pt x="9" y="18"/>
                  </a:lnTo>
                  <a:lnTo>
                    <a:pt x="14" y="25"/>
                  </a:lnTo>
                  <a:lnTo>
                    <a:pt x="18" y="30"/>
                  </a:lnTo>
                  <a:lnTo>
                    <a:pt x="17" y="25"/>
                  </a:lnTo>
                  <a:lnTo>
                    <a:pt x="18" y="30"/>
                  </a:lnTo>
                  <a:lnTo>
                    <a:pt x="22" y="30"/>
                  </a:lnTo>
                  <a:lnTo>
                    <a:pt x="24" y="27"/>
                  </a:lnTo>
                  <a:lnTo>
                    <a:pt x="25" y="25"/>
                  </a:lnTo>
                  <a:lnTo>
                    <a:pt x="23" y="23"/>
                  </a:lnTo>
                  <a:lnTo>
                    <a:pt x="24" y="2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719" name="Freeform 81"/>
            <p:cNvSpPr>
              <a:spLocks/>
            </p:cNvSpPr>
            <p:nvPr/>
          </p:nvSpPr>
          <p:spPr bwMode="auto">
            <a:xfrm>
              <a:off x="1387" y="3175"/>
              <a:ext cx="31" cy="36"/>
            </a:xfrm>
            <a:custGeom>
              <a:avLst/>
              <a:gdLst>
                <a:gd name="T0" fmla="*/ 0 w 53"/>
                <a:gd name="T1" fmla="*/ 2 h 48"/>
                <a:gd name="T2" fmla="*/ 1 w 53"/>
                <a:gd name="T3" fmla="*/ 2 h 48"/>
                <a:gd name="T4" fmla="*/ 1 w 53"/>
                <a:gd name="T5" fmla="*/ 2 h 48"/>
                <a:gd name="T6" fmla="*/ 1 w 53"/>
                <a:gd name="T7" fmla="*/ 2 h 48"/>
                <a:gd name="T8" fmla="*/ 1 w 53"/>
                <a:gd name="T9" fmla="*/ 2 h 48"/>
                <a:gd name="T10" fmla="*/ 1 w 53"/>
                <a:gd name="T11" fmla="*/ 2 h 48"/>
                <a:gd name="T12" fmla="*/ 1 w 53"/>
                <a:gd name="T13" fmla="*/ 2 h 48"/>
                <a:gd name="T14" fmla="*/ 1 w 53"/>
                <a:gd name="T15" fmla="*/ 2 h 48"/>
                <a:gd name="T16" fmla="*/ 1 w 53"/>
                <a:gd name="T17" fmla="*/ 2 h 48"/>
                <a:gd name="T18" fmla="*/ 1 w 53"/>
                <a:gd name="T19" fmla="*/ 2 h 48"/>
                <a:gd name="T20" fmla="*/ 1 w 53"/>
                <a:gd name="T21" fmla="*/ 0 h 48"/>
                <a:gd name="T22" fmla="*/ 1 w 53"/>
                <a:gd name="T23" fmla="*/ 2 h 48"/>
                <a:gd name="T24" fmla="*/ 1 w 53"/>
                <a:gd name="T25" fmla="*/ 2 h 48"/>
                <a:gd name="T26" fmla="*/ 1 w 53"/>
                <a:gd name="T27" fmla="*/ 2 h 48"/>
                <a:gd name="T28" fmla="*/ 1 w 53"/>
                <a:gd name="T29" fmla="*/ 2 h 48"/>
                <a:gd name="T30" fmla="*/ 1 w 53"/>
                <a:gd name="T31" fmla="*/ 2 h 48"/>
                <a:gd name="T32" fmla="*/ 1 w 53"/>
                <a:gd name="T33" fmla="*/ 2 h 48"/>
                <a:gd name="T34" fmla="*/ 1 w 53"/>
                <a:gd name="T35" fmla="*/ 2 h 48"/>
                <a:gd name="T36" fmla="*/ 1 w 53"/>
                <a:gd name="T37" fmla="*/ 2 h 48"/>
                <a:gd name="T38" fmla="*/ 1 w 53"/>
                <a:gd name="T39" fmla="*/ 2 h 48"/>
                <a:gd name="T40" fmla="*/ 1 w 53"/>
                <a:gd name="T41" fmla="*/ 2 h 48"/>
                <a:gd name="T42" fmla="*/ 0 w 53"/>
                <a:gd name="T43" fmla="*/ 2 h 48"/>
                <a:gd name="T44" fmla="*/ 0 w 53"/>
                <a:gd name="T45" fmla="*/ 2 h 48"/>
                <a:gd name="T46" fmla="*/ 1 w 53"/>
                <a:gd name="T47" fmla="*/ 2 h 48"/>
                <a:gd name="T48" fmla="*/ 1 w 53"/>
                <a:gd name="T49" fmla="*/ 2 h 48"/>
                <a:gd name="T50" fmla="*/ 0 w 53"/>
                <a:gd name="T51" fmla="*/ 2 h 4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3"/>
                <a:gd name="T79" fmla="*/ 0 h 48"/>
                <a:gd name="T80" fmla="*/ 53 w 53"/>
                <a:gd name="T81" fmla="*/ 48 h 4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3" h="48">
                  <a:moveTo>
                    <a:pt x="0" y="45"/>
                  </a:moveTo>
                  <a:lnTo>
                    <a:pt x="5" y="48"/>
                  </a:lnTo>
                  <a:lnTo>
                    <a:pt x="13" y="44"/>
                  </a:lnTo>
                  <a:lnTo>
                    <a:pt x="21" y="38"/>
                  </a:lnTo>
                  <a:lnTo>
                    <a:pt x="28" y="31"/>
                  </a:lnTo>
                  <a:lnTo>
                    <a:pt x="35" y="24"/>
                  </a:lnTo>
                  <a:lnTo>
                    <a:pt x="42" y="17"/>
                  </a:lnTo>
                  <a:lnTo>
                    <a:pt x="47" y="11"/>
                  </a:lnTo>
                  <a:lnTo>
                    <a:pt x="51" y="7"/>
                  </a:lnTo>
                  <a:lnTo>
                    <a:pt x="53" y="2"/>
                  </a:lnTo>
                  <a:lnTo>
                    <a:pt x="46" y="0"/>
                  </a:lnTo>
                  <a:lnTo>
                    <a:pt x="44" y="2"/>
                  </a:lnTo>
                  <a:lnTo>
                    <a:pt x="40" y="7"/>
                  </a:lnTo>
                  <a:lnTo>
                    <a:pt x="37" y="13"/>
                  </a:lnTo>
                  <a:lnTo>
                    <a:pt x="30" y="19"/>
                  </a:lnTo>
                  <a:lnTo>
                    <a:pt x="23" y="26"/>
                  </a:lnTo>
                  <a:lnTo>
                    <a:pt x="16" y="31"/>
                  </a:lnTo>
                  <a:lnTo>
                    <a:pt x="8" y="37"/>
                  </a:lnTo>
                  <a:lnTo>
                    <a:pt x="2" y="41"/>
                  </a:lnTo>
                  <a:lnTo>
                    <a:pt x="7" y="45"/>
                  </a:lnTo>
                  <a:lnTo>
                    <a:pt x="2" y="41"/>
                  </a:lnTo>
                  <a:lnTo>
                    <a:pt x="0" y="43"/>
                  </a:lnTo>
                  <a:lnTo>
                    <a:pt x="0" y="46"/>
                  </a:lnTo>
                  <a:lnTo>
                    <a:pt x="1" y="48"/>
                  </a:lnTo>
                  <a:lnTo>
                    <a:pt x="5" y="48"/>
                  </a:lnTo>
                  <a:lnTo>
                    <a:pt x="0" y="4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720" name="Freeform 82"/>
            <p:cNvSpPr>
              <a:spLocks/>
            </p:cNvSpPr>
            <p:nvPr/>
          </p:nvSpPr>
          <p:spPr bwMode="auto">
            <a:xfrm>
              <a:off x="1387" y="3156"/>
              <a:ext cx="20" cy="52"/>
            </a:xfrm>
            <a:custGeom>
              <a:avLst/>
              <a:gdLst>
                <a:gd name="T0" fmla="*/ 1 w 36"/>
                <a:gd name="T1" fmla="*/ 1 h 73"/>
                <a:gd name="T2" fmla="*/ 1 w 36"/>
                <a:gd name="T3" fmla="*/ 1 h 73"/>
                <a:gd name="T4" fmla="*/ 1 w 36"/>
                <a:gd name="T5" fmla="*/ 1 h 73"/>
                <a:gd name="T6" fmla="*/ 1 w 36"/>
                <a:gd name="T7" fmla="*/ 1 h 73"/>
                <a:gd name="T8" fmla="*/ 1 w 36"/>
                <a:gd name="T9" fmla="*/ 1 h 73"/>
                <a:gd name="T10" fmla="*/ 0 w 36"/>
                <a:gd name="T11" fmla="*/ 1 h 73"/>
                <a:gd name="T12" fmla="*/ 1 w 36"/>
                <a:gd name="T13" fmla="*/ 1 h 73"/>
                <a:gd name="T14" fmla="*/ 1 w 36"/>
                <a:gd name="T15" fmla="*/ 1 h 73"/>
                <a:gd name="T16" fmla="*/ 1 w 36"/>
                <a:gd name="T17" fmla="*/ 1 h 73"/>
                <a:gd name="T18" fmla="*/ 1 w 36"/>
                <a:gd name="T19" fmla="*/ 1 h 73"/>
                <a:gd name="T20" fmla="*/ 1 w 36"/>
                <a:gd name="T21" fmla="*/ 1 h 73"/>
                <a:gd name="T22" fmla="*/ 1 w 36"/>
                <a:gd name="T23" fmla="*/ 1 h 73"/>
                <a:gd name="T24" fmla="*/ 1 w 36"/>
                <a:gd name="T25" fmla="*/ 1 h 73"/>
                <a:gd name="T26" fmla="*/ 1 w 36"/>
                <a:gd name="T27" fmla="*/ 1 h 73"/>
                <a:gd name="T28" fmla="*/ 1 w 36"/>
                <a:gd name="T29" fmla="*/ 1 h 73"/>
                <a:gd name="T30" fmla="*/ 1 w 36"/>
                <a:gd name="T31" fmla="*/ 0 h 73"/>
                <a:gd name="T32" fmla="*/ 1 w 36"/>
                <a:gd name="T33" fmla="*/ 1 h 73"/>
                <a:gd name="T34" fmla="*/ 1 w 36"/>
                <a:gd name="T35" fmla="*/ 1 h 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
                <a:gd name="T55" fmla="*/ 0 h 73"/>
                <a:gd name="T56" fmla="*/ 36 w 36"/>
                <a:gd name="T57" fmla="*/ 73 h 7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 h="73">
                  <a:moveTo>
                    <a:pt x="36" y="3"/>
                  </a:moveTo>
                  <a:lnTo>
                    <a:pt x="29" y="3"/>
                  </a:lnTo>
                  <a:lnTo>
                    <a:pt x="21" y="16"/>
                  </a:lnTo>
                  <a:lnTo>
                    <a:pt x="13" y="30"/>
                  </a:lnTo>
                  <a:lnTo>
                    <a:pt x="7" y="47"/>
                  </a:lnTo>
                  <a:lnTo>
                    <a:pt x="0" y="73"/>
                  </a:lnTo>
                  <a:lnTo>
                    <a:pt x="7" y="73"/>
                  </a:lnTo>
                  <a:lnTo>
                    <a:pt x="14" y="50"/>
                  </a:lnTo>
                  <a:lnTo>
                    <a:pt x="20" y="33"/>
                  </a:lnTo>
                  <a:lnTo>
                    <a:pt x="28" y="21"/>
                  </a:lnTo>
                  <a:lnTo>
                    <a:pt x="36" y="7"/>
                  </a:lnTo>
                  <a:lnTo>
                    <a:pt x="29" y="7"/>
                  </a:lnTo>
                  <a:lnTo>
                    <a:pt x="36" y="7"/>
                  </a:lnTo>
                  <a:lnTo>
                    <a:pt x="36" y="4"/>
                  </a:lnTo>
                  <a:lnTo>
                    <a:pt x="35" y="1"/>
                  </a:lnTo>
                  <a:lnTo>
                    <a:pt x="31" y="0"/>
                  </a:lnTo>
                  <a:lnTo>
                    <a:pt x="29" y="3"/>
                  </a:lnTo>
                  <a:lnTo>
                    <a:pt x="36"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721" name="Freeform 83"/>
            <p:cNvSpPr>
              <a:spLocks/>
            </p:cNvSpPr>
            <p:nvPr/>
          </p:nvSpPr>
          <p:spPr bwMode="auto">
            <a:xfrm>
              <a:off x="1520" y="3062"/>
              <a:ext cx="365" cy="322"/>
            </a:xfrm>
            <a:custGeom>
              <a:avLst/>
              <a:gdLst>
                <a:gd name="T0" fmla="*/ 1 w 603"/>
                <a:gd name="T1" fmla="*/ 1 h 449"/>
                <a:gd name="T2" fmla="*/ 1 w 603"/>
                <a:gd name="T3" fmla="*/ 1 h 449"/>
                <a:gd name="T4" fmla="*/ 1 w 603"/>
                <a:gd name="T5" fmla="*/ 0 h 449"/>
                <a:gd name="T6" fmla="*/ 1 w 603"/>
                <a:gd name="T7" fmla="*/ 1 h 449"/>
                <a:gd name="T8" fmla="*/ 1 w 603"/>
                <a:gd name="T9" fmla="*/ 1 h 449"/>
                <a:gd name="T10" fmla="*/ 1 w 603"/>
                <a:gd name="T11" fmla="*/ 1 h 449"/>
                <a:gd name="T12" fmla="*/ 1 w 603"/>
                <a:gd name="T13" fmla="*/ 1 h 449"/>
                <a:gd name="T14" fmla="*/ 1 w 603"/>
                <a:gd name="T15" fmla="*/ 1 h 449"/>
                <a:gd name="T16" fmla="*/ 1 w 603"/>
                <a:gd name="T17" fmla="*/ 1 h 449"/>
                <a:gd name="T18" fmla="*/ 1 w 603"/>
                <a:gd name="T19" fmla="*/ 1 h 449"/>
                <a:gd name="T20" fmla="*/ 1 w 603"/>
                <a:gd name="T21" fmla="*/ 1 h 449"/>
                <a:gd name="T22" fmla="*/ 1 w 603"/>
                <a:gd name="T23" fmla="*/ 1 h 449"/>
                <a:gd name="T24" fmla="*/ 1 w 603"/>
                <a:gd name="T25" fmla="*/ 1 h 449"/>
                <a:gd name="T26" fmla="*/ 1 w 603"/>
                <a:gd name="T27" fmla="*/ 1 h 449"/>
                <a:gd name="T28" fmla="*/ 1 w 603"/>
                <a:gd name="T29" fmla="*/ 1 h 449"/>
                <a:gd name="T30" fmla="*/ 1 w 603"/>
                <a:gd name="T31" fmla="*/ 1 h 449"/>
                <a:gd name="T32" fmla="*/ 1 w 603"/>
                <a:gd name="T33" fmla="*/ 1 h 449"/>
                <a:gd name="T34" fmla="*/ 1 w 603"/>
                <a:gd name="T35" fmla="*/ 1 h 449"/>
                <a:gd name="T36" fmla="*/ 1 w 603"/>
                <a:gd name="T37" fmla="*/ 2 h 449"/>
                <a:gd name="T38" fmla="*/ 1 w 603"/>
                <a:gd name="T39" fmla="*/ 2 h 449"/>
                <a:gd name="T40" fmla="*/ 1 w 603"/>
                <a:gd name="T41" fmla="*/ 2 h 449"/>
                <a:gd name="T42" fmla="*/ 1 w 603"/>
                <a:gd name="T43" fmla="*/ 2 h 449"/>
                <a:gd name="T44" fmla="*/ 1 w 603"/>
                <a:gd name="T45" fmla="*/ 2 h 449"/>
                <a:gd name="T46" fmla="*/ 1 w 603"/>
                <a:gd name="T47" fmla="*/ 2 h 449"/>
                <a:gd name="T48" fmla="*/ 1 w 603"/>
                <a:gd name="T49" fmla="*/ 2 h 449"/>
                <a:gd name="T50" fmla="*/ 1 w 603"/>
                <a:gd name="T51" fmla="*/ 3 h 449"/>
                <a:gd name="T52" fmla="*/ 1 w 603"/>
                <a:gd name="T53" fmla="*/ 3 h 449"/>
                <a:gd name="T54" fmla="*/ 1 w 603"/>
                <a:gd name="T55" fmla="*/ 3 h 449"/>
                <a:gd name="T56" fmla="*/ 1 w 603"/>
                <a:gd name="T57" fmla="*/ 3 h 449"/>
                <a:gd name="T58" fmla="*/ 1 w 603"/>
                <a:gd name="T59" fmla="*/ 4 h 449"/>
                <a:gd name="T60" fmla="*/ 1 w 603"/>
                <a:gd name="T61" fmla="*/ 4 h 449"/>
                <a:gd name="T62" fmla="*/ 1 w 603"/>
                <a:gd name="T63" fmla="*/ 4 h 449"/>
                <a:gd name="T64" fmla="*/ 1 w 603"/>
                <a:gd name="T65" fmla="*/ 4 h 449"/>
                <a:gd name="T66" fmla="*/ 1 w 603"/>
                <a:gd name="T67" fmla="*/ 4 h 449"/>
                <a:gd name="T68" fmla="*/ 1 w 603"/>
                <a:gd name="T69" fmla="*/ 4 h 449"/>
                <a:gd name="T70" fmla="*/ 1 w 603"/>
                <a:gd name="T71" fmla="*/ 4 h 449"/>
                <a:gd name="T72" fmla="*/ 1 w 603"/>
                <a:gd name="T73" fmla="*/ 4 h 449"/>
                <a:gd name="T74" fmla="*/ 1 w 603"/>
                <a:gd name="T75" fmla="*/ 4 h 449"/>
                <a:gd name="T76" fmla="*/ 1 w 603"/>
                <a:gd name="T77" fmla="*/ 4 h 449"/>
                <a:gd name="T78" fmla="*/ 1 w 603"/>
                <a:gd name="T79" fmla="*/ 4 h 449"/>
                <a:gd name="T80" fmla="*/ 1 w 603"/>
                <a:gd name="T81" fmla="*/ 4 h 449"/>
                <a:gd name="T82" fmla="*/ 1 w 603"/>
                <a:gd name="T83" fmla="*/ 3 h 449"/>
                <a:gd name="T84" fmla="*/ 1 w 603"/>
                <a:gd name="T85" fmla="*/ 3 h 449"/>
                <a:gd name="T86" fmla="*/ 1 w 603"/>
                <a:gd name="T87" fmla="*/ 3 h 449"/>
                <a:gd name="T88" fmla="*/ 1 w 603"/>
                <a:gd name="T89" fmla="*/ 3 h 449"/>
                <a:gd name="T90" fmla="*/ 1 w 603"/>
                <a:gd name="T91" fmla="*/ 4 h 449"/>
                <a:gd name="T92" fmla="*/ 1 w 603"/>
                <a:gd name="T93" fmla="*/ 4 h 449"/>
                <a:gd name="T94" fmla="*/ 1 w 603"/>
                <a:gd name="T95" fmla="*/ 4 h 449"/>
                <a:gd name="T96" fmla="*/ 1 w 603"/>
                <a:gd name="T97" fmla="*/ 4 h 449"/>
                <a:gd name="T98" fmla="*/ 1 w 603"/>
                <a:gd name="T99" fmla="*/ 4 h 449"/>
                <a:gd name="T100" fmla="*/ 1 w 603"/>
                <a:gd name="T101" fmla="*/ 3 h 449"/>
                <a:gd name="T102" fmla="*/ 1 w 603"/>
                <a:gd name="T103" fmla="*/ 3 h 449"/>
                <a:gd name="T104" fmla="*/ 1 w 603"/>
                <a:gd name="T105" fmla="*/ 3 h 449"/>
                <a:gd name="T106" fmla="*/ 1 w 603"/>
                <a:gd name="T107" fmla="*/ 2 h 449"/>
                <a:gd name="T108" fmla="*/ 1 w 603"/>
                <a:gd name="T109" fmla="*/ 2 h 449"/>
                <a:gd name="T110" fmla="*/ 1 w 603"/>
                <a:gd name="T111" fmla="*/ 2 h 449"/>
                <a:gd name="T112" fmla="*/ 1 w 603"/>
                <a:gd name="T113" fmla="*/ 2 h 449"/>
                <a:gd name="T114" fmla="*/ 1 w 603"/>
                <a:gd name="T115" fmla="*/ 2 h 449"/>
                <a:gd name="T116" fmla="*/ 1 w 603"/>
                <a:gd name="T117" fmla="*/ 1 h 449"/>
                <a:gd name="T118" fmla="*/ 1 w 603"/>
                <a:gd name="T119" fmla="*/ 1 h 449"/>
                <a:gd name="T120" fmla="*/ 1 w 603"/>
                <a:gd name="T121" fmla="*/ 1 h 449"/>
                <a:gd name="T122" fmla="*/ 0 w 603"/>
                <a:gd name="T123" fmla="*/ 1 h 44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03"/>
                <a:gd name="T187" fmla="*/ 0 h 449"/>
                <a:gd name="T188" fmla="*/ 603 w 603"/>
                <a:gd name="T189" fmla="*/ 449 h 44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03" h="449">
                  <a:moveTo>
                    <a:pt x="1" y="10"/>
                  </a:moveTo>
                  <a:lnTo>
                    <a:pt x="7" y="7"/>
                  </a:lnTo>
                  <a:lnTo>
                    <a:pt x="13" y="3"/>
                  </a:lnTo>
                  <a:lnTo>
                    <a:pt x="17" y="1"/>
                  </a:lnTo>
                  <a:lnTo>
                    <a:pt x="20" y="0"/>
                  </a:lnTo>
                  <a:lnTo>
                    <a:pt x="23" y="0"/>
                  </a:lnTo>
                  <a:lnTo>
                    <a:pt x="26" y="3"/>
                  </a:lnTo>
                  <a:lnTo>
                    <a:pt x="29" y="7"/>
                  </a:lnTo>
                  <a:lnTo>
                    <a:pt x="30" y="12"/>
                  </a:lnTo>
                  <a:lnTo>
                    <a:pt x="42" y="9"/>
                  </a:lnTo>
                  <a:lnTo>
                    <a:pt x="56" y="8"/>
                  </a:lnTo>
                  <a:lnTo>
                    <a:pt x="70" y="7"/>
                  </a:lnTo>
                  <a:lnTo>
                    <a:pt x="89" y="7"/>
                  </a:lnTo>
                  <a:lnTo>
                    <a:pt x="107" y="8"/>
                  </a:lnTo>
                  <a:lnTo>
                    <a:pt x="127" y="9"/>
                  </a:lnTo>
                  <a:lnTo>
                    <a:pt x="148" y="12"/>
                  </a:lnTo>
                  <a:lnTo>
                    <a:pt x="170" y="14"/>
                  </a:lnTo>
                  <a:lnTo>
                    <a:pt x="190" y="17"/>
                  </a:lnTo>
                  <a:lnTo>
                    <a:pt x="210" y="20"/>
                  </a:lnTo>
                  <a:lnTo>
                    <a:pt x="229" y="23"/>
                  </a:lnTo>
                  <a:lnTo>
                    <a:pt x="248" y="26"/>
                  </a:lnTo>
                  <a:lnTo>
                    <a:pt x="265" y="30"/>
                  </a:lnTo>
                  <a:lnTo>
                    <a:pt x="280" y="33"/>
                  </a:lnTo>
                  <a:lnTo>
                    <a:pt x="293" y="36"/>
                  </a:lnTo>
                  <a:lnTo>
                    <a:pt x="302" y="39"/>
                  </a:lnTo>
                  <a:lnTo>
                    <a:pt x="312" y="44"/>
                  </a:lnTo>
                  <a:lnTo>
                    <a:pt x="326" y="51"/>
                  </a:lnTo>
                  <a:lnTo>
                    <a:pt x="342" y="60"/>
                  </a:lnTo>
                  <a:lnTo>
                    <a:pt x="361" y="70"/>
                  </a:lnTo>
                  <a:lnTo>
                    <a:pt x="380" y="83"/>
                  </a:lnTo>
                  <a:lnTo>
                    <a:pt x="402" y="97"/>
                  </a:lnTo>
                  <a:lnTo>
                    <a:pt x="424" y="112"/>
                  </a:lnTo>
                  <a:lnTo>
                    <a:pt x="446" y="127"/>
                  </a:lnTo>
                  <a:lnTo>
                    <a:pt x="468" y="142"/>
                  </a:lnTo>
                  <a:lnTo>
                    <a:pt x="489" y="155"/>
                  </a:lnTo>
                  <a:lnTo>
                    <a:pt x="508" y="169"/>
                  </a:lnTo>
                  <a:lnTo>
                    <a:pt x="526" y="183"/>
                  </a:lnTo>
                  <a:lnTo>
                    <a:pt x="541" y="193"/>
                  </a:lnTo>
                  <a:lnTo>
                    <a:pt x="552" y="204"/>
                  </a:lnTo>
                  <a:lnTo>
                    <a:pt x="560" y="211"/>
                  </a:lnTo>
                  <a:lnTo>
                    <a:pt x="565" y="215"/>
                  </a:lnTo>
                  <a:lnTo>
                    <a:pt x="571" y="215"/>
                  </a:lnTo>
                  <a:lnTo>
                    <a:pt x="580" y="215"/>
                  </a:lnTo>
                  <a:lnTo>
                    <a:pt x="587" y="215"/>
                  </a:lnTo>
                  <a:lnTo>
                    <a:pt x="591" y="216"/>
                  </a:lnTo>
                  <a:lnTo>
                    <a:pt x="594" y="223"/>
                  </a:lnTo>
                  <a:lnTo>
                    <a:pt x="597" y="235"/>
                  </a:lnTo>
                  <a:lnTo>
                    <a:pt x="602" y="246"/>
                  </a:lnTo>
                  <a:lnTo>
                    <a:pt x="603" y="252"/>
                  </a:lnTo>
                  <a:lnTo>
                    <a:pt x="577" y="260"/>
                  </a:lnTo>
                  <a:lnTo>
                    <a:pt x="553" y="268"/>
                  </a:lnTo>
                  <a:lnTo>
                    <a:pt x="530" y="279"/>
                  </a:lnTo>
                  <a:lnTo>
                    <a:pt x="508" y="290"/>
                  </a:lnTo>
                  <a:lnTo>
                    <a:pt x="486" y="302"/>
                  </a:lnTo>
                  <a:lnTo>
                    <a:pt x="467" y="314"/>
                  </a:lnTo>
                  <a:lnTo>
                    <a:pt x="447" y="327"/>
                  </a:lnTo>
                  <a:lnTo>
                    <a:pt x="430" y="341"/>
                  </a:lnTo>
                  <a:lnTo>
                    <a:pt x="414" y="354"/>
                  </a:lnTo>
                  <a:lnTo>
                    <a:pt x="399" y="366"/>
                  </a:lnTo>
                  <a:lnTo>
                    <a:pt x="385" y="378"/>
                  </a:lnTo>
                  <a:lnTo>
                    <a:pt x="373" y="389"/>
                  </a:lnTo>
                  <a:lnTo>
                    <a:pt x="364" y="398"/>
                  </a:lnTo>
                  <a:lnTo>
                    <a:pt x="355" y="408"/>
                  </a:lnTo>
                  <a:lnTo>
                    <a:pt x="349" y="415"/>
                  </a:lnTo>
                  <a:lnTo>
                    <a:pt x="345" y="420"/>
                  </a:lnTo>
                  <a:lnTo>
                    <a:pt x="340" y="423"/>
                  </a:lnTo>
                  <a:lnTo>
                    <a:pt x="333" y="426"/>
                  </a:lnTo>
                  <a:lnTo>
                    <a:pt x="325" y="431"/>
                  </a:lnTo>
                  <a:lnTo>
                    <a:pt x="317" y="435"/>
                  </a:lnTo>
                  <a:lnTo>
                    <a:pt x="309" y="440"/>
                  </a:lnTo>
                  <a:lnTo>
                    <a:pt x="302" y="444"/>
                  </a:lnTo>
                  <a:lnTo>
                    <a:pt x="296" y="448"/>
                  </a:lnTo>
                  <a:lnTo>
                    <a:pt x="294" y="449"/>
                  </a:lnTo>
                  <a:lnTo>
                    <a:pt x="288" y="443"/>
                  </a:lnTo>
                  <a:lnTo>
                    <a:pt x="280" y="436"/>
                  </a:lnTo>
                  <a:lnTo>
                    <a:pt x="271" y="427"/>
                  </a:lnTo>
                  <a:lnTo>
                    <a:pt x="261" y="418"/>
                  </a:lnTo>
                  <a:lnTo>
                    <a:pt x="250" y="410"/>
                  </a:lnTo>
                  <a:lnTo>
                    <a:pt x="241" y="402"/>
                  </a:lnTo>
                  <a:lnTo>
                    <a:pt x="234" y="395"/>
                  </a:lnTo>
                  <a:lnTo>
                    <a:pt x="228" y="392"/>
                  </a:lnTo>
                  <a:lnTo>
                    <a:pt x="229" y="379"/>
                  </a:lnTo>
                  <a:lnTo>
                    <a:pt x="231" y="364"/>
                  </a:lnTo>
                  <a:lnTo>
                    <a:pt x="233" y="351"/>
                  </a:lnTo>
                  <a:lnTo>
                    <a:pt x="233" y="342"/>
                  </a:lnTo>
                  <a:lnTo>
                    <a:pt x="211" y="342"/>
                  </a:lnTo>
                  <a:lnTo>
                    <a:pt x="190" y="344"/>
                  </a:lnTo>
                  <a:lnTo>
                    <a:pt x="171" y="348"/>
                  </a:lnTo>
                  <a:lnTo>
                    <a:pt x="152" y="354"/>
                  </a:lnTo>
                  <a:lnTo>
                    <a:pt x="136" y="359"/>
                  </a:lnTo>
                  <a:lnTo>
                    <a:pt x="122" y="364"/>
                  </a:lnTo>
                  <a:lnTo>
                    <a:pt x="112" y="370"/>
                  </a:lnTo>
                  <a:lnTo>
                    <a:pt x="105" y="373"/>
                  </a:lnTo>
                  <a:lnTo>
                    <a:pt x="106" y="382"/>
                  </a:lnTo>
                  <a:lnTo>
                    <a:pt x="107" y="397"/>
                  </a:lnTo>
                  <a:lnTo>
                    <a:pt x="109" y="412"/>
                  </a:lnTo>
                  <a:lnTo>
                    <a:pt x="110" y="420"/>
                  </a:lnTo>
                  <a:lnTo>
                    <a:pt x="99" y="418"/>
                  </a:lnTo>
                  <a:lnTo>
                    <a:pt x="90" y="411"/>
                  </a:lnTo>
                  <a:lnTo>
                    <a:pt x="82" y="401"/>
                  </a:lnTo>
                  <a:lnTo>
                    <a:pt x="77" y="388"/>
                  </a:lnTo>
                  <a:lnTo>
                    <a:pt x="73" y="364"/>
                  </a:lnTo>
                  <a:lnTo>
                    <a:pt x="65" y="328"/>
                  </a:lnTo>
                  <a:lnTo>
                    <a:pt x="57" y="294"/>
                  </a:lnTo>
                  <a:lnTo>
                    <a:pt x="51" y="276"/>
                  </a:lnTo>
                  <a:lnTo>
                    <a:pt x="49" y="273"/>
                  </a:lnTo>
                  <a:lnTo>
                    <a:pt x="43" y="267"/>
                  </a:lnTo>
                  <a:lnTo>
                    <a:pt x="36" y="260"/>
                  </a:lnTo>
                  <a:lnTo>
                    <a:pt x="29" y="253"/>
                  </a:lnTo>
                  <a:lnTo>
                    <a:pt x="22" y="246"/>
                  </a:lnTo>
                  <a:lnTo>
                    <a:pt x="15" y="240"/>
                  </a:lnTo>
                  <a:lnTo>
                    <a:pt x="11" y="234"/>
                  </a:lnTo>
                  <a:lnTo>
                    <a:pt x="9" y="229"/>
                  </a:lnTo>
                  <a:lnTo>
                    <a:pt x="8" y="219"/>
                  </a:lnTo>
                  <a:lnTo>
                    <a:pt x="7" y="204"/>
                  </a:lnTo>
                  <a:lnTo>
                    <a:pt x="6" y="188"/>
                  </a:lnTo>
                  <a:lnTo>
                    <a:pt x="5" y="175"/>
                  </a:lnTo>
                  <a:lnTo>
                    <a:pt x="5" y="159"/>
                  </a:lnTo>
                  <a:lnTo>
                    <a:pt x="4" y="134"/>
                  </a:lnTo>
                  <a:lnTo>
                    <a:pt x="1" y="108"/>
                  </a:lnTo>
                  <a:lnTo>
                    <a:pt x="1" y="91"/>
                  </a:lnTo>
                  <a:lnTo>
                    <a:pt x="1" y="74"/>
                  </a:lnTo>
                  <a:lnTo>
                    <a:pt x="0" y="48"/>
                  </a:lnTo>
                  <a:lnTo>
                    <a:pt x="0" y="25"/>
                  </a:lnTo>
                  <a:lnTo>
                    <a:pt x="1" y="10"/>
                  </a:lnTo>
                  <a:close/>
                </a:path>
              </a:pathLst>
            </a:custGeom>
            <a:solidFill>
              <a:srgbClr val="BFF2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722" name="Freeform 84"/>
            <p:cNvSpPr>
              <a:spLocks/>
            </p:cNvSpPr>
            <p:nvPr/>
          </p:nvSpPr>
          <p:spPr bwMode="auto">
            <a:xfrm>
              <a:off x="1519" y="3059"/>
              <a:ext cx="14" cy="13"/>
            </a:xfrm>
            <a:custGeom>
              <a:avLst/>
              <a:gdLst>
                <a:gd name="T0" fmla="*/ 1 w 23"/>
                <a:gd name="T1" fmla="*/ 0 h 17"/>
                <a:gd name="T2" fmla="*/ 1 w 23"/>
                <a:gd name="T3" fmla="*/ 0 h 17"/>
                <a:gd name="T4" fmla="*/ 1 w 23"/>
                <a:gd name="T5" fmla="*/ 1 h 17"/>
                <a:gd name="T6" fmla="*/ 1 w 23"/>
                <a:gd name="T7" fmla="*/ 2 h 17"/>
                <a:gd name="T8" fmla="*/ 1 w 23"/>
                <a:gd name="T9" fmla="*/ 2 h 17"/>
                <a:gd name="T10" fmla="*/ 0 w 23"/>
                <a:gd name="T11" fmla="*/ 2 h 17"/>
                <a:gd name="T12" fmla="*/ 1 w 23"/>
                <a:gd name="T13" fmla="*/ 2 h 17"/>
                <a:gd name="T14" fmla="*/ 1 w 23"/>
                <a:gd name="T15" fmla="*/ 2 h 17"/>
                <a:gd name="T16" fmla="*/ 1 w 23"/>
                <a:gd name="T17" fmla="*/ 2 h 17"/>
                <a:gd name="T18" fmla="*/ 1 w 23"/>
                <a:gd name="T19" fmla="*/ 2 h 17"/>
                <a:gd name="T20" fmla="*/ 1 w 23"/>
                <a:gd name="T21" fmla="*/ 2 h 17"/>
                <a:gd name="T22" fmla="*/ 1 w 23"/>
                <a:gd name="T23" fmla="*/ 2 h 17"/>
                <a:gd name="T24" fmla="*/ 1 w 23"/>
                <a:gd name="T25" fmla="*/ 0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
                <a:gd name="T40" fmla="*/ 0 h 17"/>
                <a:gd name="T41" fmla="*/ 23 w 23"/>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 h="17">
                  <a:moveTo>
                    <a:pt x="18" y="0"/>
                  </a:moveTo>
                  <a:lnTo>
                    <a:pt x="20" y="0"/>
                  </a:lnTo>
                  <a:lnTo>
                    <a:pt x="17" y="1"/>
                  </a:lnTo>
                  <a:lnTo>
                    <a:pt x="13" y="3"/>
                  </a:lnTo>
                  <a:lnTo>
                    <a:pt x="6" y="6"/>
                  </a:lnTo>
                  <a:lnTo>
                    <a:pt x="0" y="10"/>
                  </a:lnTo>
                  <a:lnTo>
                    <a:pt x="5" y="17"/>
                  </a:lnTo>
                  <a:lnTo>
                    <a:pt x="10" y="13"/>
                  </a:lnTo>
                  <a:lnTo>
                    <a:pt x="15" y="10"/>
                  </a:lnTo>
                  <a:lnTo>
                    <a:pt x="20" y="8"/>
                  </a:lnTo>
                  <a:lnTo>
                    <a:pt x="22" y="6"/>
                  </a:lnTo>
                  <a:lnTo>
                    <a:pt x="23" y="6"/>
                  </a:lnTo>
                  <a:lnTo>
                    <a:pt x="18"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723" name="Freeform 85"/>
            <p:cNvSpPr>
              <a:spLocks/>
            </p:cNvSpPr>
            <p:nvPr/>
          </p:nvSpPr>
          <p:spPr bwMode="auto">
            <a:xfrm>
              <a:off x="1530" y="3059"/>
              <a:ext cx="10" cy="13"/>
            </a:xfrm>
            <a:custGeom>
              <a:avLst/>
              <a:gdLst>
                <a:gd name="T0" fmla="*/ 1 w 17"/>
                <a:gd name="T1" fmla="*/ 1 h 18"/>
                <a:gd name="T2" fmla="*/ 1 w 17"/>
                <a:gd name="T3" fmla="*/ 1 h 18"/>
                <a:gd name="T4" fmla="*/ 1 w 17"/>
                <a:gd name="T5" fmla="*/ 1 h 18"/>
                <a:gd name="T6" fmla="*/ 1 w 17"/>
                <a:gd name="T7" fmla="*/ 1 h 18"/>
                <a:gd name="T8" fmla="*/ 1 w 17"/>
                <a:gd name="T9" fmla="*/ 0 h 18"/>
                <a:gd name="T10" fmla="*/ 0 w 17"/>
                <a:gd name="T11" fmla="*/ 0 h 18"/>
                <a:gd name="T12" fmla="*/ 1 w 17"/>
                <a:gd name="T13" fmla="*/ 1 h 18"/>
                <a:gd name="T14" fmla="*/ 1 w 17"/>
                <a:gd name="T15" fmla="*/ 1 h 18"/>
                <a:gd name="T16" fmla="*/ 1 w 17"/>
                <a:gd name="T17" fmla="*/ 1 h 18"/>
                <a:gd name="T18" fmla="*/ 1 w 17"/>
                <a:gd name="T19" fmla="*/ 1 h 18"/>
                <a:gd name="T20" fmla="*/ 1 w 17"/>
                <a:gd name="T21" fmla="*/ 1 h 18"/>
                <a:gd name="T22" fmla="*/ 1 w 17"/>
                <a:gd name="T23" fmla="*/ 1 h 18"/>
                <a:gd name="T24" fmla="*/ 1 w 17"/>
                <a:gd name="T25" fmla="*/ 1 h 18"/>
                <a:gd name="T26" fmla="*/ 1 w 17"/>
                <a:gd name="T27" fmla="*/ 1 h 18"/>
                <a:gd name="T28" fmla="*/ 1 w 17"/>
                <a:gd name="T29" fmla="*/ 1 h 18"/>
                <a:gd name="T30" fmla="*/ 1 w 17"/>
                <a:gd name="T31" fmla="*/ 1 h 18"/>
                <a:gd name="T32" fmla="*/ 1 w 17"/>
                <a:gd name="T33" fmla="*/ 1 h 18"/>
                <a:gd name="T34" fmla="*/ 1 w 17"/>
                <a:gd name="T35" fmla="*/ 1 h 1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
                <a:gd name="T55" fmla="*/ 0 h 18"/>
                <a:gd name="T56" fmla="*/ 17 w 17"/>
                <a:gd name="T57" fmla="*/ 18 h 1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 h="18">
                  <a:moveTo>
                    <a:pt x="12" y="11"/>
                  </a:moveTo>
                  <a:lnTo>
                    <a:pt x="17" y="15"/>
                  </a:lnTo>
                  <a:lnTo>
                    <a:pt x="15" y="9"/>
                  </a:lnTo>
                  <a:lnTo>
                    <a:pt x="12" y="4"/>
                  </a:lnTo>
                  <a:lnTo>
                    <a:pt x="9" y="0"/>
                  </a:lnTo>
                  <a:lnTo>
                    <a:pt x="0" y="0"/>
                  </a:lnTo>
                  <a:lnTo>
                    <a:pt x="5" y="6"/>
                  </a:lnTo>
                  <a:lnTo>
                    <a:pt x="4" y="6"/>
                  </a:lnTo>
                  <a:lnTo>
                    <a:pt x="5" y="9"/>
                  </a:lnTo>
                  <a:lnTo>
                    <a:pt x="9" y="11"/>
                  </a:lnTo>
                  <a:lnTo>
                    <a:pt x="10" y="15"/>
                  </a:lnTo>
                  <a:lnTo>
                    <a:pt x="14" y="18"/>
                  </a:lnTo>
                  <a:lnTo>
                    <a:pt x="10" y="15"/>
                  </a:lnTo>
                  <a:lnTo>
                    <a:pt x="11" y="17"/>
                  </a:lnTo>
                  <a:lnTo>
                    <a:pt x="13" y="18"/>
                  </a:lnTo>
                  <a:lnTo>
                    <a:pt x="15" y="17"/>
                  </a:lnTo>
                  <a:lnTo>
                    <a:pt x="17" y="15"/>
                  </a:lnTo>
                  <a:lnTo>
                    <a:pt x="12" y="1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724" name="Freeform 86"/>
            <p:cNvSpPr>
              <a:spLocks/>
            </p:cNvSpPr>
            <p:nvPr/>
          </p:nvSpPr>
          <p:spPr bwMode="auto">
            <a:xfrm>
              <a:off x="1537" y="3063"/>
              <a:ext cx="166" cy="29"/>
            </a:xfrm>
            <a:custGeom>
              <a:avLst/>
              <a:gdLst>
                <a:gd name="T0" fmla="*/ 1 w 274"/>
                <a:gd name="T1" fmla="*/ 1 h 41"/>
                <a:gd name="T2" fmla="*/ 1 w 274"/>
                <a:gd name="T3" fmla="*/ 1 h 41"/>
                <a:gd name="T4" fmla="*/ 1 w 274"/>
                <a:gd name="T5" fmla="*/ 1 h 41"/>
                <a:gd name="T6" fmla="*/ 1 w 274"/>
                <a:gd name="T7" fmla="*/ 1 h 41"/>
                <a:gd name="T8" fmla="*/ 1 w 274"/>
                <a:gd name="T9" fmla="*/ 1 h 41"/>
                <a:gd name="T10" fmla="*/ 1 w 274"/>
                <a:gd name="T11" fmla="*/ 1 h 41"/>
                <a:gd name="T12" fmla="*/ 1 w 274"/>
                <a:gd name="T13" fmla="*/ 1 h 41"/>
                <a:gd name="T14" fmla="*/ 1 w 274"/>
                <a:gd name="T15" fmla="*/ 1 h 41"/>
                <a:gd name="T16" fmla="*/ 1 w 274"/>
                <a:gd name="T17" fmla="*/ 1 h 41"/>
                <a:gd name="T18" fmla="*/ 1 w 274"/>
                <a:gd name="T19" fmla="*/ 1 h 41"/>
                <a:gd name="T20" fmla="*/ 1 w 274"/>
                <a:gd name="T21" fmla="*/ 1 h 41"/>
                <a:gd name="T22" fmla="*/ 1 w 274"/>
                <a:gd name="T23" fmla="*/ 1 h 41"/>
                <a:gd name="T24" fmla="*/ 1 w 274"/>
                <a:gd name="T25" fmla="*/ 1 h 41"/>
                <a:gd name="T26" fmla="*/ 1 w 274"/>
                <a:gd name="T27" fmla="*/ 0 h 41"/>
                <a:gd name="T28" fmla="*/ 1 w 274"/>
                <a:gd name="T29" fmla="*/ 0 h 41"/>
                <a:gd name="T30" fmla="*/ 1 w 274"/>
                <a:gd name="T31" fmla="*/ 1 h 41"/>
                <a:gd name="T32" fmla="*/ 1 w 274"/>
                <a:gd name="T33" fmla="*/ 1 h 41"/>
                <a:gd name="T34" fmla="*/ 0 w 274"/>
                <a:gd name="T35" fmla="*/ 1 h 41"/>
                <a:gd name="T36" fmla="*/ 1 w 274"/>
                <a:gd name="T37" fmla="*/ 1 h 41"/>
                <a:gd name="T38" fmla="*/ 1 w 274"/>
                <a:gd name="T39" fmla="*/ 1 h 41"/>
                <a:gd name="T40" fmla="*/ 1 w 274"/>
                <a:gd name="T41" fmla="*/ 1 h 41"/>
                <a:gd name="T42" fmla="*/ 1 w 274"/>
                <a:gd name="T43" fmla="*/ 1 h 41"/>
                <a:gd name="T44" fmla="*/ 1 w 274"/>
                <a:gd name="T45" fmla="*/ 1 h 41"/>
                <a:gd name="T46" fmla="*/ 1 w 274"/>
                <a:gd name="T47" fmla="*/ 1 h 41"/>
                <a:gd name="T48" fmla="*/ 1 w 274"/>
                <a:gd name="T49" fmla="*/ 1 h 41"/>
                <a:gd name="T50" fmla="*/ 1 w 274"/>
                <a:gd name="T51" fmla="*/ 1 h 41"/>
                <a:gd name="T52" fmla="*/ 1 w 274"/>
                <a:gd name="T53" fmla="*/ 1 h 41"/>
                <a:gd name="T54" fmla="*/ 1 w 274"/>
                <a:gd name="T55" fmla="*/ 1 h 41"/>
                <a:gd name="T56" fmla="*/ 1 w 274"/>
                <a:gd name="T57" fmla="*/ 1 h 41"/>
                <a:gd name="T58" fmla="*/ 1 w 274"/>
                <a:gd name="T59" fmla="*/ 1 h 41"/>
                <a:gd name="T60" fmla="*/ 1 w 274"/>
                <a:gd name="T61" fmla="*/ 1 h 41"/>
                <a:gd name="T62" fmla="*/ 1 w 274"/>
                <a:gd name="T63" fmla="*/ 1 h 41"/>
                <a:gd name="T64" fmla="*/ 1 w 274"/>
                <a:gd name="T65" fmla="*/ 1 h 41"/>
                <a:gd name="T66" fmla="*/ 1 w 274"/>
                <a:gd name="T67" fmla="*/ 1 h 41"/>
                <a:gd name="T68" fmla="*/ 1 w 274"/>
                <a:gd name="T69" fmla="*/ 1 h 41"/>
                <a:gd name="T70" fmla="*/ 1 w 274"/>
                <a:gd name="T71" fmla="*/ 1 h 41"/>
                <a:gd name="T72" fmla="*/ 1 w 274"/>
                <a:gd name="T73" fmla="*/ 1 h 4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74"/>
                <a:gd name="T112" fmla="*/ 0 h 41"/>
                <a:gd name="T113" fmla="*/ 274 w 274"/>
                <a:gd name="T114" fmla="*/ 41 h 4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74" h="41">
                  <a:moveTo>
                    <a:pt x="274" y="34"/>
                  </a:moveTo>
                  <a:lnTo>
                    <a:pt x="274" y="34"/>
                  </a:lnTo>
                  <a:lnTo>
                    <a:pt x="265" y="30"/>
                  </a:lnTo>
                  <a:lnTo>
                    <a:pt x="251" y="28"/>
                  </a:lnTo>
                  <a:lnTo>
                    <a:pt x="236" y="24"/>
                  </a:lnTo>
                  <a:lnTo>
                    <a:pt x="219" y="21"/>
                  </a:lnTo>
                  <a:lnTo>
                    <a:pt x="200" y="18"/>
                  </a:lnTo>
                  <a:lnTo>
                    <a:pt x="181" y="14"/>
                  </a:lnTo>
                  <a:lnTo>
                    <a:pt x="161" y="12"/>
                  </a:lnTo>
                  <a:lnTo>
                    <a:pt x="141" y="8"/>
                  </a:lnTo>
                  <a:lnTo>
                    <a:pt x="119" y="6"/>
                  </a:lnTo>
                  <a:lnTo>
                    <a:pt x="98" y="4"/>
                  </a:lnTo>
                  <a:lnTo>
                    <a:pt x="78" y="3"/>
                  </a:lnTo>
                  <a:lnTo>
                    <a:pt x="60" y="0"/>
                  </a:lnTo>
                  <a:lnTo>
                    <a:pt x="41" y="0"/>
                  </a:lnTo>
                  <a:lnTo>
                    <a:pt x="27" y="3"/>
                  </a:lnTo>
                  <a:lnTo>
                    <a:pt x="13" y="4"/>
                  </a:lnTo>
                  <a:lnTo>
                    <a:pt x="0" y="6"/>
                  </a:lnTo>
                  <a:lnTo>
                    <a:pt x="2" y="13"/>
                  </a:lnTo>
                  <a:lnTo>
                    <a:pt x="13" y="11"/>
                  </a:lnTo>
                  <a:lnTo>
                    <a:pt x="27" y="10"/>
                  </a:lnTo>
                  <a:lnTo>
                    <a:pt x="41" y="10"/>
                  </a:lnTo>
                  <a:lnTo>
                    <a:pt x="60" y="10"/>
                  </a:lnTo>
                  <a:lnTo>
                    <a:pt x="78" y="10"/>
                  </a:lnTo>
                  <a:lnTo>
                    <a:pt x="98" y="11"/>
                  </a:lnTo>
                  <a:lnTo>
                    <a:pt x="119" y="13"/>
                  </a:lnTo>
                  <a:lnTo>
                    <a:pt x="141" y="15"/>
                  </a:lnTo>
                  <a:lnTo>
                    <a:pt x="161" y="19"/>
                  </a:lnTo>
                  <a:lnTo>
                    <a:pt x="181" y="21"/>
                  </a:lnTo>
                  <a:lnTo>
                    <a:pt x="200" y="24"/>
                  </a:lnTo>
                  <a:lnTo>
                    <a:pt x="219" y="28"/>
                  </a:lnTo>
                  <a:lnTo>
                    <a:pt x="236" y="31"/>
                  </a:lnTo>
                  <a:lnTo>
                    <a:pt x="251" y="35"/>
                  </a:lnTo>
                  <a:lnTo>
                    <a:pt x="263" y="37"/>
                  </a:lnTo>
                  <a:lnTo>
                    <a:pt x="272" y="41"/>
                  </a:lnTo>
                  <a:lnTo>
                    <a:pt x="274" y="3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725" name="Freeform 87"/>
            <p:cNvSpPr>
              <a:spLocks/>
            </p:cNvSpPr>
            <p:nvPr/>
          </p:nvSpPr>
          <p:spPr bwMode="auto">
            <a:xfrm>
              <a:off x="1702" y="3088"/>
              <a:ext cx="163" cy="132"/>
            </a:xfrm>
            <a:custGeom>
              <a:avLst/>
              <a:gdLst>
                <a:gd name="T0" fmla="*/ 1 w 267"/>
                <a:gd name="T1" fmla="*/ 1 h 184"/>
                <a:gd name="T2" fmla="*/ 1 w 267"/>
                <a:gd name="T3" fmla="*/ 1 h 184"/>
                <a:gd name="T4" fmla="*/ 1 w 267"/>
                <a:gd name="T5" fmla="*/ 1 h 184"/>
                <a:gd name="T6" fmla="*/ 1 w 267"/>
                <a:gd name="T7" fmla="*/ 1 h 184"/>
                <a:gd name="T8" fmla="*/ 1 w 267"/>
                <a:gd name="T9" fmla="*/ 1 h 184"/>
                <a:gd name="T10" fmla="*/ 1 w 267"/>
                <a:gd name="T11" fmla="*/ 1 h 184"/>
                <a:gd name="T12" fmla="*/ 1 w 267"/>
                <a:gd name="T13" fmla="*/ 1 h 184"/>
                <a:gd name="T14" fmla="*/ 1 w 267"/>
                <a:gd name="T15" fmla="*/ 1 h 184"/>
                <a:gd name="T16" fmla="*/ 1 w 267"/>
                <a:gd name="T17" fmla="*/ 1 h 184"/>
                <a:gd name="T18" fmla="*/ 1 w 267"/>
                <a:gd name="T19" fmla="*/ 1 h 184"/>
                <a:gd name="T20" fmla="*/ 1 w 267"/>
                <a:gd name="T21" fmla="*/ 1 h 184"/>
                <a:gd name="T22" fmla="*/ 1 w 267"/>
                <a:gd name="T23" fmla="*/ 1 h 184"/>
                <a:gd name="T24" fmla="*/ 1 w 267"/>
                <a:gd name="T25" fmla="*/ 1 h 184"/>
                <a:gd name="T26" fmla="*/ 1 w 267"/>
                <a:gd name="T27" fmla="*/ 1 h 184"/>
                <a:gd name="T28" fmla="*/ 1 w 267"/>
                <a:gd name="T29" fmla="*/ 1 h 184"/>
                <a:gd name="T30" fmla="*/ 1 w 267"/>
                <a:gd name="T31" fmla="*/ 1 h 184"/>
                <a:gd name="T32" fmla="*/ 1 w 267"/>
                <a:gd name="T33" fmla="*/ 1 h 184"/>
                <a:gd name="T34" fmla="*/ 1 w 267"/>
                <a:gd name="T35" fmla="*/ 0 h 184"/>
                <a:gd name="T36" fmla="*/ 0 w 267"/>
                <a:gd name="T37" fmla="*/ 1 h 184"/>
                <a:gd name="T38" fmla="*/ 1 w 267"/>
                <a:gd name="T39" fmla="*/ 1 h 184"/>
                <a:gd name="T40" fmla="*/ 1 w 267"/>
                <a:gd name="T41" fmla="*/ 1 h 184"/>
                <a:gd name="T42" fmla="*/ 1 w 267"/>
                <a:gd name="T43" fmla="*/ 1 h 184"/>
                <a:gd name="T44" fmla="*/ 1 w 267"/>
                <a:gd name="T45" fmla="*/ 1 h 184"/>
                <a:gd name="T46" fmla="*/ 1 w 267"/>
                <a:gd name="T47" fmla="*/ 1 h 184"/>
                <a:gd name="T48" fmla="*/ 1 w 267"/>
                <a:gd name="T49" fmla="*/ 1 h 184"/>
                <a:gd name="T50" fmla="*/ 1 w 267"/>
                <a:gd name="T51" fmla="*/ 1 h 184"/>
                <a:gd name="T52" fmla="*/ 1 w 267"/>
                <a:gd name="T53" fmla="*/ 1 h 184"/>
                <a:gd name="T54" fmla="*/ 1 w 267"/>
                <a:gd name="T55" fmla="*/ 1 h 184"/>
                <a:gd name="T56" fmla="*/ 1 w 267"/>
                <a:gd name="T57" fmla="*/ 1 h 184"/>
                <a:gd name="T58" fmla="*/ 1 w 267"/>
                <a:gd name="T59" fmla="*/ 1 h 184"/>
                <a:gd name="T60" fmla="*/ 1 w 267"/>
                <a:gd name="T61" fmla="*/ 1 h 184"/>
                <a:gd name="T62" fmla="*/ 1 w 267"/>
                <a:gd name="T63" fmla="*/ 1 h 184"/>
                <a:gd name="T64" fmla="*/ 1 w 267"/>
                <a:gd name="T65" fmla="*/ 1 h 184"/>
                <a:gd name="T66" fmla="*/ 1 w 267"/>
                <a:gd name="T67" fmla="*/ 1 h 184"/>
                <a:gd name="T68" fmla="*/ 1 w 267"/>
                <a:gd name="T69" fmla="*/ 1 h 184"/>
                <a:gd name="T70" fmla="*/ 1 w 267"/>
                <a:gd name="T71" fmla="*/ 1 h 184"/>
                <a:gd name="T72" fmla="*/ 1 w 267"/>
                <a:gd name="T73" fmla="*/ 1 h 184"/>
                <a:gd name="T74" fmla="*/ 1 w 267"/>
                <a:gd name="T75" fmla="*/ 1 h 184"/>
                <a:gd name="T76" fmla="*/ 1 w 267"/>
                <a:gd name="T77" fmla="*/ 1 h 184"/>
                <a:gd name="T78" fmla="*/ 1 w 267"/>
                <a:gd name="T79" fmla="*/ 1 h 184"/>
                <a:gd name="T80" fmla="*/ 1 w 267"/>
                <a:gd name="T81" fmla="*/ 1 h 184"/>
                <a:gd name="T82" fmla="*/ 1 w 267"/>
                <a:gd name="T83" fmla="*/ 1 h 18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67"/>
                <a:gd name="T127" fmla="*/ 0 h 184"/>
                <a:gd name="T128" fmla="*/ 267 w 267"/>
                <a:gd name="T129" fmla="*/ 184 h 18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67" h="184">
                  <a:moveTo>
                    <a:pt x="264" y="175"/>
                  </a:moveTo>
                  <a:lnTo>
                    <a:pt x="267" y="177"/>
                  </a:lnTo>
                  <a:lnTo>
                    <a:pt x="261" y="172"/>
                  </a:lnTo>
                  <a:lnTo>
                    <a:pt x="253" y="166"/>
                  </a:lnTo>
                  <a:lnTo>
                    <a:pt x="242" y="154"/>
                  </a:lnTo>
                  <a:lnTo>
                    <a:pt x="227" y="144"/>
                  </a:lnTo>
                  <a:lnTo>
                    <a:pt x="210" y="130"/>
                  </a:lnTo>
                  <a:lnTo>
                    <a:pt x="190" y="116"/>
                  </a:lnTo>
                  <a:lnTo>
                    <a:pt x="169" y="102"/>
                  </a:lnTo>
                  <a:lnTo>
                    <a:pt x="147" y="87"/>
                  </a:lnTo>
                  <a:lnTo>
                    <a:pt x="125" y="72"/>
                  </a:lnTo>
                  <a:lnTo>
                    <a:pt x="104" y="57"/>
                  </a:lnTo>
                  <a:lnTo>
                    <a:pt x="82" y="43"/>
                  </a:lnTo>
                  <a:lnTo>
                    <a:pt x="62" y="31"/>
                  </a:lnTo>
                  <a:lnTo>
                    <a:pt x="43" y="20"/>
                  </a:lnTo>
                  <a:lnTo>
                    <a:pt x="26" y="11"/>
                  </a:lnTo>
                  <a:lnTo>
                    <a:pt x="13" y="4"/>
                  </a:lnTo>
                  <a:lnTo>
                    <a:pt x="2" y="0"/>
                  </a:lnTo>
                  <a:lnTo>
                    <a:pt x="0" y="7"/>
                  </a:lnTo>
                  <a:lnTo>
                    <a:pt x="10" y="11"/>
                  </a:lnTo>
                  <a:lnTo>
                    <a:pt x="24" y="18"/>
                  </a:lnTo>
                  <a:lnTo>
                    <a:pt x="40" y="27"/>
                  </a:lnTo>
                  <a:lnTo>
                    <a:pt x="58" y="38"/>
                  </a:lnTo>
                  <a:lnTo>
                    <a:pt x="77" y="50"/>
                  </a:lnTo>
                  <a:lnTo>
                    <a:pt x="99" y="64"/>
                  </a:lnTo>
                  <a:lnTo>
                    <a:pt x="121" y="79"/>
                  </a:lnTo>
                  <a:lnTo>
                    <a:pt x="143" y="94"/>
                  </a:lnTo>
                  <a:lnTo>
                    <a:pt x="165" y="109"/>
                  </a:lnTo>
                  <a:lnTo>
                    <a:pt x="185" y="123"/>
                  </a:lnTo>
                  <a:lnTo>
                    <a:pt x="205" y="137"/>
                  </a:lnTo>
                  <a:lnTo>
                    <a:pt x="222" y="151"/>
                  </a:lnTo>
                  <a:lnTo>
                    <a:pt x="237" y="161"/>
                  </a:lnTo>
                  <a:lnTo>
                    <a:pt x="249" y="170"/>
                  </a:lnTo>
                  <a:lnTo>
                    <a:pt x="257" y="177"/>
                  </a:lnTo>
                  <a:lnTo>
                    <a:pt x="260" y="182"/>
                  </a:lnTo>
                  <a:lnTo>
                    <a:pt x="264" y="184"/>
                  </a:lnTo>
                  <a:lnTo>
                    <a:pt x="260" y="182"/>
                  </a:lnTo>
                  <a:lnTo>
                    <a:pt x="263" y="184"/>
                  </a:lnTo>
                  <a:lnTo>
                    <a:pt x="266" y="183"/>
                  </a:lnTo>
                  <a:lnTo>
                    <a:pt x="267" y="180"/>
                  </a:lnTo>
                  <a:lnTo>
                    <a:pt x="267" y="177"/>
                  </a:lnTo>
                  <a:lnTo>
                    <a:pt x="264" y="17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726" name="Freeform 88"/>
            <p:cNvSpPr>
              <a:spLocks/>
            </p:cNvSpPr>
            <p:nvPr/>
          </p:nvSpPr>
          <p:spPr bwMode="auto">
            <a:xfrm>
              <a:off x="1862" y="3212"/>
              <a:ext cx="19" cy="8"/>
            </a:xfrm>
            <a:custGeom>
              <a:avLst/>
              <a:gdLst>
                <a:gd name="T0" fmla="*/ 1 w 30"/>
                <a:gd name="T1" fmla="*/ 4 h 9"/>
                <a:gd name="T2" fmla="*/ 1 w 30"/>
                <a:gd name="T3" fmla="*/ 3 h 9"/>
                <a:gd name="T4" fmla="*/ 1 w 30"/>
                <a:gd name="T5" fmla="*/ 1 h 9"/>
                <a:gd name="T6" fmla="*/ 1 w 30"/>
                <a:gd name="T7" fmla="*/ 0 h 9"/>
                <a:gd name="T8" fmla="*/ 1 w 30"/>
                <a:gd name="T9" fmla="*/ 0 h 9"/>
                <a:gd name="T10" fmla="*/ 0 w 30"/>
                <a:gd name="T11" fmla="*/ 0 h 9"/>
                <a:gd name="T12" fmla="*/ 0 w 30"/>
                <a:gd name="T13" fmla="*/ 4 h 9"/>
                <a:gd name="T14" fmla="*/ 1 w 30"/>
                <a:gd name="T15" fmla="*/ 4 h 9"/>
                <a:gd name="T16" fmla="*/ 1 w 30"/>
                <a:gd name="T17" fmla="*/ 4 h 9"/>
                <a:gd name="T18" fmla="*/ 1 w 30"/>
                <a:gd name="T19" fmla="*/ 4 h 9"/>
                <a:gd name="T20" fmla="*/ 1 w 30"/>
                <a:gd name="T21" fmla="*/ 4 h 9"/>
                <a:gd name="T22" fmla="*/ 1 w 30"/>
                <a:gd name="T23" fmla="*/ 4 h 9"/>
                <a:gd name="T24" fmla="*/ 1 w 30"/>
                <a:gd name="T25" fmla="*/ 4 h 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
                <a:gd name="T40" fmla="*/ 0 h 9"/>
                <a:gd name="T41" fmla="*/ 30 w 30"/>
                <a:gd name="T42" fmla="*/ 9 h 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 h="9">
                  <a:moveTo>
                    <a:pt x="30" y="4"/>
                  </a:moveTo>
                  <a:lnTo>
                    <a:pt x="29" y="3"/>
                  </a:lnTo>
                  <a:lnTo>
                    <a:pt x="22" y="1"/>
                  </a:lnTo>
                  <a:lnTo>
                    <a:pt x="15" y="0"/>
                  </a:lnTo>
                  <a:lnTo>
                    <a:pt x="6" y="0"/>
                  </a:lnTo>
                  <a:lnTo>
                    <a:pt x="0" y="0"/>
                  </a:lnTo>
                  <a:lnTo>
                    <a:pt x="0" y="9"/>
                  </a:lnTo>
                  <a:lnTo>
                    <a:pt x="6" y="9"/>
                  </a:lnTo>
                  <a:lnTo>
                    <a:pt x="15" y="9"/>
                  </a:lnTo>
                  <a:lnTo>
                    <a:pt x="22" y="8"/>
                  </a:lnTo>
                  <a:lnTo>
                    <a:pt x="24" y="8"/>
                  </a:lnTo>
                  <a:lnTo>
                    <a:pt x="23" y="7"/>
                  </a:lnTo>
                  <a:lnTo>
                    <a:pt x="30" y="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727" name="Freeform 89"/>
            <p:cNvSpPr>
              <a:spLocks/>
            </p:cNvSpPr>
            <p:nvPr/>
          </p:nvSpPr>
          <p:spPr bwMode="auto">
            <a:xfrm>
              <a:off x="1876" y="3217"/>
              <a:ext cx="12" cy="28"/>
            </a:xfrm>
            <a:custGeom>
              <a:avLst/>
              <a:gdLst>
                <a:gd name="T0" fmla="*/ 1 w 19"/>
                <a:gd name="T1" fmla="*/ 1 h 42"/>
                <a:gd name="T2" fmla="*/ 1 w 19"/>
                <a:gd name="T3" fmla="*/ 1 h 42"/>
                <a:gd name="T4" fmla="*/ 1 w 19"/>
                <a:gd name="T5" fmla="*/ 1 h 42"/>
                <a:gd name="T6" fmla="*/ 1 w 19"/>
                <a:gd name="T7" fmla="*/ 1 h 42"/>
                <a:gd name="T8" fmla="*/ 1 w 19"/>
                <a:gd name="T9" fmla="*/ 1 h 42"/>
                <a:gd name="T10" fmla="*/ 1 w 19"/>
                <a:gd name="T11" fmla="*/ 0 h 42"/>
                <a:gd name="T12" fmla="*/ 0 w 19"/>
                <a:gd name="T13" fmla="*/ 1 h 42"/>
                <a:gd name="T14" fmla="*/ 1 w 19"/>
                <a:gd name="T15" fmla="*/ 1 h 42"/>
                <a:gd name="T16" fmla="*/ 1 w 19"/>
                <a:gd name="T17" fmla="*/ 1 h 42"/>
                <a:gd name="T18" fmla="*/ 1 w 19"/>
                <a:gd name="T19" fmla="*/ 1 h 42"/>
                <a:gd name="T20" fmla="*/ 1 w 19"/>
                <a:gd name="T21" fmla="*/ 1 h 42"/>
                <a:gd name="T22" fmla="*/ 1 w 19"/>
                <a:gd name="T23" fmla="*/ 1 h 42"/>
                <a:gd name="T24" fmla="*/ 1 w 19"/>
                <a:gd name="T25" fmla="*/ 1 h 42"/>
                <a:gd name="T26" fmla="*/ 1 w 19"/>
                <a:gd name="T27" fmla="*/ 1 h 42"/>
                <a:gd name="T28" fmla="*/ 1 w 19"/>
                <a:gd name="T29" fmla="*/ 1 h 42"/>
                <a:gd name="T30" fmla="*/ 1 w 19"/>
                <a:gd name="T31" fmla="*/ 1 h 42"/>
                <a:gd name="T32" fmla="*/ 1 w 19"/>
                <a:gd name="T33" fmla="*/ 1 h 42"/>
                <a:gd name="T34" fmla="*/ 1 w 19"/>
                <a:gd name="T35" fmla="*/ 1 h 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9"/>
                <a:gd name="T55" fmla="*/ 0 h 42"/>
                <a:gd name="T56" fmla="*/ 19 w 19"/>
                <a:gd name="T57" fmla="*/ 42 h 4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9" h="42">
                  <a:moveTo>
                    <a:pt x="16" y="41"/>
                  </a:moveTo>
                  <a:lnTo>
                    <a:pt x="19" y="37"/>
                  </a:lnTo>
                  <a:lnTo>
                    <a:pt x="17" y="30"/>
                  </a:lnTo>
                  <a:lnTo>
                    <a:pt x="12" y="19"/>
                  </a:lnTo>
                  <a:lnTo>
                    <a:pt x="9" y="7"/>
                  </a:lnTo>
                  <a:lnTo>
                    <a:pt x="7" y="0"/>
                  </a:lnTo>
                  <a:lnTo>
                    <a:pt x="0" y="3"/>
                  </a:lnTo>
                  <a:lnTo>
                    <a:pt x="2" y="10"/>
                  </a:lnTo>
                  <a:lnTo>
                    <a:pt x="6" y="21"/>
                  </a:lnTo>
                  <a:lnTo>
                    <a:pt x="10" y="33"/>
                  </a:lnTo>
                  <a:lnTo>
                    <a:pt x="10" y="37"/>
                  </a:lnTo>
                  <a:lnTo>
                    <a:pt x="14" y="34"/>
                  </a:lnTo>
                  <a:lnTo>
                    <a:pt x="10" y="37"/>
                  </a:lnTo>
                  <a:lnTo>
                    <a:pt x="11" y="41"/>
                  </a:lnTo>
                  <a:lnTo>
                    <a:pt x="15" y="42"/>
                  </a:lnTo>
                  <a:lnTo>
                    <a:pt x="18" y="41"/>
                  </a:lnTo>
                  <a:lnTo>
                    <a:pt x="19" y="37"/>
                  </a:lnTo>
                  <a:lnTo>
                    <a:pt x="16" y="4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728" name="Freeform 90"/>
            <p:cNvSpPr>
              <a:spLocks/>
            </p:cNvSpPr>
            <p:nvPr/>
          </p:nvSpPr>
          <p:spPr bwMode="auto">
            <a:xfrm>
              <a:off x="1726" y="3240"/>
              <a:ext cx="159" cy="126"/>
            </a:xfrm>
            <a:custGeom>
              <a:avLst/>
              <a:gdLst>
                <a:gd name="T0" fmla="*/ 1 w 263"/>
                <a:gd name="T1" fmla="*/ 1 h 176"/>
                <a:gd name="T2" fmla="*/ 1 w 263"/>
                <a:gd name="T3" fmla="*/ 1 h 176"/>
                <a:gd name="T4" fmla="*/ 1 w 263"/>
                <a:gd name="T5" fmla="*/ 1 h 176"/>
                <a:gd name="T6" fmla="*/ 1 w 263"/>
                <a:gd name="T7" fmla="*/ 1 h 176"/>
                <a:gd name="T8" fmla="*/ 1 w 263"/>
                <a:gd name="T9" fmla="*/ 1 h 176"/>
                <a:gd name="T10" fmla="*/ 1 w 263"/>
                <a:gd name="T11" fmla="*/ 1 h 176"/>
                <a:gd name="T12" fmla="*/ 1 w 263"/>
                <a:gd name="T13" fmla="*/ 1 h 176"/>
                <a:gd name="T14" fmla="*/ 1 w 263"/>
                <a:gd name="T15" fmla="*/ 1 h 176"/>
                <a:gd name="T16" fmla="*/ 1 w 263"/>
                <a:gd name="T17" fmla="*/ 1 h 176"/>
                <a:gd name="T18" fmla="*/ 1 w 263"/>
                <a:gd name="T19" fmla="*/ 1 h 176"/>
                <a:gd name="T20" fmla="*/ 1 w 263"/>
                <a:gd name="T21" fmla="*/ 1 h 176"/>
                <a:gd name="T22" fmla="*/ 1 w 263"/>
                <a:gd name="T23" fmla="*/ 1 h 176"/>
                <a:gd name="T24" fmla="*/ 1 w 263"/>
                <a:gd name="T25" fmla="*/ 1 h 176"/>
                <a:gd name="T26" fmla="*/ 1 w 263"/>
                <a:gd name="T27" fmla="*/ 1 h 176"/>
                <a:gd name="T28" fmla="*/ 1 w 263"/>
                <a:gd name="T29" fmla="*/ 1 h 176"/>
                <a:gd name="T30" fmla="*/ 1 w 263"/>
                <a:gd name="T31" fmla="*/ 1 h 176"/>
                <a:gd name="T32" fmla="*/ 1 w 263"/>
                <a:gd name="T33" fmla="*/ 1 h 176"/>
                <a:gd name="T34" fmla="*/ 1 w 263"/>
                <a:gd name="T35" fmla="*/ 1 h 176"/>
                <a:gd name="T36" fmla="*/ 1 w 263"/>
                <a:gd name="T37" fmla="*/ 0 h 176"/>
                <a:gd name="T38" fmla="*/ 1 w 263"/>
                <a:gd name="T39" fmla="*/ 1 h 176"/>
                <a:gd name="T40" fmla="*/ 1 w 263"/>
                <a:gd name="T41" fmla="*/ 1 h 176"/>
                <a:gd name="T42" fmla="*/ 1 w 263"/>
                <a:gd name="T43" fmla="*/ 1 h 176"/>
                <a:gd name="T44" fmla="*/ 1 w 263"/>
                <a:gd name="T45" fmla="*/ 1 h 176"/>
                <a:gd name="T46" fmla="*/ 1 w 263"/>
                <a:gd name="T47" fmla="*/ 1 h 176"/>
                <a:gd name="T48" fmla="*/ 1 w 263"/>
                <a:gd name="T49" fmla="*/ 1 h 176"/>
                <a:gd name="T50" fmla="*/ 1 w 263"/>
                <a:gd name="T51" fmla="*/ 1 h 176"/>
                <a:gd name="T52" fmla="*/ 1 w 263"/>
                <a:gd name="T53" fmla="*/ 1 h 176"/>
                <a:gd name="T54" fmla="*/ 1 w 263"/>
                <a:gd name="T55" fmla="*/ 1 h 176"/>
                <a:gd name="T56" fmla="*/ 1 w 263"/>
                <a:gd name="T57" fmla="*/ 1 h 176"/>
                <a:gd name="T58" fmla="*/ 1 w 263"/>
                <a:gd name="T59" fmla="*/ 1 h 176"/>
                <a:gd name="T60" fmla="*/ 1 w 263"/>
                <a:gd name="T61" fmla="*/ 1 h 176"/>
                <a:gd name="T62" fmla="*/ 1 w 263"/>
                <a:gd name="T63" fmla="*/ 1 h 176"/>
                <a:gd name="T64" fmla="*/ 1 w 263"/>
                <a:gd name="T65" fmla="*/ 1 h 176"/>
                <a:gd name="T66" fmla="*/ 1 w 263"/>
                <a:gd name="T67" fmla="*/ 1 h 176"/>
                <a:gd name="T68" fmla="*/ 0 w 263"/>
                <a:gd name="T69" fmla="*/ 1 h 176"/>
                <a:gd name="T70" fmla="*/ 1 w 263"/>
                <a:gd name="T71" fmla="*/ 1 h 176"/>
                <a:gd name="T72" fmla="*/ 0 w 263"/>
                <a:gd name="T73" fmla="*/ 1 h 176"/>
                <a:gd name="T74" fmla="*/ 0 w 263"/>
                <a:gd name="T75" fmla="*/ 1 h 176"/>
                <a:gd name="T76" fmla="*/ 1 w 263"/>
                <a:gd name="T77" fmla="*/ 1 h 176"/>
                <a:gd name="T78" fmla="*/ 1 w 263"/>
                <a:gd name="T79" fmla="*/ 1 h 176"/>
                <a:gd name="T80" fmla="*/ 1 w 263"/>
                <a:gd name="T81" fmla="*/ 1 h 176"/>
                <a:gd name="T82" fmla="*/ 1 w 263"/>
                <a:gd name="T83" fmla="*/ 1 h 17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63"/>
                <a:gd name="T127" fmla="*/ 0 h 176"/>
                <a:gd name="T128" fmla="*/ 263 w 263"/>
                <a:gd name="T129" fmla="*/ 176 h 17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63" h="176">
                  <a:moveTo>
                    <a:pt x="5" y="175"/>
                  </a:moveTo>
                  <a:lnTo>
                    <a:pt x="7" y="174"/>
                  </a:lnTo>
                  <a:lnTo>
                    <a:pt x="12" y="168"/>
                  </a:lnTo>
                  <a:lnTo>
                    <a:pt x="16" y="161"/>
                  </a:lnTo>
                  <a:lnTo>
                    <a:pt x="26" y="152"/>
                  </a:lnTo>
                  <a:lnTo>
                    <a:pt x="35" y="143"/>
                  </a:lnTo>
                  <a:lnTo>
                    <a:pt x="46" y="131"/>
                  </a:lnTo>
                  <a:lnTo>
                    <a:pt x="60" y="121"/>
                  </a:lnTo>
                  <a:lnTo>
                    <a:pt x="75" y="108"/>
                  </a:lnTo>
                  <a:lnTo>
                    <a:pt x="91" y="95"/>
                  </a:lnTo>
                  <a:lnTo>
                    <a:pt x="109" y="81"/>
                  </a:lnTo>
                  <a:lnTo>
                    <a:pt x="128" y="69"/>
                  </a:lnTo>
                  <a:lnTo>
                    <a:pt x="148" y="56"/>
                  </a:lnTo>
                  <a:lnTo>
                    <a:pt x="168" y="45"/>
                  </a:lnTo>
                  <a:lnTo>
                    <a:pt x="190" y="33"/>
                  </a:lnTo>
                  <a:lnTo>
                    <a:pt x="213" y="23"/>
                  </a:lnTo>
                  <a:lnTo>
                    <a:pt x="238" y="15"/>
                  </a:lnTo>
                  <a:lnTo>
                    <a:pt x="263" y="7"/>
                  </a:lnTo>
                  <a:lnTo>
                    <a:pt x="261" y="0"/>
                  </a:lnTo>
                  <a:lnTo>
                    <a:pt x="235" y="8"/>
                  </a:lnTo>
                  <a:lnTo>
                    <a:pt x="211" y="16"/>
                  </a:lnTo>
                  <a:lnTo>
                    <a:pt x="188" y="26"/>
                  </a:lnTo>
                  <a:lnTo>
                    <a:pt x="166" y="38"/>
                  </a:lnTo>
                  <a:lnTo>
                    <a:pt x="143" y="49"/>
                  </a:lnTo>
                  <a:lnTo>
                    <a:pt x="124" y="62"/>
                  </a:lnTo>
                  <a:lnTo>
                    <a:pt x="104" y="75"/>
                  </a:lnTo>
                  <a:lnTo>
                    <a:pt x="87" y="88"/>
                  </a:lnTo>
                  <a:lnTo>
                    <a:pt x="71" y="101"/>
                  </a:lnTo>
                  <a:lnTo>
                    <a:pt x="56" y="114"/>
                  </a:lnTo>
                  <a:lnTo>
                    <a:pt x="42" y="126"/>
                  </a:lnTo>
                  <a:lnTo>
                    <a:pt x="30" y="138"/>
                  </a:lnTo>
                  <a:lnTo>
                    <a:pt x="21" y="147"/>
                  </a:lnTo>
                  <a:lnTo>
                    <a:pt x="12" y="156"/>
                  </a:lnTo>
                  <a:lnTo>
                    <a:pt x="5" y="163"/>
                  </a:lnTo>
                  <a:lnTo>
                    <a:pt x="0" y="169"/>
                  </a:lnTo>
                  <a:lnTo>
                    <a:pt x="3" y="168"/>
                  </a:lnTo>
                  <a:lnTo>
                    <a:pt x="0" y="169"/>
                  </a:lnTo>
                  <a:lnTo>
                    <a:pt x="0" y="172"/>
                  </a:lnTo>
                  <a:lnTo>
                    <a:pt x="3" y="175"/>
                  </a:lnTo>
                  <a:lnTo>
                    <a:pt x="5" y="176"/>
                  </a:lnTo>
                  <a:lnTo>
                    <a:pt x="7" y="174"/>
                  </a:lnTo>
                  <a:lnTo>
                    <a:pt x="5" y="17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729" name="Freeform 91"/>
            <p:cNvSpPr>
              <a:spLocks/>
            </p:cNvSpPr>
            <p:nvPr/>
          </p:nvSpPr>
          <p:spPr bwMode="auto">
            <a:xfrm>
              <a:off x="1695" y="3360"/>
              <a:ext cx="34" cy="26"/>
            </a:xfrm>
            <a:custGeom>
              <a:avLst/>
              <a:gdLst>
                <a:gd name="T0" fmla="*/ 1 w 57"/>
                <a:gd name="T1" fmla="*/ 1 h 36"/>
                <a:gd name="T2" fmla="*/ 1 w 57"/>
                <a:gd name="T3" fmla="*/ 1 h 36"/>
                <a:gd name="T4" fmla="*/ 1 w 57"/>
                <a:gd name="T5" fmla="*/ 1 h 36"/>
                <a:gd name="T6" fmla="*/ 1 w 57"/>
                <a:gd name="T7" fmla="*/ 1 h 36"/>
                <a:gd name="T8" fmla="*/ 1 w 57"/>
                <a:gd name="T9" fmla="*/ 1 h 36"/>
                <a:gd name="T10" fmla="*/ 1 w 57"/>
                <a:gd name="T11" fmla="*/ 1 h 36"/>
                <a:gd name="T12" fmla="*/ 1 w 57"/>
                <a:gd name="T13" fmla="*/ 1 h 36"/>
                <a:gd name="T14" fmla="*/ 1 w 57"/>
                <a:gd name="T15" fmla="*/ 1 h 36"/>
                <a:gd name="T16" fmla="*/ 1 w 57"/>
                <a:gd name="T17" fmla="*/ 1 h 36"/>
                <a:gd name="T18" fmla="*/ 1 w 57"/>
                <a:gd name="T19" fmla="*/ 1 h 36"/>
                <a:gd name="T20" fmla="*/ 1 w 57"/>
                <a:gd name="T21" fmla="*/ 0 h 36"/>
                <a:gd name="T22" fmla="*/ 1 w 57"/>
                <a:gd name="T23" fmla="*/ 1 h 36"/>
                <a:gd name="T24" fmla="*/ 1 w 57"/>
                <a:gd name="T25" fmla="*/ 1 h 36"/>
                <a:gd name="T26" fmla="*/ 1 w 57"/>
                <a:gd name="T27" fmla="*/ 1 h 36"/>
                <a:gd name="T28" fmla="*/ 1 w 57"/>
                <a:gd name="T29" fmla="*/ 1 h 36"/>
                <a:gd name="T30" fmla="*/ 1 w 57"/>
                <a:gd name="T31" fmla="*/ 1 h 36"/>
                <a:gd name="T32" fmla="*/ 1 w 57"/>
                <a:gd name="T33" fmla="*/ 1 h 36"/>
                <a:gd name="T34" fmla="*/ 1 w 57"/>
                <a:gd name="T35" fmla="*/ 1 h 36"/>
                <a:gd name="T36" fmla="*/ 1 w 57"/>
                <a:gd name="T37" fmla="*/ 1 h 36"/>
                <a:gd name="T38" fmla="*/ 1 w 57"/>
                <a:gd name="T39" fmla="*/ 1 h 36"/>
                <a:gd name="T40" fmla="*/ 1 w 57"/>
                <a:gd name="T41" fmla="*/ 1 h 36"/>
                <a:gd name="T42" fmla="*/ 0 w 57"/>
                <a:gd name="T43" fmla="*/ 1 h 36"/>
                <a:gd name="T44" fmla="*/ 1 w 57"/>
                <a:gd name="T45" fmla="*/ 1 h 36"/>
                <a:gd name="T46" fmla="*/ 1 w 57"/>
                <a:gd name="T47" fmla="*/ 1 h 36"/>
                <a:gd name="T48" fmla="*/ 1 w 57"/>
                <a:gd name="T49" fmla="*/ 1 h 36"/>
                <a:gd name="T50" fmla="*/ 1 w 57"/>
                <a:gd name="T51" fmla="*/ 1 h 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7"/>
                <a:gd name="T79" fmla="*/ 0 h 36"/>
                <a:gd name="T80" fmla="*/ 57 w 57"/>
                <a:gd name="T81" fmla="*/ 36 h 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7" h="36">
                  <a:moveTo>
                    <a:pt x="3" y="34"/>
                  </a:moveTo>
                  <a:lnTo>
                    <a:pt x="7" y="36"/>
                  </a:lnTo>
                  <a:lnTo>
                    <a:pt x="8" y="34"/>
                  </a:lnTo>
                  <a:lnTo>
                    <a:pt x="15" y="31"/>
                  </a:lnTo>
                  <a:lnTo>
                    <a:pt x="22" y="26"/>
                  </a:lnTo>
                  <a:lnTo>
                    <a:pt x="29" y="22"/>
                  </a:lnTo>
                  <a:lnTo>
                    <a:pt x="37" y="17"/>
                  </a:lnTo>
                  <a:lnTo>
                    <a:pt x="45" y="13"/>
                  </a:lnTo>
                  <a:lnTo>
                    <a:pt x="52" y="9"/>
                  </a:lnTo>
                  <a:lnTo>
                    <a:pt x="57" y="7"/>
                  </a:lnTo>
                  <a:lnTo>
                    <a:pt x="55" y="0"/>
                  </a:lnTo>
                  <a:lnTo>
                    <a:pt x="50" y="2"/>
                  </a:lnTo>
                  <a:lnTo>
                    <a:pt x="43" y="6"/>
                  </a:lnTo>
                  <a:lnTo>
                    <a:pt x="35" y="10"/>
                  </a:lnTo>
                  <a:lnTo>
                    <a:pt x="27" y="15"/>
                  </a:lnTo>
                  <a:lnTo>
                    <a:pt x="18" y="19"/>
                  </a:lnTo>
                  <a:lnTo>
                    <a:pt x="11" y="24"/>
                  </a:lnTo>
                  <a:lnTo>
                    <a:pt x="6" y="27"/>
                  </a:lnTo>
                  <a:lnTo>
                    <a:pt x="3" y="29"/>
                  </a:lnTo>
                  <a:lnTo>
                    <a:pt x="7" y="30"/>
                  </a:lnTo>
                  <a:lnTo>
                    <a:pt x="3" y="29"/>
                  </a:lnTo>
                  <a:lnTo>
                    <a:pt x="0" y="31"/>
                  </a:lnTo>
                  <a:lnTo>
                    <a:pt x="2" y="33"/>
                  </a:lnTo>
                  <a:lnTo>
                    <a:pt x="4" y="36"/>
                  </a:lnTo>
                  <a:lnTo>
                    <a:pt x="7" y="36"/>
                  </a:lnTo>
                  <a:lnTo>
                    <a:pt x="3" y="3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730" name="Freeform 92"/>
            <p:cNvSpPr>
              <a:spLocks/>
            </p:cNvSpPr>
            <p:nvPr/>
          </p:nvSpPr>
          <p:spPr bwMode="auto">
            <a:xfrm>
              <a:off x="1655" y="3340"/>
              <a:ext cx="45" cy="46"/>
            </a:xfrm>
            <a:custGeom>
              <a:avLst/>
              <a:gdLst>
                <a:gd name="T0" fmla="*/ 1 w 72"/>
                <a:gd name="T1" fmla="*/ 1 h 63"/>
                <a:gd name="T2" fmla="*/ 1 w 72"/>
                <a:gd name="T3" fmla="*/ 1 h 63"/>
                <a:gd name="T4" fmla="*/ 1 w 72"/>
                <a:gd name="T5" fmla="*/ 1 h 63"/>
                <a:gd name="T6" fmla="*/ 1 w 72"/>
                <a:gd name="T7" fmla="*/ 1 h 63"/>
                <a:gd name="T8" fmla="*/ 1 w 72"/>
                <a:gd name="T9" fmla="*/ 1 h 63"/>
                <a:gd name="T10" fmla="*/ 1 w 72"/>
                <a:gd name="T11" fmla="*/ 1 h 63"/>
                <a:gd name="T12" fmla="*/ 1 w 72"/>
                <a:gd name="T13" fmla="*/ 1 h 63"/>
                <a:gd name="T14" fmla="*/ 1 w 72"/>
                <a:gd name="T15" fmla="*/ 1 h 63"/>
                <a:gd name="T16" fmla="*/ 1 w 72"/>
                <a:gd name="T17" fmla="*/ 1 h 63"/>
                <a:gd name="T18" fmla="*/ 1 w 72"/>
                <a:gd name="T19" fmla="*/ 1 h 63"/>
                <a:gd name="T20" fmla="*/ 1 w 72"/>
                <a:gd name="T21" fmla="*/ 1 h 63"/>
                <a:gd name="T22" fmla="*/ 1 w 72"/>
                <a:gd name="T23" fmla="*/ 1 h 63"/>
                <a:gd name="T24" fmla="*/ 1 w 72"/>
                <a:gd name="T25" fmla="*/ 1 h 63"/>
                <a:gd name="T26" fmla="*/ 1 w 72"/>
                <a:gd name="T27" fmla="*/ 1 h 63"/>
                <a:gd name="T28" fmla="*/ 1 w 72"/>
                <a:gd name="T29" fmla="*/ 1 h 63"/>
                <a:gd name="T30" fmla="*/ 1 w 72"/>
                <a:gd name="T31" fmla="*/ 1 h 63"/>
                <a:gd name="T32" fmla="*/ 1 w 72"/>
                <a:gd name="T33" fmla="*/ 1 h 63"/>
                <a:gd name="T34" fmla="*/ 1 w 72"/>
                <a:gd name="T35" fmla="*/ 1 h 63"/>
                <a:gd name="T36" fmla="*/ 1 w 72"/>
                <a:gd name="T37" fmla="*/ 0 h 63"/>
                <a:gd name="T38" fmla="*/ 1 w 72"/>
                <a:gd name="T39" fmla="*/ 1 h 63"/>
                <a:gd name="T40" fmla="*/ 1 w 72"/>
                <a:gd name="T41" fmla="*/ 0 h 63"/>
                <a:gd name="T42" fmla="*/ 1 w 72"/>
                <a:gd name="T43" fmla="*/ 0 h 63"/>
                <a:gd name="T44" fmla="*/ 1 w 72"/>
                <a:gd name="T45" fmla="*/ 1 h 63"/>
                <a:gd name="T46" fmla="*/ 0 w 72"/>
                <a:gd name="T47" fmla="*/ 1 h 63"/>
                <a:gd name="T48" fmla="*/ 1 w 72"/>
                <a:gd name="T49" fmla="*/ 1 h 63"/>
                <a:gd name="T50" fmla="*/ 1 w 72"/>
                <a:gd name="T51" fmla="*/ 1 h 6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2"/>
                <a:gd name="T79" fmla="*/ 0 h 63"/>
                <a:gd name="T80" fmla="*/ 72 w 72"/>
                <a:gd name="T81" fmla="*/ 63 h 6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2" h="63">
                  <a:moveTo>
                    <a:pt x="1" y="4"/>
                  </a:moveTo>
                  <a:lnTo>
                    <a:pt x="2" y="7"/>
                  </a:lnTo>
                  <a:lnTo>
                    <a:pt x="8" y="10"/>
                  </a:lnTo>
                  <a:lnTo>
                    <a:pt x="15" y="16"/>
                  </a:lnTo>
                  <a:lnTo>
                    <a:pt x="24" y="25"/>
                  </a:lnTo>
                  <a:lnTo>
                    <a:pt x="34" y="33"/>
                  </a:lnTo>
                  <a:lnTo>
                    <a:pt x="45" y="42"/>
                  </a:lnTo>
                  <a:lnTo>
                    <a:pt x="54" y="51"/>
                  </a:lnTo>
                  <a:lnTo>
                    <a:pt x="62" y="58"/>
                  </a:lnTo>
                  <a:lnTo>
                    <a:pt x="68" y="63"/>
                  </a:lnTo>
                  <a:lnTo>
                    <a:pt x="72" y="59"/>
                  </a:lnTo>
                  <a:lnTo>
                    <a:pt x="67" y="53"/>
                  </a:lnTo>
                  <a:lnTo>
                    <a:pt x="58" y="46"/>
                  </a:lnTo>
                  <a:lnTo>
                    <a:pt x="49" y="37"/>
                  </a:lnTo>
                  <a:lnTo>
                    <a:pt x="39" y="27"/>
                  </a:lnTo>
                  <a:lnTo>
                    <a:pt x="29" y="18"/>
                  </a:lnTo>
                  <a:lnTo>
                    <a:pt x="19" y="12"/>
                  </a:lnTo>
                  <a:lnTo>
                    <a:pt x="12" y="4"/>
                  </a:lnTo>
                  <a:lnTo>
                    <a:pt x="7" y="0"/>
                  </a:lnTo>
                  <a:lnTo>
                    <a:pt x="8" y="4"/>
                  </a:lnTo>
                  <a:lnTo>
                    <a:pt x="7" y="0"/>
                  </a:lnTo>
                  <a:lnTo>
                    <a:pt x="3" y="0"/>
                  </a:lnTo>
                  <a:lnTo>
                    <a:pt x="1" y="1"/>
                  </a:lnTo>
                  <a:lnTo>
                    <a:pt x="0" y="5"/>
                  </a:lnTo>
                  <a:lnTo>
                    <a:pt x="2" y="7"/>
                  </a:lnTo>
                  <a:lnTo>
                    <a:pt x="1" y="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731" name="Freeform 93"/>
            <p:cNvSpPr>
              <a:spLocks/>
            </p:cNvSpPr>
            <p:nvPr/>
          </p:nvSpPr>
          <p:spPr bwMode="auto">
            <a:xfrm>
              <a:off x="1656" y="3304"/>
              <a:ext cx="7" cy="39"/>
            </a:xfrm>
            <a:custGeom>
              <a:avLst/>
              <a:gdLst>
                <a:gd name="T0" fmla="*/ 1 w 13"/>
                <a:gd name="T1" fmla="*/ 1 h 55"/>
                <a:gd name="T2" fmla="*/ 1 w 13"/>
                <a:gd name="T3" fmla="*/ 1 h 55"/>
                <a:gd name="T4" fmla="*/ 1 w 13"/>
                <a:gd name="T5" fmla="*/ 1 h 55"/>
                <a:gd name="T6" fmla="*/ 1 w 13"/>
                <a:gd name="T7" fmla="*/ 1 h 55"/>
                <a:gd name="T8" fmla="*/ 1 w 13"/>
                <a:gd name="T9" fmla="*/ 1 h 55"/>
                <a:gd name="T10" fmla="*/ 0 w 13"/>
                <a:gd name="T11" fmla="*/ 1 h 55"/>
                <a:gd name="T12" fmla="*/ 1 w 13"/>
                <a:gd name="T13" fmla="*/ 1 h 55"/>
                <a:gd name="T14" fmla="*/ 1 w 13"/>
                <a:gd name="T15" fmla="*/ 1 h 55"/>
                <a:gd name="T16" fmla="*/ 1 w 13"/>
                <a:gd name="T17" fmla="*/ 1 h 55"/>
                <a:gd name="T18" fmla="*/ 1 w 13"/>
                <a:gd name="T19" fmla="*/ 1 h 55"/>
                <a:gd name="T20" fmla="*/ 1 w 13"/>
                <a:gd name="T21" fmla="*/ 1 h 55"/>
                <a:gd name="T22" fmla="*/ 1 w 13"/>
                <a:gd name="T23" fmla="*/ 1 h 55"/>
                <a:gd name="T24" fmla="*/ 1 w 13"/>
                <a:gd name="T25" fmla="*/ 1 h 55"/>
                <a:gd name="T26" fmla="*/ 1 w 13"/>
                <a:gd name="T27" fmla="*/ 1 h 55"/>
                <a:gd name="T28" fmla="*/ 1 w 13"/>
                <a:gd name="T29" fmla="*/ 0 h 55"/>
                <a:gd name="T30" fmla="*/ 1 w 13"/>
                <a:gd name="T31" fmla="*/ 1 h 55"/>
                <a:gd name="T32" fmla="*/ 1 w 13"/>
                <a:gd name="T33" fmla="*/ 1 h 55"/>
                <a:gd name="T34" fmla="*/ 1 w 13"/>
                <a:gd name="T35" fmla="*/ 1 h 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
                <a:gd name="T55" fmla="*/ 0 h 55"/>
                <a:gd name="T56" fmla="*/ 13 w 13"/>
                <a:gd name="T57" fmla="*/ 55 h 5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 h="55">
                  <a:moveTo>
                    <a:pt x="8" y="8"/>
                  </a:moveTo>
                  <a:lnTo>
                    <a:pt x="3" y="5"/>
                  </a:lnTo>
                  <a:lnTo>
                    <a:pt x="4" y="14"/>
                  </a:lnTo>
                  <a:lnTo>
                    <a:pt x="2" y="27"/>
                  </a:lnTo>
                  <a:lnTo>
                    <a:pt x="1" y="42"/>
                  </a:lnTo>
                  <a:lnTo>
                    <a:pt x="0" y="55"/>
                  </a:lnTo>
                  <a:lnTo>
                    <a:pt x="7" y="55"/>
                  </a:lnTo>
                  <a:lnTo>
                    <a:pt x="8" y="42"/>
                  </a:lnTo>
                  <a:lnTo>
                    <a:pt x="9" y="27"/>
                  </a:lnTo>
                  <a:lnTo>
                    <a:pt x="11" y="14"/>
                  </a:lnTo>
                  <a:lnTo>
                    <a:pt x="13" y="5"/>
                  </a:lnTo>
                  <a:lnTo>
                    <a:pt x="8" y="2"/>
                  </a:lnTo>
                  <a:lnTo>
                    <a:pt x="13" y="5"/>
                  </a:lnTo>
                  <a:lnTo>
                    <a:pt x="11" y="2"/>
                  </a:lnTo>
                  <a:lnTo>
                    <a:pt x="8" y="0"/>
                  </a:lnTo>
                  <a:lnTo>
                    <a:pt x="4" y="2"/>
                  </a:lnTo>
                  <a:lnTo>
                    <a:pt x="3" y="5"/>
                  </a:lnTo>
                  <a:lnTo>
                    <a:pt x="8" y="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732" name="Freeform 94"/>
            <p:cNvSpPr>
              <a:spLocks/>
            </p:cNvSpPr>
            <p:nvPr/>
          </p:nvSpPr>
          <p:spPr bwMode="auto">
            <a:xfrm>
              <a:off x="1581" y="3304"/>
              <a:ext cx="80" cy="27"/>
            </a:xfrm>
            <a:custGeom>
              <a:avLst/>
              <a:gdLst>
                <a:gd name="T0" fmla="*/ 1 w 133"/>
                <a:gd name="T1" fmla="*/ 1 h 38"/>
                <a:gd name="T2" fmla="*/ 1 w 133"/>
                <a:gd name="T3" fmla="*/ 1 h 38"/>
                <a:gd name="T4" fmla="*/ 1 w 133"/>
                <a:gd name="T5" fmla="*/ 1 h 38"/>
                <a:gd name="T6" fmla="*/ 1 w 133"/>
                <a:gd name="T7" fmla="*/ 1 h 38"/>
                <a:gd name="T8" fmla="*/ 1 w 133"/>
                <a:gd name="T9" fmla="*/ 1 h 38"/>
                <a:gd name="T10" fmla="*/ 1 w 133"/>
                <a:gd name="T11" fmla="*/ 1 h 38"/>
                <a:gd name="T12" fmla="*/ 1 w 133"/>
                <a:gd name="T13" fmla="*/ 1 h 38"/>
                <a:gd name="T14" fmla="*/ 1 w 133"/>
                <a:gd name="T15" fmla="*/ 1 h 38"/>
                <a:gd name="T16" fmla="*/ 1 w 133"/>
                <a:gd name="T17" fmla="*/ 1 h 38"/>
                <a:gd name="T18" fmla="*/ 1 w 133"/>
                <a:gd name="T19" fmla="*/ 1 h 38"/>
                <a:gd name="T20" fmla="*/ 1 w 133"/>
                <a:gd name="T21" fmla="*/ 0 h 38"/>
                <a:gd name="T22" fmla="*/ 1 w 133"/>
                <a:gd name="T23" fmla="*/ 0 h 38"/>
                <a:gd name="T24" fmla="*/ 1 w 133"/>
                <a:gd name="T25" fmla="*/ 1 h 38"/>
                <a:gd name="T26" fmla="*/ 1 w 133"/>
                <a:gd name="T27" fmla="*/ 1 h 38"/>
                <a:gd name="T28" fmla="*/ 1 w 133"/>
                <a:gd name="T29" fmla="*/ 1 h 38"/>
                <a:gd name="T30" fmla="*/ 1 w 133"/>
                <a:gd name="T31" fmla="*/ 1 h 38"/>
                <a:gd name="T32" fmla="*/ 1 w 133"/>
                <a:gd name="T33" fmla="*/ 1 h 38"/>
                <a:gd name="T34" fmla="*/ 1 w 133"/>
                <a:gd name="T35" fmla="*/ 1 h 38"/>
                <a:gd name="T36" fmla="*/ 1 w 133"/>
                <a:gd name="T37" fmla="*/ 1 h 38"/>
                <a:gd name="T38" fmla="*/ 0 w 133"/>
                <a:gd name="T39" fmla="*/ 1 h 38"/>
                <a:gd name="T40" fmla="*/ 1 w 133"/>
                <a:gd name="T41" fmla="*/ 1 h 38"/>
                <a:gd name="T42" fmla="*/ 0 w 133"/>
                <a:gd name="T43" fmla="*/ 1 h 38"/>
                <a:gd name="T44" fmla="*/ 1 w 133"/>
                <a:gd name="T45" fmla="*/ 1 h 38"/>
                <a:gd name="T46" fmla="*/ 1 w 133"/>
                <a:gd name="T47" fmla="*/ 1 h 38"/>
                <a:gd name="T48" fmla="*/ 1 w 133"/>
                <a:gd name="T49" fmla="*/ 1 h 38"/>
                <a:gd name="T50" fmla="*/ 1 w 133"/>
                <a:gd name="T51" fmla="*/ 1 h 3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33"/>
                <a:gd name="T79" fmla="*/ 0 h 38"/>
                <a:gd name="T80" fmla="*/ 133 w 133"/>
                <a:gd name="T81" fmla="*/ 38 h 3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33" h="38">
                  <a:moveTo>
                    <a:pt x="10" y="34"/>
                  </a:moveTo>
                  <a:lnTo>
                    <a:pt x="7" y="38"/>
                  </a:lnTo>
                  <a:lnTo>
                    <a:pt x="13" y="34"/>
                  </a:lnTo>
                  <a:lnTo>
                    <a:pt x="23" y="28"/>
                  </a:lnTo>
                  <a:lnTo>
                    <a:pt x="37" y="24"/>
                  </a:lnTo>
                  <a:lnTo>
                    <a:pt x="53" y="18"/>
                  </a:lnTo>
                  <a:lnTo>
                    <a:pt x="71" y="12"/>
                  </a:lnTo>
                  <a:lnTo>
                    <a:pt x="90" y="9"/>
                  </a:lnTo>
                  <a:lnTo>
                    <a:pt x="111" y="6"/>
                  </a:lnTo>
                  <a:lnTo>
                    <a:pt x="133" y="6"/>
                  </a:lnTo>
                  <a:lnTo>
                    <a:pt x="133" y="0"/>
                  </a:lnTo>
                  <a:lnTo>
                    <a:pt x="111" y="0"/>
                  </a:lnTo>
                  <a:lnTo>
                    <a:pt x="90" y="2"/>
                  </a:lnTo>
                  <a:lnTo>
                    <a:pt x="71" y="5"/>
                  </a:lnTo>
                  <a:lnTo>
                    <a:pt x="51" y="11"/>
                  </a:lnTo>
                  <a:lnTo>
                    <a:pt x="35" y="17"/>
                  </a:lnTo>
                  <a:lnTo>
                    <a:pt x="21" y="21"/>
                  </a:lnTo>
                  <a:lnTo>
                    <a:pt x="11" y="27"/>
                  </a:lnTo>
                  <a:lnTo>
                    <a:pt x="3" y="31"/>
                  </a:lnTo>
                  <a:lnTo>
                    <a:pt x="0" y="34"/>
                  </a:lnTo>
                  <a:lnTo>
                    <a:pt x="3" y="31"/>
                  </a:lnTo>
                  <a:lnTo>
                    <a:pt x="0" y="33"/>
                  </a:lnTo>
                  <a:lnTo>
                    <a:pt x="2" y="35"/>
                  </a:lnTo>
                  <a:lnTo>
                    <a:pt x="4" y="38"/>
                  </a:lnTo>
                  <a:lnTo>
                    <a:pt x="7" y="38"/>
                  </a:lnTo>
                  <a:lnTo>
                    <a:pt x="10" y="3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733" name="Freeform 95"/>
            <p:cNvSpPr>
              <a:spLocks/>
            </p:cNvSpPr>
            <p:nvPr/>
          </p:nvSpPr>
          <p:spPr bwMode="auto">
            <a:xfrm>
              <a:off x="1581" y="3330"/>
              <a:ext cx="8" cy="36"/>
            </a:xfrm>
            <a:custGeom>
              <a:avLst/>
              <a:gdLst>
                <a:gd name="T0" fmla="*/ 1 w 14"/>
                <a:gd name="T1" fmla="*/ 1 h 52"/>
                <a:gd name="T2" fmla="*/ 1 w 14"/>
                <a:gd name="T3" fmla="*/ 1 h 52"/>
                <a:gd name="T4" fmla="*/ 1 w 14"/>
                <a:gd name="T5" fmla="*/ 1 h 52"/>
                <a:gd name="T6" fmla="*/ 1 w 14"/>
                <a:gd name="T7" fmla="*/ 1 h 52"/>
                <a:gd name="T8" fmla="*/ 1 w 14"/>
                <a:gd name="T9" fmla="*/ 1 h 52"/>
                <a:gd name="T10" fmla="*/ 1 w 14"/>
                <a:gd name="T11" fmla="*/ 0 h 52"/>
                <a:gd name="T12" fmla="*/ 0 w 14"/>
                <a:gd name="T13" fmla="*/ 0 h 52"/>
                <a:gd name="T14" fmla="*/ 1 w 14"/>
                <a:gd name="T15" fmla="*/ 1 h 52"/>
                <a:gd name="T16" fmla="*/ 1 w 14"/>
                <a:gd name="T17" fmla="*/ 1 h 52"/>
                <a:gd name="T18" fmla="*/ 1 w 14"/>
                <a:gd name="T19" fmla="*/ 1 h 52"/>
                <a:gd name="T20" fmla="*/ 1 w 14"/>
                <a:gd name="T21" fmla="*/ 1 h 52"/>
                <a:gd name="T22" fmla="*/ 1 w 14"/>
                <a:gd name="T23" fmla="*/ 1 h 52"/>
                <a:gd name="T24" fmla="*/ 1 w 14"/>
                <a:gd name="T25" fmla="*/ 1 h 52"/>
                <a:gd name="T26" fmla="*/ 1 w 14"/>
                <a:gd name="T27" fmla="*/ 1 h 52"/>
                <a:gd name="T28" fmla="*/ 1 w 14"/>
                <a:gd name="T29" fmla="*/ 1 h 52"/>
                <a:gd name="T30" fmla="*/ 1 w 14"/>
                <a:gd name="T31" fmla="*/ 1 h 52"/>
                <a:gd name="T32" fmla="*/ 1 w 14"/>
                <a:gd name="T33" fmla="*/ 1 h 52"/>
                <a:gd name="T34" fmla="*/ 1 w 14"/>
                <a:gd name="T35" fmla="*/ 1 h 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
                <a:gd name="T55" fmla="*/ 0 h 52"/>
                <a:gd name="T56" fmla="*/ 14 w 14"/>
                <a:gd name="T57" fmla="*/ 52 h 5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 h="52">
                  <a:moveTo>
                    <a:pt x="10" y="51"/>
                  </a:moveTo>
                  <a:lnTo>
                    <a:pt x="14" y="47"/>
                  </a:lnTo>
                  <a:lnTo>
                    <a:pt x="12" y="39"/>
                  </a:lnTo>
                  <a:lnTo>
                    <a:pt x="11" y="24"/>
                  </a:lnTo>
                  <a:lnTo>
                    <a:pt x="10" y="9"/>
                  </a:lnTo>
                  <a:lnTo>
                    <a:pt x="10" y="0"/>
                  </a:lnTo>
                  <a:lnTo>
                    <a:pt x="0" y="0"/>
                  </a:lnTo>
                  <a:lnTo>
                    <a:pt x="3" y="9"/>
                  </a:lnTo>
                  <a:lnTo>
                    <a:pt x="4" y="24"/>
                  </a:lnTo>
                  <a:lnTo>
                    <a:pt x="5" y="39"/>
                  </a:lnTo>
                  <a:lnTo>
                    <a:pt x="5" y="47"/>
                  </a:lnTo>
                  <a:lnTo>
                    <a:pt x="10" y="44"/>
                  </a:lnTo>
                  <a:lnTo>
                    <a:pt x="5" y="47"/>
                  </a:lnTo>
                  <a:lnTo>
                    <a:pt x="6" y="51"/>
                  </a:lnTo>
                  <a:lnTo>
                    <a:pt x="10" y="52"/>
                  </a:lnTo>
                  <a:lnTo>
                    <a:pt x="13" y="51"/>
                  </a:lnTo>
                  <a:lnTo>
                    <a:pt x="14" y="47"/>
                  </a:lnTo>
                  <a:lnTo>
                    <a:pt x="10" y="5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734" name="Freeform 96"/>
            <p:cNvSpPr>
              <a:spLocks/>
            </p:cNvSpPr>
            <p:nvPr/>
          </p:nvSpPr>
          <p:spPr bwMode="auto">
            <a:xfrm>
              <a:off x="1564" y="3340"/>
              <a:ext cx="22" cy="26"/>
            </a:xfrm>
            <a:custGeom>
              <a:avLst/>
              <a:gdLst>
                <a:gd name="T0" fmla="*/ 0 w 36"/>
                <a:gd name="T1" fmla="*/ 0 h 36"/>
                <a:gd name="T2" fmla="*/ 0 w 36"/>
                <a:gd name="T3" fmla="*/ 0 h 36"/>
                <a:gd name="T4" fmla="*/ 1 w 36"/>
                <a:gd name="T5" fmla="*/ 1 h 36"/>
                <a:gd name="T6" fmla="*/ 1 w 36"/>
                <a:gd name="T7" fmla="*/ 1 h 36"/>
                <a:gd name="T8" fmla="*/ 1 w 36"/>
                <a:gd name="T9" fmla="*/ 1 h 36"/>
                <a:gd name="T10" fmla="*/ 1 w 36"/>
                <a:gd name="T11" fmla="*/ 1 h 36"/>
                <a:gd name="T12" fmla="*/ 1 w 36"/>
                <a:gd name="T13" fmla="*/ 1 h 36"/>
                <a:gd name="T14" fmla="*/ 1 w 36"/>
                <a:gd name="T15" fmla="*/ 1 h 36"/>
                <a:gd name="T16" fmla="*/ 1 w 36"/>
                <a:gd name="T17" fmla="*/ 1 h 36"/>
                <a:gd name="T18" fmla="*/ 1 w 36"/>
                <a:gd name="T19" fmla="*/ 1 h 36"/>
                <a:gd name="T20" fmla="*/ 1 w 36"/>
                <a:gd name="T21" fmla="*/ 0 h 36"/>
                <a:gd name="T22" fmla="*/ 1 w 36"/>
                <a:gd name="T23" fmla="*/ 0 h 36"/>
                <a:gd name="T24" fmla="*/ 0 w 36"/>
                <a:gd name="T25" fmla="*/ 0 h 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36"/>
                <a:gd name="T41" fmla="*/ 36 w 36"/>
                <a:gd name="T42" fmla="*/ 36 h 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36">
                  <a:moveTo>
                    <a:pt x="0" y="0"/>
                  </a:moveTo>
                  <a:lnTo>
                    <a:pt x="0" y="0"/>
                  </a:lnTo>
                  <a:lnTo>
                    <a:pt x="5" y="14"/>
                  </a:lnTo>
                  <a:lnTo>
                    <a:pt x="14" y="25"/>
                  </a:lnTo>
                  <a:lnTo>
                    <a:pt x="24" y="33"/>
                  </a:lnTo>
                  <a:lnTo>
                    <a:pt x="36" y="36"/>
                  </a:lnTo>
                  <a:lnTo>
                    <a:pt x="36" y="29"/>
                  </a:lnTo>
                  <a:lnTo>
                    <a:pt x="26" y="27"/>
                  </a:lnTo>
                  <a:lnTo>
                    <a:pt x="18" y="21"/>
                  </a:lnTo>
                  <a:lnTo>
                    <a:pt x="11" y="12"/>
                  </a:lnTo>
                  <a:lnTo>
                    <a:pt x="7"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735" name="Freeform 97"/>
            <p:cNvSpPr>
              <a:spLocks/>
            </p:cNvSpPr>
            <p:nvPr/>
          </p:nvSpPr>
          <p:spPr bwMode="auto">
            <a:xfrm>
              <a:off x="1548" y="3260"/>
              <a:ext cx="21" cy="80"/>
            </a:xfrm>
            <a:custGeom>
              <a:avLst/>
              <a:gdLst>
                <a:gd name="T0" fmla="*/ 0 w 34"/>
                <a:gd name="T1" fmla="*/ 1 h 113"/>
                <a:gd name="T2" fmla="*/ 0 w 34"/>
                <a:gd name="T3" fmla="*/ 1 h 113"/>
                <a:gd name="T4" fmla="*/ 1 w 34"/>
                <a:gd name="T5" fmla="*/ 1 h 113"/>
                <a:gd name="T6" fmla="*/ 1 w 34"/>
                <a:gd name="T7" fmla="*/ 1 h 113"/>
                <a:gd name="T8" fmla="*/ 1 w 34"/>
                <a:gd name="T9" fmla="*/ 1 h 113"/>
                <a:gd name="T10" fmla="*/ 1 w 34"/>
                <a:gd name="T11" fmla="*/ 1 h 113"/>
                <a:gd name="T12" fmla="*/ 1 w 34"/>
                <a:gd name="T13" fmla="*/ 1 h 113"/>
                <a:gd name="T14" fmla="*/ 1 w 34"/>
                <a:gd name="T15" fmla="*/ 1 h 113"/>
                <a:gd name="T16" fmla="*/ 1 w 34"/>
                <a:gd name="T17" fmla="*/ 1 h 113"/>
                <a:gd name="T18" fmla="*/ 1 w 34"/>
                <a:gd name="T19" fmla="*/ 1 h 113"/>
                <a:gd name="T20" fmla="*/ 1 w 34"/>
                <a:gd name="T21" fmla="*/ 0 h 113"/>
                <a:gd name="T22" fmla="*/ 1 w 34"/>
                <a:gd name="T23" fmla="*/ 0 h 113"/>
                <a:gd name="T24" fmla="*/ 0 w 34"/>
                <a:gd name="T25" fmla="*/ 1 h 1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4"/>
                <a:gd name="T40" fmla="*/ 0 h 113"/>
                <a:gd name="T41" fmla="*/ 34 w 34"/>
                <a:gd name="T42" fmla="*/ 113 h 1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4" h="113">
                  <a:moveTo>
                    <a:pt x="0" y="3"/>
                  </a:moveTo>
                  <a:lnTo>
                    <a:pt x="0" y="3"/>
                  </a:lnTo>
                  <a:lnTo>
                    <a:pt x="6" y="20"/>
                  </a:lnTo>
                  <a:lnTo>
                    <a:pt x="14" y="53"/>
                  </a:lnTo>
                  <a:lnTo>
                    <a:pt x="22" y="89"/>
                  </a:lnTo>
                  <a:lnTo>
                    <a:pt x="27" y="113"/>
                  </a:lnTo>
                  <a:lnTo>
                    <a:pt x="34" y="113"/>
                  </a:lnTo>
                  <a:lnTo>
                    <a:pt x="29" y="89"/>
                  </a:lnTo>
                  <a:lnTo>
                    <a:pt x="21" y="53"/>
                  </a:lnTo>
                  <a:lnTo>
                    <a:pt x="13" y="17"/>
                  </a:lnTo>
                  <a:lnTo>
                    <a:pt x="7" y="0"/>
                  </a:lnTo>
                  <a:lnTo>
                    <a:pt x="0"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736" name="Freeform 98"/>
            <p:cNvSpPr>
              <a:spLocks/>
            </p:cNvSpPr>
            <p:nvPr/>
          </p:nvSpPr>
          <p:spPr bwMode="auto">
            <a:xfrm>
              <a:off x="1523" y="3227"/>
              <a:ext cx="30" cy="34"/>
            </a:xfrm>
            <a:custGeom>
              <a:avLst/>
              <a:gdLst>
                <a:gd name="T0" fmla="*/ 0 w 49"/>
                <a:gd name="T1" fmla="*/ 0 h 49"/>
                <a:gd name="T2" fmla="*/ 0 w 49"/>
                <a:gd name="T3" fmla="*/ 0 h 49"/>
                <a:gd name="T4" fmla="*/ 1 w 49"/>
                <a:gd name="T5" fmla="*/ 1 h 49"/>
                <a:gd name="T6" fmla="*/ 1 w 49"/>
                <a:gd name="T7" fmla="*/ 1 h 49"/>
                <a:gd name="T8" fmla="*/ 1 w 49"/>
                <a:gd name="T9" fmla="*/ 1 h 49"/>
                <a:gd name="T10" fmla="*/ 1 w 49"/>
                <a:gd name="T11" fmla="*/ 1 h 49"/>
                <a:gd name="T12" fmla="*/ 1 w 49"/>
                <a:gd name="T13" fmla="*/ 1 h 49"/>
                <a:gd name="T14" fmla="*/ 1 w 49"/>
                <a:gd name="T15" fmla="*/ 1 h 49"/>
                <a:gd name="T16" fmla="*/ 1 w 49"/>
                <a:gd name="T17" fmla="*/ 1 h 49"/>
                <a:gd name="T18" fmla="*/ 1 w 49"/>
                <a:gd name="T19" fmla="*/ 1 h 49"/>
                <a:gd name="T20" fmla="*/ 1 w 49"/>
                <a:gd name="T21" fmla="*/ 1 h 49"/>
                <a:gd name="T22" fmla="*/ 1 w 49"/>
                <a:gd name="T23" fmla="*/ 1 h 49"/>
                <a:gd name="T24" fmla="*/ 1 w 49"/>
                <a:gd name="T25" fmla="*/ 1 h 49"/>
                <a:gd name="T26" fmla="*/ 1 w 49"/>
                <a:gd name="T27" fmla="*/ 1 h 49"/>
                <a:gd name="T28" fmla="*/ 1 w 49"/>
                <a:gd name="T29" fmla="*/ 1 h 49"/>
                <a:gd name="T30" fmla="*/ 1 w 49"/>
                <a:gd name="T31" fmla="*/ 1 h 49"/>
                <a:gd name="T32" fmla="*/ 1 w 49"/>
                <a:gd name="T33" fmla="*/ 1 h 49"/>
                <a:gd name="T34" fmla="*/ 1 w 49"/>
                <a:gd name="T35" fmla="*/ 1 h 49"/>
                <a:gd name="T36" fmla="*/ 1 w 49"/>
                <a:gd name="T37" fmla="*/ 0 h 49"/>
                <a:gd name="T38" fmla="*/ 1 w 49"/>
                <a:gd name="T39" fmla="*/ 0 h 49"/>
                <a:gd name="T40" fmla="*/ 0 w 49"/>
                <a:gd name="T41" fmla="*/ 0 h 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9"/>
                <a:gd name="T64" fmla="*/ 0 h 49"/>
                <a:gd name="T65" fmla="*/ 49 w 49"/>
                <a:gd name="T66" fmla="*/ 49 h 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9" h="49">
                  <a:moveTo>
                    <a:pt x="0" y="0"/>
                  </a:moveTo>
                  <a:lnTo>
                    <a:pt x="0" y="0"/>
                  </a:lnTo>
                  <a:lnTo>
                    <a:pt x="2" y="6"/>
                  </a:lnTo>
                  <a:lnTo>
                    <a:pt x="8" y="13"/>
                  </a:lnTo>
                  <a:lnTo>
                    <a:pt x="15" y="20"/>
                  </a:lnTo>
                  <a:lnTo>
                    <a:pt x="22" y="27"/>
                  </a:lnTo>
                  <a:lnTo>
                    <a:pt x="29" y="34"/>
                  </a:lnTo>
                  <a:lnTo>
                    <a:pt x="36" y="40"/>
                  </a:lnTo>
                  <a:lnTo>
                    <a:pt x="40" y="46"/>
                  </a:lnTo>
                  <a:lnTo>
                    <a:pt x="42" y="49"/>
                  </a:lnTo>
                  <a:lnTo>
                    <a:pt x="49" y="46"/>
                  </a:lnTo>
                  <a:lnTo>
                    <a:pt x="47" y="42"/>
                  </a:lnTo>
                  <a:lnTo>
                    <a:pt x="40" y="36"/>
                  </a:lnTo>
                  <a:lnTo>
                    <a:pt x="33" y="29"/>
                  </a:lnTo>
                  <a:lnTo>
                    <a:pt x="26" y="22"/>
                  </a:lnTo>
                  <a:lnTo>
                    <a:pt x="19" y="15"/>
                  </a:lnTo>
                  <a:lnTo>
                    <a:pt x="12" y="8"/>
                  </a:lnTo>
                  <a:lnTo>
                    <a:pt x="9" y="4"/>
                  </a:lnTo>
                  <a:lnTo>
                    <a:pt x="9"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737" name="Freeform 99"/>
            <p:cNvSpPr>
              <a:spLocks/>
            </p:cNvSpPr>
            <p:nvPr/>
          </p:nvSpPr>
          <p:spPr bwMode="auto">
            <a:xfrm>
              <a:off x="1520" y="3188"/>
              <a:ext cx="9" cy="39"/>
            </a:xfrm>
            <a:custGeom>
              <a:avLst/>
              <a:gdLst>
                <a:gd name="T0" fmla="*/ 0 w 14"/>
                <a:gd name="T1" fmla="*/ 0 h 54"/>
                <a:gd name="T2" fmla="*/ 0 w 14"/>
                <a:gd name="T3" fmla="*/ 0 h 54"/>
                <a:gd name="T4" fmla="*/ 1 w 14"/>
                <a:gd name="T5" fmla="*/ 1 h 54"/>
                <a:gd name="T6" fmla="*/ 1 w 14"/>
                <a:gd name="T7" fmla="*/ 1 h 54"/>
                <a:gd name="T8" fmla="*/ 1 w 14"/>
                <a:gd name="T9" fmla="*/ 1 h 54"/>
                <a:gd name="T10" fmla="*/ 1 w 14"/>
                <a:gd name="T11" fmla="*/ 1 h 54"/>
                <a:gd name="T12" fmla="*/ 1 w 14"/>
                <a:gd name="T13" fmla="*/ 1 h 54"/>
                <a:gd name="T14" fmla="*/ 1 w 14"/>
                <a:gd name="T15" fmla="*/ 1 h 54"/>
                <a:gd name="T16" fmla="*/ 1 w 14"/>
                <a:gd name="T17" fmla="*/ 1 h 54"/>
                <a:gd name="T18" fmla="*/ 1 w 14"/>
                <a:gd name="T19" fmla="*/ 1 h 54"/>
                <a:gd name="T20" fmla="*/ 1 w 14"/>
                <a:gd name="T21" fmla="*/ 0 h 54"/>
                <a:gd name="T22" fmla="*/ 1 w 14"/>
                <a:gd name="T23" fmla="*/ 0 h 54"/>
                <a:gd name="T24" fmla="*/ 0 w 14"/>
                <a:gd name="T25" fmla="*/ 0 h 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
                <a:gd name="T40" fmla="*/ 0 h 54"/>
                <a:gd name="T41" fmla="*/ 14 w 14"/>
                <a:gd name="T42" fmla="*/ 54 h 5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 h="54">
                  <a:moveTo>
                    <a:pt x="0" y="0"/>
                  </a:moveTo>
                  <a:lnTo>
                    <a:pt x="0" y="0"/>
                  </a:lnTo>
                  <a:lnTo>
                    <a:pt x="3" y="13"/>
                  </a:lnTo>
                  <a:lnTo>
                    <a:pt x="4" y="29"/>
                  </a:lnTo>
                  <a:lnTo>
                    <a:pt x="5" y="44"/>
                  </a:lnTo>
                  <a:lnTo>
                    <a:pt x="5" y="54"/>
                  </a:lnTo>
                  <a:lnTo>
                    <a:pt x="14" y="54"/>
                  </a:lnTo>
                  <a:lnTo>
                    <a:pt x="12" y="44"/>
                  </a:lnTo>
                  <a:lnTo>
                    <a:pt x="11" y="29"/>
                  </a:lnTo>
                  <a:lnTo>
                    <a:pt x="9" y="13"/>
                  </a:lnTo>
                  <a:lnTo>
                    <a:pt x="9"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738" name="Freeform 100"/>
            <p:cNvSpPr>
              <a:spLocks/>
            </p:cNvSpPr>
            <p:nvPr/>
          </p:nvSpPr>
          <p:spPr bwMode="auto">
            <a:xfrm>
              <a:off x="1518" y="3126"/>
              <a:ext cx="7" cy="62"/>
            </a:xfrm>
            <a:custGeom>
              <a:avLst/>
              <a:gdLst>
                <a:gd name="T0" fmla="*/ 0 w 12"/>
                <a:gd name="T1" fmla="*/ 0 h 84"/>
                <a:gd name="T2" fmla="*/ 0 w 12"/>
                <a:gd name="T3" fmla="*/ 0 h 84"/>
                <a:gd name="T4" fmla="*/ 1 w 12"/>
                <a:gd name="T5" fmla="*/ 1 h 84"/>
                <a:gd name="T6" fmla="*/ 1 w 12"/>
                <a:gd name="T7" fmla="*/ 1 h 84"/>
                <a:gd name="T8" fmla="*/ 1 w 12"/>
                <a:gd name="T9" fmla="*/ 1 h 84"/>
                <a:gd name="T10" fmla="*/ 1 w 12"/>
                <a:gd name="T11" fmla="*/ 1 h 84"/>
                <a:gd name="T12" fmla="*/ 1 w 12"/>
                <a:gd name="T13" fmla="*/ 1 h 84"/>
                <a:gd name="T14" fmla="*/ 1 w 12"/>
                <a:gd name="T15" fmla="*/ 1 h 84"/>
                <a:gd name="T16" fmla="*/ 1 w 12"/>
                <a:gd name="T17" fmla="*/ 1 h 84"/>
                <a:gd name="T18" fmla="*/ 1 w 12"/>
                <a:gd name="T19" fmla="*/ 1 h 84"/>
                <a:gd name="T20" fmla="*/ 1 w 12"/>
                <a:gd name="T21" fmla="*/ 0 h 84"/>
                <a:gd name="T22" fmla="*/ 1 w 12"/>
                <a:gd name="T23" fmla="*/ 0 h 84"/>
                <a:gd name="T24" fmla="*/ 0 w 12"/>
                <a:gd name="T25" fmla="*/ 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84"/>
                <a:gd name="T41" fmla="*/ 12 w 12"/>
                <a:gd name="T42" fmla="*/ 84 h 8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84">
                  <a:moveTo>
                    <a:pt x="0" y="0"/>
                  </a:moveTo>
                  <a:lnTo>
                    <a:pt x="0" y="0"/>
                  </a:lnTo>
                  <a:lnTo>
                    <a:pt x="1" y="17"/>
                  </a:lnTo>
                  <a:lnTo>
                    <a:pt x="3" y="43"/>
                  </a:lnTo>
                  <a:lnTo>
                    <a:pt x="3" y="68"/>
                  </a:lnTo>
                  <a:lnTo>
                    <a:pt x="3" y="84"/>
                  </a:lnTo>
                  <a:lnTo>
                    <a:pt x="12" y="84"/>
                  </a:lnTo>
                  <a:lnTo>
                    <a:pt x="12" y="68"/>
                  </a:lnTo>
                  <a:lnTo>
                    <a:pt x="10" y="43"/>
                  </a:lnTo>
                  <a:lnTo>
                    <a:pt x="8" y="17"/>
                  </a:lnTo>
                  <a:lnTo>
                    <a:pt x="9"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739" name="Freeform 101"/>
            <p:cNvSpPr>
              <a:spLocks/>
            </p:cNvSpPr>
            <p:nvPr/>
          </p:nvSpPr>
          <p:spPr bwMode="auto">
            <a:xfrm>
              <a:off x="1516" y="3066"/>
              <a:ext cx="7" cy="60"/>
            </a:xfrm>
            <a:custGeom>
              <a:avLst/>
              <a:gdLst>
                <a:gd name="T0" fmla="*/ 1 w 10"/>
                <a:gd name="T1" fmla="*/ 0 h 84"/>
                <a:gd name="T2" fmla="*/ 1 w 10"/>
                <a:gd name="T3" fmla="*/ 1 h 84"/>
                <a:gd name="T4" fmla="*/ 0 w 10"/>
                <a:gd name="T5" fmla="*/ 1 h 84"/>
                <a:gd name="T6" fmla="*/ 0 w 10"/>
                <a:gd name="T7" fmla="*/ 1 h 84"/>
                <a:gd name="T8" fmla="*/ 1 w 10"/>
                <a:gd name="T9" fmla="*/ 1 h 84"/>
                <a:gd name="T10" fmla="*/ 1 w 10"/>
                <a:gd name="T11" fmla="*/ 1 h 84"/>
                <a:gd name="T12" fmla="*/ 1 w 10"/>
                <a:gd name="T13" fmla="*/ 1 h 84"/>
                <a:gd name="T14" fmla="*/ 1 w 10"/>
                <a:gd name="T15" fmla="*/ 1 h 84"/>
                <a:gd name="T16" fmla="*/ 1 w 10"/>
                <a:gd name="T17" fmla="*/ 1 h 84"/>
                <a:gd name="T18" fmla="*/ 1 w 10"/>
                <a:gd name="T19" fmla="*/ 1 h 84"/>
                <a:gd name="T20" fmla="*/ 1 w 10"/>
                <a:gd name="T21" fmla="*/ 1 h 84"/>
                <a:gd name="T22" fmla="*/ 1 w 10"/>
                <a:gd name="T23" fmla="*/ 1 h 84"/>
                <a:gd name="T24" fmla="*/ 1 w 10"/>
                <a:gd name="T25" fmla="*/ 1 h 84"/>
                <a:gd name="T26" fmla="*/ 1 w 10"/>
                <a:gd name="T27" fmla="*/ 1 h 84"/>
                <a:gd name="T28" fmla="*/ 1 w 10"/>
                <a:gd name="T29" fmla="*/ 0 h 84"/>
                <a:gd name="T30" fmla="*/ 1 w 10"/>
                <a:gd name="T31" fmla="*/ 0 h 84"/>
                <a:gd name="T32" fmla="*/ 1 w 10"/>
                <a:gd name="T33" fmla="*/ 1 h 84"/>
                <a:gd name="T34" fmla="*/ 1 w 10"/>
                <a:gd name="T35" fmla="*/ 0 h 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
                <a:gd name="T55" fmla="*/ 0 h 84"/>
                <a:gd name="T56" fmla="*/ 10 w 10"/>
                <a:gd name="T57" fmla="*/ 84 h 8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 h="84">
                  <a:moveTo>
                    <a:pt x="3" y="0"/>
                  </a:moveTo>
                  <a:lnTo>
                    <a:pt x="2" y="2"/>
                  </a:lnTo>
                  <a:lnTo>
                    <a:pt x="0" y="18"/>
                  </a:lnTo>
                  <a:lnTo>
                    <a:pt x="0" y="41"/>
                  </a:lnTo>
                  <a:lnTo>
                    <a:pt x="1" y="67"/>
                  </a:lnTo>
                  <a:lnTo>
                    <a:pt x="1" y="84"/>
                  </a:lnTo>
                  <a:lnTo>
                    <a:pt x="10" y="84"/>
                  </a:lnTo>
                  <a:lnTo>
                    <a:pt x="10" y="67"/>
                  </a:lnTo>
                  <a:lnTo>
                    <a:pt x="9" y="41"/>
                  </a:lnTo>
                  <a:lnTo>
                    <a:pt x="9" y="18"/>
                  </a:lnTo>
                  <a:lnTo>
                    <a:pt x="9" y="5"/>
                  </a:lnTo>
                  <a:lnTo>
                    <a:pt x="8" y="7"/>
                  </a:lnTo>
                  <a:lnTo>
                    <a:pt x="9" y="5"/>
                  </a:lnTo>
                  <a:lnTo>
                    <a:pt x="9" y="1"/>
                  </a:lnTo>
                  <a:lnTo>
                    <a:pt x="7" y="0"/>
                  </a:lnTo>
                  <a:lnTo>
                    <a:pt x="4" y="0"/>
                  </a:lnTo>
                  <a:lnTo>
                    <a:pt x="2" y="2"/>
                  </a:lnTo>
                  <a:lnTo>
                    <a:pt x="3"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740" name="Freeform 102"/>
            <p:cNvSpPr>
              <a:spLocks/>
            </p:cNvSpPr>
            <p:nvPr/>
          </p:nvSpPr>
          <p:spPr bwMode="auto">
            <a:xfrm>
              <a:off x="1729" y="3242"/>
              <a:ext cx="173" cy="121"/>
            </a:xfrm>
            <a:custGeom>
              <a:avLst/>
              <a:gdLst>
                <a:gd name="T0" fmla="*/ 1 w 287"/>
                <a:gd name="T1" fmla="*/ 0 h 168"/>
                <a:gd name="T2" fmla="*/ 1 w 287"/>
                <a:gd name="T3" fmla="*/ 1 h 168"/>
                <a:gd name="T4" fmla="*/ 1 w 287"/>
                <a:gd name="T5" fmla="*/ 1 h 168"/>
                <a:gd name="T6" fmla="*/ 1 w 287"/>
                <a:gd name="T7" fmla="*/ 1 h 168"/>
                <a:gd name="T8" fmla="*/ 1 w 287"/>
                <a:gd name="T9" fmla="*/ 1 h 168"/>
                <a:gd name="T10" fmla="*/ 1 w 287"/>
                <a:gd name="T11" fmla="*/ 1 h 168"/>
                <a:gd name="T12" fmla="*/ 1 w 287"/>
                <a:gd name="T13" fmla="*/ 1 h 168"/>
                <a:gd name="T14" fmla="*/ 1 w 287"/>
                <a:gd name="T15" fmla="*/ 1 h 168"/>
                <a:gd name="T16" fmla="*/ 1 w 287"/>
                <a:gd name="T17" fmla="*/ 1 h 168"/>
                <a:gd name="T18" fmla="*/ 1 w 287"/>
                <a:gd name="T19" fmla="*/ 1 h 168"/>
                <a:gd name="T20" fmla="*/ 1 w 287"/>
                <a:gd name="T21" fmla="*/ 1 h 168"/>
                <a:gd name="T22" fmla="*/ 1 w 287"/>
                <a:gd name="T23" fmla="*/ 1 h 168"/>
                <a:gd name="T24" fmla="*/ 1 w 287"/>
                <a:gd name="T25" fmla="*/ 1 h 168"/>
                <a:gd name="T26" fmla="*/ 1 w 287"/>
                <a:gd name="T27" fmla="*/ 1 h 168"/>
                <a:gd name="T28" fmla="*/ 1 w 287"/>
                <a:gd name="T29" fmla="*/ 1 h 168"/>
                <a:gd name="T30" fmla="*/ 1 w 287"/>
                <a:gd name="T31" fmla="*/ 1 h 168"/>
                <a:gd name="T32" fmla="*/ 0 w 287"/>
                <a:gd name="T33" fmla="*/ 1 h 168"/>
                <a:gd name="T34" fmla="*/ 1 w 287"/>
                <a:gd name="T35" fmla="*/ 1 h 168"/>
                <a:gd name="T36" fmla="*/ 1 w 287"/>
                <a:gd name="T37" fmla="*/ 1 h 168"/>
                <a:gd name="T38" fmla="*/ 1 w 287"/>
                <a:gd name="T39" fmla="*/ 1 h 168"/>
                <a:gd name="T40" fmla="*/ 1 w 287"/>
                <a:gd name="T41" fmla="*/ 1 h 168"/>
                <a:gd name="T42" fmla="*/ 1 w 287"/>
                <a:gd name="T43" fmla="*/ 1 h 168"/>
                <a:gd name="T44" fmla="*/ 1 w 287"/>
                <a:gd name="T45" fmla="*/ 1 h 168"/>
                <a:gd name="T46" fmla="*/ 1 w 287"/>
                <a:gd name="T47" fmla="*/ 1 h 168"/>
                <a:gd name="T48" fmla="*/ 1 w 287"/>
                <a:gd name="T49" fmla="*/ 1 h 168"/>
                <a:gd name="T50" fmla="*/ 1 w 287"/>
                <a:gd name="T51" fmla="*/ 1 h 168"/>
                <a:gd name="T52" fmla="*/ 1 w 287"/>
                <a:gd name="T53" fmla="*/ 1 h 168"/>
                <a:gd name="T54" fmla="*/ 1 w 287"/>
                <a:gd name="T55" fmla="*/ 1 h 168"/>
                <a:gd name="T56" fmla="*/ 1 w 287"/>
                <a:gd name="T57" fmla="*/ 1 h 168"/>
                <a:gd name="T58" fmla="*/ 1 w 287"/>
                <a:gd name="T59" fmla="*/ 1 h 168"/>
                <a:gd name="T60" fmla="*/ 1 w 287"/>
                <a:gd name="T61" fmla="*/ 1 h 168"/>
                <a:gd name="T62" fmla="*/ 1 w 287"/>
                <a:gd name="T63" fmla="*/ 1 h 168"/>
                <a:gd name="T64" fmla="*/ 1 w 287"/>
                <a:gd name="T65" fmla="*/ 1 h 168"/>
                <a:gd name="T66" fmla="*/ 1 w 287"/>
                <a:gd name="T67" fmla="*/ 1 h 168"/>
                <a:gd name="T68" fmla="*/ 1 w 287"/>
                <a:gd name="T69" fmla="*/ 1 h 168"/>
                <a:gd name="T70" fmla="*/ 1 w 287"/>
                <a:gd name="T71" fmla="*/ 1 h 168"/>
                <a:gd name="T72" fmla="*/ 1 w 287"/>
                <a:gd name="T73" fmla="*/ 1 h 168"/>
                <a:gd name="T74" fmla="*/ 1 w 287"/>
                <a:gd name="T75" fmla="*/ 1 h 168"/>
                <a:gd name="T76" fmla="*/ 1 w 287"/>
                <a:gd name="T77" fmla="*/ 1 h 168"/>
                <a:gd name="T78" fmla="*/ 1 w 287"/>
                <a:gd name="T79" fmla="*/ 1 h 168"/>
                <a:gd name="T80" fmla="*/ 1 w 287"/>
                <a:gd name="T81" fmla="*/ 1 h 168"/>
                <a:gd name="T82" fmla="*/ 1 w 287"/>
                <a:gd name="T83" fmla="*/ 1 h 168"/>
                <a:gd name="T84" fmla="*/ 1 w 287"/>
                <a:gd name="T85" fmla="*/ 1 h 168"/>
                <a:gd name="T86" fmla="*/ 1 w 287"/>
                <a:gd name="T87" fmla="*/ 1 h 168"/>
                <a:gd name="T88" fmla="*/ 1 w 287"/>
                <a:gd name="T89" fmla="*/ 1 h 168"/>
                <a:gd name="T90" fmla="*/ 1 w 287"/>
                <a:gd name="T91" fmla="*/ 1 h 168"/>
                <a:gd name="T92" fmla="*/ 1 w 287"/>
                <a:gd name="T93" fmla="*/ 1 h 168"/>
                <a:gd name="T94" fmla="*/ 1 w 287"/>
                <a:gd name="T95" fmla="*/ 0 h 168"/>
                <a:gd name="T96" fmla="*/ 1 w 287"/>
                <a:gd name="T97" fmla="*/ 0 h 16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7"/>
                <a:gd name="T148" fmla="*/ 0 h 168"/>
                <a:gd name="T149" fmla="*/ 287 w 287"/>
                <a:gd name="T150" fmla="*/ 168 h 16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7" h="168">
                  <a:moveTo>
                    <a:pt x="258" y="0"/>
                  </a:moveTo>
                  <a:lnTo>
                    <a:pt x="232" y="8"/>
                  </a:lnTo>
                  <a:lnTo>
                    <a:pt x="208" y="16"/>
                  </a:lnTo>
                  <a:lnTo>
                    <a:pt x="185" y="27"/>
                  </a:lnTo>
                  <a:lnTo>
                    <a:pt x="163" y="38"/>
                  </a:lnTo>
                  <a:lnTo>
                    <a:pt x="141" y="50"/>
                  </a:lnTo>
                  <a:lnTo>
                    <a:pt x="122" y="62"/>
                  </a:lnTo>
                  <a:lnTo>
                    <a:pt x="102" y="75"/>
                  </a:lnTo>
                  <a:lnTo>
                    <a:pt x="85" y="89"/>
                  </a:lnTo>
                  <a:lnTo>
                    <a:pt x="69" y="102"/>
                  </a:lnTo>
                  <a:lnTo>
                    <a:pt x="54" y="114"/>
                  </a:lnTo>
                  <a:lnTo>
                    <a:pt x="40" y="126"/>
                  </a:lnTo>
                  <a:lnTo>
                    <a:pt x="28" y="137"/>
                  </a:lnTo>
                  <a:lnTo>
                    <a:pt x="19" y="146"/>
                  </a:lnTo>
                  <a:lnTo>
                    <a:pt x="10" y="156"/>
                  </a:lnTo>
                  <a:lnTo>
                    <a:pt x="4" y="163"/>
                  </a:lnTo>
                  <a:lnTo>
                    <a:pt x="0" y="168"/>
                  </a:lnTo>
                  <a:lnTo>
                    <a:pt x="7" y="165"/>
                  </a:lnTo>
                  <a:lnTo>
                    <a:pt x="15" y="161"/>
                  </a:lnTo>
                  <a:lnTo>
                    <a:pt x="23" y="157"/>
                  </a:lnTo>
                  <a:lnTo>
                    <a:pt x="32" y="152"/>
                  </a:lnTo>
                  <a:lnTo>
                    <a:pt x="42" y="148"/>
                  </a:lnTo>
                  <a:lnTo>
                    <a:pt x="53" y="143"/>
                  </a:lnTo>
                  <a:lnTo>
                    <a:pt x="63" y="138"/>
                  </a:lnTo>
                  <a:lnTo>
                    <a:pt x="75" y="133"/>
                  </a:lnTo>
                  <a:lnTo>
                    <a:pt x="80" y="130"/>
                  </a:lnTo>
                  <a:lnTo>
                    <a:pt x="86" y="128"/>
                  </a:lnTo>
                  <a:lnTo>
                    <a:pt x="91" y="126"/>
                  </a:lnTo>
                  <a:lnTo>
                    <a:pt x="96" y="123"/>
                  </a:lnTo>
                  <a:lnTo>
                    <a:pt x="100" y="121"/>
                  </a:lnTo>
                  <a:lnTo>
                    <a:pt x="105" y="120"/>
                  </a:lnTo>
                  <a:lnTo>
                    <a:pt x="108" y="118"/>
                  </a:lnTo>
                  <a:lnTo>
                    <a:pt x="111" y="116"/>
                  </a:lnTo>
                  <a:lnTo>
                    <a:pt x="138" y="105"/>
                  </a:lnTo>
                  <a:lnTo>
                    <a:pt x="164" y="93"/>
                  </a:lnTo>
                  <a:lnTo>
                    <a:pt x="191" y="82"/>
                  </a:lnTo>
                  <a:lnTo>
                    <a:pt x="215" y="73"/>
                  </a:lnTo>
                  <a:lnTo>
                    <a:pt x="238" y="65"/>
                  </a:lnTo>
                  <a:lnTo>
                    <a:pt x="258" y="58"/>
                  </a:lnTo>
                  <a:lnTo>
                    <a:pt x="275" y="54"/>
                  </a:lnTo>
                  <a:lnTo>
                    <a:pt x="287" y="53"/>
                  </a:lnTo>
                  <a:lnTo>
                    <a:pt x="287" y="40"/>
                  </a:lnTo>
                  <a:lnTo>
                    <a:pt x="285" y="23"/>
                  </a:lnTo>
                  <a:lnTo>
                    <a:pt x="283" y="8"/>
                  </a:lnTo>
                  <a:lnTo>
                    <a:pt x="281" y="2"/>
                  </a:lnTo>
                  <a:lnTo>
                    <a:pt x="276" y="2"/>
                  </a:lnTo>
                  <a:lnTo>
                    <a:pt x="270" y="1"/>
                  </a:lnTo>
                  <a:lnTo>
                    <a:pt x="265" y="0"/>
                  </a:lnTo>
                  <a:lnTo>
                    <a:pt x="258" y="0"/>
                  </a:lnTo>
                  <a:close/>
                </a:path>
              </a:pathLst>
            </a:custGeom>
            <a:solidFill>
              <a:srgbClr val="333333"/>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741" name="Freeform 103"/>
            <p:cNvSpPr>
              <a:spLocks/>
            </p:cNvSpPr>
            <p:nvPr/>
          </p:nvSpPr>
          <p:spPr bwMode="auto">
            <a:xfrm>
              <a:off x="1726" y="3240"/>
              <a:ext cx="159" cy="126"/>
            </a:xfrm>
            <a:custGeom>
              <a:avLst/>
              <a:gdLst>
                <a:gd name="T0" fmla="*/ 1 w 263"/>
                <a:gd name="T1" fmla="*/ 1 h 176"/>
                <a:gd name="T2" fmla="*/ 1 w 263"/>
                <a:gd name="T3" fmla="*/ 1 h 176"/>
                <a:gd name="T4" fmla="*/ 1 w 263"/>
                <a:gd name="T5" fmla="*/ 1 h 176"/>
                <a:gd name="T6" fmla="*/ 1 w 263"/>
                <a:gd name="T7" fmla="*/ 1 h 176"/>
                <a:gd name="T8" fmla="*/ 1 w 263"/>
                <a:gd name="T9" fmla="*/ 1 h 176"/>
                <a:gd name="T10" fmla="*/ 1 w 263"/>
                <a:gd name="T11" fmla="*/ 1 h 176"/>
                <a:gd name="T12" fmla="*/ 1 w 263"/>
                <a:gd name="T13" fmla="*/ 1 h 176"/>
                <a:gd name="T14" fmla="*/ 1 w 263"/>
                <a:gd name="T15" fmla="*/ 1 h 176"/>
                <a:gd name="T16" fmla="*/ 1 w 263"/>
                <a:gd name="T17" fmla="*/ 1 h 176"/>
                <a:gd name="T18" fmla="*/ 1 w 263"/>
                <a:gd name="T19" fmla="*/ 1 h 176"/>
                <a:gd name="T20" fmla="*/ 1 w 263"/>
                <a:gd name="T21" fmla="*/ 1 h 176"/>
                <a:gd name="T22" fmla="*/ 1 w 263"/>
                <a:gd name="T23" fmla="*/ 1 h 176"/>
                <a:gd name="T24" fmla="*/ 1 w 263"/>
                <a:gd name="T25" fmla="*/ 1 h 176"/>
                <a:gd name="T26" fmla="*/ 1 w 263"/>
                <a:gd name="T27" fmla="*/ 1 h 176"/>
                <a:gd name="T28" fmla="*/ 1 w 263"/>
                <a:gd name="T29" fmla="*/ 1 h 176"/>
                <a:gd name="T30" fmla="*/ 1 w 263"/>
                <a:gd name="T31" fmla="*/ 1 h 176"/>
                <a:gd name="T32" fmla="*/ 1 w 263"/>
                <a:gd name="T33" fmla="*/ 1 h 176"/>
                <a:gd name="T34" fmla="*/ 1 w 263"/>
                <a:gd name="T35" fmla="*/ 1 h 176"/>
                <a:gd name="T36" fmla="*/ 1 w 263"/>
                <a:gd name="T37" fmla="*/ 0 h 176"/>
                <a:gd name="T38" fmla="*/ 1 w 263"/>
                <a:gd name="T39" fmla="*/ 1 h 176"/>
                <a:gd name="T40" fmla="*/ 1 w 263"/>
                <a:gd name="T41" fmla="*/ 1 h 176"/>
                <a:gd name="T42" fmla="*/ 1 w 263"/>
                <a:gd name="T43" fmla="*/ 1 h 176"/>
                <a:gd name="T44" fmla="*/ 1 w 263"/>
                <a:gd name="T45" fmla="*/ 1 h 176"/>
                <a:gd name="T46" fmla="*/ 1 w 263"/>
                <a:gd name="T47" fmla="*/ 1 h 176"/>
                <a:gd name="T48" fmla="*/ 1 w 263"/>
                <a:gd name="T49" fmla="*/ 1 h 176"/>
                <a:gd name="T50" fmla="*/ 1 w 263"/>
                <a:gd name="T51" fmla="*/ 1 h 176"/>
                <a:gd name="T52" fmla="*/ 1 w 263"/>
                <a:gd name="T53" fmla="*/ 1 h 176"/>
                <a:gd name="T54" fmla="*/ 1 w 263"/>
                <a:gd name="T55" fmla="*/ 1 h 176"/>
                <a:gd name="T56" fmla="*/ 1 w 263"/>
                <a:gd name="T57" fmla="*/ 1 h 176"/>
                <a:gd name="T58" fmla="*/ 1 w 263"/>
                <a:gd name="T59" fmla="*/ 1 h 176"/>
                <a:gd name="T60" fmla="*/ 1 w 263"/>
                <a:gd name="T61" fmla="*/ 1 h 176"/>
                <a:gd name="T62" fmla="*/ 1 w 263"/>
                <a:gd name="T63" fmla="*/ 1 h 176"/>
                <a:gd name="T64" fmla="*/ 1 w 263"/>
                <a:gd name="T65" fmla="*/ 1 h 176"/>
                <a:gd name="T66" fmla="*/ 1 w 263"/>
                <a:gd name="T67" fmla="*/ 1 h 176"/>
                <a:gd name="T68" fmla="*/ 0 w 263"/>
                <a:gd name="T69" fmla="*/ 1 h 176"/>
                <a:gd name="T70" fmla="*/ 1 w 263"/>
                <a:gd name="T71" fmla="*/ 1 h 176"/>
                <a:gd name="T72" fmla="*/ 0 w 263"/>
                <a:gd name="T73" fmla="*/ 1 h 176"/>
                <a:gd name="T74" fmla="*/ 0 w 263"/>
                <a:gd name="T75" fmla="*/ 1 h 176"/>
                <a:gd name="T76" fmla="*/ 1 w 263"/>
                <a:gd name="T77" fmla="*/ 1 h 176"/>
                <a:gd name="T78" fmla="*/ 1 w 263"/>
                <a:gd name="T79" fmla="*/ 1 h 176"/>
                <a:gd name="T80" fmla="*/ 1 w 263"/>
                <a:gd name="T81" fmla="*/ 1 h 176"/>
                <a:gd name="T82" fmla="*/ 1 w 263"/>
                <a:gd name="T83" fmla="*/ 1 h 17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63"/>
                <a:gd name="T127" fmla="*/ 0 h 176"/>
                <a:gd name="T128" fmla="*/ 263 w 263"/>
                <a:gd name="T129" fmla="*/ 176 h 17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63" h="176">
                  <a:moveTo>
                    <a:pt x="3" y="168"/>
                  </a:moveTo>
                  <a:lnTo>
                    <a:pt x="7" y="174"/>
                  </a:lnTo>
                  <a:lnTo>
                    <a:pt x="12" y="168"/>
                  </a:lnTo>
                  <a:lnTo>
                    <a:pt x="16" y="161"/>
                  </a:lnTo>
                  <a:lnTo>
                    <a:pt x="26" y="152"/>
                  </a:lnTo>
                  <a:lnTo>
                    <a:pt x="35" y="143"/>
                  </a:lnTo>
                  <a:lnTo>
                    <a:pt x="46" y="131"/>
                  </a:lnTo>
                  <a:lnTo>
                    <a:pt x="60" y="121"/>
                  </a:lnTo>
                  <a:lnTo>
                    <a:pt x="75" y="108"/>
                  </a:lnTo>
                  <a:lnTo>
                    <a:pt x="91" y="95"/>
                  </a:lnTo>
                  <a:lnTo>
                    <a:pt x="109" y="81"/>
                  </a:lnTo>
                  <a:lnTo>
                    <a:pt x="128" y="69"/>
                  </a:lnTo>
                  <a:lnTo>
                    <a:pt x="148" y="56"/>
                  </a:lnTo>
                  <a:lnTo>
                    <a:pt x="168" y="45"/>
                  </a:lnTo>
                  <a:lnTo>
                    <a:pt x="190" y="33"/>
                  </a:lnTo>
                  <a:lnTo>
                    <a:pt x="213" y="23"/>
                  </a:lnTo>
                  <a:lnTo>
                    <a:pt x="238" y="15"/>
                  </a:lnTo>
                  <a:lnTo>
                    <a:pt x="263" y="7"/>
                  </a:lnTo>
                  <a:lnTo>
                    <a:pt x="261" y="0"/>
                  </a:lnTo>
                  <a:lnTo>
                    <a:pt x="235" y="8"/>
                  </a:lnTo>
                  <a:lnTo>
                    <a:pt x="211" y="16"/>
                  </a:lnTo>
                  <a:lnTo>
                    <a:pt x="188" y="26"/>
                  </a:lnTo>
                  <a:lnTo>
                    <a:pt x="166" y="38"/>
                  </a:lnTo>
                  <a:lnTo>
                    <a:pt x="143" y="49"/>
                  </a:lnTo>
                  <a:lnTo>
                    <a:pt x="124" y="62"/>
                  </a:lnTo>
                  <a:lnTo>
                    <a:pt x="104" y="75"/>
                  </a:lnTo>
                  <a:lnTo>
                    <a:pt x="87" y="88"/>
                  </a:lnTo>
                  <a:lnTo>
                    <a:pt x="71" y="101"/>
                  </a:lnTo>
                  <a:lnTo>
                    <a:pt x="56" y="114"/>
                  </a:lnTo>
                  <a:lnTo>
                    <a:pt x="42" y="126"/>
                  </a:lnTo>
                  <a:lnTo>
                    <a:pt x="30" y="138"/>
                  </a:lnTo>
                  <a:lnTo>
                    <a:pt x="21" y="147"/>
                  </a:lnTo>
                  <a:lnTo>
                    <a:pt x="12" y="156"/>
                  </a:lnTo>
                  <a:lnTo>
                    <a:pt x="5" y="163"/>
                  </a:lnTo>
                  <a:lnTo>
                    <a:pt x="0" y="169"/>
                  </a:lnTo>
                  <a:lnTo>
                    <a:pt x="5" y="175"/>
                  </a:lnTo>
                  <a:lnTo>
                    <a:pt x="0" y="169"/>
                  </a:lnTo>
                  <a:lnTo>
                    <a:pt x="0" y="172"/>
                  </a:lnTo>
                  <a:lnTo>
                    <a:pt x="3" y="175"/>
                  </a:lnTo>
                  <a:lnTo>
                    <a:pt x="5" y="176"/>
                  </a:lnTo>
                  <a:lnTo>
                    <a:pt x="7" y="174"/>
                  </a:lnTo>
                  <a:lnTo>
                    <a:pt x="3" y="16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742" name="Freeform 104"/>
            <p:cNvSpPr>
              <a:spLocks/>
            </p:cNvSpPr>
            <p:nvPr/>
          </p:nvSpPr>
          <p:spPr bwMode="auto">
            <a:xfrm>
              <a:off x="1728" y="3336"/>
              <a:ext cx="48" cy="30"/>
            </a:xfrm>
            <a:custGeom>
              <a:avLst/>
              <a:gdLst>
                <a:gd name="T0" fmla="*/ 1 w 79"/>
                <a:gd name="T1" fmla="*/ 0 h 43"/>
                <a:gd name="T2" fmla="*/ 1 w 79"/>
                <a:gd name="T3" fmla="*/ 0 h 43"/>
                <a:gd name="T4" fmla="*/ 1 w 79"/>
                <a:gd name="T5" fmla="*/ 1 h 43"/>
                <a:gd name="T6" fmla="*/ 1 w 79"/>
                <a:gd name="T7" fmla="*/ 1 h 43"/>
                <a:gd name="T8" fmla="*/ 1 w 79"/>
                <a:gd name="T9" fmla="*/ 1 h 43"/>
                <a:gd name="T10" fmla="*/ 1 w 79"/>
                <a:gd name="T11" fmla="*/ 1 h 43"/>
                <a:gd name="T12" fmla="*/ 1 w 79"/>
                <a:gd name="T13" fmla="*/ 1 h 43"/>
                <a:gd name="T14" fmla="*/ 1 w 79"/>
                <a:gd name="T15" fmla="*/ 1 h 43"/>
                <a:gd name="T16" fmla="*/ 1 w 79"/>
                <a:gd name="T17" fmla="*/ 1 h 43"/>
                <a:gd name="T18" fmla="*/ 0 w 79"/>
                <a:gd name="T19" fmla="*/ 1 h 43"/>
                <a:gd name="T20" fmla="*/ 1 w 79"/>
                <a:gd name="T21" fmla="*/ 1 h 43"/>
                <a:gd name="T22" fmla="*/ 1 w 79"/>
                <a:gd name="T23" fmla="*/ 1 h 43"/>
                <a:gd name="T24" fmla="*/ 1 w 79"/>
                <a:gd name="T25" fmla="*/ 1 h 43"/>
                <a:gd name="T26" fmla="*/ 1 w 79"/>
                <a:gd name="T27" fmla="*/ 1 h 43"/>
                <a:gd name="T28" fmla="*/ 1 w 79"/>
                <a:gd name="T29" fmla="*/ 1 h 43"/>
                <a:gd name="T30" fmla="*/ 1 w 79"/>
                <a:gd name="T31" fmla="*/ 1 h 43"/>
                <a:gd name="T32" fmla="*/ 1 w 79"/>
                <a:gd name="T33" fmla="*/ 1 h 43"/>
                <a:gd name="T34" fmla="*/ 1 w 79"/>
                <a:gd name="T35" fmla="*/ 1 h 43"/>
                <a:gd name="T36" fmla="*/ 1 w 79"/>
                <a:gd name="T37" fmla="*/ 1 h 43"/>
                <a:gd name="T38" fmla="*/ 1 w 79"/>
                <a:gd name="T39" fmla="*/ 1 h 43"/>
                <a:gd name="T40" fmla="*/ 1 w 79"/>
                <a:gd name="T41" fmla="*/ 1 h 43"/>
                <a:gd name="T42" fmla="*/ 1 w 79"/>
                <a:gd name="T43" fmla="*/ 1 h 43"/>
                <a:gd name="T44" fmla="*/ 1 w 79"/>
                <a:gd name="T45" fmla="*/ 1 h 43"/>
                <a:gd name="T46" fmla="*/ 1 w 79"/>
                <a:gd name="T47" fmla="*/ 0 h 43"/>
                <a:gd name="T48" fmla="*/ 1 w 79"/>
                <a:gd name="T49" fmla="*/ 0 h 4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9"/>
                <a:gd name="T76" fmla="*/ 0 h 43"/>
                <a:gd name="T77" fmla="*/ 79 w 79"/>
                <a:gd name="T78" fmla="*/ 43 h 4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9" h="43">
                  <a:moveTo>
                    <a:pt x="74" y="0"/>
                  </a:moveTo>
                  <a:lnTo>
                    <a:pt x="74" y="0"/>
                  </a:lnTo>
                  <a:lnTo>
                    <a:pt x="63" y="6"/>
                  </a:lnTo>
                  <a:lnTo>
                    <a:pt x="53" y="11"/>
                  </a:lnTo>
                  <a:lnTo>
                    <a:pt x="42" y="15"/>
                  </a:lnTo>
                  <a:lnTo>
                    <a:pt x="32" y="20"/>
                  </a:lnTo>
                  <a:lnTo>
                    <a:pt x="23" y="24"/>
                  </a:lnTo>
                  <a:lnTo>
                    <a:pt x="15" y="29"/>
                  </a:lnTo>
                  <a:lnTo>
                    <a:pt x="6" y="32"/>
                  </a:lnTo>
                  <a:lnTo>
                    <a:pt x="0" y="36"/>
                  </a:lnTo>
                  <a:lnTo>
                    <a:pt x="2" y="43"/>
                  </a:lnTo>
                  <a:lnTo>
                    <a:pt x="9" y="39"/>
                  </a:lnTo>
                  <a:lnTo>
                    <a:pt x="17" y="36"/>
                  </a:lnTo>
                  <a:lnTo>
                    <a:pt x="25" y="31"/>
                  </a:lnTo>
                  <a:lnTo>
                    <a:pt x="34" y="27"/>
                  </a:lnTo>
                  <a:lnTo>
                    <a:pt x="44" y="22"/>
                  </a:lnTo>
                  <a:lnTo>
                    <a:pt x="55" y="17"/>
                  </a:lnTo>
                  <a:lnTo>
                    <a:pt x="65" y="13"/>
                  </a:lnTo>
                  <a:lnTo>
                    <a:pt x="77" y="7"/>
                  </a:lnTo>
                  <a:lnTo>
                    <a:pt x="79" y="5"/>
                  </a:lnTo>
                  <a:lnTo>
                    <a:pt x="79" y="2"/>
                  </a:lnTo>
                  <a:lnTo>
                    <a:pt x="78" y="0"/>
                  </a:lnTo>
                  <a:lnTo>
                    <a:pt x="74"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743" name="Freeform 105"/>
            <p:cNvSpPr>
              <a:spLocks/>
            </p:cNvSpPr>
            <p:nvPr/>
          </p:nvSpPr>
          <p:spPr bwMode="auto">
            <a:xfrm>
              <a:off x="1774" y="3329"/>
              <a:ext cx="16" cy="11"/>
            </a:xfrm>
            <a:custGeom>
              <a:avLst/>
              <a:gdLst>
                <a:gd name="T0" fmla="*/ 1 w 27"/>
                <a:gd name="T1" fmla="*/ 0 h 16"/>
                <a:gd name="T2" fmla="*/ 1 w 27"/>
                <a:gd name="T3" fmla="*/ 0 h 16"/>
                <a:gd name="T4" fmla="*/ 1 w 27"/>
                <a:gd name="T5" fmla="*/ 1 h 16"/>
                <a:gd name="T6" fmla="*/ 1 w 27"/>
                <a:gd name="T7" fmla="*/ 1 h 16"/>
                <a:gd name="T8" fmla="*/ 1 w 27"/>
                <a:gd name="T9" fmla="*/ 1 h 16"/>
                <a:gd name="T10" fmla="*/ 0 w 27"/>
                <a:gd name="T11" fmla="*/ 1 h 16"/>
                <a:gd name="T12" fmla="*/ 1 w 27"/>
                <a:gd name="T13" fmla="*/ 1 h 16"/>
                <a:gd name="T14" fmla="*/ 1 w 27"/>
                <a:gd name="T15" fmla="*/ 1 h 16"/>
                <a:gd name="T16" fmla="*/ 1 w 27"/>
                <a:gd name="T17" fmla="*/ 1 h 16"/>
                <a:gd name="T18" fmla="*/ 1 w 27"/>
                <a:gd name="T19" fmla="*/ 1 h 16"/>
                <a:gd name="T20" fmla="*/ 1 w 27"/>
                <a:gd name="T21" fmla="*/ 1 h 16"/>
                <a:gd name="T22" fmla="*/ 1 w 27"/>
                <a:gd name="T23" fmla="*/ 1 h 16"/>
                <a:gd name="T24" fmla="*/ 1 w 27"/>
                <a:gd name="T25" fmla="*/ 1 h 16"/>
                <a:gd name="T26" fmla="*/ 1 w 27"/>
                <a:gd name="T27" fmla="*/ 1 h 16"/>
                <a:gd name="T28" fmla="*/ 1 w 27"/>
                <a:gd name="T29" fmla="*/ 1 h 16"/>
                <a:gd name="T30" fmla="*/ 1 w 27"/>
                <a:gd name="T31" fmla="*/ 0 h 16"/>
                <a:gd name="T32" fmla="*/ 1 w 27"/>
                <a:gd name="T33" fmla="*/ 0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7"/>
                <a:gd name="T52" fmla="*/ 0 h 16"/>
                <a:gd name="T53" fmla="*/ 27 w 27"/>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7" h="16">
                  <a:moveTo>
                    <a:pt x="22" y="0"/>
                  </a:moveTo>
                  <a:lnTo>
                    <a:pt x="22" y="0"/>
                  </a:lnTo>
                  <a:lnTo>
                    <a:pt x="17" y="2"/>
                  </a:lnTo>
                  <a:lnTo>
                    <a:pt x="12" y="5"/>
                  </a:lnTo>
                  <a:lnTo>
                    <a:pt x="6" y="7"/>
                  </a:lnTo>
                  <a:lnTo>
                    <a:pt x="0" y="9"/>
                  </a:lnTo>
                  <a:lnTo>
                    <a:pt x="3" y="16"/>
                  </a:lnTo>
                  <a:lnTo>
                    <a:pt x="8" y="14"/>
                  </a:lnTo>
                  <a:lnTo>
                    <a:pt x="14" y="11"/>
                  </a:lnTo>
                  <a:lnTo>
                    <a:pt x="19" y="9"/>
                  </a:lnTo>
                  <a:lnTo>
                    <a:pt x="25" y="7"/>
                  </a:lnTo>
                  <a:lnTo>
                    <a:pt x="27" y="5"/>
                  </a:lnTo>
                  <a:lnTo>
                    <a:pt x="27" y="2"/>
                  </a:lnTo>
                  <a:lnTo>
                    <a:pt x="26" y="0"/>
                  </a:lnTo>
                  <a:lnTo>
                    <a:pt x="22"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744" name="Freeform 106"/>
            <p:cNvSpPr>
              <a:spLocks/>
            </p:cNvSpPr>
            <p:nvPr/>
          </p:nvSpPr>
          <p:spPr bwMode="auto">
            <a:xfrm>
              <a:off x="1787" y="3324"/>
              <a:ext cx="11" cy="9"/>
            </a:xfrm>
            <a:custGeom>
              <a:avLst/>
              <a:gdLst>
                <a:gd name="T0" fmla="*/ 1 w 20"/>
                <a:gd name="T1" fmla="*/ 0 h 14"/>
                <a:gd name="T2" fmla="*/ 1 w 20"/>
                <a:gd name="T3" fmla="*/ 0 h 14"/>
                <a:gd name="T4" fmla="*/ 1 w 20"/>
                <a:gd name="T5" fmla="*/ 1 h 14"/>
                <a:gd name="T6" fmla="*/ 1 w 20"/>
                <a:gd name="T7" fmla="*/ 1 h 14"/>
                <a:gd name="T8" fmla="*/ 1 w 20"/>
                <a:gd name="T9" fmla="*/ 1 h 14"/>
                <a:gd name="T10" fmla="*/ 0 w 20"/>
                <a:gd name="T11" fmla="*/ 1 h 14"/>
                <a:gd name="T12" fmla="*/ 1 w 20"/>
                <a:gd name="T13" fmla="*/ 1 h 14"/>
                <a:gd name="T14" fmla="*/ 1 w 20"/>
                <a:gd name="T15" fmla="*/ 1 h 14"/>
                <a:gd name="T16" fmla="*/ 1 w 20"/>
                <a:gd name="T17" fmla="*/ 1 h 14"/>
                <a:gd name="T18" fmla="*/ 1 w 20"/>
                <a:gd name="T19" fmla="*/ 1 h 14"/>
                <a:gd name="T20" fmla="*/ 1 w 20"/>
                <a:gd name="T21" fmla="*/ 1 h 14"/>
                <a:gd name="T22" fmla="*/ 1 w 20"/>
                <a:gd name="T23" fmla="*/ 1 h 14"/>
                <a:gd name="T24" fmla="*/ 1 w 20"/>
                <a:gd name="T25" fmla="*/ 1 h 14"/>
                <a:gd name="T26" fmla="*/ 1 w 20"/>
                <a:gd name="T27" fmla="*/ 1 h 14"/>
                <a:gd name="T28" fmla="*/ 1 w 20"/>
                <a:gd name="T29" fmla="*/ 1 h 14"/>
                <a:gd name="T30" fmla="*/ 1 w 20"/>
                <a:gd name="T31" fmla="*/ 0 h 14"/>
                <a:gd name="T32" fmla="*/ 1 w 20"/>
                <a:gd name="T33" fmla="*/ 0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
                <a:gd name="T52" fmla="*/ 0 h 14"/>
                <a:gd name="T53" fmla="*/ 20 w 20"/>
                <a:gd name="T54" fmla="*/ 14 h 1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 h="14">
                  <a:moveTo>
                    <a:pt x="15" y="0"/>
                  </a:moveTo>
                  <a:lnTo>
                    <a:pt x="15" y="0"/>
                  </a:lnTo>
                  <a:lnTo>
                    <a:pt x="12" y="1"/>
                  </a:lnTo>
                  <a:lnTo>
                    <a:pt x="8" y="3"/>
                  </a:lnTo>
                  <a:lnTo>
                    <a:pt x="4" y="5"/>
                  </a:lnTo>
                  <a:lnTo>
                    <a:pt x="0" y="7"/>
                  </a:lnTo>
                  <a:lnTo>
                    <a:pt x="3" y="14"/>
                  </a:lnTo>
                  <a:lnTo>
                    <a:pt x="6" y="12"/>
                  </a:lnTo>
                  <a:lnTo>
                    <a:pt x="11" y="10"/>
                  </a:lnTo>
                  <a:lnTo>
                    <a:pt x="14" y="8"/>
                  </a:lnTo>
                  <a:lnTo>
                    <a:pt x="18" y="7"/>
                  </a:lnTo>
                  <a:lnTo>
                    <a:pt x="20" y="5"/>
                  </a:lnTo>
                  <a:lnTo>
                    <a:pt x="20" y="2"/>
                  </a:lnTo>
                  <a:lnTo>
                    <a:pt x="19" y="0"/>
                  </a:lnTo>
                  <a:lnTo>
                    <a:pt x="15"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745" name="Freeform 107"/>
            <p:cNvSpPr>
              <a:spLocks/>
            </p:cNvSpPr>
            <p:nvPr/>
          </p:nvSpPr>
          <p:spPr bwMode="auto">
            <a:xfrm>
              <a:off x="1796" y="3277"/>
              <a:ext cx="110" cy="52"/>
            </a:xfrm>
            <a:custGeom>
              <a:avLst/>
              <a:gdLst>
                <a:gd name="T0" fmla="*/ 1 w 181"/>
                <a:gd name="T1" fmla="*/ 1 h 71"/>
                <a:gd name="T2" fmla="*/ 1 w 181"/>
                <a:gd name="T3" fmla="*/ 1 h 71"/>
                <a:gd name="T4" fmla="*/ 1 w 181"/>
                <a:gd name="T5" fmla="*/ 1 h 71"/>
                <a:gd name="T6" fmla="*/ 1 w 181"/>
                <a:gd name="T7" fmla="*/ 1 h 71"/>
                <a:gd name="T8" fmla="*/ 1 w 181"/>
                <a:gd name="T9" fmla="*/ 1 h 71"/>
                <a:gd name="T10" fmla="*/ 1 w 181"/>
                <a:gd name="T11" fmla="*/ 1 h 71"/>
                <a:gd name="T12" fmla="*/ 1 w 181"/>
                <a:gd name="T13" fmla="*/ 1 h 71"/>
                <a:gd name="T14" fmla="*/ 1 w 181"/>
                <a:gd name="T15" fmla="*/ 1 h 71"/>
                <a:gd name="T16" fmla="*/ 1 w 181"/>
                <a:gd name="T17" fmla="*/ 1 h 71"/>
                <a:gd name="T18" fmla="*/ 0 w 181"/>
                <a:gd name="T19" fmla="*/ 1 h 71"/>
                <a:gd name="T20" fmla="*/ 1 w 181"/>
                <a:gd name="T21" fmla="*/ 1 h 71"/>
                <a:gd name="T22" fmla="*/ 1 w 181"/>
                <a:gd name="T23" fmla="*/ 1 h 71"/>
                <a:gd name="T24" fmla="*/ 1 w 181"/>
                <a:gd name="T25" fmla="*/ 1 h 71"/>
                <a:gd name="T26" fmla="*/ 1 w 181"/>
                <a:gd name="T27" fmla="*/ 1 h 71"/>
                <a:gd name="T28" fmla="*/ 1 w 181"/>
                <a:gd name="T29" fmla="*/ 1 h 71"/>
                <a:gd name="T30" fmla="*/ 1 w 181"/>
                <a:gd name="T31" fmla="*/ 1 h 71"/>
                <a:gd name="T32" fmla="*/ 1 w 181"/>
                <a:gd name="T33" fmla="*/ 1 h 71"/>
                <a:gd name="T34" fmla="*/ 1 w 181"/>
                <a:gd name="T35" fmla="*/ 1 h 71"/>
                <a:gd name="T36" fmla="*/ 1 w 181"/>
                <a:gd name="T37" fmla="*/ 1 h 71"/>
                <a:gd name="T38" fmla="*/ 1 w 181"/>
                <a:gd name="T39" fmla="*/ 1 h 71"/>
                <a:gd name="T40" fmla="*/ 1 w 181"/>
                <a:gd name="T41" fmla="*/ 1 h 71"/>
                <a:gd name="T42" fmla="*/ 1 w 181"/>
                <a:gd name="T43" fmla="*/ 1 h 71"/>
                <a:gd name="T44" fmla="*/ 1 w 181"/>
                <a:gd name="T45" fmla="*/ 1 h 71"/>
                <a:gd name="T46" fmla="*/ 1 w 181"/>
                <a:gd name="T47" fmla="*/ 1 h 71"/>
                <a:gd name="T48" fmla="*/ 1 w 181"/>
                <a:gd name="T49" fmla="*/ 0 h 71"/>
                <a:gd name="T50" fmla="*/ 1 w 181"/>
                <a:gd name="T51" fmla="*/ 1 h 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1"/>
                <a:gd name="T79" fmla="*/ 0 h 71"/>
                <a:gd name="T80" fmla="*/ 181 w 181"/>
                <a:gd name="T81" fmla="*/ 71 h 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1" h="71">
                  <a:moveTo>
                    <a:pt x="172" y="4"/>
                  </a:moveTo>
                  <a:lnTo>
                    <a:pt x="177" y="1"/>
                  </a:lnTo>
                  <a:lnTo>
                    <a:pt x="165" y="2"/>
                  </a:lnTo>
                  <a:lnTo>
                    <a:pt x="147" y="5"/>
                  </a:lnTo>
                  <a:lnTo>
                    <a:pt x="127" y="12"/>
                  </a:lnTo>
                  <a:lnTo>
                    <a:pt x="104" y="20"/>
                  </a:lnTo>
                  <a:lnTo>
                    <a:pt x="80" y="29"/>
                  </a:lnTo>
                  <a:lnTo>
                    <a:pt x="53" y="41"/>
                  </a:lnTo>
                  <a:lnTo>
                    <a:pt x="27" y="53"/>
                  </a:lnTo>
                  <a:lnTo>
                    <a:pt x="0" y="64"/>
                  </a:lnTo>
                  <a:lnTo>
                    <a:pt x="3" y="71"/>
                  </a:lnTo>
                  <a:lnTo>
                    <a:pt x="29" y="59"/>
                  </a:lnTo>
                  <a:lnTo>
                    <a:pt x="56" y="48"/>
                  </a:lnTo>
                  <a:lnTo>
                    <a:pt x="82" y="36"/>
                  </a:lnTo>
                  <a:lnTo>
                    <a:pt x="106" y="27"/>
                  </a:lnTo>
                  <a:lnTo>
                    <a:pt x="129" y="19"/>
                  </a:lnTo>
                  <a:lnTo>
                    <a:pt x="149" y="12"/>
                  </a:lnTo>
                  <a:lnTo>
                    <a:pt x="165" y="9"/>
                  </a:lnTo>
                  <a:lnTo>
                    <a:pt x="177" y="8"/>
                  </a:lnTo>
                  <a:lnTo>
                    <a:pt x="181" y="4"/>
                  </a:lnTo>
                  <a:lnTo>
                    <a:pt x="177" y="9"/>
                  </a:lnTo>
                  <a:lnTo>
                    <a:pt x="180" y="8"/>
                  </a:lnTo>
                  <a:lnTo>
                    <a:pt x="181" y="4"/>
                  </a:lnTo>
                  <a:lnTo>
                    <a:pt x="180" y="1"/>
                  </a:lnTo>
                  <a:lnTo>
                    <a:pt x="177" y="0"/>
                  </a:lnTo>
                  <a:lnTo>
                    <a:pt x="172" y="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746" name="Freeform 108"/>
            <p:cNvSpPr>
              <a:spLocks/>
            </p:cNvSpPr>
            <p:nvPr/>
          </p:nvSpPr>
          <p:spPr bwMode="auto">
            <a:xfrm>
              <a:off x="1899" y="3241"/>
              <a:ext cx="7" cy="40"/>
            </a:xfrm>
            <a:custGeom>
              <a:avLst/>
              <a:gdLst>
                <a:gd name="T0" fmla="*/ 1 w 11"/>
                <a:gd name="T1" fmla="*/ 1 h 55"/>
                <a:gd name="T2" fmla="*/ 1 w 11"/>
                <a:gd name="T3" fmla="*/ 1 h 55"/>
                <a:gd name="T4" fmla="*/ 0 w 11"/>
                <a:gd name="T5" fmla="*/ 1 h 55"/>
                <a:gd name="T6" fmla="*/ 1 w 11"/>
                <a:gd name="T7" fmla="*/ 1 h 55"/>
                <a:gd name="T8" fmla="*/ 1 w 11"/>
                <a:gd name="T9" fmla="*/ 1 h 55"/>
                <a:gd name="T10" fmla="*/ 1 w 11"/>
                <a:gd name="T11" fmla="*/ 1 h 55"/>
                <a:gd name="T12" fmla="*/ 1 w 11"/>
                <a:gd name="T13" fmla="*/ 1 h 55"/>
                <a:gd name="T14" fmla="*/ 1 w 11"/>
                <a:gd name="T15" fmla="*/ 1 h 55"/>
                <a:gd name="T16" fmla="*/ 1 w 11"/>
                <a:gd name="T17" fmla="*/ 1 h 55"/>
                <a:gd name="T18" fmla="*/ 1 w 11"/>
                <a:gd name="T19" fmla="*/ 1 h 55"/>
                <a:gd name="T20" fmla="*/ 1 w 11"/>
                <a:gd name="T21" fmla="*/ 0 h 55"/>
                <a:gd name="T22" fmla="*/ 1 w 11"/>
                <a:gd name="T23" fmla="*/ 0 h 55"/>
                <a:gd name="T24" fmla="*/ 1 w 11"/>
                <a:gd name="T25" fmla="*/ 1 h 5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
                <a:gd name="T40" fmla="*/ 0 h 55"/>
                <a:gd name="T41" fmla="*/ 11 w 11"/>
                <a:gd name="T42" fmla="*/ 55 h 5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 h="55">
                  <a:moveTo>
                    <a:pt x="1" y="9"/>
                  </a:moveTo>
                  <a:lnTo>
                    <a:pt x="1" y="9"/>
                  </a:lnTo>
                  <a:lnTo>
                    <a:pt x="0" y="10"/>
                  </a:lnTo>
                  <a:lnTo>
                    <a:pt x="2" y="25"/>
                  </a:lnTo>
                  <a:lnTo>
                    <a:pt x="2" y="42"/>
                  </a:lnTo>
                  <a:lnTo>
                    <a:pt x="2" y="55"/>
                  </a:lnTo>
                  <a:lnTo>
                    <a:pt x="11" y="55"/>
                  </a:lnTo>
                  <a:lnTo>
                    <a:pt x="11" y="42"/>
                  </a:lnTo>
                  <a:lnTo>
                    <a:pt x="9" y="25"/>
                  </a:lnTo>
                  <a:lnTo>
                    <a:pt x="7" y="10"/>
                  </a:lnTo>
                  <a:lnTo>
                    <a:pt x="1" y="0"/>
                  </a:lnTo>
                  <a:lnTo>
                    <a:pt x="1" y="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747" name="Freeform 109"/>
            <p:cNvSpPr>
              <a:spLocks/>
            </p:cNvSpPr>
            <p:nvPr/>
          </p:nvSpPr>
          <p:spPr bwMode="auto">
            <a:xfrm>
              <a:off x="1883" y="3240"/>
              <a:ext cx="16" cy="8"/>
            </a:xfrm>
            <a:custGeom>
              <a:avLst/>
              <a:gdLst>
                <a:gd name="T0" fmla="*/ 1 w 28"/>
                <a:gd name="T1" fmla="*/ 1 h 11"/>
                <a:gd name="T2" fmla="*/ 1 w 28"/>
                <a:gd name="T3" fmla="*/ 1 h 11"/>
                <a:gd name="T4" fmla="*/ 1 w 28"/>
                <a:gd name="T5" fmla="*/ 1 h 11"/>
                <a:gd name="T6" fmla="*/ 1 w 28"/>
                <a:gd name="T7" fmla="*/ 1 h 11"/>
                <a:gd name="T8" fmla="*/ 1 w 28"/>
                <a:gd name="T9" fmla="*/ 1 h 11"/>
                <a:gd name="T10" fmla="*/ 1 w 28"/>
                <a:gd name="T11" fmla="*/ 1 h 11"/>
                <a:gd name="T12" fmla="*/ 1 w 28"/>
                <a:gd name="T13" fmla="*/ 1 h 11"/>
                <a:gd name="T14" fmla="*/ 1 w 28"/>
                <a:gd name="T15" fmla="*/ 1 h 11"/>
                <a:gd name="T16" fmla="*/ 1 w 28"/>
                <a:gd name="T17" fmla="*/ 1 h 11"/>
                <a:gd name="T18" fmla="*/ 1 w 28"/>
                <a:gd name="T19" fmla="*/ 1 h 11"/>
                <a:gd name="T20" fmla="*/ 1 w 28"/>
                <a:gd name="T21" fmla="*/ 0 h 11"/>
                <a:gd name="T22" fmla="*/ 1 w 28"/>
                <a:gd name="T23" fmla="*/ 1 h 11"/>
                <a:gd name="T24" fmla="*/ 1 w 28"/>
                <a:gd name="T25" fmla="*/ 0 h 11"/>
                <a:gd name="T26" fmla="*/ 1 w 28"/>
                <a:gd name="T27" fmla="*/ 1 h 11"/>
                <a:gd name="T28" fmla="*/ 0 w 28"/>
                <a:gd name="T29" fmla="*/ 1 h 11"/>
                <a:gd name="T30" fmla="*/ 1 w 28"/>
                <a:gd name="T31" fmla="*/ 1 h 11"/>
                <a:gd name="T32" fmla="*/ 1 w 28"/>
                <a:gd name="T33" fmla="*/ 1 h 11"/>
                <a:gd name="T34" fmla="*/ 1 w 28"/>
                <a:gd name="T35" fmla="*/ 1 h 1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8"/>
                <a:gd name="T55" fmla="*/ 0 h 11"/>
                <a:gd name="T56" fmla="*/ 28 w 28"/>
                <a:gd name="T57" fmla="*/ 11 h 1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8" h="11">
                  <a:moveTo>
                    <a:pt x="6" y="8"/>
                  </a:moveTo>
                  <a:lnTo>
                    <a:pt x="5" y="9"/>
                  </a:lnTo>
                  <a:lnTo>
                    <a:pt x="12" y="8"/>
                  </a:lnTo>
                  <a:lnTo>
                    <a:pt x="17" y="9"/>
                  </a:lnTo>
                  <a:lnTo>
                    <a:pt x="23" y="10"/>
                  </a:lnTo>
                  <a:lnTo>
                    <a:pt x="28" y="11"/>
                  </a:lnTo>
                  <a:lnTo>
                    <a:pt x="28" y="2"/>
                  </a:lnTo>
                  <a:lnTo>
                    <a:pt x="23" y="3"/>
                  </a:lnTo>
                  <a:lnTo>
                    <a:pt x="17" y="2"/>
                  </a:lnTo>
                  <a:lnTo>
                    <a:pt x="12" y="1"/>
                  </a:lnTo>
                  <a:lnTo>
                    <a:pt x="5" y="0"/>
                  </a:lnTo>
                  <a:lnTo>
                    <a:pt x="4" y="1"/>
                  </a:lnTo>
                  <a:lnTo>
                    <a:pt x="5" y="0"/>
                  </a:lnTo>
                  <a:lnTo>
                    <a:pt x="1" y="1"/>
                  </a:lnTo>
                  <a:lnTo>
                    <a:pt x="0" y="4"/>
                  </a:lnTo>
                  <a:lnTo>
                    <a:pt x="1" y="8"/>
                  </a:lnTo>
                  <a:lnTo>
                    <a:pt x="5" y="9"/>
                  </a:lnTo>
                  <a:lnTo>
                    <a:pt x="6" y="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748" name="Freeform 110"/>
            <p:cNvSpPr>
              <a:spLocks/>
            </p:cNvSpPr>
            <p:nvPr/>
          </p:nvSpPr>
          <p:spPr bwMode="auto">
            <a:xfrm>
              <a:off x="1536" y="3281"/>
              <a:ext cx="396" cy="575"/>
            </a:xfrm>
            <a:custGeom>
              <a:avLst/>
              <a:gdLst>
                <a:gd name="T0" fmla="*/ 1 w 652"/>
                <a:gd name="T1" fmla="*/ 6 h 803"/>
                <a:gd name="T2" fmla="*/ 1 w 652"/>
                <a:gd name="T3" fmla="*/ 6 h 803"/>
                <a:gd name="T4" fmla="*/ 1 w 652"/>
                <a:gd name="T5" fmla="*/ 6 h 803"/>
                <a:gd name="T6" fmla="*/ 1 w 652"/>
                <a:gd name="T7" fmla="*/ 6 h 803"/>
                <a:gd name="T8" fmla="*/ 1 w 652"/>
                <a:gd name="T9" fmla="*/ 5 h 803"/>
                <a:gd name="T10" fmla="*/ 1 w 652"/>
                <a:gd name="T11" fmla="*/ 4 h 803"/>
                <a:gd name="T12" fmla="*/ 1 w 652"/>
                <a:gd name="T13" fmla="*/ 4 h 803"/>
                <a:gd name="T14" fmla="*/ 1 w 652"/>
                <a:gd name="T15" fmla="*/ 3 h 803"/>
                <a:gd name="T16" fmla="*/ 1 w 652"/>
                <a:gd name="T17" fmla="*/ 3 h 803"/>
                <a:gd name="T18" fmla="*/ 1 w 652"/>
                <a:gd name="T19" fmla="*/ 3 h 803"/>
                <a:gd name="T20" fmla="*/ 1 w 652"/>
                <a:gd name="T21" fmla="*/ 3 h 803"/>
                <a:gd name="T22" fmla="*/ 1 w 652"/>
                <a:gd name="T23" fmla="*/ 3 h 803"/>
                <a:gd name="T24" fmla="*/ 1 w 652"/>
                <a:gd name="T25" fmla="*/ 3 h 803"/>
                <a:gd name="T26" fmla="*/ 1 w 652"/>
                <a:gd name="T27" fmla="*/ 3 h 803"/>
                <a:gd name="T28" fmla="*/ 1 w 652"/>
                <a:gd name="T29" fmla="*/ 3 h 803"/>
                <a:gd name="T30" fmla="*/ 1 w 652"/>
                <a:gd name="T31" fmla="*/ 3 h 803"/>
                <a:gd name="T32" fmla="*/ 1 w 652"/>
                <a:gd name="T33" fmla="*/ 3 h 803"/>
                <a:gd name="T34" fmla="*/ 1 w 652"/>
                <a:gd name="T35" fmla="*/ 2 h 803"/>
                <a:gd name="T36" fmla="*/ 1 w 652"/>
                <a:gd name="T37" fmla="*/ 2 h 803"/>
                <a:gd name="T38" fmla="*/ 1 w 652"/>
                <a:gd name="T39" fmla="*/ 1 h 803"/>
                <a:gd name="T40" fmla="*/ 1 w 652"/>
                <a:gd name="T41" fmla="*/ 1 h 803"/>
                <a:gd name="T42" fmla="*/ 1 w 652"/>
                <a:gd name="T43" fmla="*/ 0 h 803"/>
                <a:gd name="T44" fmla="*/ 1 w 652"/>
                <a:gd name="T45" fmla="*/ 1 h 803"/>
                <a:gd name="T46" fmla="*/ 1 w 652"/>
                <a:gd name="T47" fmla="*/ 1 h 803"/>
                <a:gd name="T48" fmla="*/ 1 w 652"/>
                <a:gd name="T49" fmla="*/ 1 h 803"/>
                <a:gd name="T50" fmla="*/ 1 w 652"/>
                <a:gd name="T51" fmla="*/ 1 h 803"/>
                <a:gd name="T52" fmla="*/ 1 w 652"/>
                <a:gd name="T53" fmla="*/ 1 h 803"/>
                <a:gd name="T54" fmla="*/ 1 w 652"/>
                <a:gd name="T55" fmla="*/ 1 h 803"/>
                <a:gd name="T56" fmla="*/ 1 w 652"/>
                <a:gd name="T57" fmla="*/ 1 h 803"/>
                <a:gd name="T58" fmla="*/ 1 w 652"/>
                <a:gd name="T59" fmla="*/ 1 h 803"/>
                <a:gd name="T60" fmla="*/ 1 w 652"/>
                <a:gd name="T61" fmla="*/ 1 h 803"/>
                <a:gd name="T62" fmla="*/ 1 w 652"/>
                <a:gd name="T63" fmla="*/ 1 h 803"/>
                <a:gd name="T64" fmla="*/ 1 w 652"/>
                <a:gd name="T65" fmla="*/ 1 h 803"/>
                <a:gd name="T66" fmla="*/ 1 w 652"/>
                <a:gd name="T67" fmla="*/ 1 h 803"/>
                <a:gd name="T68" fmla="*/ 1 w 652"/>
                <a:gd name="T69" fmla="*/ 1 h 803"/>
                <a:gd name="T70" fmla="*/ 1 w 652"/>
                <a:gd name="T71" fmla="*/ 2 h 803"/>
                <a:gd name="T72" fmla="*/ 1 w 652"/>
                <a:gd name="T73" fmla="*/ 2 h 803"/>
                <a:gd name="T74" fmla="*/ 1 w 652"/>
                <a:gd name="T75" fmla="*/ 3 h 803"/>
                <a:gd name="T76" fmla="*/ 1 w 652"/>
                <a:gd name="T77" fmla="*/ 3 h 803"/>
                <a:gd name="T78" fmla="*/ 1 w 652"/>
                <a:gd name="T79" fmla="*/ 3 h 803"/>
                <a:gd name="T80" fmla="*/ 0 w 652"/>
                <a:gd name="T81" fmla="*/ 3 h 803"/>
                <a:gd name="T82" fmla="*/ 1 w 652"/>
                <a:gd name="T83" fmla="*/ 4 h 803"/>
                <a:gd name="T84" fmla="*/ 1 w 652"/>
                <a:gd name="T85" fmla="*/ 4 h 803"/>
                <a:gd name="T86" fmla="*/ 1 w 652"/>
                <a:gd name="T87" fmla="*/ 4 h 803"/>
                <a:gd name="T88" fmla="*/ 1 w 652"/>
                <a:gd name="T89" fmla="*/ 4 h 803"/>
                <a:gd name="T90" fmla="*/ 1 w 652"/>
                <a:gd name="T91" fmla="*/ 4 h 803"/>
                <a:gd name="T92" fmla="*/ 1 w 652"/>
                <a:gd name="T93" fmla="*/ 5 h 803"/>
                <a:gd name="T94" fmla="*/ 1 w 652"/>
                <a:gd name="T95" fmla="*/ 5 h 803"/>
                <a:gd name="T96" fmla="*/ 1 w 652"/>
                <a:gd name="T97" fmla="*/ 6 h 803"/>
                <a:gd name="T98" fmla="*/ 1 w 652"/>
                <a:gd name="T99" fmla="*/ 6 h 803"/>
                <a:gd name="T100" fmla="*/ 1 w 652"/>
                <a:gd name="T101" fmla="*/ 6 h 803"/>
                <a:gd name="T102" fmla="*/ 1 w 652"/>
                <a:gd name="T103" fmla="*/ 7 h 803"/>
                <a:gd name="T104" fmla="*/ 1 w 652"/>
                <a:gd name="T105" fmla="*/ 7 h 803"/>
                <a:gd name="T106" fmla="*/ 1 w 652"/>
                <a:gd name="T107" fmla="*/ 7 h 803"/>
                <a:gd name="T108" fmla="*/ 1 w 652"/>
                <a:gd name="T109" fmla="*/ 7 h 803"/>
                <a:gd name="T110" fmla="*/ 1 w 652"/>
                <a:gd name="T111" fmla="*/ 7 h 803"/>
                <a:gd name="T112" fmla="*/ 1 w 652"/>
                <a:gd name="T113" fmla="*/ 7 h 803"/>
                <a:gd name="T114" fmla="*/ 1 w 652"/>
                <a:gd name="T115" fmla="*/ 7 h 803"/>
                <a:gd name="T116" fmla="*/ 1 w 652"/>
                <a:gd name="T117" fmla="*/ 7 h 803"/>
                <a:gd name="T118" fmla="*/ 1 w 652"/>
                <a:gd name="T119" fmla="*/ 7 h 8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52"/>
                <a:gd name="T181" fmla="*/ 0 h 803"/>
                <a:gd name="T182" fmla="*/ 652 w 652"/>
                <a:gd name="T183" fmla="*/ 803 h 80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52" h="803">
                  <a:moveTo>
                    <a:pt x="343" y="724"/>
                  </a:moveTo>
                  <a:lnTo>
                    <a:pt x="343" y="713"/>
                  </a:lnTo>
                  <a:lnTo>
                    <a:pt x="342" y="698"/>
                  </a:lnTo>
                  <a:lnTo>
                    <a:pt x="339" y="681"/>
                  </a:lnTo>
                  <a:lnTo>
                    <a:pt x="335" y="662"/>
                  </a:lnTo>
                  <a:lnTo>
                    <a:pt x="341" y="661"/>
                  </a:lnTo>
                  <a:lnTo>
                    <a:pt x="349" y="659"/>
                  </a:lnTo>
                  <a:lnTo>
                    <a:pt x="356" y="655"/>
                  </a:lnTo>
                  <a:lnTo>
                    <a:pt x="362" y="652"/>
                  </a:lnTo>
                  <a:lnTo>
                    <a:pt x="365" y="650"/>
                  </a:lnTo>
                  <a:lnTo>
                    <a:pt x="367" y="647"/>
                  </a:lnTo>
                  <a:lnTo>
                    <a:pt x="370" y="646"/>
                  </a:lnTo>
                  <a:lnTo>
                    <a:pt x="373" y="644"/>
                  </a:lnTo>
                  <a:lnTo>
                    <a:pt x="371" y="606"/>
                  </a:lnTo>
                  <a:lnTo>
                    <a:pt x="365" y="567"/>
                  </a:lnTo>
                  <a:lnTo>
                    <a:pt x="359" y="526"/>
                  </a:lnTo>
                  <a:lnTo>
                    <a:pt x="352" y="487"/>
                  </a:lnTo>
                  <a:lnTo>
                    <a:pt x="345" y="453"/>
                  </a:lnTo>
                  <a:lnTo>
                    <a:pt x="337" y="423"/>
                  </a:lnTo>
                  <a:lnTo>
                    <a:pt x="332" y="401"/>
                  </a:lnTo>
                  <a:lnTo>
                    <a:pt x="327" y="389"/>
                  </a:lnTo>
                  <a:lnTo>
                    <a:pt x="336" y="384"/>
                  </a:lnTo>
                  <a:lnTo>
                    <a:pt x="348" y="378"/>
                  </a:lnTo>
                  <a:lnTo>
                    <a:pt x="359" y="372"/>
                  </a:lnTo>
                  <a:lnTo>
                    <a:pt x="372" y="366"/>
                  </a:lnTo>
                  <a:lnTo>
                    <a:pt x="385" y="361"/>
                  </a:lnTo>
                  <a:lnTo>
                    <a:pt x="396" y="355"/>
                  </a:lnTo>
                  <a:lnTo>
                    <a:pt x="408" y="350"/>
                  </a:lnTo>
                  <a:lnTo>
                    <a:pt x="417" y="346"/>
                  </a:lnTo>
                  <a:lnTo>
                    <a:pt x="422" y="343"/>
                  </a:lnTo>
                  <a:lnTo>
                    <a:pt x="427" y="341"/>
                  </a:lnTo>
                  <a:lnTo>
                    <a:pt x="433" y="339"/>
                  </a:lnTo>
                  <a:lnTo>
                    <a:pt x="439" y="335"/>
                  </a:lnTo>
                  <a:lnTo>
                    <a:pt x="446" y="333"/>
                  </a:lnTo>
                  <a:lnTo>
                    <a:pt x="451" y="331"/>
                  </a:lnTo>
                  <a:lnTo>
                    <a:pt x="457" y="328"/>
                  </a:lnTo>
                  <a:lnTo>
                    <a:pt x="463" y="326"/>
                  </a:lnTo>
                  <a:lnTo>
                    <a:pt x="471" y="323"/>
                  </a:lnTo>
                  <a:lnTo>
                    <a:pt x="476" y="320"/>
                  </a:lnTo>
                  <a:lnTo>
                    <a:pt x="478" y="319"/>
                  </a:lnTo>
                  <a:lnTo>
                    <a:pt x="480" y="318"/>
                  </a:lnTo>
                  <a:lnTo>
                    <a:pt x="485" y="317"/>
                  </a:lnTo>
                  <a:lnTo>
                    <a:pt x="492" y="315"/>
                  </a:lnTo>
                  <a:lnTo>
                    <a:pt x="501" y="310"/>
                  </a:lnTo>
                  <a:lnTo>
                    <a:pt x="513" y="306"/>
                  </a:lnTo>
                  <a:lnTo>
                    <a:pt x="523" y="301"/>
                  </a:lnTo>
                  <a:lnTo>
                    <a:pt x="533" y="296"/>
                  </a:lnTo>
                  <a:lnTo>
                    <a:pt x="541" y="292"/>
                  </a:lnTo>
                  <a:lnTo>
                    <a:pt x="547" y="288"/>
                  </a:lnTo>
                  <a:lnTo>
                    <a:pt x="555" y="281"/>
                  </a:lnTo>
                  <a:lnTo>
                    <a:pt x="563" y="273"/>
                  </a:lnTo>
                  <a:lnTo>
                    <a:pt x="570" y="264"/>
                  </a:lnTo>
                  <a:lnTo>
                    <a:pt x="578" y="255"/>
                  </a:lnTo>
                  <a:lnTo>
                    <a:pt x="585" y="245"/>
                  </a:lnTo>
                  <a:lnTo>
                    <a:pt x="592" y="235"/>
                  </a:lnTo>
                  <a:lnTo>
                    <a:pt x="600" y="226"/>
                  </a:lnTo>
                  <a:lnTo>
                    <a:pt x="608" y="218"/>
                  </a:lnTo>
                  <a:lnTo>
                    <a:pt x="630" y="190"/>
                  </a:lnTo>
                  <a:lnTo>
                    <a:pt x="645" y="160"/>
                  </a:lnTo>
                  <a:lnTo>
                    <a:pt x="652" y="128"/>
                  </a:lnTo>
                  <a:lnTo>
                    <a:pt x="652" y="97"/>
                  </a:lnTo>
                  <a:lnTo>
                    <a:pt x="646" y="66"/>
                  </a:lnTo>
                  <a:lnTo>
                    <a:pt x="636" y="39"/>
                  </a:lnTo>
                  <a:lnTo>
                    <a:pt x="622" y="16"/>
                  </a:lnTo>
                  <a:lnTo>
                    <a:pt x="604" y="0"/>
                  </a:lnTo>
                  <a:lnTo>
                    <a:pt x="600" y="0"/>
                  </a:lnTo>
                  <a:lnTo>
                    <a:pt x="596" y="0"/>
                  </a:lnTo>
                  <a:lnTo>
                    <a:pt x="590" y="1"/>
                  </a:lnTo>
                  <a:lnTo>
                    <a:pt x="584" y="2"/>
                  </a:lnTo>
                  <a:lnTo>
                    <a:pt x="578" y="4"/>
                  </a:lnTo>
                  <a:lnTo>
                    <a:pt x="571" y="6"/>
                  </a:lnTo>
                  <a:lnTo>
                    <a:pt x="564" y="9"/>
                  </a:lnTo>
                  <a:lnTo>
                    <a:pt x="556" y="12"/>
                  </a:lnTo>
                  <a:lnTo>
                    <a:pt x="543" y="16"/>
                  </a:lnTo>
                  <a:lnTo>
                    <a:pt x="528" y="22"/>
                  </a:lnTo>
                  <a:lnTo>
                    <a:pt x="511" y="28"/>
                  </a:lnTo>
                  <a:lnTo>
                    <a:pt x="495" y="35"/>
                  </a:lnTo>
                  <a:lnTo>
                    <a:pt x="478" y="42"/>
                  </a:lnTo>
                  <a:lnTo>
                    <a:pt x="462" y="49"/>
                  </a:lnTo>
                  <a:lnTo>
                    <a:pt x="445" y="57"/>
                  </a:lnTo>
                  <a:lnTo>
                    <a:pt x="428" y="63"/>
                  </a:lnTo>
                  <a:lnTo>
                    <a:pt x="411" y="72"/>
                  </a:lnTo>
                  <a:lnTo>
                    <a:pt x="394" y="78"/>
                  </a:lnTo>
                  <a:lnTo>
                    <a:pt x="379" y="87"/>
                  </a:lnTo>
                  <a:lnTo>
                    <a:pt x="364" y="92"/>
                  </a:lnTo>
                  <a:lnTo>
                    <a:pt x="350" y="99"/>
                  </a:lnTo>
                  <a:lnTo>
                    <a:pt x="337" y="105"/>
                  </a:lnTo>
                  <a:lnTo>
                    <a:pt x="326" y="111"/>
                  </a:lnTo>
                  <a:lnTo>
                    <a:pt x="317" y="115"/>
                  </a:lnTo>
                  <a:lnTo>
                    <a:pt x="312" y="118"/>
                  </a:lnTo>
                  <a:lnTo>
                    <a:pt x="305" y="121"/>
                  </a:lnTo>
                  <a:lnTo>
                    <a:pt x="297" y="126"/>
                  </a:lnTo>
                  <a:lnTo>
                    <a:pt x="289" y="130"/>
                  </a:lnTo>
                  <a:lnTo>
                    <a:pt x="281" y="135"/>
                  </a:lnTo>
                  <a:lnTo>
                    <a:pt x="274" y="139"/>
                  </a:lnTo>
                  <a:lnTo>
                    <a:pt x="268" y="143"/>
                  </a:lnTo>
                  <a:lnTo>
                    <a:pt x="266" y="144"/>
                  </a:lnTo>
                  <a:lnTo>
                    <a:pt x="258" y="148"/>
                  </a:lnTo>
                  <a:lnTo>
                    <a:pt x="248" y="152"/>
                  </a:lnTo>
                  <a:lnTo>
                    <a:pt x="237" y="158"/>
                  </a:lnTo>
                  <a:lnTo>
                    <a:pt x="226" y="164"/>
                  </a:lnTo>
                  <a:lnTo>
                    <a:pt x="214" y="171"/>
                  </a:lnTo>
                  <a:lnTo>
                    <a:pt x="204" y="176"/>
                  </a:lnTo>
                  <a:lnTo>
                    <a:pt x="195" y="182"/>
                  </a:lnTo>
                  <a:lnTo>
                    <a:pt x="189" y="188"/>
                  </a:lnTo>
                  <a:lnTo>
                    <a:pt x="181" y="194"/>
                  </a:lnTo>
                  <a:lnTo>
                    <a:pt x="166" y="203"/>
                  </a:lnTo>
                  <a:lnTo>
                    <a:pt x="146" y="214"/>
                  </a:lnTo>
                  <a:lnTo>
                    <a:pt x="124" y="227"/>
                  </a:lnTo>
                  <a:lnTo>
                    <a:pt x="101" y="240"/>
                  </a:lnTo>
                  <a:lnTo>
                    <a:pt x="81" y="251"/>
                  </a:lnTo>
                  <a:lnTo>
                    <a:pt x="63" y="262"/>
                  </a:lnTo>
                  <a:lnTo>
                    <a:pt x="52" y="270"/>
                  </a:lnTo>
                  <a:lnTo>
                    <a:pt x="45" y="275"/>
                  </a:lnTo>
                  <a:lnTo>
                    <a:pt x="37" y="283"/>
                  </a:lnTo>
                  <a:lnTo>
                    <a:pt x="29" y="294"/>
                  </a:lnTo>
                  <a:lnTo>
                    <a:pt x="22" y="304"/>
                  </a:lnTo>
                  <a:lnTo>
                    <a:pt x="14" y="317"/>
                  </a:lnTo>
                  <a:lnTo>
                    <a:pt x="8" y="331"/>
                  </a:lnTo>
                  <a:lnTo>
                    <a:pt x="3" y="343"/>
                  </a:lnTo>
                  <a:lnTo>
                    <a:pt x="1" y="357"/>
                  </a:lnTo>
                  <a:lnTo>
                    <a:pt x="0" y="362"/>
                  </a:lnTo>
                  <a:lnTo>
                    <a:pt x="0" y="366"/>
                  </a:lnTo>
                  <a:lnTo>
                    <a:pt x="0" y="372"/>
                  </a:lnTo>
                  <a:lnTo>
                    <a:pt x="1" y="377"/>
                  </a:lnTo>
                  <a:lnTo>
                    <a:pt x="1" y="380"/>
                  </a:lnTo>
                  <a:lnTo>
                    <a:pt x="2" y="382"/>
                  </a:lnTo>
                  <a:lnTo>
                    <a:pt x="3" y="386"/>
                  </a:lnTo>
                  <a:lnTo>
                    <a:pt x="4" y="389"/>
                  </a:lnTo>
                  <a:lnTo>
                    <a:pt x="13" y="409"/>
                  </a:lnTo>
                  <a:lnTo>
                    <a:pt x="21" y="427"/>
                  </a:lnTo>
                  <a:lnTo>
                    <a:pt x="30" y="446"/>
                  </a:lnTo>
                  <a:lnTo>
                    <a:pt x="38" y="463"/>
                  </a:lnTo>
                  <a:lnTo>
                    <a:pt x="44" y="473"/>
                  </a:lnTo>
                  <a:lnTo>
                    <a:pt x="48" y="483"/>
                  </a:lnTo>
                  <a:lnTo>
                    <a:pt x="52" y="490"/>
                  </a:lnTo>
                  <a:lnTo>
                    <a:pt x="54" y="495"/>
                  </a:lnTo>
                  <a:lnTo>
                    <a:pt x="56" y="502"/>
                  </a:lnTo>
                  <a:lnTo>
                    <a:pt x="61" y="513"/>
                  </a:lnTo>
                  <a:lnTo>
                    <a:pt x="66" y="525"/>
                  </a:lnTo>
                  <a:lnTo>
                    <a:pt x="71" y="538"/>
                  </a:lnTo>
                  <a:lnTo>
                    <a:pt x="78" y="551"/>
                  </a:lnTo>
                  <a:lnTo>
                    <a:pt x="84" y="563"/>
                  </a:lnTo>
                  <a:lnTo>
                    <a:pt x="90" y="574"/>
                  </a:lnTo>
                  <a:lnTo>
                    <a:pt x="95" y="581"/>
                  </a:lnTo>
                  <a:lnTo>
                    <a:pt x="101" y="589"/>
                  </a:lnTo>
                  <a:lnTo>
                    <a:pt x="109" y="600"/>
                  </a:lnTo>
                  <a:lnTo>
                    <a:pt x="117" y="614"/>
                  </a:lnTo>
                  <a:lnTo>
                    <a:pt x="125" y="630"/>
                  </a:lnTo>
                  <a:lnTo>
                    <a:pt x="134" y="646"/>
                  </a:lnTo>
                  <a:lnTo>
                    <a:pt x="140" y="660"/>
                  </a:lnTo>
                  <a:lnTo>
                    <a:pt x="146" y="673"/>
                  </a:lnTo>
                  <a:lnTo>
                    <a:pt x="148" y="682"/>
                  </a:lnTo>
                  <a:lnTo>
                    <a:pt x="151" y="699"/>
                  </a:lnTo>
                  <a:lnTo>
                    <a:pt x="153" y="721"/>
                  </a:lnTo>
                  <a:lnTo>
                    <a:pt x="154" y="742"/>
                  </a:lnTo>
                  <a:lnTo>
                    <a:pt x="154" y="757"/>
                  </a:lnTo>
                  <a:lnTo>
                    <a:pt x="163" y="766"/>
                  </a:lnTo>
                  <a:lnTo>
                    <a:pt x="173" y="773"/>
                  </a:lnTo>
                  <a:lnTo>
                    <a:pt x="181" y="780"/>
                  </a:lnTo>
                  <a:lnTo>
                    <a:pt x="188" y="784"/>
                  </a:lnTo>
                  <a:lnTo>
                    <a:pt x="196" y="788"/>
                  </a:lnTo>
                  <a:lnTo>
                    <a:pt x="203" y="791"/>
                  </a:lnTo>
                  <a:lnTo>
                    <a:pt x="210" y="794"/>
                  </a:lnTo>
                  <a:lnTo>
                    <a:pt x="216" y="795"/>
                  </a:lnTo>
                  <a:lnTo>
                    <a:pt x="222" y="796"/>
                  </a:lnTo>
                  <a:lnTo>
                    <a:pt x="229" y="797"/>
                  </a:lnTo>
                  <a:lnTo>
                    <a:pt x="235" y="798"/>
                  </a:lnTo>
                  <a:lnTo>
                    <a:pt x="241" y="801"/>
                  </a:lnTo>
                  <a:lnTo>
                    <a:pt x="251" y="803"/>
                  </a:lnTo>
                  <a:lnTo>
                    <a:pt x="266" y="803"/>
                  </a:lnTo>
                  <a:lnTo>
                    <a:pt x="282" y="802"/>
                  </a:lnTo>
                  <a:lnTo>
                    <a:pt x="299" y="799"/>
                  </a:lnTo>
                  <a:lnTo>
                    <a:pt x="317" y="797"/>
                  </a:lnTo>
                  <a:lnTo>
                    <a:pt x="331" y="795"/>
                  </a:lnTo>
                  <a:lnTo>
                    <a:pt x="342" y="792"/>
                  </a:lnTo>
                  <a:lnTo>
                    <a:pt x="349" y="791"/>
                  </a:lnTo>
                  <a:lnTo>
                    <a:pt x="349" y="775"/>
                  </a:lnTo>
                  <a:lnTo>
                    <a:pt x="347" y="757"/>
                  </a:lnTo>
                  <a:lnTo>
                    <a:pt x="344" y="739"/>
                  </a:lnTo>
                  <a:lnTo>
                    <a:pt x="343" y="724"/>
                  </a:lnTo>
                  <a:close/>
                </a:path>
              </a:pathLst>
            </a:custGeom>
            <a:solidFill>
              <a:srgbClr val="0066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749" name="Freeform 111"/>
            <p:cNvSpPr>
              <a:spLocks/>
            </p:cNvSpPr>
            <p:nvPr/>
          </p:nvSpPr>
          <p:spPr bwMode="auto">
            <a:xfrm>
              <a:off x="1737" y="3753"/>
              <a:ext cx="10" cy="47"/>
            </a:xfrm>
            <a:custGeom>
              <a:avLst/>
              <a:gdLst>
                <a:gd name="T0" fmla="*/ 1 w 16"/>
                <a:gd name="T1" fmla="*/ 0 h 65"/>
                <a:gd name="T2" fmla="*/ 0 w 16"/>
                <a:gd name="T3" fmla="*/ 1 h 65"/>
                <a:gd name="T4" fmla="*/ 1 w 16"/>
                <a:gd name="T5" fmla="*/ 1 h 65"/>
                <a:gd name="T6" fmla="*/ 1 w 16"/>
                <a:gd name="T7" fmla="*/ 1 h 65"/>
                <a:gd name="T8" fmla="*/ 1 w 16"/>
                <a:gd name="T9" fmla="*/ 1 h 65"/>
                <a:gd name="T10" fmla="*/ 1 w 16"/>
                <a:gd name="T11" fmla="*/ 1 h 65"/>
                <a:gd name="T12" fmla="*/ 1 w 16"/>
                <a:gd name="T13" fmla="*/ 1 h 65"/>
                <a:gd name="T14" fmla="*/ 1 w 16"/>
                <a:gd name="T15" fmla="*/ 1 h 65"/>
                <a:gd name="T16" fmla="*/ 1 w 16"/>
                <a:gd name="T17" fmla="*/ 1 h 65"/>
                <a:gd name="T18" fmla="*/ 1 w 16"/>
                <a:gd name="T19" fmla="*/ 1 h 65"/>
                <a:gd name="T20" fmla="*/ 1 w 16"/>
                <a:gd name="T21" fmla="*/ 1 h 65"/>
                <a:gd name="T22" fmla="*/ 1 w 16"/>
                <a:gd name="T23" fmla="*/ 1 h 65"/>
                <a:gd name="T24" fmla="*/ 1 w 16"/>
                <a:gd name="T25" fmla="*/ 1 h 65"/>
                <a:gd name="T26" fmla="*/ 1 w 16"/>
                <a:gd name="T27" fmla="*/ 1 h 65"/>
                <a:gd name="T28" fmla="*/ 1 w 16"/>
                <a:gd name="T29" fmla="*/ 0 h 65"/>
                <a:gd name="T30" fmla="*/ 1 w 16"/>
                <a:gd name="T31" fmla="*/ 1 h 65"/>
                <a:gd name="T32" fmla="*/ 0 w 16"/>
                <a:gd name="T33" fmla="*/ 1 h 65"/>
                <a:gd name="T34" fmla="*/ 1 w 16"/>
                <a:gd name="T35" fmla="*/ 0 h 6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6"/>
                <a:gd name="T55" fmla="*/ 0 h 65"/>
                <a:gd name="T56" fmla="*/ 16 w 16"/>
                <a:gd name="T57" fmla="*/ 65 h 6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6" h="65">
                  <a:moveTo>
                    <a:pt x="3" y="0"/>
                  </a:moveTo>
                  <a:lnTo>
                    <a:pt x="0" y="3"/>
                  </a:lnTo>
                  <a:lnTo>
                    <a:pt x="3" y="22"/>
                  </a:lnTo>
                  <a:lnTo>
                    <a:pt x="7" y="39"/>
                  </a:lnTo>
                  <a:lnTo>
                    <a:pt x="7" y="54"/>
                  </a:lnTo>
                  <a:lnTo>
                    <a:pt x="8" y="65"/>
                  </a:lnTo>
                  <a:lnTo>
                    <a:pt x="15" y="65"/>
                  </a:lnTo>
                  <a:lnTo>
                    <a:pt x="16" y="54"/>
                  </a:lnTo>
                  <a:lnTo>
                    <a:pt x="13" y="39"/>
                  </a:lnTo>
                  <a:lnTo>
                    <a:pt x="10" y="22"/>
                  </a:lnTo>
                  <a:lnTo>
                    <a:pt x="7" y="3"/>
                  </a:lnTo>
                  <a:lnTo>
                    <a:pt x="3" y="7"/>
                  </a:lnTo>
                  <a:lnTo>
                    <a:pt x="7" y="3"/>
                  </a:lnTo>
                  <a:lnTo>
                    <a:pt x="5" y="1"/>
                  </a:lnTo>
                  <a:lnTo>
                    <a:pt x="3" y="0"/>
                  </a:lnTo>
                  <a:lnTo>
                    <a:pt x="1" y="1"/>
                  </a:lnTo>
                  <a:lnTo>
                    <a:pt x="0" y="3"/>
                  </a:lnTo>
                  <a:lnTo>
                    <a:pt x="3"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750" name="Freeform 112"/>
            <p:cNvSpPr>
              <a:spLocks/>
            </p:cNvSpPr>
            <p:nvPr/>
          </p:nvSpPr>
          <p:spPr bwMode="auto">
            <a:xfrm>
              <a:off x="1740" y="3746"/>
              <a:ext cx="19" cy="11"/>
            </a:xfrm>
            <a:custGeom>
              <a:avLst/>
              <a:gdLst>
                <a:gd name="T0" fmla="*/ 1 w 31"/>
                <a:gd name="T1" fmla="*/ 0 h 18"/>
                <a:gd name="T2" fmla="*/ 1 w 31"/>
                <a:gd name="T3" fmla="*/ 0 h 18"/>
                <a:gd name="T4" fmla="*/ 1 w 31"/>
                <a:gd name="T5" fmla="*/ 1 h 18"/>
                <a:gd name="T6" fmla="*/ 1 w 31"/>
                <a:gd name="T7" fmla="*/ 1 h 18"/>
                <a:gd name="T8" fmla="*/ 1 w 31"/>
                <a:gd name="T9" fmla="*/ 1 h 18"/>
                <a:gd name="T10" fmla="*/ 0 w 31"/>
                <a:gd name="T11" fmla="*/ 1 h 18"/>
                <a:gd name="T12" fmla="*/ 0 w 31"/>
                <a:gd name="T13" fmla="*/ 1 h 18"/>
                <a:gd name="T14" fmla="*/ 1 w 31"/>
                <a:gd name="T15" fmla="*/ 1 h 18"/>
                <a:gd name="T16" fmla="*/ 1 w 31"/>
                <a:gd name="T17" fmla="*/ 1 h 18"/>
                <a:gd name="T18" fmla="*/ 1 w 31"/>
                <a:gd name="T19" fmla="*/ 1 h 18"/>
                <a:gd name="T20" fmla="*/ 1 w 31"/>
                <a:gd name="T21" fmla="*/ 1 h 18"/>
                <a:gd name="T22" fmla="*/ 1 w 31"/>
                <a:gd name="T23" fmla="*/ 1 h 18"/>
                <a:gd name="T24" fmla="*/ 1 w 31"/>
                <a:gd name="T25" fmla="*/ 1 h 18"/>
                <a:gd name="T26" fmla="*/ 1 w 31"/>
                <a:gd name="T27" fmla="*/ 1 h 18"/>
                <a:gd name="T28" fmla="*/ 1 w 31"/>
                <a:gd name="T29" fmla="*/ 1 h 18"/>
                <a:gd name="T30" fmla="*/ 1 w 31"/>
                <a:gd name="T31" fmla="*/ 0 h 18"/>
                <a:gd name="T32" fmla="*/ 1 w 31"/>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1"/>
                <a:gd name="T52" fmla="*/ 0 h 18"/>
                <a:gd name="T53" fmla="*/ 31 w 31"/>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1" h="18">
                  <a:moveTo>
                    <a:pt x="24" y="0"/>
                  </a:moveTo>
                  <a:lnTo>
                    <a:pt x="24" y="0"/>
                  </a:lnTo>
                  <a:lnTo>
                    <a:pt x="20" y="4"/>
                  </a:lnTo>
                  <a:lnTo>
                    <a:pt x="13" y="7"/>
                  </a:lnTo>
                  <a:lnTo>
                    <a:pt x="6" y="10"/>
                  </a:lnTo>
                  <a:lnTo>
                    <a:pt x="0" y="11"/>
                  </a:lnTo>
                  <a:lnTo>
                    <a:pt x="0" y="18"/>
                  </a:lnTo>
                  <a:lnTo>
                    <a:pt x="6" y="17"/>
                  </a:lnTo>
                  <a:lnTo>
                    <a:pt x="15" y="14"/>
                  </a:lnTo>
                  <a:lnTo>
                    <a:pt x="22" y="11"/>
                  </a:lnTo>
                  <a:lnTo>
                    <a:pt x="29" y="7"/>
                  </a:lnTo>
                  <a:lnTo>
                    <a:pt x="31" y="5"/>
                  </a:lnTo>
                  <a:lnTo>
                    <a:pt x="30" y="2"/>
                  </a:lnTo>
                  <a:lnTo>
                    <a:pt x="28" y="0"/>
                  </a:lnTo>
                  <a:lnTo>
                    <a:pt x="24"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751" name="Freeform 113"/>
            <p:cNvSpPr>
              <a:spLocks/>
            </p:cNvSpPr>
            <p:nvPr/>
          </p:nvSpPr>
          <p:spPr bwMode="auto">
            <a:xfrm>
              <a:off x="1754" y="3740"/>
              <a:ext cx="11" cy="10"/>
            </a:xfrm>
            <a:custGeom>
              <a:avLst/>
              <a:gdLst>
                <a:gd name="T0" fmla="*/ 1 w 19"/>
                <a:gd name="T1" fmla="*/ 1 h 15"/>
                <a:gd name="T2" fmla="*/ 1 w 19"/>
                <a:gd name="T3" fmla="*/ 0 h 15"/>
                <a:gd name="T4" fmla="*/ 1 w 19"/>
                <a:gd name="T5" fmla="*/ 1 h 15"/>
                <a:gd name="T6" fmla="*/ 1 w 19"/>
                <a:gd name="T7" fmla="*/ 1 h 15"/>
                <a:gd name="T8" fmla="*/ 1 w 19"/>
                <a:gd name="T9" fmla="*/ 1 h 15"/>
                <a:gd name="T10" fmla="*/ 0 w 19"/>
                <a:gd name="T11" fmla="*/ 1 h 15"/>
                <a:gd name="T12" fmla="*/ 1 w 19"/>
                <a:gd name="T13" fmla="*/ 1 h 15"/>
                <a:gd name="T14" fmla="*/ 1 w 19"/>
                <a:gd name="T15" fmla="*/ 1 h 15"/>
                <a:gd name="T16" fmla="*/ 1 w 19"/>
                <a:gd name="T17" fmla="*/ 1 h 15"/>
                <a:gd name="T18" fmla="*/ 1 w 19"/>
                <a:gd name="T19" fmla="*/ 1 h 15"/>
                <a:gd name="T20" fmla="*/ 1 w 19"/>
                <a:gd name="T21" fmla="*/ 1 h 15"/>
                <a:gd name="T22" fmla="*/ 1 w 19"/>
                <a:gd name="T23" fmla="*/ 1 h 15"/>
                <a:gd name="T24" fmla="*/ 1 w 19"/>
                <a:gd name="T25" fmla="*/ 1 h 15"/>
                <a:gd name="T26" fmla="*/ 1 w 19"/>
                <a:gd name="T27" fmla="*/ 1 h 15"/>
                <a:gd name="T28" fmla="*/ 1 w 19"/>
                <a:gd name="T29" fmla="*/ 1 h 15"/>
                <a:gd name="T30" fmla="*/ 1 w 19"/>
                <a:gd name="T31" fmla="*/ 0 h 15"/>
                <a:gd name="T32" fmla="*/ 1 w 19"/>
                <a:gd name="T33" fmla="*/ 0 h 15"/>
                <a:gd name="T34" fmla="*/ 1 w 19"/>
                <a:gd name="T35" fmla="*/ 1 h 1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9"/>
                <a:gd name="T55" fmla="*/ 0 h 15"/>
                <a:gd name="T56" fmla="*/ 19 w 19"/>
                <a:gd name="T57" fmla="*/ 15 h 1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9" h="15">
                  <a:moveTo>
                    <a:pt x="11" y="4"/>
                  </a:moveTo>
                  <a:lnTo>
                    <a:pt x="12" y="0"/>
                  </a:lnTo>
                  <a:lnTo>
                    <a:pt x="8" y="3"/>
                  </a:lnTo>
                  <a:lnTo>
                    <a:pt x="6" y="4"/>
                  </a:lnTo>
                  <a:lnTo>
                    <a:pt x="4" y="6"/>
                  </a:lnTo>
                  <a:lnTo>
                    <a:pt x="0" y="8"/>
                  </a:lnTo>
                  <a:lnTo>
                    <a:pt x="5" y="15"/>
                  </a:lnTo>
                  <a:lnTo>
                    <a:pt x="8" y="13"/>
                  </a:lnTo>
                  <a:lnTo>
                    <a:pt x="11" y="11"/>
                  </a:lnTo>
                  <a:lnTo>
                    <a:pt x="13" y="10"/>
                  </a:lnTo>
                  <a:lnTo>
                    <a:pt x="16" y="7"/>
                  </a:lnTo>
                  <a:lnTo>
                    <a:pt x="18" y="4"/>
                  </a:lnTo>
                  <a:lnTo>
                    <a:pt x="16" y="7"/>
                  </a:lnTo>
                  <a:lnTo>
                    <a:pt x="19" y="5"/>
                  </a:lnTo>
                  <a:lnTo>
                    <a:pt x="18" y="2"/>
                  </a:lnTo>
                  <a:lnTo>
                    <a:pt x="15" y="0"/>
                  </a:lnTo>
                  <a:lnTo>
                    <a:pt x="12" y="0"/>
                  </a:lnTo>
                  <a:lnTo>
                    <a:pt x="11" y="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752" name="Freeform 114"/>
            <p:cNvSpPr>
              <a:spLocks/>
            </p:cNvSpPr>
            <p:nvPr/>
          </p:nvSpPr>
          <p:spPr bwMode="auto">
            <a:xfrm>
              <a:off x="1733" y="3557"/>
              <a:ext cx="32" cy="184"/>
            </a:xfrm>
            <a:custGeom>
              <a:avLst/>
              <a:gdLst>
                <a:gd name="T0" fmla="*/ 1 w 53"/>
                <a:gd name="T1" fmla="*/ 1 h 259"/>
                <a:gd name="T2" fmla="*/ 0 w 53"/>
                <a:gd name="T3" fmla="*/ 1 h 259"/>
                <a:gd name="T4" fmla="*/ 1 w 53"/>
                <a:gd name="T5" fmla="*/ 1 h 259"/>
                <a:gd name="T6" fmla="*/ 1 w 53"/>
                <a:gd name="T7" fmla="*/ 1 h 259"/>
                <a:gd name="T8" fmla="*/ 1 w 53"/>
                <a:gd name="T9" fmla="*/ 1 h 259"/>
                <a:gd name="T10" fmla="*/ 1 w 53"/>
                <a:gd name="T11" fmla="*/ 1 h 259"/>
                <a:gd name="T12" fmla="*/ 1 w 53"/>
                <a:gd name="T13" fmla="*/ 1 h 259"/>
                <a:gd name="T14" fmla="*/ 1 w 53"/>
                <a:gd name="T15" fmla="*/ 1 h 259"/>
                <a:gd name="T16" fmla="*/ 1 w 53"/>
                <a:gd name="T17" fmla="*/ 2 h 259"/>
                <a:gd name="T18" fmla="*/ 1 w 53"/>
                <a:gd name="T19" fmla="*/ 2 h 259"/>
                <a:gd name="T20" fmla="*/ 1 w 53"/>
                <a:gd name="T21" fmla="*/ 2 h 259"/>
                <a:gd name="T22" fmla="*/ 1 w 53"/>
                <a:gd name="T23" fmla="*/ 2 h 259"/>
                <a:gd name="T24" fmla="*/ 1 w 53"/>
                <a:gd name="T25" fmla="*/ 1 h 259"/>
                <a:gd name="T26" fmla="*/ 1 w 53"/>
                <a:gd name="T27" fmla="*/ 1 h 259"/>
                <a:gd name="T28" fmla="*/ 1 w 53"/>
                <a:gd name="T29" fmla="*/ 1 h 259"/>
                <a:gd name="T30" fmla="*/ 1 w 53"/>
                <a:gd name="T31" fmla="*/ 1 h 259"/>
                <a:gd name="T32" fmla="*/ 1 w 53"/>
                <a:gd name="T33" fmla="*/ 1 h 259"/>
                <a:gd name="T34" fmla="*/ 1 w 53"/>
                <a:gd name="T35" fmla="*/ 1 h 259"/>
                <a:gd name="T36" fmla="*/ 1 w 53"/>
                <a:gd name="T37" fmla="*/ 1 h 259"/>
                <a:gd name="T38" fmla="*/ 1 w 53"/>
                <a:gd name="T39" fmla="*/ 1 h 259"/>
                <a:gd name="T40" fmla="*/ 1 w 53"/>
                <a:gd name="T41" fmla="*/ 1 h 259"/>
                <a:gd name="T42" fmla="*/ 1 w 53"/>
                <a:gd name="T43" fmla="*/ 0 h 259"/>
                <a:gd name="T44" fmla="*/ 1 w 53"/>
                <a:gd name="T45" fmla="*/ 1 h 259"/>
                <a:gd name="T46" fmla="*/ 0 w 53"/>
                <a:gd name="T47" fmla="*/ 1 h 259"/>
                <a:gd name="T48" fmla="*/ 0 w 53"/>
                <a:gd name="T49" fmla="*/ 1 h 259"/>
                <a:gd name="T50" fmla="*/ 1 w 53"/>
                <a:gd name="T51" fmla="*/ 1 h 25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3"/>
                <a:gd name="T79" fmla="*/ 0 h 259"/>
                <a:gd name="T80" fmla="*/ 53 w 53"/>
                <a:gd name="T81" fmla="*/ 259 h 25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3" h="259">
                  <a:moveTo>
                    <a:pt x="1" y="1"/>
                  </a:moveTo>
                  <a:lnTo>
                    <a:pt x="0" y="7"/>
                  </a:lnTo>
                  <a:lnTo>
                    <a:pt x="4" y="17"/>
                  </a:lnTo>
                  <a:lnTo>
                    <a:pt x="10" y="39"/>
                  </a:lnTo>
                  <a:lnTo>
                    <a:pt x="18" y="68"/>
                  </a:lnTo>
                  <a:lnTo>
                    <a:pt x="25" y="102"/>
                  </a:lnTo>
                  <a:lnTo>
                    <a:pt x="32" y="141"/>
                  </a:lnTo>
                  <a:lnTo>
                    <a:pt x="38" y="182"/>
                  </a:lnTo>
                  <a:lnTo>
                    <a:pt x="43" y="221"/>
                  </a:lnTo>
                  <a:lnTo>
                    <a:pt x="46" y="259"/>
                  </a:lnTo>
                  <a:lnTo>
                    <a:pt x="53" y="259"/>
                  </a:lnTo>
                  <a:lnTo>
                    <a:pt x="50" y="221"/>
                  </a:lnTo>
                  <a:lnTo>
                    <a:pt x="45" y="182"/>
                  </a:lnTo>
                  <a:lnTo>
                    <a:pt x="39" y="141"/>
                  </a:lnTo>
                  <a:lnTo>
                    <a:pt x="32" y="102"/>
                  </a:lnTo>
                  <a:lnTo>
                    <a:pt x="25" y="68"/>
                  </a:lnTo>
                  <a:lnTo>
                    <a:pt x="17" y="37"/>
                  </a:lnTo>
                  <a:lnTo>
                    <a:pt x="11" y="15"/>
                  </a:lnTo>
                  <a:lnTo>
                    <a:pt x="7" y="2"/>
                  </a:lnTo>
                  <a:lnTo>
                    <a:pt x="5" y="8"/>
                  </a:lnTo>
                  <a:lnTo>
                    <a:pt x="7" y="2"/>
                  </a:lnTo>
                  <a:lnTo>
                    <a:pt x="4" y="0"/>
                  </a:lnTo>
                  <a:lnTo>
                    <a:pt x="2" y="1"/>
                  </a:lnTo>
                  <a:lnTo>
                    <a:pt x="0" y="3"/>
                  </a:lnTo>
                  <a:lnTo>
                    <a:pt x="0" y="7"/>
                  </a:lnTo>
                  <a:lnTo>
                    <a:pt x="1" y="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753" name="Freeform 115"/>
            <p:cNvSpPr>
              <a:spLocks/>
            </p:cNvSpPr>
            <p:nvPr/>
          </p:nvSpPr>
          <p:spPr bwMode="auto">
            <a:xfrm>
              <a:off x="1734" y="3526"/>
              <a:ext cx="57" cy="36"/>
            </a:xfrm>
            <a:custGeom>
              <a:avLst/>
              <a:gdLst>
                <a:gd name="T0" fmla="*/ 1 w 93"/>
                <a:gd name="T1" fmla="*/ 0 h 51"/>
                <a:gd name="T2" fmla="*/ 1 w 93"/>
                <a:gd name="T3" fmla="*/ 0 h 51"/>
                <a:gd name="T4" fmla="*/ 1 w 93"/>
                <a:gd name="T5" fmla="*/ 1 h 51"/>
                <a:gd name="T6" fmla="*/ 1 w 93"/>
                <a:gd name="T7" fmla="*/ 1 h 51"/>
                <a:gd name="T8" fmla="*/ 1 w 93"/>
                <a:gd name="T9" fmla="*/ 1 h 51"/>
                <a:gd name="T10" fmla="*/ 1 w 93"/>
                <a:gd name="T11" fmla="*/ 1 h 51"/>
                <a:gd name="T12" fmla="*/ 1 w 93"/>
                <a:gd name="T13" fmla="*/ 1 h 51"/>
                <a:gd name="T14" fmla="*/ 1 w 93"/>
                <a:gd name="T15" fmla="*/ 1 h 51"/>
                <a:gd name="T16" fmla="*/ 1 w 93"/>
                <a:gd name="T17" fmla="*/ 1 h 51"/>
                <a:gd name="T18" fmla="*/ 0 w 93"/>
                <a:gd name="T19" fmla="*/ 1 h 51"/>
                <a:gd name="T20" fmla="*/ 1 w 93"/>
                <a:gd name="T21" fmla="*/ 1 h 51"/>
                <a:gd name="T22" fmla="*/ 1 w 93"/>
                <a:gd name="T23" fmla="*/ 1 h 51"/>
                <a:gd name="T24" fmla="*/ 1 w 93"/>
                <a:gd name="T25" fmla="*/ 1 h 51"/>
                <a:gd name="T26" fmla="*/ 1 w 93"/>
                <a:gd name="T27" fmla="*/ 1 h 51"/>
                <a:gd name="T28" fmla="*/ 1 w 93"/>
                <a:gd name="T29" fmla="*/ 1 h 51"/>
                <a:gd name="T30" fmla="*/ 1 w 93"/>
                <a:gd name="T31" fmla="*/ 1 h 51"/>
                <a:gd name="T32" fmla="*/ 1 w 93"/>
                <a:gd name="T33" fmla="*/ 1 h 51"/>
                <a:gd name="T34" fmla="*/ 1 w 93"/>
                <a:gd name="T35" fmla="*/ 1 h 51"/>
                <a:gd name="T36" fmla="*/ 1 w 93"/>
                <a:gd name="T37" fmla="*/ 1 h 51"/>
                <a:gd name="T38" fmla="*/ 1 w 93"/>
                <a:gd name="T39" fmla="*/ 1 h 51"/>
                <a:gd name="T40" fmla="*/ 1 w 93"/>
                <a:gd name="T41" fmla="*/ 0 h 5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3"/>
                <a:gd name="T64" fmla="*/ 0 h 51"/>
                <a:gd name="T65" fmla="*/ 93 w 93"/>
                <a:gd name="T66" fmla="*/ 51 h 5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3" h="51">
                  <a:moveTo>
                    <a:pt x="91" y="0"/>
                  </a:moveTo>
                  <a:lnTo>
                    <a:pt x="91" y="0"/>
                  </a:lnTo>
                  <a:lnTo>
                    <a:pt x="82" y="5"/>
                  </a:lnTo>
                  <a:lnTo>
                    <a:pt x="70" y="9"/>
                  </a:lnTo>
                  <a:lnTo>
                    <a:pt x="59" y="15"/>
                  </a:lnTo>
                  <a:lnTo>
                    <a:pt x="46" y="21"/>
                  </a:lnTo>
                  <a:lnTo>
                    <a:pt x="33" y="27"/>
                  </a:lnTo>
                  <a:lnTo>
                    <a:pt x="22" y="32"/>
                  </a:lnTo>
                  <a:lnTo>
                    <a:pt x="10" y="38"/>
                  </a:lnTo>
                  <a:lnTo>
                    <a:pt x="0" y="44"/>
                  </a:lnTo>
                  <a:lnTo>
                    <a:pt x="4" y="51"/>
                  </a:lnTo>
                  <a:lnTo>
                    <a:pt x="12" y="45"/>
                  </a:lnTo>
                  <a:lnTo>
                    <a:pt x="24" y="39"/>
                  </a:lnTo>
                  <a:lnTo>
                    <a:pt x="35" y="34"/>
                  </a:lnTo>
                  <a:lnTo>
                    <a:pt x="48" y="28"/>
                  </a:lnTo>
                  <a:lnTo>
                    <a:pt x="61" y="22"/>
                  </a:lnTo>
                  <a:lnTo>
                    <a:pt x="72" y="16"/>
                  </a:lnTo>
                  <a:lnTo>
                    <a:pt x="84" y="12"/>
                  </a:lnTo>
                  <a:lnTo>
                    <a:pt x="93" y="7"/>
                  </a:lnTo>
                  <a:lnTo>
                    <a:pt x="91"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754" name="Freeform 116"/>
            <p:cNvSpPr>
              <a:spLocks/>
            </p:cNvSpPr>
            <p:nvPr/>
          </p:nvSpPr>
          <p:spPr bwMode="auto">
            <a:xfrm>
              <a:off x="1788" y="3512"/>
              <a:ext cx="31" cy="19"/>
            </a:xfrm>
            <a:custGeom>
              <a:avLst/>
              <a:gdLst>
                <a:gd name="T0" fmla="*/ 1 w 48"/>
                <a:gd name="T1" fmla="*/ 0 h 26"/>
                <a:gd name="T2" fmla="*/ 1 w 48"/>
                <a:gd name="T3" fmla="*/ 0 h 26"/>
                <a:gd name="T4" fmla="*/ 1 w 48"/>
                <a:gd name="T5" fmla="*/ 1 h 26"/>
                <a:gd name="T6" fmla="*/ 1 w 48"/>
                <a:gd name="T7" fmla="*/ 1 h 26"/>
                <a:gd name="T8" fmla="*/ 1 w 48"/>
                <a:gd name="T9" fmla="*/ 1 h 26"/>
                <a:gd name="T10" fmla="*/ 1 w 48"/>
                <a:gd name="T11" fmla="*/ 1 h 26"/>
                <a:gd name="T12" fmla="*/ 1 w 48"/>
                <a:gd name="T13" fmla="*/ 1 h 26"/>
                <a:gd name="T14" fmla="*/ 1 w 48"/>
                <a:gd name="T15" fmla="*/ 1 h 26"/>
                <a:gd name="T16" fmla="*/ 1 w 48"/>
                <a:gd name="T17" fmla="*/ 1 h 26"/>
                <a:gd name="T18" fmla="*/ 0 w 48"/>
                <a:gd name="T19" fmla="*/ 1 h 26"/>
                <a:gd name="T20" fmla="*/ 1 w 48"/>
                <a:gd name="T21" fmla="*/ 1 h 26"/>
                <a:gd name="T22" fmla="*/ 1 w 48"/>
                <a:gd name="T23" fmla="*/ 1 h 26"/>
                <a:gd name="T24" fmla="*/ 1 w 48"/>
                <a:gd name="T25" fmla="*/ 1 h 26"/>
                <a:gd name="T26" fmla="*/ 1 w 48"/>
                <a:gd name="T27" fmla="*/ 1 h 26"/>
                <a:gd name="T28" fmla="*/ 1 w 48"/>
                <a:gd name="T29" fmla="*/ 1 h 26"/>
                <a:gd name="T30" fmla="*/ 1 w 48"/>
                <a:gd name="T31" fmla="*/ 1 h 26"/>
                <a:gd name="T32" fmla="*/ 1 w 48"/>
                <a:gd name="T33" fmla="*/ 1 h 26"/>
                <a:gd name="T34" fmla="*/ 1 w 48"/>
                <a:gd name="T35" fmla="*/ 1 h 26"/>
                <a:gd name="T36" fmla="*/ 1 w 48"/>
                <a:gd name="T37" fmla="*/ 1 h 26"/>
                <a:gd name="T38" fmla="*/ 1 w 48"/>
                <a:gd name="T39" fmla="*/ 1 h 26"/>
                <a:gd name="T40" fmla="*/ 1 w 48"/>
                <a:gd name="T41" fmla="*/ 0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8"/>
                <a:gd name="T64" fmla="*/ 0 h 26"/>
                <a:gd name="T65" fmla="*/ 48 w 48"/>
                <a:gd name="T66" fmla="*/ 26 h 2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8" h="26">
                  <a:moveTo>
                    <a:pt x="46" y="0"/>
                  </a:moveTo>
                  <a:lnTo>
                    <a:pt x="46" y="0"/>
                  </a:lnTo>
                  <a:lnTo>
                    <a:pt x="40" y="2"/>
                  </a:lnTo>
                  <a:lnTo>
                    <a:pt x="34" y="4"/>
                  </a:lnTo>
                  <a:lnTo>
                    <a:pt x="29" y="7"/>
                  </a:lnTo>
                  <a:lnTo>
                    <a:pt x="22" y="9"/>
                  </a:lnTo>
                  <a:lnTo>
                    <a:pt x="16" y="12"/>
                  </a:lnTo>
                  <a:lnTo>
                    <a:pt x="10" y="15"/>
                  </a:lnTo>
                  <a:lnTo>
                    <a:pt x="4" y="17"/>
                  </a:lnTo>
                  <a:lnTo>
                    <a:pt x="0" y="19"/>
                  </a:lnTo>
                  <a:lnTo>
                    <a:pt x="2" y="26"/>
                  </a:lnTo>
                  <a:lnTo>
                    <a:pt x="7" y="24"/>
                  </a:lnTo>
                  <a:lnTo>
                    <a:pt x="12" y="21"/>
                  </a:lnTo>
                  <a:lnTo>
                    <a:pt x="18" y="19"/>
                  </a:lnTo>
                  <a:lnTo>
                    <a:pt x="24" y="16"/>
                  </a:lnTo>
                  <a:lnTo>
                    <a:pt x="31" y="13"/>
                  </a:lnTo>
                  <a:lnTo>
                    <a:pt x="37" y="11"/>
                  </a:lnTo>
                  <a:lnTo>
                    <a:pt x="42" y="9"/>
                  </a:lnTo>
                  <a:lnTo>
                    <a:pt x="48" y="7"/>
                  </a:lnTo>
                  <a:lnTo>
                    <a:pt x="46"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755" name="Freeform 117"/>
            <p:cNvSpPr>
              <a:spLocks/>
            </p:cNvSpPr>
            <p:nvPr/>
          </p:nvSpPr>
          <p:spPr bwMode="auto">
            <a:xfrm>
              <a:off x="1816" y="3506"/>
              <a:ext cx="12" cy="10"/>
            </a:xfrm>
            <a:custGeom>
              <a:avLst/>
              <a:gdLst>
                <a:gd name="T0" fmla="*/ 1 w 19"/>
                <a:gd name="T1" fmla="*/ 0 h 15"/>
                <a:gd name="T2" fmla="*/ 1 w 19"/>
                <a:gd name="T3" fmla="*/ 0 h 15"/>
                <a:gd name="T4" fmla="*/ 1 w 19"/>
                <a:gd name="T5" fmla="*/ 1 h 15"/>
                <a:gd name="T6" fmla="*/ 1 w 19"/>
                <a:gd name="T7" fmla="*/ 1 h 15"/>
                <a:gd name="T8" fmla="*/ 1 w 19"/>
                <a:gd name="T9" fmla="*/ 1 h 15"/>
                <a:gd name="T10" fmla="*/ 0 w 19"/>
                <a:gd name="T11" fmla="*/ 1 h 15"/>
                <a:gd name="T12" fmla="*/ 1 w 19"/>
                <a:gd name="T13" fmla="*/ 1 h 15"/>
                <a:gd name="T14" fmla="*/ 1 w 19"/>
                <a:gd name="T15" fmla="*/ 1 h 15"/>
                <a:gd name="T16" fmla="*/ 1 w 19"/>
                <a:gd name="T17" fmla="*/ 1 h 15"/>
                <a:gd name="T18" fmla="*/ 1 w 19"/>
                <a:gd name="T19" fmla="*/ 1 h 15"/>
                <a:gd name="T20" fmla="*/ 1 w 19"/>
                <a:gd name="T21" fmla="*/ 1 h 15"/>
                <a:gd name="T22" fmla="*/ 1 w 19"/>
                <a:gd name="T23" fmla="*/ 1 h 15"/>
                <a:gd name="T24" fmla="*/ 1 w 19"/>
                <a:gd name="T25" fmla="*/ 0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15"/>
                <a:gd name="T41" fmla="*/ 19 w 19"/>
                <a:gd name="T42" fmla="*/ 15 h 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15">
                  <a:moveTo>
                    <a:pt x="18" y="0"/>
                  </a:moveTo>
                  <a:lnTo>
                    <a:pt x="17" y="0"/>
                  </a:lnTo>
                  <a:lnTo>
                    <a:pt x="15" y="1"/>
                  </a:lnTo>
                  <a:lnTo>
                    <a:pt x="13" y="2"/>
                  </a:lnTo>
                  <a:lnTo>
                    <a:pt x="8" y="4"/>
                  </a:lnTo>
                  <a:lnTo>
                    <a:pt x="0" y="8"/>
                  </a:lnTo>
                  <a:lnTo>
                    <a:pt x="2" y="15"/>
                  </a:lnTo>
                  <a:lnTo>
                    <a:pt x="10" y="11"/>
                  </a:lnTo>
                  <a:lnTo>
                    <a:pt x="15" y="9"/>
                  </a:lnTo>
                  <a:lnTo>
                    <a:pt x="17" y="8"/>
                  </a:lnTo>
                  <a:lnTo>
                    <a:pt x="19" y="6"/>
                  </a:lnTo>
                  <a:lnTo>
                    <a:pt x="18" y="6"/>
                  </a:lnTo>
                  <a:lnTo>
                    <a:pt x="18"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756" name="Freeform 118"/>
            <p:cNvSpPr>
              <a:spLocks/>
            </p:cNvSpPr>
            <p:nvPr/>
          </p:nvSpPr>
          <p:spPr bwMode="auto">
            <a:xfrm>
              <a:off x="1828" y="3485"/>
              <a:ext cx="42" cy="26"/>
            </a:xfrm>
            <a:custGeom>
              <a:avLst/>
              <a:gdLst>
                <a:gd name="T0" fmla="*/ 1 w 69"/>
                <a:gd name="T1" fmla="*/ 0 h 36"/>
                <a:gd name="T2" fmla="*/ 1 w 69"/>
                <a:gd name="T3" fmla="*/ 0 h 36"/>
                <a:gd name="T4" fmla="*/ 1 w 69"/>
                <a:gd name="T5" fmla="*/ 1 h 36"/>
                <a:gd name="T6" fmla="*/ 1 w 69"/>
                <a:gd name="T7" fmla="*/ 1 h 36"/>
                <a:gd name="T8" fmla="*/ 1 w 69"/>
                <a:gd name="T9" fmla="*/ 1 h 36"/>
                <a:gd name="T10" fmla="*/ 1 w 69"/>
                <a:gd name="T11" fmla="*/ 1 h 36"/>
                <a:gd name="T12" fmla="*/ 1 w 69"/>
                <a:gd name="T13" fmla="*/ 1 h 36"/>
                <a:gd name="T14" fmla="*/ 1 w 69"/>
                <a:gd name="T15" fmla="*/ 1 h 36"/>
                <a:gd name="T16" fmla="*/ 1 w 69"/>
                <a:gd name="T17" fmla="*/ 1 h 36"/>
                <a:gd name="T18" fmla="*/ 0 w 69"/>
                <a:gd name="T19" fmla="*/ 1 h 36"/>
                <a:gd name="T20" fmla="*/ 0 w 69"/>
                <a:gd name="T21" fmla="*/ 1 h 36"/>
                <a:gd name="T22" fmla="*/ 1 w 69"/>
                <a:gd name="T23" fmla="*/ 1 h 36"/>
                <a:gd name="T24" fmla="*/ 1 w 69"/>
                <a:gd name="T25" fmla="*/ 1 h 36"/>
                <a:gd name="T26" fmla="*/ 1 w 69"/>
                <a:gd name="T27" fmla="*/ 1 h 36"/>
                <a:gd name="T28" fmla="*/ 1 w 69"/>
                <a:gd name="T29" fmla="*/ 1 h 36"/>
                <a:gd name="T30" fmla="*/ 1 w 69"/>
                <a:gd name="T31" fmla="*/ 1 h 36"/>
                <a:gd name="T32" fmla="*/ 1 w 69"/>
                <a:gd name="T33" fmla="*/ 1 h 36"/>
                <a:gd name="T34" fmla="*/ 1 w 69"/>
                <a:gd name="T35" fmla="*/ 1 h 36"/>
                <a:gd name="T36" fmla="*/ 1 w 69"/>
                <a:gd name="T37" fmla="*/ 1 h 36"/>
                <a:gd name="T38" fmla="*/ 1 w 69"/>
                <a:gd name="T39" fmla="*/ 1 h 36"/>
                <a:gd name="T40" fmla="*/ 1 w 69"/>
                <a:gd name="T41" fmla="*/ 0 h 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
                <a:gd name="T64" fmla="*/ 0 h 36"/>
                <a:gd name="T65" fmla="*/ 69 w 69"/>
                <a:gd name="T66" fmla="*/ 36 h 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 h="36">
                  <a:moveTo>
                    <a:pt x="65" y="0"/>
                  </a:moveTo>
                  <a:lnTo>
                    <a:pt x="65" y="0"/>
                  </a:lnTo>
                  <a:lnTo>
                    <a:pt x="59" y="3"/>
                  </a:lnTo>
                  <a:lnTo>
                    <a:pt x="52" y="8"/>
                  </a:lnTo>
                  <a:lnTo>
                    <a:pt x="42" y="12"/>
                  </a:lnTo>
                  <a:lnTo>
                    <a:pt x="31" y="18"/>
                  </a:lnTo>
                  <a:lnTo>
                    <a:pt x="20" y="21"/>
                  </a:lnTo>
                  <a:lnTo>
                    <a:pt x="11" y="26"/>
                  </a:lnTo>
                  <a:lnTo>
                    <a:pt x="4" y="28"/>
                  </a:lnTo>
                  <a:lnTo>
                    <a:pt x="0" y="30"/>
                  </a:lnTo>
                  <a:lnTo>
                    <a:pt x="0" y="36"/>
                  </a:lnTo>
                  <a:lnTo>
                    <a:pt x="6" y="35"/>
                  </a:lnTo>
                  <a:lnTo>
                    <a:pt x="13" y="33"/>
                  </a:lnTo>
                  <a:lnTo>
                    <a:pt x="22" y="28"/>
                  </a:lnTo>
                  <a:lnTo>
                    <a:pt x="34" y="25"/>
                  </a:lnTo>
                  <a:lnTo>
                    <a:pt x="44" y="19"/>
                  </a:lnTo>
                  <a:lnTo>
                    <a:pt x="54" y="15"/>
                  </a:lnTo>
                  <a:lnTo>
                    <a:pt x="64" y="10"/>
                  </a:lnTo>
                  <a:lnTo>
                    <a:pt x="69" y="7"/>
                  </a:lnTo>
                  <a:lnTo>
                    <a:pt x="65"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757" name="Freeform 119"/>
            <p:cNvSpPr>
              <a:spLocks/>
            </p:cNvSpPr>
            <p:nvPr/>
          </p:nvSpPr>
          <p:spPr bwMode="auto">
            <a:xfrm>
              <a:off x="1867" y="3435"/>
              <a:ext cx="40" cy="54"/>
            </a:xfrm>
            <a:custGeom>
              <a:avLst/>
              <a:gdLst>
                <a:gd name="T0" fmla="*/ 1 w 65"/>
                <a:gd name="T1" fmla="*/ 0 h 76"/>
                <a:gd name="T2" fmla="*/ 1 w 65"/>
                <a:gd name="T3" fmla="*/ 0 h 76"/>
                <a:gd name="T4" fmla="*/ 1 w 65"/>
                <a:gd name="T5" fmla="*/ 1 h 76"/>
                <a:gd name="T6" fmla="*/ 1 w 65"/>
                <a:gd name="T7" fmla="*/ 1 h 76"/>
                <a:gd name="T8" fmla="*/ 1 w 65"/>
                <a:gd name="T9" fmla="*/ 1 h 76"/>
                <a:gd name="T10" fmla="*/ 1 w 65"/>
                <a:gd name="T11" fmla="*/ 1 h 76"/>
                <a:gd name="T12" fmla="*/ 1 w 65"/>
                <a:gd name="T13" fmla="*/ 1 h 76"/>
                <a:gd name="T14" fmla="*/ 1 w 65"/>
                <a:gd name="T15" fmla="*/ 1 h 76"/>
                <a:gd name="T16" fmla="*/ 1 w 65"/>
                <a:gd name="T17" fmla="*/ 1 h 76"/>
                <a:gd name="T18" fmla="*/ 0 w 65"/>
                <a:gd name="T19" fmla="*/ 1 h 76"/>
                <a:gd name="T20" fmla="*/ 1 w 65"/>
                <a:gd name="T21" fmla="*/ 1 h 76"/>
                <a:gd name="T22" fmla="*/ 1 w 65"/>
                <a:gd name="T23" fmla="*/ 1 h 76"/>
                <a:gd name="T24" fmla="*/ 1 w 65"/>
                <a:gd name="T25" fmla="*/ 1 h 76"/>
                <a:gd name="T26" fmla="*/ 1 w 65"/>
                <a:gd name="T27" fmla="*/ 1 h 76"/>
                <a:gd name="T28" fmla="*/ 1 w 65"/>
                <a:gd name="T29" fmla="*/ 1 h 76"/>
                <a:gd name="T30" fmla="*/ 1 w 65"/>
                <a:gd name="T31" fmla="*/ 1 h 76"/>
                <a:gd name="T32" fmla="*/ 1 w 65"/>
                <a:gd name="T33" fmla="*/ 1 h 76"/>
                <a:gd name="T34" fmla="*/ 1 w 65"/>
                <a:gd name="T35" fmla="*/ 1 h 76"/>
                <a:gd name="T36" fmla="*/ 1 w 65"/>
                <a:gd name="T37" fmla="*/ 1 h 76"/>
                <a:gd name="T38" fmla="*/ 1 w 65"/>
                <a:gd name="T39" fmla="*/ 1 h 76"/>
                <a:gd name="T40" fmla="*/ 1 w 65"/>
                <a:gd name="T41" fmla="*/ 0 h 7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5"/>
                <a:gd name="T64" fmla="*/ 0 h 76"/>
                <a:gd name="T65" fmla="*/ 65 w 65"/>
                <a:gd name="T66" fmla="*/ 76 h 7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5" h="76">
                  <a:moveTo>
                    <a:pt x="61" y="0"/>
                  </a:moveTo>
                  <a:lnTo>
                    <a:pt x="61" y="0"/>
                  </a:lnTo>
                  <a:lnTo>
                    <a:pt x="53" y="8"/>
                  </a:lnTo>
                  <a:lnTo>
                    <a:pt x="44" y="17"/>
                  </a:lnTo>
                  <a:lnTo>
                    <a:pt x="37" y="27"/>
                  </a:lnTo>
                  <a:lnTo>
                    <a:pt x="30" y="36"/>
                  </a:lnTo>
                  <a:lnTo>
                    <a:pt x="22" y="46"/>
                  </a:lnTo>
                  <a:lnTo>
                    <a:pt x="15" y="55"/>
                  </a:lnTo>
                  <a:lnTo>
                    <a:pt x="8" y="63"/>
                  </a:lnTo>
                  <a:lnTo>
                    <a:pt x="0" y="69"/>
                  </a:lnTo>
                  <a:lnTo>
                    <a:pt x="4" y="76"/>
                  </a:lnTo>
                  <a:lnTo>
                    <a:pt x="12" y="67"/>
                  </a:lnTo>
                  <a:lnTo>
                    <a:pt x="22" y="59"/>
                  </a:lnTo>
                  <a:lnTo>
                    <a:pt x="29" y="50"/>
                  </a:lnTo>
                  <a:lnTo>
                    <a:pt x="37" y="41"/>
                  </a:lnTo>
                  <a:lnTo>
                    <a:pt x="44" y="32"/>
                  </a:lnTo>
                  <a:lnTo>
                    <a:pt x="51" y="21"/>
                  </a:lnTo>
                  <a:lnTo>
                    <a:pt x="57" y="12"/>
                  </a:lnTo>
                  <a:lnTo>
                    <a:pt x="65" y="4"/>
                  </a:lnTo>
                  <a:lnTo>
                    <a:pt x="61"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758" name="Freeform 120"/>
            <p:cNvSpPr>
              <a:spLocks/>
            </p:cNvSpPr>
            <p:nvPr/>
          </p:nvSpPr>
          <p:spPr bwMode="auto">
            <a:xfrm>
              <a:off x="1900" y="3278"/>
              <a:ext cx="34" cy="161"/>
            </a:xfrm>
            <a:custGeom>
              <a:avLst/>
              <a:gdLst>
                <a:gd name="T0" fmla="*/ 1 w 56"/>
                <a:gd name="T1" fmla="*/ 1 h 223"/>
                <a:gd name="T2" fmla="*/ 1 w 56"/>
                <a:gd name="T3" fmla="*/ 1 h 223"/>
                <a:gd name="T4" fmla="*/ 1 w 56"/>
                <a:gd name="T5" fmla="*/ 1 h 223"/>
                <a:gd name="T6" fmla="*/ 1 w 56"/>
                <a:gd name="T7" fmla="*/ 1 h 223"/>
                <a:gd name="T8" fmla="*/ 1 w 56"/>
                <a:gd name="T9" fmla="*/ 1 h 223"/>
                <a:gd name="T10" fmla="*/ 1 w 56"/>
                <a:gd name="T11" fmla="*/ 1 h 223"/>
                <a:gd name="T12" fmla="*/ 1 w 56"/>
                <a:gd name="T13" fmla="*/ 1 h 223"/>
                <a:gd name="T14" fmla="*/ 1 w 56"/>
                <a:gd name="T15" fmla="*/ 1 h 223"/>
                <a:gd name="T16" fmla="*/ 1 w 56"/>
                <a:gd name="T17" fmla="*/ 2 h 223"/>
                <a:gd name="T18" fmla="*/ 1 w 56"/>
                <a:gd name="T19" fmla="*/ 2 h 223"/>
                <a:gd name="T20" fmla="*/ 1 w 56"/>
                <a:gd name="T21" fmla="*/ 2 h 223"/>
                <a:gd name="T22" fmla="*/ 1 w 56"/>
                <a:gd name="T23" fmla="*/ 2 h 223"/>
                <a:gd name="T24" fmla="*/ 1 w 56"/>
                <a:gd name="T25" fmla="*/ 1 h 223"/>
                <a:gd name="T26" fmla="*/ 1 w 56"/>
                <a:gd name="T27" fmla="*/ 1 h 223"/>
                <a:gd name="T28" fmla="*/ 1 w 56"/>
                <a:gd name="T29" fmla="*/ 1 h 223"/>
                <a:gd name="T30" fmla="*/ 1 w 56"/>
                <a:gd name="T31" fmla="*/ 1 h 223"/>
                <a:gd name="T32" fmla="*/ 1 w 56"/>
                <a:gd name="T33" fmla="*/ 1 h 223"/>
                <a:gd name="T34" fmla="*/ 1 w 56"/>
                <a:gd name="T35" fmla="*/ 1 h 223"/>
                <a:gd name="T36" fmla="*/ 1 w 56"/>
                <a:gd name="T37" fmla="*/ 0 h 223"/>
                <a:gd name="T38" fmla="*/ 1 w 56"/>
                <a:gd name="T39" fmla="*/ 0 h 223"/>
                <a:gd name="T40" fmla="*/ 1 w 56"/>
                <a:gd name="T41" fmla="*/ 0 h 223"/>
                <a:gd name="T42" fmla="*/ 1 w 56"/>
                <a:gd name="T43" fmla="*/ 0 h 223"/>
                <a:gd name="T44" fmla="*/ 1 w 56"/>
                <a:gd name="T45" fmla="*/ 1 h 223"/>
                <a:gd name="T46" fmla="*/ 0 w 56"/>
                <a:gd name="T47" fmla="*/ 1 h 223"/>
                <a:gd name="T48" fmla="*/ 1 w 56"/>
                <a:gd name="T49" fmla="*/ 1 h 223"/>
                <a:gd name="T50" fmla="*/ 1 w 56"/>
                <a:gd name="T51" fmla="*/ 1 h 2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6"/>
                <a:gd name="T79" fmla="*/ 0 h 223"/>
                <a:gd name="T80" fmla="*/ 56 w 56"/>
                <a:gd name="T81" fmla="*/ 223 h 22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6" h="223">
                  <a:moveTo>
                    <a:pt x="5" y="7"/>
                  </a:moveTo>
                  <a:lnTo>
                    <a:pt x="2" y="7"/>
                  </a:lnTo>
                  <a:lnTo>
                    <a:pt x="20" y="22"/>
                  </a:lnTo>
                  <a:lnTo>
                    <a:pt x="33" y="43"/>
                  </a:lnTo>
                  <a:lnTo>
                    <a:pt x="44" y="70"/>
                  </a:lnTo>
                  <a:lnTo>
                    <a:pt x="49" y="100"/>
                  </a:lnTo>
                  <a:lnTo>
                    <a:pt x="49" y="131"/>
                  </a:lnTo>
                  <a:lnTo>
                    <a:pt x="43" y="162"/>
                  </a:lnTo>
                  <a:lnTo>
                    <a:pt x="28" y="191"/>
                  </a:lnTo>
                  <a:lnTo>
                    <a:pt x="7" y="219"/>
                  </a:lnTo>
                  <a:lnTo>
                    <a:pt x="11" y="223"/>
                  </a:lnTo>
                  <a:lnTo>
                    <a:pt x="35" y="195"/>
                  </a:lnTo>
                  <a:lnTo>
                    <a:pt x="49" y="164"/>
                  </a:lnTo>
                  <a:lnTo>
                    <a:pt x="56" y="131"/>
                  </a:lnTo>
                  <a:lnTo>
                    <a:pt x="56" y="100"/>
                  </a:lnTo>
                  <a:lnTo>
                    <a:pt x="51" y="68"/>
                  </a:lnTo>
                  <a:lnTo>
                    <a:pt x="40" y="41"/>
                  </a:lnTo>
                  <a:lnTo>
                    <a:pt x="26" y="17"/>
                  </a:lnTo>
                  <a:lnTo>
                    <a:pt x="7" y="0"/>
                  </a:lnTo>
                  <a:lnTo>
                    <a:pt x="5" y="0"/>
                  </a:lnTo>
                  <a:lnTo>
                    <a:pt x="7" y="0"/>
                  </a:lnTo>
                  <a:lnTo>
                    <a:pt x="3" y="0"/>
                  </a:lnTo>
                  <a:lnTo>
                    <a:pt x="1" y="1"/>
                  </a:lnTo>
                  <a:lnTo>
                    <a:pt x="0" y="4"/>
                  </a:lnTo>
                  <a:lnTo>
                    <a:pt x="2" y="7"/>
                  </a:lnTo>
                  <a:lnTo>
                    <a:pt x="5"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759" name="Freeform 121"/>
            <p:cNvSpPr>
              <a:spLocks/>
            </p:cNvSpPr>
            <p:nvPr/>
          </p:nvSpPr>
          <p:spPr bwMode="auto">
            <a:xfrm>
              <a:off x="1872" y="3277"/>
              <a:ext cx="30" cy="14"/>
            </a:xfrm>
            <a:custGeom>
              <a:avLst/>
              <a:gdLst>
                <a:gd name="T0" fmla="*/ 1 w 51"/>
                <a:gd name="T1" fmla="*/ 1 h 19"/>
                <a:gd name="T2" fmla="*/ 1 w 51"/>
                <a:gd name="T3" fmla="*/ 1 h 19"/>
                <a:gd name="T4" fmla="*/ 1 w 51"/>
                <a:gd name="T5" fmla="*/ 1 h 19"/>
                <a:gd name="T6" fmla="*/ 1 w 51"/>
                <a:gd name="T7" fmla="*/ 1 h 19"/>
                <a:gd name="T8" fmla="*/ 1 w 51"/>
                <a:gd name="T9" fmla="*/ 1 h 19"/>
                <a:gd name="T10" fmla="*/ 1 w 51"/>
                <a:gd name="T11" fmla="*/ 1 h 19"/>
                <a:gd name="T12" fmla="*/ 1 w 51"/>
                <a:gd name="T13" fmla="*/ 1 h 19"/>
                <a:gd name="T14" fmla="*/ 1 w 51"/>
                <a:gd name="T15" fmla="*/ 1 h 19"/>
                <a:gd name="T16" fmla="*/ 1 w 51"/>
                <a:gd name="T17" fmla="*/ 1 h 19"/>
                <a:gd name="T18" fmla="*/ 1 w 51"/>
                <a:gd name="T19" fmla="*/ 1 h 19"/>
                <a:gd name="T20" fmla="*/ 1 w 51"/>
                <a:gd name="T21" fmla="*/ 1 h 19"/>
                <a:gd name="T22" fmla="*/ 1 w 51"/>
                <a:gd name="T23" fmla="*/ 0 h 19"/>
                <a:gd name="T24" fmla="*/ 1 w 51"/>
                <a:gd name="T25" fmla="*/ 1 h 19"/>
                <a:gd name="T26" fmla="*/ 1 w 51"/>
                <a:gd name="T27" fmla="*/ 1 h 19"/>
                <a:gd name="T28" fmla="*/ 1 w 51"/>
                <a:gd name="T29" fmla="*/ 1 h 19"/>
                <a:gd name="T30" fmla="*/ 1 w 51"/>
                <a:gd name="T31" fmla="*/ 1 h 19"/>
                <a:gd name="T32" fmla="*/ 1 w 51"/>
                <a:gd name="T33" fmla="*/ 1 h 19"/>
                <a:gd name="T34" fmla="*/ 1 w 51"/>
                <a:gd name="T35" fmla="*/ 1 h 19"/>
                <a:gd name="T36" fmla="*/ 1 w 51"/>
                <a:gd name="T37" fmla="*/ 1 h 19"/>
                <a:gd name="T38" fmla="*/ 1 w 51"/>
                <a:gd name="T39" fmla="*/ 1 h 19"/>
                <a:gd name="T40" fmla="*/ 1 w 51"/>
                <a:gd name="T41" fmla="*/ 1 h 19"/>
                <a:gd name="T42" fmla="*/ 0 w 51"/>
                <a:gd name="T43" fmla="*/ 1 h 19"/>
                <a:gd name="T44" fmla="*/ 0 w 51"/>
                <a:gd name="T45" fmla="*/ 1 h 19"/>
                <a:gd name="T46" fmla="*/ 1 w 51"/>
                <a:gd name="T47" fmla="*/ 1 h 19"/>
                <a:gd name="T48" fmla="*/ 1 w 51"/>
                <a:gd name="T49" fmla="*/ 1 h 1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1"/>
                <a:gd name="T76" fmla="*/ 0 h 19"/>
                <a:gd name="T77" fmla="*/ 51 w 51"/>
                <a:gd name="T78" fmla="*/ 19 h 1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1" h="19">
                  <a:moveTo>
                    <a:pt x="4" y="19"/>
                  </a:moveTo>
                  <a:lnTo>
                    <a:pt x="4" y="19"/>
                  </a:lnTo>
                  <a:lnTo>
                    <a:pt x="13" y="17"/>
                  </a:lnTo>
                  <a:lnTo>
                    <a:pt x="19" y="13"/>
                  </a:lnTo>
                  <a:lnTo>
                    <a:pt x="26" y="11"/>
                  </a:lnTo>
                  <a:lnTo>
                    <a:pt x="31" y="10"/>
                  </a:lnTo>
                  <a:lnTo>
                    <a:pt x="37" y="9"/>
                  </a:lnTo>
                  <a:lnTo>
                    <a:pt x="43" y="8"/>
                  </a:lnTo>
                  <a:lnTo>
                    <a:pt x="47" y="9"/>
                  </a:lnTo>
                  <a:lnTo>
                    <a:pt x="51" y="8"/>
                  </a:lnTo>
                  <a:lnTo>
                    <a:pt x="51" y="1"/>
                  </a:lnTo>
                  <a:lnTo>
                    <a:pt x="47" y="0"/>
                  </a:lnTo>
                  <a:lnTo>
                    <a:pt x="43" y="1"/>
                  </a:lnTo>
                  <a:lnTo>
                    <a:pt x="37" y="2"/>
                  </a:lnTo>
                  <a:lnTo>
                    <a:pt x="31" y="3"/>
                  </a:lnTo>
                  <a:lnTo>
                    <a:pt x="24" y="4"/>
                  </a:lnTo>
                  <a:lnTo>
                    <a:pt x="17" y="6"/>
                  </a:lnTo>
                  <a:lnTo>
                    <a:pt x="10" y="10"/>
                  </a:lnTo>
                  <a:lnTo>
                    <a:pt x="2" y="12"/>
                  </a:lnTo>
                  <a:lnTo>
                    <a:pt x="0" y="13"/>
                  </a:lnTo>
                  <a:lnTo>
                    <a:pt x="0" y="17"/>
                  </a:lnTo>
                  <a:lnTo>
                    <a:pt x="1" y="19"/>
                  </a:lnTo>
                  <a:lnTo>
                    <a:pt x="4" y="1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760" name="Freeform 122"/>
            <p:cNvSpPr>
              <a:spLocks/>
            </p:cNvSpPr>
            <p:nvPr/>
          </p:nvSpPr>
          <p:spPr bwMode="auto">
            <a:xfrm>
              <a:off x="1794" y="3287"/>
              <a:ext cx="81" cy="42"/>
            </a:xfrm>
            <a:custGeom>
              <a:avLst/>
              <a:gdLst>
                <a:gd name="T0" fmla="*/ 1 w 132"/>
                <a:gd name="T1" fmla="*/ 1 h 59"/>
                <a:gd name="T2" fmla="*/ 1 w 132"/>
                <a:gd name="T3" fmla="*/ 1 h 59"/>
                <a:gd name="T4" fmla="*/ 1 w 132"/>
                <a:gd name="T5" fmla="*/ 1 h 59"/>
                <a:gd name="T6" fmla="*/ 1 w 132"/>
                <a:gd name="T7" fmla="*/ 1 h 59"/>
                <a:gd name="T8" fmla="*/ 1 w 132"/>
                <a:gd name="T9" fmla="*/ 1 h 59"/>
                <a:gd name="T10" fmla="*/ 1 w 132"/>
                <a:gd name="T11" fmla="*/ 1 h 59"/>
                <a:gd name="T12" fmla="*/ 1 w 132"/>
                <a:gd name="T13" fmla="*/ 1 h 59"/>
                <a:gd name="T14" fmla="*/ 1 w 132"/>
                <a:gd name="T15" fmla="*/ 1 h 59"/>
                <a:gd name="T16" fmla="*/ 1 w 132"/>
                <a:gd name="T17" fmla="*/ 1 h 59"/>
                <a:gd name="T18" fmla="*/ 1 w 132"/>
                <a:gd name="T19" fmla="*/ 1 h 59"/>
                <a:gd name="T20" fmla="*/ 1 w 132"/>
                <a:gd name="T21" fmla="*/ 0 h 59"/>
                <a:gd name="T22" fmla="*/ 1 w 132"/>
                <a:gd name="T23" fmla="*/ 1 h 59"/>
                <a:gd name="T24" fmla="*/ 1 w 132"/>
                <a:gd name="T25" fmla="*/ 1 h 59"/>
                <a:gd name="T26" fmla="*/ 1 w 132"/>
                <a:gd name="T27" fmla="*/ 1 h 59"/>
                <a:gd name="T28" fmla="*/ 1 w 132"/>
                <a:gd name="T29" fmla="*/ 1 h 59"/>
                <a:gd name="T30" fmla="*/ 1 w 132"/>
                <a:gd name="T31" fmla="*/ 1 h 59"/>
                <a:gd name="T32" fmla="*/ 1 w 132"/>
                <a:gd name="T33" fmla="*/ 1 h 59"/>
                <a:gd name="T34" fmla="*/ 1 w 132"/>
                <a:gd name="T35" fmla="*/ 1 h 59"/>
                <a:gd name="T36" fmla="*/ 1 w 132"/>
                <a:gd name="T37" fmla="*/ 1 h 59"/>
                <a:gd name="T38" fmla="*/ 1 w 132"/>
                <a:gd name="T39" fmla="*/ 1 h 59"/>
                <a:gd name="T40" fmla="*/ 1 w 132"/>
                <a:gd name="T41" fmla="*/ 1 h 59"/>
                <a:gd name="T42" fmla="*/ 0 w 132"/>
                <a:gd name="T43" fmla="*/ 1 h 59"/>
                <a:gd name="T44" fmla="*/ 0 w 132"/>
                <a:gd name="T45" fmla="*/ 1 h 59"/>
                <a:gd name="T46" fmla="*/ 1 w 132"/>
                <a:gd name="T47" fmla="*/ 1 h 59"/>
                <a:gd name="T48" fmla="*/ 1 w 132"/>
                <a:gd name="T49" fmla="*/ 1 h 5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2"/>
                <a:gd name="T76" fmla="*/ 0 h 59"/>
                <a:gd name="T77" fmla="*/ 132 w 132"/>
                <a:gd name="T78" fmla="*/ 59 h 5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2" h="59">
                  <a:moveTo>
                    <a:pt x="5" y="59"/>
                  </a:moveTo>
                  <a:lnTo>
                    <a:pt x="5" y="59"/>
                  </a:lnTo>
                  <a:lnTo>
                    <a:pt x="21" y="52"/>
                  </a:lnTo>
                  <a:lnTo>
                    <a:pt x="38" y="44"/>
                  </a:lnTo>
                  <a:lnTo>
                    <a:pt x="54" y="37"/>
                  </a:lnTo>
                  <a:lnTo>
                    <a:pt x="71" y="30"/>
                  </a:lnTo>
                  <a:lnTo>
                    <a:pt x="88" y="23"/>
                  </a:lnTo>
                  <a:lnTo>
                    <a:pt x="104" y="17"/>
                  </a:lnTo>
                  <a:lnTo>
                    <a:pt x="119" y="12"/>
                  </a:lnTo>
                  <a:lnTo>
                    <a:pt x="132" y="7"/>
                  </a:lnTo>
                  <a:lnTo>
                    <a:pt x="130" y="0"/>
                  </a:lnTo>
                  <a:lnTo>
                    <a:pt x="116" y="5"/>
                  </a:lnTo>
                  <a:lnTo>
                    <a:pt x="101" y="11"/>
                  </a:lnTo>
                  <a:lnTo>
                    <a:pt x="85" y="16"/>
                  </a:lnTo>
                  <a:lnTo>
                    <a:pt x="69" y="23"/>
                  </a:lnTo>
                  <a:lnTo>
                    <a:pt x="52" y="30"/>
                  </a:lnTo>
                  <a:lnTo>
                    <a:pt x="36" y="37"/>
                  </a:lnTo>
                  <a:lnTo>
                    <a:pt x="18" y="45"/>
                  </a:lnTo>
                  <a:lnTo>
                    <a:pt x="2" y="52"/>
                  </a:lnTo>
                  <a:lnTo>
                    <a:pt x="0" y="53"/>
                  </a:lnTo>
                  <a:lnTo>
                    <a:pt x="0" y="57"/>
                  </a:lnTo>
                  <a:lnTo>
                    <a:pt x="1" y="59"/>
                  </a:lnTo>
                  <a:lnTo>
                    <a:pt x="5" y="5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761" name="Freeform 123"/>
            <p:cNvSpPr>
              <a:spLocks/>
            </p:cNvSpPr>
            <p:nvPr/>
          </p:nvSpPr>
          <p:spPr bwMode="auto">
            <a:xfrm>
              <a:off x="1726" y="3324"/>
              <a:ext cx="71" cy="42"/>
            </a:xfrm>
            <a:custGeom>
              <a:avLst/>
              <a:gdLst>
                <a:gd name="T0" fmla="*/ 1 w 117"/>
                <a:gd name="T1" fmla="*/ 1 h 59"/>
                <a:gd name="T2" fmla="*/ 1 w 117"/>
                <a:gd name="T3" fmla="*/ 1 h 59"/>
                <a:gd name="T4" fmla="*/ 1 w 117"/>
                <a:gd name="T5" fmla="*/ 1 h 59"/>
                <a:gd name="T6" fmla="*/ 1 w 117"/>
                <a:gd name="T7" fmla="*/ 1 h 59"/>
                <a:gd name="T8" fmla="*/ 1 w 117"/>
                <a:gd name="T9" fmla="*/ 1 h 59"/>
                <a:gd name="T10" fmla="*/ 1 w 117"/>
                <a:gd name="T11" fmla="*/ 1 h 59"/>
                <a:gd name="T12" fmla="*/ 1 w 117"/>
                <a:gd name="T13" fmla="*/ 1 h 59"/>
                <a:gd name="T14" fmla="*/ 1 w 117"/>
                <a:gd name="T15" fmla="*/ 1 h 59"/>
                <a:gd name="T16" fmla="*/ 1 w 117"/>
                <a:gd name="T17" fmla="*/ 1 h 59"/>
                <a:gd name="T18" fmla="*/ 1 w 117"/>
                <a:gd name="T19" fmla="*/ 1 h 59"/>
                <a:gd name="T20" fmla="*/ 1 w 117"/>
                <a:gd name="T21" fmla="*/ 0 h 59"/>
                <a:gd name="T22" fmla="*/ 1 w 117"/>
                <a:gd name="T23" fmla="*/ 1 h 59"/>
                <a:gd name="T24" fmla="*/ 1 w 117"/>
                <a:gd name="T25" fmla="*/ 1 h 59"/>
                <a:gd name="T26" fmla="*/ 1 w 117"/>
                <a:gd name="T27" fmla="*/ 1 h 59"/>
                <a:gd name="T28" fmla="*/ 1 w 117"/>
                <a:gd name="T29" fmla="*/ 1 h 59"/>
                <a:gd name="T30" fmla="*/ 1 w 117"/>
                <a:gd name="T31" fmla="*/ 1 h 59"/>
                <a:gd name="T32" fmla="*/ 1 w 117"/>
                <a:gd name="T33" fmla="*/ 1 h 59"/>
                <a:gd name="T34" fmla="*/ 1 w 117"/>
                <a:gd name="T35" fmla="*/ 1 h 59"/>
                <a:gd name="T36" fmla="*/ 1 w 117"/>
                <a:gd name="T37" fmla="*/ 1 h 59"/>
                <a:gd name="T38" fmla="*/ 1 w 117"/>
                <a:gd name="T39" fmla="*/ 1 h 59"/>
                <a:gd name="T40" fmla="*/ 1 w 117"/>
                <a:gd name="T41" fmla="*/ 1 h 59"/>
                <a:gd name="T42" fmla="*/ 0 w 117"/>
                <a:gd name="T43" fmla="*/ 1 h 59"/>
                <a:gd name="T44" fmla="*/ 0 w 117"/>
                <a:gd name="T45" fmla="*/ 1 h 59"/>
                <a:gd name="T46" fmla="*/ 1 w 117"/>
                <a:gd name="T47" fmla="*/ 1 h 59"/>
                <a:gd name="T48" fmla="*/ 1 w 117"/>
                <a:gd name="T49" fmla="*/ 1 h 5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7"/>
                <a:gd name="T76" fmla="*/ 0 h 59"/>
                <a:gd name="T77" fmla="*/ 117 w 117"/>
                <a:gd name="T78" fmla="*/ 59 h 5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7" h="59">
                  <a:moveTo>
                    <a:pt x="5" y="59"/>
                  </a:moveTo>
                  <a:lnTo>
                    <a:pt x="5" y="59"/>
                  </a:lnTo>
                  <a:lnTo>
                    <a:pt x="14" y="54"/>
                  </a:lnTo>
                  <a:lnTo>
                    <a:pt x="26" y="48"/>
                  </a:lnTo>
                  <a:lnTo>
                    <a:pt x="38" y="43"/>
                  </a:lnTo>
                  <a:lnTo>
                    <a:pt x="52" y="36"/>
                  </a:lnTo>
                  <a:lnTo>
                    <a:pt x="67" y="30"/>
                  </a:lnTo>
                  <a:lnTo>
                    <a:pt x="82" y="22"/>
                  </a:lnTo>
                  <a:lnTo>
                    <a:pt x="99" y="15"/>
                  </a:lnTo>
                  <a:lnTo>
                    <a:pt x="117" y="7"/>
                  </a:lnTo>
                  <a:lnTo>
                    <a:pt x="114" y="0"/>
                  </a:lnTo>
                  <a:lnTo>
                    <a:pt x="97" y="8"/>
                  </a:lnTo>
                  <a:lnTo>
                    <a:pt x="80" y="15"/>
                  </a:lnTo>
                  <a:lnTo>
                    <a:pt x="65" y="23"/>
                  </a:lnTo>
                  <a:lnTo>
                    <a:pt x="50" y="29"/>
                  </a:lnTo>
                  <a:lnTo>
                    <a:pt x="36" y="36"/>
                  </a:lnTo>
                  <a:lnTo>
                    <a:pt x="23" y="41"/>
                  </a:lnTo>
                  <a:lnTo>
                    <a:pt x="12" y="47"/>
                  </a:lnTo>
                  <a:lnTo>
                    <a:pt x="3" y="52"/>
                  </a:lnTo>
                  <a:lnTo>
                    <a:pt x="0" y="53"/>
                  </a:lnTo>
                  <a:lnTo>
                    <a:pt x="0" y="56"/>
                  </a:lnTo>
                  <a:lnTo>
                    <a:pt x="1" y="59"/>
                  </a:lnTo>
                  <a:lnTo>
                    <a:pt x="5" y="5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762" name="Freeform 124"/>
            <p:cNvSpPr>
              <a:spLocks/>
            </p:cNvSpPr>
            <p:nvPr/>
          </p:nvSpPr>
          <p:spPr bwMode="auto">
            <a:xfrm>
              <a:off x="1695" y="3360"/>
              <a:ext cx="34" cy="26"/>
            </a:xfrm>
            <a:custGeom>
              <a:avLst/>
              <a:gdLst>
                <a:gd name="T0" fmla="*/ 1 w 57"/>
                <a:gd name="T1" fmla="*/ 1 h 36"/>
                <a:gd name="T2" fmla="*/ 1 w 57"/>
                <a:gd name="T3" fmla="*/ 1 h 36"/>
                <a:gd name="T4" fmla="*/ 1 w 57"/>
                <a:gd name="T5" fmla="*/ 1 h 36"/>
                <a:gd name="T6" fmla="*/ 1 w 57"/>
                <a:gd name="T7" fmla="*/ 1 h 36"/>
                <a:gd name="T8" fmla="*/ 1 w 57"/>
                <a:gd name="T9" fmla="*/ 1 h 36"/>
                <a:gd name="T10" fmla="*/ 1 w 57"/>
                <a:gd name="T11" fmla="*/ 1 h 36"/>
                <a:gd name="T12" fmla="*/ 1 w 57"/>
                <a:gd name="T13" fmla="*/ 1 h 36"/>
                <a:gd name="T14" fmla="*/ 1 w 57"/>
                <a:gd name="T15" fmla="*/ 1 h 36"/>
                <a:gd name="T16" fmla="*/ 1 w 57"/>
                <a:gd name="T17" fmla="*/ 1 h 36"/>
                <a:gd name="T18" fmla="*/ 1 w 57"/>
                <a:gd name="T19" fmla="*/ 1 h 36"/>
                <a:gd name="T20" fmla="*/ 1 w 57"/>
                <a:gd name="T21" fmla="*/ 0 h 36"/>
                <a:gd name="T22" fmla="*/ 1 w 57"/>
                <a:gd name="T23" fmla="*/ 1 h 36"/>
                <a:gd name="T24" fmla="*/ 1 w 57"/>
                <a:gd name="T25" fmla="*/ 1 h 36"/>
                <a:gd name="T26" fmla="*/ 1 w 57"/>
                <a:gd name="T27" fmla="*/ 1 h 36"/>
                <a:gd name="T28" fmla="*/ 1 w 57"/>
                <a:gd name="T29" fmla="*/ 1 h 36"/>
                <a:gd name="T30" fmla="*/ 1 w 57"/>
                <a:gd name="T31" fmla="*/ 1 h 36"/>
                <a:gd name="T32" fmla="*/ 1 w 57"/>
                <a:gd name="T33" fmla="*/ 1 h 36"/>
                <a:gd name="T34" fmla="*/ 1 w 57"/>
                <a:gd name="T35" fmla="*/ 1 h 36"/>
                <a:gd name="T36" fmla="*/ 1 w 57"/>
                <a:gd name="T37" fmla="*/ 1 h 36"/>
                <a:gd name="T38" fmla="*/ 1 w 57"/>
                <a:gd name="T39" fmla="*/ 1 h 36"/>
                <a:gd name="T40" fmla="*/ 1 w 57"/>
                <a:gd name="T41" fmla="*/ 1 h 36"/>
                <a:gd name="T42" fmla="*/ 0 w 57"/>
                <a:gd name="T43" fmla="*/ 1 h 36"/>
                <a:gd name="T44" fmla="*/ 1 w 57"/>
                <a:gd name="T45" fmla="*/ 1 h 36"/>
                <a:gd name="T46" fmla="*/ 1 w 57"/>
                <a:gd name="T47" fmla="*/ 1 h 36"/>
                <a:gd name="T48" fmla="*/ 1 w 57"/>
                <a:gd name="T49" fmla="*/ 1 h 36"/>
                <a:gd name="T50" fmla="*/ 1 w 57"/>
                <a:gd name="T51" fmla="*/ 1 h 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7"/>
                <a:gd name="T79" fmla="*/ 0 h 36"/>
                <a:gd name="T80" fmla="*/ 57 w 57"/>
                <a:gd name="T81" fmla="*/ 36 h 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7" h="36">
                  <a:moveTo>
                    <a:pt x="6" y="36"/>
                  </a:moveTo>
                  <a:lnTo>
                    <a:pt x="7" y="36"/>
                  </a:lnTo>
                  <a:lnTo>
                    <a:pt x="8" y="34"/>
                  </a:lnTo>
                  <a:lnTo>
                    <a:pt x="15" y="31"/>
                  </a:lnTo>
                  <a:lnTo>
                    <a:pt x="22" y="26"/>
                  </a:lnTo>
                  <a:lnTo>
                    <a:pt x="29" y="22"/>
                  </a:lnTo>
                  <a:lnTo>
                    <a:pt x="37" y="17"/>
                  </a:lnTo>
                  <a:lnTo>
                    <a:pt x="45" y="13"/>
                  </a:lnTo>
                  <a:lnTo>
                    <a:pt x="52" y="9"/>
                  </a:lnTo>
                  <a:lnTo>
                    <a:pt x="57" y="7"/>
                  </a:lnTo>
                  <a:lnTo>
                    <a:pt x="55" y="0"/>
                  </a:lnTo>
                  <a:lnTo>
                    <a:pt x="50" y="2"/>
                  </a:lnTo>
                  <a:lnTo>
                    <a:pt x="43" y="6"/>
                  </a:lnTo>
                  <a:lnTo>
                    <a:pt x="35" y="10"/>
                  </a:lnTo>
                  <a:lnTo>
                    <a:pt x="27" y="15"/>
                  </a:lnTo>
                  <a:lnTo>
                    <a:pt x="18" y="19"/>
                  </a:lnTo>
                  <a:lnTo>
                    <a:pt x="11" y="24"/>
                  </a:lnTo>
                  <a:lnTo>
                    <a:pt x="6" y="27"/>
                  </a:lnTo>
                  <a:lnTo>
                    <a:pt x="3" y="29"/>
                  </a:lnTo>
                  <a:lnTo>
                    <a:pt x="4" y="29"/>
                  </a:lnTo>
                  <a:lnTo>
                    <a:pt x="3" y="29"/>
                  </a:lnTo>
                  <a:lnTo>
                    <a:pt x="0" y="31"/>
                  </a:lnTo>
                  <a:lnTo>
                    <a:pt x="2" y="33"/>
                  </a:lnTo>
                  <a:lnTo>
                    <a:pt x="4" y="36"/>
                  </a:lnTo>
                  <a:lnTo>
                    <a:pt x="7" y="36"/>
                  </a:lnTo>
                  <a:lnTo>
                    <a:pt x="6" y="3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763" name="Freeform 125"/>
            <p:cNvSpPr>
              <a:spLocks/>
            </p:cNvSpPr>
            <p:nvPr/>
          </p:nvSpPr>
          <p:spPr bwMode="auto">
            <a:xfrm>
              <a:off x="1650" y="3382"/>
              <a:ext cx="49" cy="35"/>
            </a:xfrm>
            <a:custGeom>
              <a:avLst/>
              <a:gdLst>
                <a:gd name="T0" fmla="*/ 1 w 80"/>
                <a:gd name="T1" fmla="*/ 1 h 49"/>
                <a:gd name="T2" fmla="*/ 1 w 80"/>
                <a:gd name="T3" fmla="*/ 1 h 49"/>
                <a:gd name="T4" fmla="*/ 1 w 80"/>
                <a:gd name="T5" fmla="*/ 1 h 49"/>
                <a:gd name="T6" fmla="*/ 1 w 80"/>
                <a:gd name="T7" fmla="*/ 1 h 49"/>
                <a:gd name="T8" fmla="*/ 1 w 80"/>
                <a:gd name="T9" fmla="*/ 1 h 49"/>
                <a:gd name="T10" fmla="*/ 1 w 80"/>
                <a:gd name="T11" fmla="*/ 1 h 49"/>
                <a:gd name="T12" fmla="*/ 1 w 80"/>
                <a:gd name="T13" fmla="*/ 1 h 49"/>
                <a:gd name="T14" fmla="*/ 1 w 80"/>
                <a:gd name="T15" fmla="*/ 1 h 49"/>
                <a:gd name="T16" fmla="*/ 1 w 80"/>
                <a:gd name="T17" fmla="*/ 1 h 49"/>
                <a:gd name="T18" fmla="*/ 1 w 80"/>
                <a:gd name="T19" fmla="*/ 1 h 49"/>
                <a:gd name="T20" fmla="*/ 1 w 80"/>
                <a:gd name="T21" fmla="*/ 0 h 49"/>
                <a:gd name="T22" fmla="*/ 1 w 80"/>
                <a:gd name="T23" fmla="*/ 1 h 49"/>
                <a:gd name="T24" fmla="*/ 1 w 80"/>
                <a:gd name="T25" fmla="*/ 1 h 49"/>
                <a:gd name="T26" fmla="*/ 1 w 80"/>
                <a:gd name="T27" fmla="*/ 1 h 49"/>
                <a:gd name="T28" fmla="*/ 1 w 80"/>
                <a:gd name="T29" fmla="*/ 1 h 49"/>
                <a:gd name="T30" fmla="*/ 1 w 80"/>
                <a:gd name="T31" fmla="*/ 1 h 49"/>
                <a:gd name="T32" fmla="*/ 1 w 80"/>
                <a:gd name="T33" fmla="*/ 1 h 49"/>
                <a:gd name="T34" fmla="*/ 1 w 80"/>
                <a:gd name="T35" fmla="*/ 1 h 49"/>
                <a:gd name="T36" fmla="*/ 0 w 80"/>
                <a:gd name="T37" fmla="*/ 1 h 49"/>
                <a:gd name="T38" fmla="*/ 0 w 80"/>
                <a:gd name="T39" fmla="*/ 1 h 49"/>
                <a:gd name="T40" fmla="*/ 1 w 80"/>
                <a:gd name="T41" fmla="*/ 1 h 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0"/>
                <a:gd name="T64" fmla="*/ 0 h 49"/>
                <a:gd name="T65" fmla="*/ 80 w 80"/>
                <a:gd name="T66" fmla="*/ 49 h 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0" h="49">
                  <a:moveTo>
                    <a:pt x="4" y="49"/>
                  </a:moveTo>
                  <a:lnTo>
                    <a:pt x="4" y="49"/>
                  </a:lnTo>
                  <a:lnTo>
                    <a:pt x="10" y="45"/>
                  </a:lnTo>
                  <a:lnTo>
                    <a:pt x="19" y="39"/>
                  </a:lnTo>
                  <a:lnTo>
                    <a:pt x="29" y="33"/>
                  </a:lnTo>
                  <a:lnTo>
                    <a:pt x="40" y="26"/>
                  </a:lnTo>
                  <a:lnTo>
                    <a:pt x="51" y="20"/>
                  </a:lnTo>
                  <a:lnTo>
                    <a:pt x="62" y="15"/>
                  </a:lnTo>
                  <a:lnTo>
                    <a:pt x="72" y="10"/>
                  </a:lnTo>
                  <a:lnTo>
                    <a:pt x="80" y="7"/>
                  </a:lnTo>
                  <a:lnTo>
                    <a:pt x="78" y="0"/>
                  </a:lnTo>
                  <a:lnTo>
                    <a:pt x="70" y="3"/>
                  </a:lnTo>
                  <a:lnTo>
                    <a:pt x="59" y="8"/>
                  </a:lnTo>
                  <a:lnTo>
                    <a:pt x="49" y="13"/>
                  </a:lnTo>
                  <a:lnTo>
                    <a:pt x="38" y="19"/>
                  </a:lnTo>
                  <a:lnTo>
                    <a:pt x="25" y="26"/>
                  </a:lnTo>
                  <a:lnTo>
                    <a:pt x="14" y="32"/>
                  </a:lnTo>
                  <a:lnTo>
                    <a:pt x="5" y="38"/>
                  </a:lnTo>
                  <a:lnTo>
                    <a:pt x="0" y="45"/>
                  </a:lnTo>
                  <a:lnTo>
                    <a:pt x="4" y="4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764" name="Freeform 126"/>
            <p:cNvSpPr>
              <a:spLocks/>
            </p:cNvSpPr>
            <p:nvPr/>
          </p:nvSpPr>
          <p:spPr bwMode="auto">
            <a:xfrm>
              <a:off x="1566" y="3413"/>
              <a:ext cx="86" cy="63"/>
            </a:xfrm>
            <a:custGeom>
              <a:avLst/>
              <a:gdLst>
                <a:gd name="T0" fmla="*/ 1 w 142"/>
                <a:gd name="T1" fmla="*/ 1 h 87"/>
                <a:gd name="T2" fmla="*/ 1 w 142"/>
                <a:gd name="T3" fmla="*/ 1 h 87"/>
                <a:gd name="T4" fmla="*/ 1 w 142"/>
                <a:gd name="T5" fmla="*/ 1 h 87"/>
                <a:gd name="T6" fmla="*/ 1 w 142"/>
                <a:gd name="T7" fmla="*/ 1 h 87"/>
                <a:gd name="T8" fmla="*/ 1 w 142"/>
                <a:gd name="T9" fmla="*/ 1 h 87"/>
                <a:gd name="T10" fmla="*/ 1 w 142"/>
                <a:gd name="T11" fmla="*/ 1 h 87"/>
                <a:gd name="T12" fmla="*/ 1 w 142"/>
                <a:gd name="T13" fmla="*/ 1 h 87"/>
                <a:gd name="T14" fmla="*/ 1 w 142"/>
                <a:gd name="T15" fmla="*/ 1 h 87"/>
                <a:gd name="T16" fmla="*/ 1 w 142"/>
                <a:gd name="T17" fmla="*/ 1 h 87"/>
                <a:gd name="T18" fmla="*/ 1 w 142"/>
                <a:gd name="T19" fmla="*/ 1 h 87"/>
                <a:gd name="T20" fmla="*/ 1 w 142"/>
                <a:gd name="T21" fmla="*/ 0 h 87"/>
                <a:gd name="T22" fmla="*/ 1 w 142"/>
                <a:gd name="T23" fmla="*/ 1 h 87"/>
                <a:gd name="T24" fmla="*/ 1 w 142"/>
                <a:gd name="T25" fmla="*/ 1 h 87"/>
                <a:gd name="T26" fmla="*/ 1 w 142"/>
                <a:gd name="T27" fmla="*/ 1 h 87"/>
                <a:gd name="T28" fmla="*/ 1 w 142"/>
                <a:gd name="T29" fmla="*/ 1 h 87"/>
                <a:gd name="T30" fmla="*/ 1 w 142"/>
                <a:gd name="T31" fmla="*/ 1 h 87"/>
                <a:gd name="T32" fmla="*/ 1 w 142"/>
                <a:gd name="T33" fmla="*/ 1 h 87"/>
                <a:gd name="T34" fmla="*/ 1 w 142"/>
                <a:gd name="T35" fmla="*/ 1 h 87"/>
                <a:gd name="T36" fmla="*/ 0 w 142"/>
                <a:gd name="T37" fmla="*/ 1 h 87"/>
                <a:gd name="T38" fmla="*/ 0 w 142"/>
                <a:gd name="T39" fmla="*/ 1 h 87"/>
                <a:gd name="T40" fmla="*/ 1 w 142"/>
                <a:gd name="T41" fmla="*/ 1 h 8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2"/>
                <a:gd name="T64" fmla="*/ 0 h 87"/>
                <a:gd name="T65" fmla="*/ 142 w 142"/>
                <a:gd name="T66" fmla="*/ 87 h 8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2" h="87">
                  <a:moveTo>
                    <a:pt x="5" y="87"/>
                  </a:moveTo>
                  <a:lnTo>
                    <a:pt x="5" y="87"/>
                  </a:lnTo>
                  <a:lnTo>
                    <a:pt x="17" y="79"/>
                  </a:lnTo>
                  <a:lnTo>
                    <a:pt x="33" y="69"/>
                  </a:lnTo>
                  <a:lnTo>
                    <a:pt x="53" y="57"/>
                  </a:lnTo>
                  <a:lnTo>
                    <a:pt x="76" y="44"/>
                  </a:lnTo>
                  <a:lnTo>
                    <a:pt x="99" y="32"/>
                  </a:lnTo>
                  <a:lnTo>
                    <a:pt x="119" y="20"/>
                  </a:lnTo>
                  <a:lnTo>
                    <a:pt x="134" y="11"/>
                  </a:lnTo>
                  <a:lnTo>
                    <a:pt x="142" y="4"/>
                  </a:lnTo>
                  <a:lnTo>
                    <a:pt x="138" y="0"/>
                  </a:lnTo>
                  <a:lnTo>
                    <a:pt x="129" y="4"/>
                  </a:lnTo>
                  <a:lnTo>
                    <a:pt x="114" y="13"/>
                  </a:lnTo>
                  <a:lnTo>
                    <a:pt x="95" y="25"/>
                  </a:lnTo>
                  <a:lnTo>
                    <a:pt x="74" y="38"/>
                  </a:lnTo>
                  <a:lnTo>
                    <a:pt x="51" y="50"/>
                  </a:lnTo>
                  <a:lnTo>
                    <a:pt x="30" y="62"/>
                  </a:lnTo>
                  <a:lnTo>
                    <a:pt x="12" y="72"/>
                  </a:lnTo>
                  <a:lnTo>
                    <a:pt x="0" y="80"/>
                  </a:lnTo>
                  <a:lnTo>
                    <a:pt x="5" y="8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765" name="Freeform 127"/>
            <p:cNvSpPr>
              <a:spLocks/>
            </p:cNvSpPr>
            <p:nvPr/>
          </p:nvSpPr>
          <p:spPr bwMode="auto">
            <a:xfrm>
              <a:off x="1535" y="3472"/>
              <a:ext cx="35" cy="64"/>
            </a:xfrm>
            <a:custGeom>
              <a:avLst/>
              <a:gdLst>
                <a:gd name="T0" fmla="*/ 1 w 56"/>
                <a:gd name="T1" fmla="*/ 1 h 91"/>
                <a:gd name="T2" fmla="*/ 1 w 56"/>
                <a:gd name="T3" fmla="*/ 1 h 91"/>
                <a:gd name="T4" fmla="*/ 1 w 56"/>
                <a:gd name="T5" fmla="*/ 1 h 91"/>
                <a:gd name="T6" fmla="*/ 1 w 56"/>
                <a:gd name="T7" fmla="*/ 1 h 91"/>
                <a:gd name="T8" fmla="*/ 1 w 56"/>
                <a:gd name="T9" fmla="*/ 1 h 91"/>
                <a:gd name="T10" fmla="*/ 1 w 56"/>
                <a:gd name="T11" fmla="*/ 1 h 91"/>
                <a:gd name="T12" fmla="*/ 1 w 56"/>
                <a:gd name="T13" fmla="*/ 1 h 91"/>
                <a:gd name="T14" fmla="*/ 1 w 56"/>
                <a:gd name="T15" fmla="*/ 1 h 91"/>
                <a:gd name="T16" fmla="*/ 1 w 56"/>
                <a:gd name="T17" fmla="*/ 1 h 91"/>
                <a:gd name="T18" fmla="*/ 1 w 56"/>
                <a:gd name="T19" fmla="*/ 1 h 91"/>
                <a:gd name="T20" fmla="*/ 1 w 56"/>
                <a:gd name="T21" fmla="*/ 0 h 91"/>
                <a:gd name="T22" fmla="*/ 1 w 56"/>
                <a:gd name="T23" fmla="*/ 1 h 91"/>
                <a:gd name="T24" fmla="*/ 1 w 56"/>
                <a:gd name="T25" fmla="*/ 1 h 91"/>
                <a:gd name="T26" fmla="*/ 1 w 56"/>
                <a:gd name="T27" fmla="*/ 1 h 91"/>
                <a:gd name="T28" fmla="*/ 1 w 56"/>
                <a:gd name="T29" fmla="*/ 1 h 91"/>
                <a:gd name="T30" fmla="*/ 1 w 56"/>
                <a:gd name="T31" fmla="*/ 1 h 91"/>
                <a:gd name="T32" fmla="*/ 1 w 56"/>
                <a:gd name="T33" fmla="*/ 1 h 91"/>
                <a:gd name="T34" fmla="*/ 1 w 56"/>
                <a:gd name="T35" fmla="*/ 1 h 91"/>
                <a:gd name="T36" fmla="*/ 0 w 56"/>
                <a:gd name="T37" fmla="*/ 1 h 91"/>
                <a:gd name="T38" fmla="*/ 0 w 56"/>
                <a:gd name="T39" fmla="*/ 1 h 91"/>
                <a:gd name="T40" fmla="*/ 1 w 56"/>
                <a:gd name="T41" fmla="*/ 1 h 9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6"/>
                <a:gd name="T64" fmla="*/ 0 h 91"/>
                <a:gd name="T65" fmla="*/ 56 w 56"/>
                <a:gd name="T66" fmla="*/ 91 h 9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6" h="91">
                  <a:moveTo>
                    <a:pt x="6" y="91"/>
                  </a:moveTo>
                  <a:lnTo>
                    <a:pt x="6" y="91"/>
                  </a:lnTo>
                  <a:lnTo>
                    <a:pt x="9" y="78"/>
                  </a:lnTo>
                  <a:lnTo>
                    <a:pt x="13" y="66"/>
                  </a:lnTo>
                  <a:lnTo>
                    <a:pt x="19" y="52"/>
                  </a:lnTo>
                  <a:lnTo>
                    <a:pt x="27" y="40"/>
                  </a:lnTo>
                  <a:lnTo>
                    <a:pt x="34" y="30"/>
                  </a:lnTo>
                  <a:lnTo>
                    <a:pt x="42" y="20"/>
                  </a:lnTo>
                  <a:lnTo>
                    <a:pt x="49" y="12"/>
                  </a:lnTo>
                  <a:lnTo>
                    <a:pt x="56" y="7"/>
                  </a:lnTo>
                  <a:lnTo>
                    <a:pt x="51" y="0"/>
                  </a:lnTo>
                  <a:lnTo>
                    <a:pt x="44" y="7"/>
                  </a:lnTo>
                  <a:lnTo>
                    <a:pt x="35" y="15"/>
                  </a:lnTo>
                  <a:lnTo>
                    <a:pt x="27" y="26"/>
                  </a:lnTo>
                  <a:lnTo>
                    <a:pt x="20" y="36"/>
                  </a:lnTo>
                  <a:lnTo>
                    <a:pt x="12" y="50"/>
                  </a:lnTo>
                  <a:lnTo>
                    <a:pt x="6" y="64"/>
                  </a:lnTo>
                  <a:lnTo>
                    <a:pt x="2" y="76"/>
                  </a:lnTo>
                  <a:lnTo>
                    <a:pt x="0" y="91"/>
                  </a:lnTo>
                  <a:lnTo>
                    <a:pt x="6" y="9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766" name="Freeform 128"/>
            <p:cNvSpPr>
              <a:spLocks/>
            </p:cNvSpPr>
            <p:nvPr/>
          </p:nvSpPr>
          <p:spPr bwMode="auto">
            <a:xfrm>
              <a:off x="1533" y="3536"/>
              <a:ext cx="7" cy="15"/>
            </a:xfrm>
            <a:custGeom>
              <a:avLst/>
              <a:gdLst>
                <a:gd name="T0" fmla="*/ 1 w 11"/>
                <a:gd name="T1" fmla="*/ 2 h 20"/>
                <a:gd name="T2" fmla="*/ 1 w 11"/>
                <a:gd name="T3" fmla="*/ 2 h 20"/>
                <a:gd name="T4" fmla="*/ 1 w 11"/>
                <a:gd name="T5" fmla="*/ 2 h 20"/>
                <a:gd name="T6" fmla="*/ 1 w 11"/>
                <a:gd name="T7" fmla="*/ 2 h 20"/>
                <a:gd name="T8" fmla="*/ 1 w 11"/>
                <a:gd name="T9" fmla="*/ 2 h 20"/>
                <a:gd name="T10" fmla="*/ 1 w 11"/>
                <a:gd name="T11" fmla="*/ 0 h 20"/>
                <a:gd name="T12" fmla="*/ 1 w 11"/>
                <a:gd name="T13" fmla="*/ 0 h 20"/>
                <a:gd name="T14" fmla="*/ 1 w 11"/>
                <a:gd name="T15" fmla="*/ 2 h 20"/>
                <a:gd name="T16" fmla="*/ 0 w 11"/>
                <a:gd name="T17" fmla="*/ 2 h 20"/>
                <a:gd name="T18" fmla="*/ 1 w 11"/>
                <a:gd name="T19" fmla="*/ 2 h 20"/>
                <a:gd name="T20" fmla="*/ 1 w 11"/>
                <a:gd name="T21" fmla="*/ 2 h 20"/>
                <a:gd name="T22" fmla="*/ 1 w 11"/>
                <a:gd name="T23" fmla="*/ 2 h 20"/>
                <a:gd name="T24" fmla="*/ 1 w 11"/>
                <a:gd name="T25" fmla="*/ 2 h 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
                <a:gd name="T40" fmla="*/ 0 h 20"/>
                <a:gd name="T41" fmla="*/ 11 w 11"/>
                <a:gd name="T42" fmla="*/ 20 h 2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 h="20">
                  <a:moveTo>
                    <a:pt x="11" y="20"/>
                  </a:moveTo>
                  <a:lnTo>
                    <a:pt x="9" y="20"/>
                  </a:lnTo>
                  <a:lnTo>
                    <a:pt x="8" y="15"/>
                  </a:lnTo>
                  <a:lnTo>
                    <a:pt x="9" y="9"/>
                  </a:lnTo>
                  <a:lnTo>
                    <a:pt x="8" y="5"/>
                  </a:lnTo>
                  <a:lnTo>
                    <a:pt x="9" y="0"/>
                  </a:lnTo>
                  <a:lnTo>
                    <a:pt x="3" y="0"/>
                  </a:lnTo>
                  <a:lnTo>
                    <a:pt x="1" y="5"/>
                  </a:lnTo>
                  <a:lnTo>
                    <a:pt x="0" y="9"/>
                  </a:lnTo>
                  <a:lnTo>
                    <a:pt x="1" y="15"/>
                  </a:lnTo>
                  <a:lnTo>
                    <a:pt x="3" y="20"/>
                  </a:lnTo>
                  <a:lnTo>
                    <a:pt x="1" y="20"/>
                  </a:lnTo>
                  <a:lnTo>
                    <a:pt x="11" y="2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767" name="Freeform 129"/>
            <p:cNvSpPr>
              <a:spLocks/>
            </p:cNvSpPr>
            <p:nvPr/>
          </p:nvSpPr>
          <p:spPr bwMode="auto">
            <a:xfrm>
              <a:off x="1535" y="3551"/>
              <a:ext cx="6" cy="10"/>
            </a:xfrm>
            <a:custGeom>
              <a:avLst/>
              <a:gdLst>
                <a:gd name="T0" fmla="*/ 1 w 12"/>
                <a:gd name="T1" fmla="*/ 1 h 14"/>
                <a:gd name="T2" fmla="*/ 1 w 12"/>
                <a:gd name="T3" fmla="*/ 1 h 14"/>
                <a:gd name="T4" fmla="*/ 1 w 12"/>
                <a:gd name="T5" fmla="*/ 1 h 14"/>
                <a:gd name="T6" fmla="*/ 1 w 12"/>
                <a:gd name="T7" fmla="*/ 1 h 14"/>
                <a:gd name="T8" fmla="*/ 1 w 12"/>
                <a:gd name="T9" fmla="*/ 1 h 14"/>
                <a:gd name="T10" fmla="*/ 1 w 12"/>
                <a:gd name="T11" fmla="*/ 0 h 14"/>
                <a:gd name="T12" fmla="*/ 0 w 12"/>
                <a:gd name="T13" fmla="*/ 0 h 14"/>
                <a:gd name="T14" fmla="*/ 1 w 12"/>
                <a:gd name="T15" fmla="*/ 1 h 14"/>
                <a:gd name="T16" fmla="*/ 1 w 12"/>
                <a:gd name="T17" fmla="*/ 1 h 14"/>
                <a:gd name="T18" fmla="*/ 1 w 12"/>
                <a:gd name="T19" fmla="*/ 1 h 14"/>
                <a:gd name="T20" fmla="*/ 1 w 12"/>
                <a:gd name="T21" fmla="*/ 1 h 14"/>
                <a:gd name="T22" fmla="*/ 1 w 12"/>
                <a:gd name="T23" fmla="*/ 1 h 14"/>
                <a:gd name="T24" fmla="*/ 1 w 12"/>
                <a:gd name="T25" fmla="*/ 1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14"/>
                <a:gd name="T41" fmla="*/ 12 w 12"/>
                <a:gd name="T42" fmla="*/ 14 h 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14">
                  <a:moveTo>
                    <a:pt x="12" y="11"/>
                  </a:moveTo>
                  <a:lnTo>
                    <a:pt x="12" y="11"/>
                  </a:lnTo>
                  <a:lnTo>
                    <a:pt x="11" y="8"/>
                  </a:lnTo>
                  <a:lnTo>
                    <a:pt x="10" y="4"/>
                  </a:lnTo>
                  <a:lnTo>
                    <a:pt x="8" y="3"/>
                  </a:lnTo>
                  <a:lnTo>
                    <a:pt x="10" y="0"/>
                  </a:lnTo>
                  <a:lnTo>
                    <a:pt x="0" y="0"/>
                  </a:lnTo>
                  <a:lnTo>
                    <a:pt x="2" y="3"/>
                  </a:lnTo>
                  <a:lnTo>
                    <a:pt x="3" y="7"/>
                  </a:lnTo>
                  <a:lnTo>
                    <a:pt x="4" y="10"/>
                  </a:lnTo>
                  <a:lnTo>
                    <a:pt x="5" y="14"/>
                  </a:lnTo>
                  <a:lnTo>
                    <a:pt x="12" y="1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768" name="Freeform 130"/>
            <p:cNvSpPr>
              <a:spLocks/>
            </p:cNvSpPr>
            <p:nvPr/>
          </p:nvSpPr>
          <p:spPr bwMode="auto">
            <a:xfrm>
              <a:off x="1537" y="3559"/>
              <a:ext cx="24" cy="55"/>
            </a:xfrm>
            <a:custGeom>
              <a:avLst/>
              <a:gdLst>
                <a:gd name="T0" fmla="*/ 1 w 40"/>
                <a:gd name="T1" fmla="*/ 1 h 77"/>
                <a:gd name="T2" fmla="*/ 1 w 40"/>
                <a:gd name="T3" fmla="*/ 1 h 77"/>
                <a:gd name="T4" fmla="*/ 1 w 40"/>
                <a:gd name="T5" fmla="*/ 1 h 77"/>
                <a:gd name="T6" fmla="*/ 1 w 40"/>
                <a:gd name="T7" fmla="*/ 1 h 77"/>
                <a:gd name="T8" fmla="*/ 1 w 40"/>
                <a:gd name="T9" fmla="*/ 1 h 77"/>
                <a:gd name="T10" fmla="*/ 1 w 40"/>
                <a:gd name="T11" fmla="*/ 0 h 77"/>
                <a:gd name="T12" fmla="*/ 0 w 40"/>
                <a:gd name="T13" fmla="*/ 1 h 77"/>
                <a:gd name="T14" fmla="*/ 1 w 40"/>
                <a:gd name="T15" fmla="*/ 1 h 77"/>
                <a:gd name="T16" fmla="*/ 1 w 40"/>
                <a:gd name="T17" fmla="*/ 1 h 77"/>
                <a:gd name="T18" fmla="*/ 1 w 40"/>
                <a:gd name="T19" fmla="*/ 1 h 77"/>
                <a:gd name="T20" fmla="*/ 1 w 40"/>
                <a:gd name="T21" fmla="*/ 1 h 77"/>
                <a:gd name="T22" fmla="*/ 1 w 40"/>
                <a:gd name="T23" fmla="*/ 1 h 77"/>
                <a:gd name="T24" fmla="*/ 1 w 40"/>
                <a:gd name="T25" fmla="*/ 1 h 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
                <a:gd name="T40" fmla="*/ 0 h 77"/>
                <a:gd name="T41" fmla="*/ 40 w 40"/>
                <a:gd name="T42" fmla="*/ 77 h 7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 h="77">
                  <a:moveTo>
                    <a:pt x="40" y="73"/>
                  </a:moveTo>
                  <a:lnTo>
                    <a:pt x="40" y="74"/>
                  </a:lnTo>
                  <a:lnTo>
                    <a:pt x="32" y="57"/>
                  </a:lnTo>
                  <a:lnTo>
                    <a:pt x="23" y="38"/>
                  </a:lnTo>
                  <a:lnTo>
                    <a:pt x="15" y="20"/>
                  </a:lnTo>
                  <a:lnTo>
                    <a:pt x="7" y="0"/>
                  </a:lnTo>
                  <a:lnTo>
                    <a:pt x="0" y="3"/>
                  </a:lnTo>
                  <a:lnTo>
                    <a:pt x="8" y="22"/>
                  </a:lnTo>
                  <a:lnTo>
                    <a:pt x="16" y="41"/>
                  </a:lnTo>
                  <a:lnTo>
                    <a:pt x="25" y="59"/>
                  </a:lnTo>
                  <a:lnTo>
                    <a:pt x="33" y="76"/>
                  </a:lnTo>
                  <a:lnTo>
                    <a:pt x="33" y="77"/>
                  </a:lnTo>
                  <a:lnTo>
                    <a:pt x="40" y="7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769" name="Freeform 131"/>
            <p:cNvSpPr>
              <a:spLocks/>
            </p:cNvSpPr>
            <p:nvPr/>
          </p:nvSpPr>
          <p:spPr bwMode="auto">
            <a:xfrm>
              <a:off x="1558" y="3611"/>
              <a:ext cx="13" cy="26"/>
            </a:xfrm>
            <a:custGeom>
              <a:avLst/>
              <a:gdLst>
                <a:gd name="T0" fmla="*/ 1 w 23"/>
                <a:gd name="T1" fmla="*/ 1 h 35"/>
                <a:gd name="T2" fmla="*/ 1 w 23"/>
                <a:gd name="T3" fmla="*/ 1 h 35"/>
                <a:gd name="T4" fmla="*/ 1 w 23"/>
                <a:gd name="T5" fmla="*/ 1 h 35"/>
                <a:gd name="T6" fmla="*/ 1 w 23"/>
                <a:gd name="T7" fmla="*/ 1 h 35"/>
                <a:gd name="T8" fmla="*/ 1 w 23"/>
                <a:gd name="T9" fmla="*/ 1 h 35"/>
                <a:gd name="T10" fmla="*/ 1 w 23"/>
                <a:gd name="T11" fmla="*/ 0 h 35"/>
                <a:gd name="T12" fmla="*/ 0 w 23"/>
                <a:gd name="T13" fmla="*/ 1 h 35"/>
                <a:gd name="T14" fmla="*/ 1 w 23"/>
                <a:gd name="T15" fmla="*/ 1 h 35"/>
                <a:gd name="T16" fmla="*/ 1 w 23"/>
                <a:gd name="T17" fmla="*/ 1 h 35"/>
                <a:gd name="T18" fmla="*/ 1 w 23"/>
                <a:gd name="T19" fmla="*/ 1 h 35"/>
                <a:gd name="T20" fmla="*/ 1 w 23"/>
                <a:gd name="T21" fmla="*/ 1 h 35"/>
                <a:gd name="T22" fmla="*/ 1 w 23"/>
                <a:gd name="T23" fmla="*/ 1 h 35"/>
                <a:gd name="T24" fmla="*/ 1 w 23"/>
                <a:gd name="T25" fmla="*/ 1 h 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
                <a:gd name="T40" fmla="*/ 0 h 35"/>
                <a:gd name="T41" fmla="*/ 23 w 23"/>
                <a:gd name="T42" fmla="*/ 35 h 3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 h="35">
                  <a:moveTo>
                    <a:pt x="23" y="33"/>
                  </a:moveTo>
                  <a:lnTo>
                    <a:pt x="23" y="33"/>
                  </a:lnTo>
                  <a:lnTo>
                    <a:pt x="21" y="27"/>
                  </a:lnTo>
                  <a:lnTo>
                    <a:pt x="18" y="21"/>
                  </a:lnTo>
                  <a:lnTo>
                    <a:pt x="13" y="11"/>
                  </a:lnTo>
                  <a:lnTo>
                    <a:pt x="7" y="0"/>
                  </a:lnTo>
                  <a:lnTo>
                    <a:pt x="0" y="4"/>
                  </a:lnTo>
                  <a:lnTo>
                    <a:pt x="6" y="14"/>
                  </a:lnTo>
                  <a:lnTo>
                    <a:pt x="11" y="23"/>
                  </a:lnTo>
                  <a:lnTo>
                    <a:pt x="14" y="30"/>
                  </a:lnTo>
                  <a:lnTo>
                    <a:pt x="17" y="35"/>
                  </a:lnTo>
                  <a:lnTo>
                    <a:pt x="23" y="3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770" name="Freeform 132"/>
            <p:cNvSpPr>
              <a:spLocks/>
            </p:cNvSpPr>
            <p:nvPr/>
          </p:nvSpPr>
          <p:spPr bwMode="auto">
            <a:xfrm>
              <a:off x="1567" y="3635"/>
              <a:ext cx="28" cy="63"/>
            </a:xfrm>
            <a:custGeom>
              <a:avLst/>
              <a:gdLst>
                <a:gd name="T0" fmla="*/ 1 w 47"/>
                <a:gd name="T1" fmla="*/ 1 h 89"/>
                <a:gd name="T2" fmla="*/ 1 w 47"/>
                <a:gd name="T3" fmla="*/ 1 h 89"/>
                <a:gd name="T4" fmla="*/ 1 w 47"/>
                <a:gd name="T5" fmla="*/ 1 h 89"/>
                <a:gd name="T6" fmla="*/ 1 w 47"/>
                <a:gd name="T7" fmla="*/ 1 h 89"/>
                <a:gd name="T8" fmla="*/ 1 w 47"/>
                <a:gd name="T9" fmla="*/ 1 h 89"/>
                <a:gd name="T10" fmla="*/ 1 w 47"/>
                <a:gd name="T11" fmla="*/ 1 h 89"/>
                <a:gd name="T12" fmla="*/ 1 w 47"/>
                <a:gd name="T13" fmla="*/ 1 h 89"/>
                <a:gd name="T14" fmla="*/ 1 w 47"/>
                <a:gd name="T15" fmla="*/ 1 h 89"/>
                <a:gd name="T16" fmla="*/ 1 w 47"/>
                <a:gd name="T17" fmla="*/ 1 h 89"/>
                <a:gd name="T18" fmla="*/ 1 w 47"/>
                <a:gd name="T19" fmla="*/ 0 h 89"/>
                <a:gd name="T20" fmla="*/ 0 w 47"/>
                <a:gd name="T21" fmla="*/ 1 h 89"/>
                <a:gd name="T22" fmla="*/ 1 w 47"/>
                <a:gd name="T23" fmla="*/ 1 h 89"/>
                <a:gd name="T24" fmla="*/ 1 w 47"/>
                <a:gd name="T25" fmla="*/ 1 h 89"/>
                <a:gd name="T26" fmla="*/ 1 w 47"/>
                <a:gd name="T27" fmla="*/ 1 h 89"/>
                <a:gd name="T28" fmla="*/ 1 w 47"/>
                <a:gd name="T29" fmla="*/ 1 h 89"/>
                <a:gd name="T30" fmla="*/ 1 w 47"/>
                <a:gd name="T31" fmla="*/ 1 h 89"/>
                <a:gd name="T32" fmla="*/ 1 w 47"/>
                <a:gd name="T33" fmla="*/ 1 h 89"/>
                <a:gd name="T34" fmla="*/ 1 w 47"/>
                <a:gd name="T35" fmla="*/ 1 h 89"/>
                <a:gd name="T36" fmla="*/ 1 w 47"/>
                <a:gd name="T37" fmla="*/ 1 h 89"/>
                <a:gd name="T38" fmla="*/ 1 w 47"/>
                <a:gd name="T39" fmla="*/ 1 h 89"/>
                <a:gd name="T40" fmla="*/ 1 w 47"/>
                <a:gd name="T41" fmla="*/ 1 h 8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7"/>
                <a:gd name="T64" fmla="*/ 0 h 89"/>
                <a:gd name="T65" fmla="*/ 47 w 47"/>
                <a:gd name="T66" fmla="*/ 89 h 8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7" h="89">
                  <a:moveTo>
                    <a:pt x="47" y="84"/>
                  </a:moveTo>
                  <a:lnTo>
                    <a:pt x="47" y="84"/>
                  </a:lnTo>
                  <a:lnTo>
                    <a:pt x="42" y="77"/>
                  </a:lnTo>
                  <a:lnTo>
                    <a:pt x="36" y="68"/>
                  </a:lnTo>
                  <a:lnTo>
                    <a:pt x="31" y="55"/>
                  </a:lnTo>
                  <a:lnTo>
                    <a:pt x="24" y="43"/>
                  </a:lnTo>
                  <a:lnTo>
                    <a:pt x="18" y="30"/>
                  </a:lnTo>
                  <a:lnTo>
                    <a:pt x="13" y="17"/>
                  </a:lnTo>
                  <a:lnTo>
                    <a:pt x="9" y="7"/>
                  </a:lnTo>
                  <a:lnTo>
                    <a:pt x="6" y="0"/>
                  </a:lnTo>
                  <a:lnTo>
                    <a:pt x="0" y="2"/>
                  </a:lnTo>
                  <a:lnTo>
                    <a:pt x="2" y="9"/>
                  </a:lnTo>
                  <a:lnTo>
                    <a:pt x="6" y="20"/>
                  </a:lnTo>
                  <a:lnTo>
                    <a:pt x="11" y="32"/>
                  </a:lnTo>
                  <a:lnTo>
                    <a:pt x="17" y="45"/>
                  </a:lnTo>
                  <a:lnTo>
                    <a:pt x="24" y="58"/>
                  </a:lnTo>
                  <a:lnTo>
                    <a:pt x="30" y="70"/>
                  </a:lnTo>
                  <a:lnTo>
                    <a:pt x="35" y="82"/>
                  </a:lnTo>
                  <a:lnTo>
                    <a:pt x="42" y="89"/>
                  </a:lnTo>
                  <a:lnTo>
                    <a:pt x="47" y="8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771" name="Freeform 133"/>
            <p:cNvSpPr>
              <a:spLocks/>
            </p:cNvSpPr>
            <p:nvPr/>
          </p:nvSpPr>
          <p:spPr bwMode="auto">
            <a:xfrm>
              <a:off x="1593" y="3696"/>
              <a:ext cx="35" cy="73"/>
            </a:xfrm>
            <a:custGeom>
              <a:avLst/>
              <a:gdLst>
                <a:gd name="T0" fmla="*/ 1 w 59"/>
                <a:gd name="T1" fmla="*/ 1 h 104"/>
                <a:gd name="T2" fmla="*/ 1 w 59"/>
                <a:gd name="T3" fmla="*/ 1 h 104"/>
                <a:gd name="T4" fmla="*/ 1 w 59"/>
                <a:gd name="T5" fmla="*/ 1 h 104"/>
                <a:gd name="T6" fmla="*/ 1 w 59"/>
                <a:gd name="T7" fmla="*/ 1 h 104"/>
                <a:gd name="T8" fmla="*/ 1 w 59"/>
                <a:gd name="T9" fmla="*/ 1 h 104"/>
                <a:gd name="T10" fmla="*/ 1 w 59"/>
                <a:gd name="T11" fmla="*/ 1 h 104"/>
                <a:gd name="T12" fmla="*/ 1 w 59"/>
                <a:gd name="T13" fmla="*/ 1 h 104"/>
                <a:gd name="T14" fmla="*/ 1 w 59"/>
                <a:gd name="T15" fmla="*/ 1 h 104"/>
                <a:gd name="T16" fmla="*/ 1 w 59"/>
                <a:gd name="T17" fmla="*/ 1 h 104"/>
                <a:gd name="T18" fmla="*/ 1 w 59"/>
                <a:gd name="T19" fmla="*/ 0 h 104"/>
                <a:gd name="T20" fmla="*/ 0 w 59"/>
                <a:gd name="T21" fmla="*/ 1 h 104"/>
                <a:gd name="T22" fmla="*/ 1 w 59"/>
                <a:gd name="T23" fmla="*/ 1 h 104"/>
                <a:gd name="T24" fmla="*/ 1 w 59"/>
                <a:gd name="T25" fmla="*/ 1 h 104"/>
                <a:gd name="T26" fmla="*/ 1 w 59"/>
                <a:gd name="T27" fmla="*/ 1 h 104"/>
                <a:gd name="T28" fmla="*/ 1 w 59"/>
                <a:gd name="T29" fmla="*/ 1 h 104"/>
                <a:gd name="T30" fmla="*/ 1 w 59"/>
                <a:gd name="T31" fmla="*/ 1 h 104"/>
                <a:gd name="T32" fmla="*/ 1 w 59"/>
                <a:gd name="T33" fmla="*/ 1 h 104"/>
                <a:gd name="T34" fmla="*/ 1 w 59"/>
                <a:gd name="T35" fmla="*/ 1 h 104"/>
                <a:gd name="T36" fmla="*/ 1 w 59"/>
                <a:gd name="T37" fmla="*/ 1 h 104"/>
                <a:gd name="T38" fmla="*/ 1 w 59"/>
                <a:gd name="T39" fmla="*/ 1 h 104"/>
                <a:gd name="T40" fmla="*/ 1 w 59"/>
                <a:gd name="T41" fmla="*/ 1 h 10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9"/>
                <a:gd name="T64" fmla="*/ 0 h 104"/>
                <a:gd name="T65" fmla="*/ 59 w 59"/>
                <a:gd name="T66" fmla="*/ 104 h 10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9" h="104">
                  <a:moveTo>
                    <a:pt x="59" y="104"/>
                  </a:moveTo>
                  <a:lnTo>
                    <a:pt x="59" y="104"/>
                  </a:lnTo>
                  <a:lnTo>
                    <a:pt x="57" y="94"/>
                  </a:lnTo>
                  <a:lnTo>
                    <a:pt x="51" y="81"/>
                  </a:lnTo>
                  <a:lnTo>
                    <a:pt x="44" y="67"/>
                  </a:lnTo>
                  <a:lnTo>
                    <a:pt x="36" y="51"/>
                  </a:lnTo>
                  <a:lnTo>
                    <a:pt x="28" y="35"/>
                  </a:lnTo>
                  <a:lnTo>
                    <a:pt x="20" y="20"/>
                  </a:lnTo>
                  <a:lnTo>
                    <a:pt x="12" y="8"/>
                  </a:lnTo>
                  <a:lnTo>
                    <a:pt x="5" y="0"/>
                  </a:lnTo>
                  <a:lnTo>
                    <a:pt x="0" y="5"/>
                  </a:lnTo>
                  <a:lnTo>
                    <a:pt x="5" y="13"/>
                  </a:lnTo>
                  <a:lnTo>
                    <a:pt x="13" y="24"/>
                  </a:lnTo>
                  <a:lnTo>
                    <a:pt x="21" y="37"/>
                  </a:lnTo>
                  <a:lnTo>
                    <a:pt x="29" y="53"/>
                  </a:lnTo>
                  <a:lnTo>
                    <a:pt x="37" y="69"/>
                  </a:lnTo>
                  <a:lnTo>
                    <a:pt x="44" y="83"/>
                  </a:lnTo>
                  <a:lnTo>
                    <a:pt x="50" y="96"/>
                  </a:lnTo>
                  <a:lnTo>
                    <a:pt x="52" y="104"/>
                  </a:lnTo>
                  <a:lnTo>
                    <a:pt x="59" y="10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772" name="Freeform 134"/>
            <p:cNvSpPr>
              <a:spLocks/>
            </p:cNvSpPr>
            <p:nvPr/>
          </p:nvSpPr>
          <p:spPr bwMode="auto">
            <a:xfrm>
              <a:off x="1625" y="3769"/>
              <a:ext cx="8" cy="57"/>
            </a:xfrm>
            <a:custGeom>
              <a:avLst/>
              <a:gdLst>
                <a:gd name="T0" fmla="*/ 1 w 14"/>
                <a:gd name="T1" fmla="*/ 1 h 78"/>
                <a:gd name="T2" fmla="*/ 1 w 14"/>
                <a:gd name="T3" fmla="*/ 1 h 78"/>
                <a:gd name="T4" fmla="*/ 1 w 14"/>
                <a:gd name="T5" fmla="*/ 1 h 78"/>
                <a:gd name="T6" fmla="*/ 1 w 14"/>
                <a:gd name="T7" fmla="*/ 1 h 78"/>
                <a:gd name="T8" fmla="*/ 1 w 14"/>
                <a:gd name="T9" fmla="*/ 1 h 78"/>
                <a:gd name="T10" fmla="*/ 1 w 14"/>
                <a:gd name="T11" fmla="*/ 0 h 78"/>
                <a:gd name="T12" fmla="*/ 0 w 14"/>
                <a:gd name="T13" fmla="*/ 0 h 78"/>
                <a:gd name="T14" fmla="*/ 1 w 14"/>
                <a:gd name="T15" fmla="*/ 1 h 78"/>
                <a:gd name="T16" fmla="*/ 1 w 14"/>
                <a:gd name="T17" fmla="*/ 1 h 78"/>
                <a:gd name="T18" fmla="*/ 1 w 14"/>
                <a:gd name="T19" fmla="*/ 1 h 78"/>
                <a:gd name="T20" fmla="*/ 1 w 14"/>
                <a:gd name="T21" fmla="*/ 1 h 78"/>
                <a:gd name="T22" fmla="*/ 1 w 14"/>
                <a:gd name="T23" fmla="*/ 1 h 78"/>
                <a:gd name="T24" fmla="*/ 1 w 14"/>
                <a:gd name="T25" fmla="*/ 1 h 78"/>
                <a:gd name="T26" fmla="*/ 1 w 14"/>
                <a:gd name="T27" fmla="*/ 1 h 78"/>
                <a:gd name="T28" fmla="*/ 1 w 14"/>
                <a:gd name="T29" fmla="*/ 1 h 78"/>
                <a:gd name="T30" fmla="*/ 1 w 14"/>
                <a:gd name="T31" fmla="*/ 1 h 78"/>
                <a:gd name="T32" fmla="*/ 1 w 14"/>
                <a:gd name="T33" fmla="*/ 1 h 78"/>
                <a:gd name="T34" fmla="*/ 1 w 14"/>
                <a:gd name="T35" fmla="*/ 1 h 7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
                <a:gd name="T55" fmla="*/ 0 h 78"/>
                <a:gd name="T56" fmla="*/ 14 w 14"/>
                <a:gd name="T57" fmla="*/ 78 h 7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 h="78">
                  <a:moveTo>
                    <a:pt x="12" y="72"/>
                  </a:moveTo>
                  <a:lnTo>
                    <a:pt x="13" y="75"/>
                  </a:lnTo>
                  <a:lnTo>
                    <a:pt x="14" y="60"/>
                  </a:lnTo>
                  <a:lnTo>
                    <a:pt x="12" y="39"/>
                  </a:lnTo>
                  <a:lnTo>
                    <a:pt x="9" y="17"/>
                  </a:lnTo>
                  <a:lnTo>
                    <a:pt x="7" y="0"/>
                  </a:lnTo>
                  <a:lnTo>
                    <a:pt x="0" y="0"/>
                  </a:lnTo>
                  <a:lnTo>
                    <a:pt x="2" y="17"/>
                  </a:lnTo>
                  <a:lnTo>
                    <a:pt x="5" y="39"/>
                  </a:lnTo>
                  <a:lnTo>
                    <a:pt x="5" y="60"/>
                  </a:lnTo>
                  <a:lnTo>
                    <a:pt x="6" y="75"/>
                  </a:lnTo>
                  <a:lnTo>
                    <a:pt x="7" y="77"/>
                  </a:lnTo>
                  <a:lnTo>
                    <a:pt x="6" y="75"/>
                  </a:lnTo>
                  <a:lnTo>
                    <a:pt x="7" y="77"/>
                  </a:lnTo>
                  <a:lnTo>
                    <a:pt x="9" y="78"/>
                  </a:lnTo>
                  <a:lnTo>
                    <a:pt x="12" y="77"/>
                  </a:lnTo>
                  <a:lnTo>
                    <a:pt x="13" y="75"/>
                  </a:lnTo>
                  <a:lnTo>
                    <a:pt x="12" y="7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773" name="Freeform 135"/>
            <p:cNvSpPr>
              <a:spLocks/>
            </p:cNvSpPr>
            <p:nvPr/>
          </p:nvSpPr>
          <p:spPr bwMode="auto">
            <a:xfrm>
              <a:off x="1628" y="3822"/>
              <a:ext cx="23" cy="23"/>
            </a:xfrm>
            <a:custGeom>
              <a:avLst/>
              <a:gdLst>
                <a:gd name="T0" fmla="*/ 1 w 38"/>
                <a:gd name="T1" fmla="*/ 1 h 34"/>
                <a:gd name="T2" fmla="*/ 1 w 38"/>
                <a:gd name="T3" fmla="*/ 1 h 34"/>
                <a:gd name="T4" fmla="*/ 1 w 38"/>
                <a:gd name="T5" fmla="*/ 1 h 34"/>
                <a:gd name="T6" fmla="*/ 1 w 38"/>
                <a:gd name="T7" fmla="*/ 1 h 34"/>
                <a:gd name="T8" fmla="*/ 1 w 38"/>
                <a:gd name="T9" fmla="*/ 1 h 34"/>
                <a:gd name="T10" fmla="*/ 1 w 38"/>
                <a:gd name="T11" fmla="*/ 0 h 34"/>
                <a:gd name="T12" fmla="*/ 0 w 38"/>
                <a:gd name="T13" fmla="*/ 1 h 34"/>
                <a:gd name="T14" fmla="*/ 1 w 38"/>
                <a:gd name="T15" fmla="*/ 1 h 34"/>
                <a:gd name="T16" fmla="*/ 1 w 38"/>
                <a:gd name="T17" fmla="*/ 1 h 34"/>
                <a:gd name="T18" fmla="*/ 1 w 38"/>
                <a:gd name="T19" fmla="*/ 1 h 34"/>
                <a:gd name="T20" fmla="*/ 1 w 38"/>
                <a:gd name="T21" fmla="*/ 1 h 34"/>
                <a:gd name="T22" fmla="*/ 1 w 38"/>
                <a:gd name="T23" fmla="*/ 1 h 34"/>
                <a:gd name="T24" fmla="*/ 1 w 38"/>
                <a:gd name="T25" fmla="*/ 1 h 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
                <a:gd name="T40" fmla="*/ 0 h 34"/>
                <a:gd name="T41" fmla="*/ 38 w 38"/>
                <a:gd name="T42" fmla="*/ 34 h 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 h="34">
                  <a:moveTo>
                    <a:pt x="37" y="27"/>
                  </a:moveTo>
                  <a:lnTo>
                    <a:pt x="38" y="27"/>
                  </a:lnTo>
                  <a:lnTo>
                    <a:pt x="31" y="22"/>
                  </a:lnTo>
                  <a:lnTo>
                    <a:pt x="23" y="15"/>
                  </a:lnTo>
                  <a:lnTo>
                    <a:pt x="14" y="8"/>
                  </a:lnTo>
                  <a:lnTo>
                    <a:pt x="5" y="0"/>
                  </a:lnTo>
                  <a:lnTo>
                    <a:pt x="0" y="5"/>
                  </a:lnTo>
                  <a:lnTo>
                    <a:pt x="9" y="15"/>
                  </a:lnTo>
                  <a:lnTo>
                    <a:pt x="18" y="22"/>
                  </a:lnTo>
                  <a:lnTo>
                    <a:pt x="26" y="29"/>
                  </a:lnTo>
                  <a:lnTo>
                    <a:pt x="33" y="34"/>
                  </a:lnTo>
                  <a:lnTo>
                    <a:pt x="35" y="34"/>
                  </a:lnTo>
                  <a:lnTo>
                    <a:pt x="37" y="2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774" name="Freeform 136"/>
            <p:cNvSpPr>
              <a:spLocks/>
            </p:cNvSpPr>
            <p:nvPr/>
          </p:nvSpPr>
          <p:spPr bwMode="auto">
            <a:xfrm>
              <a:off x="1650" y="3840"/>
              <a:ext cx="33" cy="16"/>
            </a:xfrm>
            <a:custGeom>
              <a:avLst/>
              <a:gdLst>
                <a:gd name="T0" fmla="*/ 1 w 55"/>
                <a:gd name="T1" fmla="*/ 1 h 23"/>
                <a:gd name="T2" fmla="*/ 1 w 55"/>
                <a:gd name="T3" fmla="*/ 1 h 23"/>
                <a:gd name="T4" fmla="*/ 1 w 55"/>
                <a:gd name="T5" fmla="*/ 1 h 23"/>
                <a:gd name="T6" fmla="*/ 1 w 55"/>
                <a:gd name="T7" fmla="*/ 1 h 23"/>
                <a:gd name="T8" fmla="*/ 1 w 55"/>
                <a:gd name="T9" fmla="*/ 1 h 23"/>
                <a:gd name="T10" fmla="*/ 1 w 55"/>
                <a:gd name="T11" fmla="*/ 1 h 23"/>
                <a:gd name="T12" fmla="*/ 1 w 55"/>
                <a:gd name="T13" fmla="*/ 1 h 23"/>
                <a:gd name="T14" fmla="*/ 1 w 55"/>
                <a:gd name="T15" fmla="*/ 1 h 23"/>
                <a:gd name="T16" fmla="*/ 1 w 55"/>
                <a:gd name="T17" fmla="*/ 1 h 23"/>
                <a:gd name="T18" fmla="*/ 1 w 55"/>
                <a:gd name="T19" fmla="*/ 0 h 23"/>
                <a:gd name="T20" fmla="*/ 0 w 55"/>
                <a:gd name="T21" fmla="*/ 1 h 23"/>
                <a:gd name="T22" fmla="*/ 1 w 55"/>
                <a:gd name="T23" fmla="*/ 1 h 23"/>
                <a:gd name="T24" fmla="*/ 1 w 55"/>
                <a:gd name="T25" fmla="*/ 1 h 23"/>
                <a:gd name="T26" fmla="*/ 1 w 55"/>
                <a:gd name="T27" fmla="*/ 1 h 23"/>
                <a:gd name="T28" fmla="*/ 1 w 55"/>
                <a:gd name="T29" fmla="*/ 1 h 23"/>
                <a:gd name="T30" fmla="*/ 1 w 55"/>
                <a:gd name="T31" fmla="*/ 1 h 23"/>
                <a:gd name="T32" fmla="*/ 1 w 55"/>
                <a:gd name="T33" fmla="*/ 1 h 23"/>
                <a:gd name="T34" fmla="*/ 1 w 55"/>
                <a:gd name="T35" fmla="*/ 1 h 23"/>
                <a:gd name="T36" fmla="*/ 1 w 55"/>
                <a:gd name="T37" fmla="*/ 1 h 23"/>
                <a:gd name="T38" fmla="*/ 1 w 55"/>
                <a:gd name="T39" fmla="*/ 1 h 23"/>
                <a:gd name="T40" fmla="*/ 1 w 55"/>
                <a:gd name="T41" fmla="*/ 1 h 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5"/>
                <a:gd name="T64" fmla="*/ 0 h 23"/>
                <a:gd name="T65" fmla="*/ 55 w 55"/>
                <a:gd name="T66" fmla="*/ 23 h 2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5" h="23">
                  <a:moveTo>
                    <a:pt x="55" y="16"/>
                  </a:moveTo>
                  <a:lnTo>
                    <a:pt x="55" y="16"/>
                  </a:lnTo>
                  <a:lnTo>
                    <a:pt x="49" y="14"/>
                  </a:lnTo>
                  <a:lnTo>
                    <a:pt x="42" y="13"/>
                  </a:lnTo>
                  <a:lnTo>
                    <a:pt x="35" y="11"/>
                  </a:lnTo>
                  <a:lnTo>
                    <a:pt x="29" y="10"/>
                  </a:lnTo>
                  <a:lnTo>
                    <a:pt x="23" y="9"/>
                  </a:lnTo>
                  <a:lnTo>
                    <a:pt x="17" y="7"/>
                  </a:lnTo>
                  <a:lnTo>
                    <a:pt x="10" y="3"/>
                  </a:lnTo>
                  <a:lnTo>
                    <a:pt x="2" y="0"/>
                  </a:lnTo>
                  <a:lnTo>
                    <a:pt x="0" y="7"/>
                  </a:lnTo>
                  <a:lnTo>
                    <a:pt x="8" y="10"/>
                  </a:lnTo>
                  <a:lnTo>
                    <a:pt x="14" y="14"/>
                  </a:lnTo>
                  <a:lnTo>
                    <a:pt x="23" y="16"/>
                  </a:lnTo>
                  <a:lnTo>
                    <a:pt x="29" y="17"/>
                  </a:lnTo>
                  <a:lnTo>
                    <a:pt x="35" y="18"/>
                  </a:lnTo>
                  <a:lnTo>
                    <a:pt x="42" y="20"/>
                  </a:lnTo>
                  <a:lnTo>
                    <a:pt x="47" y="21"/>
                  </a:lnTo>
                  <a:lnTo>
                    <a:pt x="53" y="23"/>
                  </a:lnTo>
                  <a:lnTo>
                    <a:pt x="55" y="1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775" name="Freeform 137"/>
            <p:cNvSpPr>
              <a:spLocks/>
            </p:cNvSpPr>
            <p:nvPr/>
          </p:nvSpPr>
          <p:spPr bwMode="auto">
            <a:xfrm>
              <a:off x="1682" y="3845"/>
              <a:ext cx="69" cy="14"/>
            </a:xfrm>
            <a:custGeom>
              <a:avLst/>
              <a:gdLst>
                <a:gd name="T0" fmla="*/ 1 w 112"/>
                <a:gd name="T1" fmla="*/ 1 h 19"/>
                <a:gd name="T2" fmla="*/ 1 w 112"/>
                <a:gd name="T3" fmla="*/ 0 h 19"/>
                <a:gd name="T4" fmla="*/ 1 w 112"/>
                <a:gd name="T5" fmla="*/ 1 h 19"/>
                <a:gd name="T6" fmla="*/ 1 w 112"/>
                <a:gd name="T7" fmla="*/ 1 h 19"/>
                <a:gd name="T8" fmla="*/ 1 w 112"/>
                <a:gd name="T9" fmla="*/ 1 h 19"/>
                <a:gd name="T10" fmla="*/ 1 w 112"/>
                <a:gd name="T11" fmla="*/ 1 h 19"/>
                <a:gd name="T12" fmla="*/ 1 w 112"/>
                <a:gd name="T13" fmla="*/ 1 h 19"/>
                <a:gd name="T14" fmla="*/ 1 w 112"/>
                <a:gd name="T15" fmla="*/ 1 h 19"/>
                <a:gd name="T16" fmla="*/ 1 w 112"/>
                <a:gd name="T17" fmla="*/ 1 h 19"/>
                <a:gd name="T18" fmla="*/ 1 w 112"/>
                <a:gd name="T19" fmla="*/ 1 h 19"/>
                <a:gd name="T20" fmla="*/ 0 w 112"/>
                <a:gd name="T21" fmla="*/ 1 h 19"/>
                <a:gd name="T22" fmla="*/ 1 w 112"/>
                <a:gd name="T23" fmla="*/ 1 h 19"/>
                <a:gd name="T24" fmla="*/ 1 w 112"/>
                <a:gd name="T25" fmla="*/ 1 h 19"/>
                <a:gd name="T26" fmla="*/ 1 w 112"/>
                <a:gd name="T27" fmla="*/ 1 h 19"/>
                <a:gd name="T28" fmla="*/ 1 w 112"/>
                <a:gd name="T29" fmla="*/ 1 h 19"/>
                <a:gd name="T30" fmla="*/ 1 w 112"/>
                <a:gd name="T31" fmla="*/ 1 h 19"/>
                <a:gd name="T32" fmla="*/ 1 w 112"/>
                <a:gd name="T33" fmla="*/ 1 h 19"/>
                <a:gd name="T34" fmla="*/ 1 w 112"/>
                <a:gd name="T35" fmla="*/ 1 h 19"/>
                <a:gd name="T36" fmla="*/ 1 w 112"/>
                <a:gd name="T37" fmla="*/ 1 h 19"/>
                <a:gd name="T38" fmla="*/ 1 w 112"/>
                <a:gd name="T39" fmla="*/ 1 h 19"/>
                <a:gd name="T40" fmla="*/ 1 w 112"/>
                <a:gd name="T41" fmla="*/ 1 h 19"/>
                <a:gd name="T42" fmla="*/ 1 w 112"/>
                <a:gd name="T43" fmla="*/ 1 h 19"/>
                <a:gd name="T44" fmla="*/ 1 w 112"/>
                <a:gd name="T45" fmla="*/ 1 h 19"/>
                <a:gd name="T46" fmla="*/ 1 w 112"/>
                <a:gd name="T47" fmla="*/ 0 h 19"/>
                <a:gd name="T48" fmla="*/ 1 w 112"/>
                <a:gd name="T49" fmla="*/ 0 h 19"/>
                <a:gd name="T50" fmla="*/ 1 w 112"/>
                <a:gd name="T51" fmla="*/ 1 h 1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2"/>
                <a:gd name="T79" fmla="*/ 0 h 19"/>
                <a:gd name="T80" fmla="*/ 112 w 112"/>
                <a:gd name="T81" fmla="*/ 19 h 1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2" h="19">
                  <a:moveTo>
                    <a:pt x="105" y="3"/>
                  </a:moveTo>
                  <a:lnTo>
                    <a:pt x="108" y="0"/>
                  </a:lnTo>
                  <a:lnTo>
                    <a:pt x="102" y="1"/>
                  </a:lnTo>
                  <a:lnTo>
                    <a:pt x="91" y="3"/>
                  </a:lnTo>
                  <a:lnTo>
                    <a:pt x="77" y="6"/>
                  </a:lnTo>
                  <a:lnTo>
                    <a:pt x="59" y="8"/>
                  </a:lnTo>
                  <a:lnTo>
                    <a:pt x="42" y="10"/>
                  </a:lnTo>
                  <a:lnTo>
                    <a:pt x="26" y="10"/>
                  </a:lnTo>
                  <a:lnTo>
                    <a:pt x="11" y="11"/>
                  </a:lnTo>
                  <a:lnTo>
                    <a:pt x="2" y="9"/>
                  </a:lnTo>
                  <a:lnTo>
                    <a:pt x="0" y="16"/>
                  </a:lnTo>
                  <a:lnTo>
                    <a:pt x="11" y="18"/>
                  </a:lnTo>
                  <a:lnTo>
                    <a:pt x="26" y="19"/>
                  </a:lnTo>
                  <a:lnTo>
                    <a:pt x="42" y="17"/>
                  </a:lnTo>
                  <a:lnTo>
                    <a:pt x="59" y="15"/>
                  </a:lnTo>
                  <a:lnTo>
                    <a:pt x="77" y="13"/>
                  </a:lnTo>
                  <a:lnTo>
                    <a:pt x="91" y="10"/>
                  </a:lnTo>
                  <a:lnTo>
                    <a:pt x="102" y="8"/>
                  </a:lnTo>
                  <a:lnTo>
                    <a:pt x="110" y="7"/>
                  </a:lnTo>
                  <a:lnTo>
                    <a:pt x="112" y="3"/>
                  </a:lnTo>
                  <a:lnTo>
                    <a:pt x="110" y="7"/>
                  </a:lnTo>
                  <a:lnTo>
                    <a:pt x="112" y="4"/>
                  </a:lnTo>
                  <a:lnTo>
                    <a:pt x="112" y="2"/>
                  </a:lnTo>
                  <a:lnTo>
                    <a:pt x="111" y="0"/>
                  </a:lnTo>
                  <a:lnTo>
                    <a:pt x="108" y="0"/>
                  </a:lnTo>
                  <a:lnTo>
                    <a:pt x="105"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776" name="Freeform 138"/>
            <p:cNvSpPr>
              <a:spLocks/>
            </p:cNvSpPr>
            <p:nvPr/>
          </p:nvSpPr>
          <p:spPr bwMode="auto">
            <a:xfrm>
              <a:off x="1742" y="3796"/>
              <a:ext cx="9" cy="52"/>
            </a:xfrm>
            <a:custGeom>
              <a:avLst/>
              <a:gdLst>
                <a:gd name="T0" fmla="*/ 1 w 13"/>
                <a:gd name="T1" fmla="*/ 1 h 71"/>
                <a:gd name="T2" fmla="*/ 0 w 13"/>
                <a:gd name="T3" fmla="*/ 1 h 71"/>
                <a:gd name="T4" fmla="*/ 1 w 13"/>
                <a:gd name="T5" fmla="*/ 1 h 71"/>
                <a:gd name="T6" fmla="*/ 1 w 13"/>
                <a:gd name="T7" fmla="*/ 1 h 71"/>
                <a:gd name="T8" fmla="*/ 1 w 13"/>
                <a:gd name="T9" fmla="*/ 1 h 71"/>
                <a:gd name="T10" fmla="*/ 1 w 13"/>
                <a:gd name="T11" fmla="*/ 1 h 71"/>
                <a:gd name="T12" fmla="*/ 1 w 13"/>
                <a:gd name="T13" fmla="*/ 1 h 71"/>
                <a:gd name="T14" fmla="*/ 1 w 13"/>
                <a:gd name="T15" fmla="*/ 1 h 71"/>
                <a:gd name="T16" fmla="*/ 1 w 13"/>
                <a:gd name="T17" fmla="*/ 1 h 71"/>
                <a:gd name="T18" fmla="*/ 1 w 13"/>
                <a:gd name="T19" fmla="*/ 1 h 71"/>
                <a:gd name="T20" fmla="*/ 1 w 13"/>
                <a:gd name="T21" fmla="*/ 1 h 71"/>
                <a:gd name="T22" fmla="*/ 1 w 13"/>
                <a:gd name="T23" fmla="*/ 1 h 71"/>
                <a:gd name="T24" fmla="*/ 1 w 13"/>
                <a:gd name="T25" fmla="*/ 1 h 71"/>
                <a:gd name="T26" fmla="*/ 1 w 13"/>
                <a:gd name="T27" fmla="*/ 1 h 71"/>
                <a:gd name="T28" fmla="*/ 1 w 13"/>
                <a:gd name="T29" fmla="*/ 0 h 71"/>
                <a:gd name="T30" fmla="*/ 1 w 13"/>
                <a:gd name="T31" fmla="*/ 1 h 71"/>
                <a:gd name="T32" fmla="*/ 0 w 13"/>
                <a:gd name="T33" fmla="*/ 1 h 71"/>
                <a:gd name="T34" fmla="*/ 1 w 13"/>
                <a:gd name="T35" fmla="*/ 1 h 7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
                <a:gd name="T55" fmla="*/ 0 h 71"/>
                <a:gd name="T56" fmla="*/ 13 w 13"/>
                <a:gd name="T57" fmla="*/ 71 h 7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 h="71">
                  <a:moveTo>
                    <a:pt x="1" y="4"/>
                  </a:moveTo>
                  <a:lnTo>
                    <a:pt x="0" y="4"/>
                  </a:lnTo>
                  <a:lnTo>
                    <a:pt x="2" y="19"/>
                  </a:lnTo>
                  <a:lnTo>
                    <a:pt x="4" y="37"/>
                  </a:lnTo>
                  <a:lnTo>
                    <a:pt x="6" y="55"/>
                  </a:lnTo>
                  <a:lnTo>
                    <a:pt x="6" y="71"/>
                  </a:lnTo>
                  <a:lnTo>
                    <a:pt x="13" y="71"/>
                  </a:lnTo>
                  <a:lnTo>
                    <a:pt x="13" y="55"/>
                  </a:lnTo>
                  <a:lnTo>
                    <a:pt x="11" y="37"/>
                  </a:lnTo>
                  <a:lnTo>
                    <a:pt x="9" y="19"/>
                  </a:lnTo>
                  <a:lnTo>
                    <a:pt x="9" y="4"/>
                  </a:lnTo>
                  <a:lnTo>
                    <a:pt x="8" y="4"/>
                  </a:lnTo>
                  <a:lnTo>
                    <a:pt x="9" y="4"/>
                  </a:lnTo>
                  <a:lnTo>
                    <a:pt x="8" y="1"/>
                  </a:lnTo>
                  <a:lnTo>
                    <a:pt x="4" y="0"/>
                  </a:lnTo>
                  <a:lnTo>
                    <a:pt x="1" y="1"/>
                  </a:lnTo>
                  <a:lnTo>
                    <a:pt x="0" y="4"/>
                  </a:lnTo>
                  <a:lnTo>
                    <a:pt x="1" y="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777" name="Freeform 139"/>
            <p:cNvSpPr>
              <a:spLocks/>
            </p:cNvSpPr>
            <p:nvPr/>
          </p:nvSpPr>
          <p:spPr bwMode="auto">
            <a:xfrm>
              <a:off x="1740" y="3747"/>
              <a:ext cx="22" cy="53"/>
            </a:xfrm>
            <a:custGeom>
              <a:avLst/>
              <a:gdLst>
                <a:gd name="T0" fmla="*/ 1 w 36"/>
                <a:gd name="T1" fmla="*/ 1 h 74"/>
                <a:gd name="T2" fmla="*/ 1 w 36"/>
                <a:gd name="T3" fmla="*/ 1 h 74"/>
                <a:gd name="T4" fmla="*/ 1 w 36"/>
                <a:gd name="T5" fmla="*/ 1 h 74"/>
                <a:gd name="T6" fmla="*/ 1 w 36"/>
                <a:gd name="T7" fmla="*/ 1 h 74"/>
                <a:gd name="T8" fmla="*/ 0 w 36"/>
                <a:gd name="T9" fmla="*/ 1 h 74"/>
                <a:gd name="T10" fmla="*/ 1 w 36"/>
                <a:gd name="T11" fmla="*/ 1 h 74"/>
                <a:gd name="T12" fmla="*/ 1 w 36"/>
                <a:gd name="T13" fmla="*/ 1 h 74"/>
                <a:gd name="T14" fmla="*/ 1 w 36"/>
                <a:gd name="T15" fmla="*/ 1 h 74"/>
                <a:gd name="T16" fmla="*/ 1 w 36"/>
                <a:gd name="T17" fmla="*/ 0 h 74"/>
                <a:gd name="T18" fmla="*/ 1 w 36"/>
                <a:gd name="T19" fmla="*/ 1 h 74"/>
                <a:gd name="T20" fmla="*/ 1 w 36"/>
                <a:gd name="T21" fmla="*/ 1 h 74"/>
                <a:gd name="T22" fmla="*/ 1 w 36"/>
                <a:gd name="T23" fmla="*/ 1 h 74"/>
                <a:gd name="T24" fmla="*/ 1 w 36"/>
                <a:gd name="T25" fmla="*/ 1 h 74"/>
                <a:gd name="T26" fmla="*/ 1 w 36"/>
                <a:gd name="T27" fmla="*/ 1 h 74"/>
                <a:gd name="T28" fmla="*/ 1 w 36"/>
                <a:gd name="T29" fmla="*/ 1 h 74"/>
                <a:gd name="T30" fmla="*/ 1 w 36"/>
                <a:gd name="T31" fmla="*/ 1 h 74"/>
                <a:gd name="T32" fmla="*/ 1 w 36"/>
                <a:gd name="T33" fmla="*/ 1 h 7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6"/>
                <a:gd name="T52" fmla="*/ 0 h 74"/>
                <a:gd name="T53" fmla="*/ 36 w 36"/>
                <a:gd name="T54" fmla="*/ 74 h 7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6" h="74">
                  <a:moveTo>
                    <a:pt x="8" y="72"/>
                  </a:moveTo>
                  <a:lnTo>
                    <a:pt x="8" y="61"/>
                  </a:lnTo>
                  <a:lnTo>
                    <a:pt x="7" y="46"/>
                  </a:lnTo>
                  <a:lnTo>
                    <a:pt x="4" y="29"/>
                  </a:lnTo>
                  <a:lnTo>
                    <a:pt x="0" y="10"/>
                  </a:lnTo>
                  <a:lnTo>
                    <a:pt x="6" y="9"/>
                  </a:lnTo>
                  <a:lnTo>
                    <a:pt x="14" y="7"/>
                  </a:lnTo>
                  <a:lnTo>
                    <a:pt x="21" y="3"/>
                  </a:lnTo>
                  <a:lnTo>
                    <a:pt x="27" y="0"/>
                  </a:lnTo>
                  <a:lnTo>
                    <a:pt x="29" y="20"/>
                  </a:lnTo>
                  <a:lnTo>
                    <a:pt x="34" y="38"/>
                  </a:lnTo>
                  <a:lnTo>
                    <a:pt x="36" y="53"/>
                  </a:lnTo>
                  <a:lnTo>
                    <a:pt x="32" y="63"/>
                  </a:lnTo>
                  <a:lnTo>
                    <a:pt x="27" y="67"/>
                  </a:lnTo>
                  <a:lnTo>
                    <a:pt x="21" y="71"/>
                  </a:lnTo>
                  <a:lnTo>
                    <a:pt x="14" y="74"/>
                  </a:lnTo>
                  <a:lnTo>
                    <a:pt x="8" y="7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778" name="Freeform 140"/>
            <p:cNvSpPr>
              <a:spLocks/>
            </p:cNvSpPr>
            <p:nvPr/>
          </p:nvSpPr>
          <p:spPr bwMode="auto">
            <a:xfrm>
              <a:off x="1737" y="3753"/>
              <a:ext cx="10" cy="47"/>
            </a:xfrm>
            <a:custGeom>
              <a:avLst/>
              <a:gdLst>
                <a:gd name="T0" fmla="*/ 1 w 16"/>
                <a:gd name="T1" fmla="*/ 0 h 65"/>
                <a:gd name="T2" fmla="*/ 0 w 16"/>
                <a:gd name="T3" fmla="*/ 1 h 65"/>
                <a:gd name="T4" fmla="*/ 1 w 16"/>
                <a:gd name="T5" fmla="*/ 1 h 65"/>
                <a:gd name="T6" fmla="*/ 1 w 16"/>
                <a:gd name="T7" fmla="*/ 1 h 65"/>
                <a:gd name="T8" fmla="*/ 1 w 16"/>
                <a:gd name="T9" fmla="*/ 1 h 65"/>
                <a:gd name="T10" fmla="*/ 1 w 16"/>
                <a:gd name="T11" fmla="*/ 1 h 65"/>
                <a:gd name="T12" fmla="*/ 1 w 16"/>
                <a:gd name="T13" fmla="*/ 1 h 65"/>
                <a:gd name="T14" fmla="*/ 1 w 16"/>
                <a:gd name="T15" fmla="*/ 1 h 65"/>
                <a:gd name="T16" fmla="*/ 1 w 16"/>
                <a:gd name="T17" fmla="*/ 1 h 65"/>
                <a:gd name="T18" fmla="*/ 1 w 16"/>
                <a:gd name="T19" fmla="*/ 1 h 65"/>
                <a:gd name="T20" fmla="*/ 1 w 16"/>
                <a:gd name="T21" fmla="*/ 1 h 65"/>
                <a:gd name="T22" fmla="*/ 1 w 16"/>
                <a:gd name="T23" fmla="*/ 1 h 65"/>
                <a:gd name="T24" fmla="*/ 1 w 16"/>
                <a:gd name="T25" fmla="*/ 1 h 65"/>
                <a:gd name="T26" fmla="*/ 1 w 16"/>
                <a:gd name="T27" fmla="*/ 1 h 65"/>
                <a:gd name="T28" fmla="*/ 1 w 16"/>
                <a:gd name="T29" fmla="*/ 0 h 65"/>
                <a:gd name="T30" fmla="*/ 1 w 16"/>
                <a:gd name="T31" fmla="*/ 1 h 65"/>
                <a:gd name="T32" fmla="*/ 0 w 16"/>
                <a:gd name="T33" fmla="*/ 1 h 65"/>
                <a:gd name="T34" fmla="*/ 1 w 16"/>
                <a:gd name="T35" fmla="*/ 0 h 6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6"/>
                <a:gd name="T55" fmla="*/ 0 h 65"/>
                <a:gd name="T56" fmla="*/ 16 w 16"/>
                <a:gd name="T57" fmla="*/ 65 h 6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6" h="65">
                  <a:moveTo>
                    <a:pt x="3" y="0"/>
                  </a:moveTo>
                  <a:lnTo>
                    <a:pt x="0" y="3"/>
                  </a:lnTo>
                  <a:lnTo>
                    <a:pt x="3" y="22"/>
                  </a:lnTo>
                  <a:lnTo>
                    <a:pt x="7" y="39"/>
                  </a:lnTo>
                  <a:lnTo>
                    <a:pt x="7" y="54"/>
                  </a:lnTo>
                  <a:lnTo>
                    <a:pt x="8" y="65"/>
                  </a:lnTo>
                  <a:lnTo>
                    <a:pt x="15" y="65"/>
                  </a:lnTo>
                  <a:lnTo>
                    <a:pt x="16" y="54"/>
                  </a:lnTo>
                  <a:lnTo>
                    <a:pt x="13" y="39"/>
                  </a:lnTo>
                  <a:lnTo>
                    <a:pt x="10" y="22"/>
                  </a:lnTo>
                  <a:lnTo>
                    <a:pt x="7" y="3"/>
                  </a:lnTo>
                  <a:lnTo>
                    <a:pt x="3" y="7"/>
                  </a:lnTo>
                  <a:lnTo>
                    <a:pt x="7" y="3"/>
                  </a:lnTo>
                  <a:lnTo>
                    <a:pt x="5" y="1"/>
                  </a:lnTo>
                  <a:lnTo>
                    <a:pt x="3" y="0"/>
                  </a:lnTo>
                  <a:lnTo>
                    <a:pt x="1" y="1"/>
                  </a:lnTo>
                  <a:lnTo>
                    <a:pt x="0" y="3"/>
                  </a:lnTo>
                  <a:lnTo>
                    <a:pt x="3"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779" name="Freeform 141"/>
            <p:cNvSpPr>
              <a:spLocks/>
            </p:cNvSpPr>
            <p:nvPr/>
          </p:nvSpPr>
          <p:spPr bwMode="auto">
            <a:xfrm>
              <a:off x="1740" y="3746"/>
              <a:ext cx="19" cy="11"/>
            </a:xfrm>
            <a:custGeom>
              <a:avLst/>
              <a:gdLst>
                <a:gd name="T0" fmla="*/ 1 w 31"/>
                <a:gd name="T1" fmla="*/ 1 h 18"/>
                <a:gd name="T2" fmla="*/ 1 w 31"/>
                <a:gd name="T3" fmla="*/ 0 h 18"/>
                <a:gd name="T4" fmla="*/ 1 w 31"/>
                <a:gd name="T5" fmla="*/ 1 h 18"/>
                <a:gd name="T6" fmla="*/ 1 w 31"/>
                <a:gd name="T7" fmla="*/ 1 h 18"/>
                <a:gd name="T8" fmla="*/ 1 w 31"/>
                <a:gd name="T9" fmla="*/ 1 h 18"/>
                <a:gd name="T10" fmla="*/ 0 w 31"/>
                <a:gd name="T11" fmla="*/ 1 h 18"/>
                <a:gd name="T12" fmla="*/ 0 w 31"/>
                <a:gd name="T13" fmla="*/ 1 h 18"/>
                <a:gd name="T14" fmla="*/ 1 w 31"/>
                <a:gd name="T15" fmla="*/ 1 h 18"/>
                <a:gd name="T16" fmla="*/ 1 w 31"/>
                <a:gd name="T17" fmla="*/ 1 h 18"/>
                <a:gd name="T18" fmla="*/ 1 w 31"/>
                <a:gd name="T19" fmla="*/ 1 h 18"/>
                <a:gd name="T20" fmla="*/ 1 w 31"/>
                <a:gd name="T21" fmla="*/ 1 h 18"/>
                <a:gd name="T22" fmla="*/ 1 w 31"/>
                <a:gd name="T23" fmla="*/ 1 h 18"/>
                <a:gd name="T24" fmla="*/ 1 w 31"/>
                <a:gd name="T25" fmla="*/ 1 h 18"/>
                <a:gd name="T26" fmla="*/ 1 w 31"/>
                <a:gd name="T27" fmla="*/ 1 h 18"/>
                <a:gd name="T28" fmla="*/ 1 w 31"/>
                <a:gd name="T29" fmla="*/ 1 h 18"/>
                <a:gd name="T30" fmla="*/ 1 w 31"/>
                <a:gd name="T31" fmla="*/ 0 h 18"/>
                <a:gd name="T32" fmla="*/ 1 w 31"/>
                <a:gd name="T33" fmla="*/ 0 h 18"/>
                <a:gd name="T34" fmla="*/ 1 w 31"/>
                <a:gd name="T35" fmla="*/ 1 h 1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1"/>
                <a:gd name="T55" fmla="*/ 0 h 18"/>
                <a:gd name="T56" fmla="*/ 31 w 31"/>
                <a:gd name="T57" fmla="*/ 18 h 1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1" h="18">
                  <a:moveTo>
                    <a:pt x="30" y="4"/>
                  </a:moveTo>
                  <a:lnTo>
                    <a:pt x="24" y="0"/>
                  </a:lnTo>
                  <a:lnTo>
                    <a:pt x="20" y="4"/>
                  </a:lnTo>
                  <a:lnTo>
                    <a:pt x="13" y="7"/>
                  </a:lnTo>
                  <a:lnTo>
                    <a:pt x="6" y="10"/>
                  </a:lnTo>
                  <a:lnTo>
                    <a:pt x="0" y="11"/>
                  </a:lnTo>
                  <a:lnTo>
                    <a:pt x="0" y="18"/>
                  </a:lnTo>
                  <a:lnTo>
                    <a:pt x="6" y="17"/>
                  </a:lnTo>
                  <a:lnTo>
                    <a:pt x="15" y="14"/>
                  </a:lnTo>
                  <a:lnTo>
                    <a:pt x="22" y="11"/>
                  </a:lnTo>
                  <a:lnTo>
                    <a:pt x="29" y="7"/>
                  </a:lnTo>
                  <a:lnTo>
                    <a:pt x="23" y="4"/>
                  </a:lnTo>
                  <a:lnTo>
                    <a:pt x="29" y="7"/>
                  </a:lnTo>
                  <a:lnTo>
                    <a:pt x="31" y="5"/>
                  </a:lnTo>
                  <a:lnTo>
                    <a:pt x="30" y="2"/>
                  </a:lnTo>
                  <a:lnTo>
                    <a:pt x="28" y="0"/>
                  </a:lnTo>
                  <a:lnTo>
                    <a:pt x="24" y="0"/>
                  </a:lnTo>
                  <a:lnTo>
                    <a:pt x="30" y="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780" name="Freeform 142"/>
            <p:cNvSpPr>
              <a:spLocks/>
            </p:cNvSpPr>
            <p:nvPr/>
          </p:nvSpPr>
          <p:spPr bwMode="auto">
            <a:xfrm>
              <a:off x="1754" y="3747"/>
              <a:ext cx="10" cy="49"/>
            </a:xfrm>
            <a:custGeom>
              <a:avLst/>
              <a:gdLst>
                <a:gd name="T0" fmla="*/ 1 w 17"/>
                <a:gd name="T1" fmla="*/ 1 h 67"/>
                <a:gd name="T2" fmla="*/ 1 w 17"/>
                <a:gd name="T3" fmla="*/ 1 h 67"/>
                <a:gd name="T4" fmla="*/ 1 w 17"/>
                <a:gd name="T5" fmla="*/ 1 h 67"/>
                <a:gd name="T6" fmla="*/ 1 w 17"/>
                <a:gd name="T7" fmla="*/ 1 h 67"/>
                <a:gd name="T8" fmla="*/ 1 w 17"/>
                <a:gd name="T9" fmla="*/ 1 h 67"/>
                <a:gd name="T10" fmla="*/ 1 w 17"/>
                <a:gd name="T11" fmla="*/ 0 h 67"/>
                <a:gd name="T12" fmla="*/ 0 w 17"/>
                <a:gd name="T13" fmla="*/ 0 h 67"/>
                <a:gd name="T14" fmla="*/ 1 w 17"/>
                <a:gd name="T15" fmla="*/ 1 h 67"/>
                <a:gd name="T16" fmla="*/ 1 w 17"/>
                <a:gd name="T17" fmla="*/ 1 h 67"/>
                <a:gd name="T18" fmla="*/ 1 w 17"/>
                <a:gd name="T19" fmla="*/ 1 h 67"/>
                <a:gd name="T20" fmla="*/ 1 w 17"/>
                <a:gd name="T21" fmla="*/ 1 h 67"/>
                <a:gd name="T22" fmla="*/ 1 w 17"/>
                <a:gd name="T23" fmla="*/ 1 h 67"/>
                <a:gd name="T24" fmla="*/ 1 w 17"/>
                <a:gd name="T25" fmla="*/ 1 h 67"/>
                <a:gd name="T26" fmla="*/ 1 w 17"/>
                <a:gd name="T27" fmla="*/ 1 h 67"/>
                <a:gd name="T28" fmla="*/ 1 w 17"/>
                <a:gd name="T29" fmla="*/ 1 h 67"/>
                <a:gd name="T30" fmla="*/ 1 w 17"/>
                <a:gd name="T31" fmla="*/ 1 h 67"/>
                <a:gd name="T32" fmla="*/ 1 w 17"/>
                <a:gd name="T33" fmla="*/ 1 h 67"/>
                <a:gd name="T34" fmla="*/ 1 w 17"/>
                <a:gd name="T35" fmla="*/ 1 h 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
                <a:gd name="T55" fmla="*/ 0 h 67"/>
                <a:gd name="T56" fmla="*/ 17 w 17"/>
                <a:gd name="T57" fmla="*/ 67 h 6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 h="67">
                  <a:moveTo>
                    <a:pt x="12" y="67"/>
                  </a:moveTo>
                  <a:lnTo>
                    <a:pt x="12" y="66"/>
                  </a:lnTo>
                  <a:lnTo>
                    <a:pt x="17" y="53"/>
                  </a:lnTo>
                  <a:lnTo>
                    <a:pt x="14" y="38"/>
                  </a:lnTo>
                  <a:lnTo>
                    <a:pt x="9" y="20"/>
                  </a:lnTo>
                  <a:lnTo>
                    <a:pt x="7" y="0"/>
                  </a:lnTo>
                  <a:lnTo>
                    <a:pt x="0" y="0"/>
                  </a:lnTo>
                  <a:lnTo>
                    <a:pt x="2" y="20"/>
                  </a:lnTo>
                  <a:lnTo>
                    <a:pt x="7" y="38"/>
                  </a:lnTo>
                  <a:lnTo>
                    <a:pt x="8" y="53"/>
                  </a:lnTo>
                  <a:lnTo>
                    <a:pt x="7" y="61"/>
                  </a:lnTo>
                  <a:lnTo>
                    <a:pt x="7" y="60"/>
                  </a:lnTo>
                  <a:lnTo>
                    <a:pt x="7" y="61"/>
                  </a:lnTo>
                  <a:lnTo>
                    <a:pt x="7" y="63"/>
                  </a:lnTo>
                  <a:lnTo>
                    <a:pt x="8" y="64"/>
                  </a:lnTo>
                  <a:lnTo>
                    <a:pt x="9" y="66"/>
                  </a:lnTo>
                  <a:lnTo>
                    <a:pt x="12" y="66"/>
                  </a:lnTo>
                  <a:lnTo>
                    <a:pt x="12" y="6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781" name="Freeform 143"/>
            <p:cNvSpPr>
              <a:spLocks/>
            </p:cNvSpPr>
            <p:nvPr/>
          </p:nvSpPr>
          <p:spPr bwMode="auto">
            <a:xfrm>
              <a:off x="1742" y="3790"/>
              <a:ext cx="18" cy="13"/>
            </a:xfrm>
            <a:custGeom>
              <a:avLst/>
              <a:gdLst>
                <a:gd name="T0" fmla="*/ 0 w 30"/>
                <a:gd name="T1" fmla="*/ 2 h 17"/>
                <a:gd name="T2" fmla="*/ 1 w 30"/>
                <a:gd name="T3" fmla="*/ 2 h 17"/>
                <a:gd name="T4" fmla="*/ 1 w 30"/>
                <a:gd name="T5" fmla="*/ 2 h 17"/>
                <a:gd name="T6" fmla="*/ 1 w 30"/>
                <a:gd name="T7" fmla="*/ 2 h 17"/>
                <a:gd name="T8" fmla="*/ 1 w 30"/>
                <a:gd name="T9" fmla="*/ 2 h 17"/>
                <a:gd name="T10" fmla="*/ 1 w 30"/>
                <a:gd name="T11" fmla="*/ 2 h 17"/>
                <a:gd name="T12" fmla="*/ 1 w 30"/>
                <a:gd name="T13" fmla="*/ 0 h 17"/>
                <a:gd name="T14" fmla="*/ 1 w 30"/>
                <a:gd name="T15" fmla="*/ 2 h 17"/>
                <a:gd name="T16" fmla="*/ 1 w 30"/>
                <a:gd name="T17" fmla="*/ 2 h 17"/>
                <a:gd name="T18" fmla="*/ 1 w 30"/>
                <a:gd name="T19" fmla="*/ 2 h 17"/>
                <a:gd name="T20" fmla="*/ 1 w 30"/>
                <a:gd name="T21" fmla="*/ 2 h 17"/>
                <a:gd name="T22" fmla="*/ 1 w 30"/>
                <a:gd name="T23" fmla="*/ 2 h 17"/>
                <a:gd name="T24" fmla="*/ 1 w 30"/>
                <a:gd name="T25" fmla="*/ 2 h 17"/>
                <a:gd name="T26" fmla="*/ 1 w 30"/>
                <a:gd name="T27" fmla="*/ 2 h 17"/>
                <a:gd name="T28" fmla="*/ 0 w 30"/>
                <a:gd name="T29" fmla="*/ 2 h 17"/>
                <a:gd name="T30" fmla="*/ 0 w 30"/>
                <a:gd name="T31" fmla="*/ 2 h 17"/>
                <a:gd name="T32" fmla="*/ 1 w 30"/>
                <a:gd name="T33" fmla="*/ 2 h 17"/>
                <a:gd name="T34" fmla="*/ 0 w 30"/>
                <a:gd name="T35" fmla="*/ 2 h 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17"/>
                <a:gd name="T56" fmla="*/ 30 w 30"/>
                <a:gd name="T57" fmla="*/ 17 h 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17">
                  <a:moveTo>
                    <a:pt x="0" y="12"/>
                  </a:moveTo>
                  <a:lnTo>
                    <a:pt x="2" y="16"/>
                  </a:lnTo>
                  <a:lnTo>
                    <a:pt x="9" y="17"/>
                  </a:lnTo>
                  <a:lnTo>
                    <a:pt x="17" y="15"/>
                  </a:lnTo>
                  <a:lnTo>
                    <a:pt x="24" y="10"/>
                  </a:lnTo>
                  <a:lnTo>
                    <a:pt x="30" y="7"/>
                  </a:lnTo>
                  <a:lnTo>
                    <a:pt x="25" y="0"/>
                  </a:lnTo>
                  <a:lnTo>
                    <a:pt x="19" y="3"/>
                  </a:lnTo>
                  <a:lnTo>
                    <a:pt x="15" y="8"/>
                  </a:lnTo>
                  <a:lnTo>
                    <a:pt x="9" y="10"/>
                  </a:lnTo>
                  <a:lnTo>
                    <a:pt x="4" y="9"/>
                  </a:lnTo>
                  <a:lnTo>
                    <a:pt x="7" y="12"/>
                  </a:lnTo>
                  <a:lnTo>
                    <a:pt x="4" y="9"/>
                  </a:lnTo>
                  <a:lnTo>
                    <a:pt x="1" y="9"/>
                  </a:lnTo>
                  <a:lnTo>
                    <a:pt x="0" y="11"/>
                  </a:lnTo>
                  <a:lnTo>
                    <a:pt x="0" y="14"/>
                  </a:lnTo>
                  <a:lnTo>
                    <a:pt x="2" y="16"/>
                  </a:lnTo>
                  <a:lnTo>
                    <a:pt x="0" y="1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782" name="Freeform 144"/>
            <p:cNvSpPr>
              <a:spLocks/>
            </p:cNvSpPr>
            <p:nvPr/>
          </p:nvSpPr>
          <p:spPr bwMode="auto">
            <a:xfrm>
              <a:off x="1572" y="3843"/>
              <a:ext cx="179" cy="69"/>
            </a:xfrm>
            <a:custGeom>
              <a:avLst/>
              <a:gdLst>
                <a:gd name="T0" fmla="*/ 1 w 292"/>
                <a:gd name="T1" fmla="*/ 1 h 97"/>
                <a:gd name="T2" fmla="*/ 1 w 292"/>
                <a:gd name="T3" fmla="*/ 1 h 97"/>
                <a:gd name="T4" fmla="*/ 1 w 292"/>
                <a:gd name="T5" fmla="*/ 1 h 97"/>
                <a:gd name="T6" fmla="*/ 1 w 292"/>
                <a:gd name="T7" fmla="*/ 1 h 97"/>
                <a:gd name="T8" fmla="*/ 1 w 292"/>
                <a:gd name="T9" fmla="*/ 1 h 97"/>
                <a:gd name="T10" fmla="*/ 1 w 292"/>
                <a:gd name="T11" fmla="*/ 1 h 97"/>
                <a:gd name="T12" fmla="*/ 1 w 292"/>
                <a:gd name="T13" fmla="*/ 1 h 97"/>
                <a:gd name="T14" fmla="*/ 1 w 292"/>
                <a:gd name="T15" fmla="*/ 1 h 97"/>
                <a:gd name="T16" fmla="*/ 1 w 292"/>
                <a:gd name="T17" fmla="*/ 1 h 97"/>
                <a:gd name="T18" fmla="*/ 1 w 292"/>
                <a:gd name="T19" fmla="*/ 1 h 97"/>
                <a:gd name="T20" fmla="*/ 1 w 292"/>
                <a:gd name="T21" fmla="*/ 1 h 97"/>
                <a:gd name="T22" fmla="*/ 1 w 292"/>
                <a:gd name="T23" fmla="*/ 1 h 97"/>
                <a:gd name="T24" fmla="*/ 1 w 292"/>
                <a:gd name="T25" fmla="*/ 1 h 97"/>
                <a:gd name="T26" fmla="*/ 1 w 292"/>
                <a:gd name="T27" fmla="*/ 1 h 97"/>
                <a:gd name="T28" fmla="*/ 1 w 292"/>
                <a:gd name="T29" fmla="*/ 1 h 97"/>
                <a:gd name="T30" fmla="*/ 1 w 292"/>
                <a:gd name="T31" fmla="*/ 1 h 97"/>
                <a:gd name="T32" fmla="*/ 1 w 292"/>
                <a:gd name="T33" fmla="*/ 1 h 97"/>
                <a:gd name="T34" fmla="*/ 1 w 292"/>
                <a:gd name="T35" fmla="*/ 1 h 97"/>
                <a:gd name="T36" fmla="*/ 1 w 292"/>
                <a:gd name="T37" fmla="*/ 1 h 97"/>
                <a:gd name="T38" fmla="*/ 1 w 292"/>
                <a:gd name="T39" fmla="*/ 1 h 97"/>
                <a:gd name="T40" fmla="*/ 1 w 292"/>
                <a:gd name="T41" fmla="*/ 1 h 97"/>
                <a:gd name="T42" fmla="*/ 1 w 292"/>
                <a:gd name="T43" fmla="*/ 1 h 97"/>
                <a:gd name="T44" fmla="*/ 1 w 292"/>
                <a:gd name="T45" fmla="*/ 1 h 97"/>
                <a:gd name="T46" fmla="*/ 1 w 292"/>
                <a:gd name="T47" fmla="*/ 1 h 97"/>
                <a:gd name="T48" fmla="*/ 1 w 292"/>
                <a:gd name="T49" fmla="*/ 1 h 97"/>
                <a:gd name="T50" fmla="*/ 1 w 292"/>
                <a:gd name="T51" fmla="*/ 1 h 97"/>
                <a:gd name="T52" fmla="*/ 1 w 292"/>
                <a:gd name="T53" fmla="*/ 1 h 97"/>
                <a:gd name="T54" fmla="*/ 1 w 292"/>
                <a:gd name="T55" fmla="*/ 1 h 97"/>
                <a:gd name="T56" fmla="*/ 1 w 292"/>
                <a:gd name="T57" fmla="*/ 1 h 97"/>
                <a:gd name="T58" fmla="*/ 1 w 292"/>
                <a:gd name="T59" fmla="*/ 1 h 97"/>
                <a:gd name="T60" fmla="*/ 1 w 292"/>
                <a:gd name="T61" fmla="*/ 1 h 97"/>
                <a:gd name="T62" fmla="*/ 1 w 292"/>
                <a:gd name="T63" fmla="*/ 1 h 97"/>
                <a:gd name="T64" fmla="*/ 1 w 292"/>
                <a:gd name="T65" fmla="*/ 1 h 97"/>
                <a:gd name="T66" fmla="*/ 1 w 292"/>
                <a:gd name="T67" fmla="*/ 1 h 9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92"/>
                <a:gd name="T103" fmla="*/ 0 h 97"/>
                <a:gd name="T104" fmla="*/ 292 w 292"/>
                <a:gd name="T105" fmla="*/ 97 h 9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92" h="97">
                  <a:moveTo>
                    <a:pt x="289" y="7"/>
                  </a:moveTo>
                  <a:lnTo>
                    <a:pt x="282" y="8"/>
                  </a:lnTo>
                  <a:lnTo>
                    <a:pt x="271" y="11"/>
                  </a:lnTo>
                  <a:lnTo>
                    <a:pt x="257" y="13"/>
                  </a:lnTo>
                  <a:lnTo>
                    <a:pt x="239" y="15"/>
                  </a:lnTo>
                  <a:lnTo>
                    <a:pt x="222" y="18"/>
                  </a:lnTo>
                  <a:lnTo>
                    <a:pt x="206" y="19"/>
                  </a:lnTo>
                  <a:lnTo>
                    <a:pt x="191" y="19"/>
                  </a:lnTo>
                  <a:lnTo>
                    <a:pt x="181" y="17"/>
                  </a:lnTo>
                  <a:lnTo>
                    <a:pt x="175" y="14"/>
                  </a:lnTo>
                  <a:lnTo>
                    <a:pt x="169" y="13"/>
                  </a:lnTo>
                  <a:lnTo>
                    <a:pt x="162" y="12"/>
                  </a:lnTo>
                  <a:lnTo>
                    <a:pt x="156" y="11"/>
                  </a:lnTo>
                  <a:lnTo>
                    <a:pt x="150" y="10"/>
                  </a:lnTo>
                  <a:lnTo>
                    <a:pt x="143" y="7"/>
                  </a:lnTo>
                  <a:lnTo>
                    <a:pt x="136" y="4"/>
                  </a:lnTo>
                  <a:lnTo>
                    <a:pt x="128" y="0"/>
                  </a:lnTo>
                  <a:lnTo>
                    <a:pt x="125" y="5"/>
                  </a:lnTo>
                  <a:lnTo>
                    <a:pt x="122" y="8"/>
                  </a:lnTo>
                  <a:lnTo>
                    <a:pt x="117" y="12"/>
                  </a:lnTo>
                  <a:lnTo>
                    <a:pt x="113" y="15"/>
                  </a:lnTo>
                  <a:lnTo>
                    <a:pt x="107" y="19"/>
                  </a:lnTo>
                  <a:lnTo>
                    <a:pt x="102" y="21"/>
                  </a:lnTo>
                  <a:lnTo>
                    <a:pt x="97" y="22"/>
                  </a:lnTo>
                  <a:lnTo>
                    <a:pt x="91" y="23"/>
                  </a:lnTo>
                  <a:lnTo>
                    <a:pt x="85" y="25"/>
                  </a:lnTo>
                  <a:lnTo>
                    <a:pt x="78" y="25"/>
                  </a:lnTo>
                  <a:lnTo>
                    <a:pt x="71" y="26"/>
                  </a:lnTo>
                  <a:lnTo>
                    <a:pt x="63" y="27"/>
                  </a:lnTo>
                  <a:lnTo>
                    <a:pt x="56" y="27"/>
                  </a:lnTo>
                  <a:lnTo>
                    <a:pt x="49" y="28"/>
                  </a:lnTo>
                  <a:lnTo>
                    <a:pt x="44" y="29"/>
                  </a:lnTo>
                  <a:lnTo>
                    <a:pt x="40" y="30"/>
                  </a:lnTo>
                  <a:lnTo>
                    <a:pt x="35" y="31"/>
                  </a:lnTo>
                  <a:lnTo>
                    <a:pt x="30" y="35"/>
                  </a:lnTo>
                  <a:lnTo>
                    <a:pt x="23" y="38"/>
                  </a:lnTo>
                  <a:lnTo>
                    <a:pt x="16" y="42"/>
                  </a:lnTo>
                  <a:lnTo>
                    <a:pt x="9" y="48"/>
                  </a:lnTo>
                  <a:lnTo>
                    <a:pt x="4" y="52"/>
                  </a:lnTo>
                  <a:lnTo>
                    <a:pt x="1" y="57"/>
                  </a:lnTo>
                  <a:lnTo>
                    <a:pt x="0" y="61"/>
                  </a:lnTo>
                  <a:lnTo>
                    <a:pt x="2" y="66"/>
                  </a:lnTo>
                  <a:lnTo>
                    <a:pt x="4" y="72"/>
                  </a:lnTo>
                  <a:lnTo>
                    <a:pt x="9" y="76"/>
                  </a:lnTo>
                  <a:lnTo>
                    <a:pt x="15" y="82"/>
                  </a:lnTo>
                  <a:lnTo>
                    <a:pt x="22" y="87"/>
                  </a:lnTo>
                  <a:lnTo>
                    <a:pt x="31" y="90"/>
                  </a:lnTo>
                  <a:lnTo>
                    <a:pt x="41" y="93"/>
                  </a:lnTo>
                  <a:lnTo>
                    <a:pt x="54" y="94"/>
                  </a:lnTo>
                  <a:lnTo>
                    <a:pt x="69" y="94"/>
                  </a:lnTo>
                  <a:lnTo>
                    <a:pt x="85" y="94"/>
                  </a:lnTo>
                  <a:lnTo>
                    <a:pt x="102" y="94"/>
                  </a:lnTo>
                  <a:lnTo>
                    <a:pt x="120" y="94"/>
                  </a:lnTo>
                  <a:lnTo>
                    <a:pt x="136" y="94"/>
                  </a:lnTo>
                  <a:lnTo>
                    <a:pt x="152" y="94"/>
                  </a:lnTo>
                  <a:lnTo>
                    <a:pt x="165" y="94"/>
                  </a:lnTo>
                  <a:lnTo>
                    <a:pt x="175" y="95"/>
                  </a:lnTo>
                  <a:lnTo>
                    <a:pt x="185" y="96"/>
                  </a:lnTo>
                  <a:lnTo>
                    <a:pt x="199" y="97"/>
                  </a:lnTo>
                  <a:lnTo>
                    <a:pt x="214" y="97"/>
                  </a:lnTo>
                  <a:lnTo>
                    <a:pt x="230" y="97"/>
                  </a:lnTo>
                  <a:lnTo>
                    <a:pt x="246" y="97"/>
                  </a:lnTo>
                  <a:lnTo>
                    <a:pt x="260" y="95"/>
                  </a:lnTo>
                  <a:lnTo>
                    <a:pt x="272" y="94"/>
                  </a:lnTo>
                  <a:lnTo>
                    <a:pt x="279" y="90"/>
                  </a:lnTo>
                  <a:lnTo>
                    <a:pt x="287" y="76"/>
                  </a:lnTo>
                  <a:lnTo>
                    <a:pt x="291" y="55"/>
                  </a:lnTo>
                  <a:lnTo>
                    <a:pt x="292" y="29"/>
                  </a:lnTo>
                  <a:lnTo>
                    <a:pt x="289"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783" name="Freeform 145"/>
            <p:cNvSpPr>
              <a:spLocks/>
            </p:cNvSpPr>
            <p:nvPr/>
          </p:nvSpPr>
          <p:spPr bwMode="auto">
            <a:xfrm>
              <a:off x="1682" y="3845"/>
              <a:ext cx="68" cy="14"/>
            </a:xfrm>
            <a:custGeom>
              <a:avLst/>
              <a:gdLst>
                <a:gd name="T0" fmla="*/ 0 w 110"/>
                <a:gd name="T1" fmla="*/ 1 h 19"/>
                <a:gd name="T2" fmla="*/ 0 w 110"/>
                <a:gd name="T3" fmla="*/ 1 h 19"/>
                <a:gd name="T4" fmla="*/ 1 w 110"/>
                <a:gd name="T5" fmla="*/ 1 h 19"/>
                <a:gd name="T6" fmla="*/ 1 w 110"/>
                <a:gd name="T7" fmla="*/ 1 h 19"/>
                <a:gd name="T8" fmla="*/ 1 w 110"/>
                <a:gd name="T9" fmla="*/ 1 h 19"/>
                <a:gd name="T10" fmla="*/ 1 w 110"/>
                <a:gd name="T11" fmla="*/ 1 h 19"/>
                <a:gd name="T12" fmla="*/ 1 w 110"/>
                <a:gd name="T13" fmla="*/ 1 h 19"/>
                <a:gd name="T14" fmla="*/ 1 w 110"/>
                <a:gd name="T15" fmla="*/ 1 h 19"/>
                <a:gd name="T16" fmla="*/ 1 w 110"/>
                <a:gd name="T17" fmla="*/ 1 h 19"/>
                <a:gd name="T18" fmla="*/ 1 w 110"/>
                <a:gd name="T19" fmla="*/ 1 h 19"/>
                <a:gd name="T20" fmla="*/ 1 w 110"/>
                <a:gd name="T21" fmla="*/ 0 h 19"/>
                <a:gd name="T22" fmla="*/ 1 w 110"/>
                <a:gd name="T23" fmla="*/ 1 h 19"/>
                <a:gd name="T24" fmla="*/ 1 w 110"/>
                <a:gd name="T25" fmla="*/ 1 h 19"/>
                <a:gd name="T26" fmla="*/ 1 w 110"/>
                <a:gd name="T27" fmla="*/ 1 h 19"/>
                <a:gd name="T28" fmla="*/ 1 w 110"/>
                <a:gd name="T29" fmla="*/ 1 h 19"/>
                <a:gd name="T30" fmla="*/ 1 w 110"/>
                <a:gd name="T31" fmla="*/ 1 h 19"/>
                <a:gd name="T32" fmla="*/ 1 w 110"/>
                <a:gd name="T33" fmla="*/ 1 h 19"/>
                <a:gd name="T34" fmla="*/ 1 w 110"/>
                <a:gd name="T35" fmla="*/ 1 h 19"/>
                <a:gd name="T36" fmla="*/ 1 w 110"/>
                <a:gd name="T37" fmla="*/ 1 h 19"/>
                <a:gd name="T38" fmla="*/ 1 w 110"/>
                <a:gd name="T39" fmla="*/ 1 h 19"/>
                <a:gd name="T40" fmla="*/ 0 w 110"/>
                <a:gd name="T41" fmla="*/ 1 h 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0"/>
                <a:gd name="T64" fmla="*/ 0 h 19"/>
                <a:gd name="T65" fmla="*/ 110 w 110"/>
                <a:gd name="T66" fmla="*/ 19 h 1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0" h="19">
                  <a:moveTo>
                    <a:pt x="0" y="16"/>
                  </a:moveTo>
                  <a:lnTo>
                    <a:pt x="0" y="16"/>
                  </a:lnTo>
                  <a:lnTo>
                    <a:pt x="11" y="18"/>
                  </a:lnTo>
                  <a:lnTo>
                    <a:pt x="26" y="19"/>
                  </a:lnTo>
                  <a:lnTo>
                    <a:pt x="42" y="17"/>
                  </a:lnTo>
                  <a:lnTo>
                    <a:pt x="59" y="15"/>
                  </a:lnTo>
                  <a:lnTo>
                    <a:pt x="77" y="13"/>
                  </a:lnTo>
                  <a:lnTo>
                    <a:pt x="91" y="10"/>
                  </a:lnTo>
                  <a:lnTo>
                    <a:pt x="102" y="8"/>
                  </a:lnTo>
                  <a:lnTo>
                    <a:pt x="110" y="7"/>
                  </a:lnTo>
                  <a:lnTo>
                    <a:pt x="108" y="0"/>
                  </a:lnTo>
                  <a:lnTo>
                    <a:pt x="102" y="1"/>
                  </a:lnTo>
                  <a:lnTo>
                    <a:pt x="91" y="3"/>
                  </a:lnTo>
                  <a:lnTo>
                    <a:pt x="77" y="6"/>
                  </a:lnTo>
                  <a:lnTo>
                    <a:pt x="59" y="8"/>
                  </a:lnTo>
                  <a:lnTo>
                    <a:pt x="42" y="10"/>
                  </a:lnTo>
                  <a:lnTo>
                    <a:pt x="26" y="10"/>
                  </a:lnTo>
                  <a:lnTo>
                    <a:pt x="11" y="11"/>
                  </a:lnTo>
                  <a:lnTo>
                    <a:pt x="2" y="9"/>
                  </a:lnTo>
                  <a:lnTo>
                    <a:pt x="0" y="1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784" name="Freeform 146"/>
            <p:cNvSpPr>
              <a:spLocks/>
            </p:cNvSpPr>
            <p:nvPr/>
          </p:nvSpPr>
          <p:spPr bwMode="auto">
            <a:xfrm>
              <a:off x="1649" y="3840"/>
              <a:ext cx="34" cy="16"/>
            </a:xfrm>
            <a:custGeom>
              <a:avLst/>
              <a:gdLst>
                <a:gd name="T0" fmla="*/ 1 w 58"/>
                <a:gd name="T1" fmla="*/ 1 h 23"/>
                <a:gd name="T2" fmla="*/ 1 w 58"/>
                <a:gd name="T3" fmla="*/ 1 h 23"/>
                <a:gd name="T4" fmla="*/ 1 w 58"/>
                <a:gd name="T5" fmla="*/ 1 h 23"/>
                <a:gd name="T6" fmla="*/ 1 w 58"/>
                <a:gd name="T7" fmla="*/ 1 h 23"/>
                <a:gd name="T8" fmla="*/ 1 w 58"/>
                <a:gd name="T9" fmla="*/ 1 h 23"/>
                <a:gd name="T10" fmla="*/ 1 w 58"/>
                <a:gd name="T11" fmla="*/ 1 h 23"/>
                <a:gd name="T12" fmla="*/ 1 w 58"/>
                <a:gd name="T13" fmla="*/ 1 h 23"/>
                <a:gd name="T14" fmla="*/ 1 w 58"/>
                <a:gd name="T15" fmla="*/ 1 h 23"/>
                <a:gd name="T16" fmla="*/ 1 w 58"/>
                <a:gd name="T17" fmla="*/ 1 h 23"/>
                <a:gd name="T18" fmla="*/ 1 w 58"/>
                <a:gd name="T19" fmla="*/ 1 h 23"/>
                <a:gd name="T20" fmla="*/ 1 w 58"/>
                <a:gd name="T21" fmla="*/ 1 h 23"/>
                <a:gd name="T22" fmla="*/ 1 w 58"/>
                <a:gd name="T23" fmla="*/ 1 h 23"/>
                <a:gd name="T24" fmla="*/ 1 w 58"/>
                <a:gd name="T25" fmla="*/ 1 h 23"/>
                <a:gd name="T26" fmla="*/ 1 w 58"/>
                <a:gd name="T27" fmla="*/ 1 h 23"/>
                <a:gd name="T28" fmla="*/ 1 w 58"/>
                <a:gd name="T29" fmla="*/ 1 h 23"/>
                <a:gd name="T30" fmla="*/ 1 w 58"/>
                <a:gd name="T31" fmla="*/ 1 h 23"/>
                <a:gd name="T32" fmla="*/ 1 w 58"/>
                <a:gd name="T33" fmla="*/ 1 h 23"/>
                <a:gd name="T34" fmla="*/ 1 w 58"/>
                <a:gd name="T35" fmla="*/ 1 h 23"/>
                <a:gd name="T36" fmla="*/ 1 w 58"/>
                <a:gd name="T37" fmla="*/ 0 h 23"/>
                <a:gd name="T38" fmla="*/ 0 w 58"/>
                <a:gd name="T39" fmla="*/ 1 h 23"/>
                <a:gd name="T40" fmla="*/ 1 w 58"/>
                <a:gd name="T41" fmla="*/ 0 h 23"/>
                <a:gd name="T42" fmla="*/ 1 w 58"/>
                <a:gd name="T43" fmla="*/ 0 h 23"/>
                <a:gd name="T44" fmla="*/ 0 w 58"/>
                <a:gd name="T45" fmla="*/ 1 h 23"/>
                <a:gd name="T46" fmla="*/ 0 w 58"/>
                <a:gd name="T47" fmla="*/ 1 h 23"/>
                <a:gd name="T48" fmla="*/ 1 w 58"/>
                <a:gd name="T49" fmla="*/ 1 h 23"/>
                <a:gd name="T50" fmla="*/ 1 w 58"/>
                <a:gd name="T51" fmla="*/ 1 h 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8"/>
                <a:gd name="T79" fmla="*/ 0 h 23"/>
                <a:gd name="T80" fmla="*/ 58 w 58"/>
                <a:gd name="T81" fmla="*/ 23 h 2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8" h="23">
                  <a:moveTo>
                    <a:pt x="7" y="5"/>
                  </a:moveTo>
                  <a:lnTo>
                    <a:pt x="3" y="7"/>
                  </a:lnTo>
                  <a:lnTo>
                    <a:pt x="11" y="10"/>
                  </a:lnTo>
                  <a:lnTo>
                    <a:pt x="17" y="14"/>
                  </a:lnTo>
                  <a:lnTo>
                    <a:pt x="26" y="16"/>
                  </a:lnTo>
                  <a:lnTo>
                    <a:pt x="32" y="17"/>
                  </a:lnTo>
                  <a:lnTo>
                    <a:pt x="38" y="18"/>
                  </a:lnTo>
                  <a:lnTo>
                    <a:pt x="45" y="20"/>
                  </a:lnTo>
                  <a:lnTo>
                    <a:pt x="50" y="21"/>
                  </a:lnTo>
                  <a:lnTo>
                    <a:pt x="56" y="23"/>
                  </a:lnTo>
                  <a:lnTo>
                    <a:pt x="58" y="16"/>
                  </a:lnTo>
                  <a:lnTo>
                    <a:pt x="52" y="14"/>
                  </a:lnTo>
                  <a:lnTo>
                    <a:pt x="45" y="13"/>
                  </a:lnTo>
                  <a:lnTo>
                    <a:pt x="38" y="11"/>
                  </a:lnTo>
                  <a:lnTo>
                    <a:pt x="32" y="10"/>
                  </a:lnTo>
                  <a:lnTo>
                    <a:pt x="26" y="9"/>
                  </a:lnTo>
                  <a:lnTo>
                    <a:pt x="20" y="7"/>
                  </a:lnTo>
                  <a:lnTo>
                    <a:pt x="13" y="3"/>
                  </a:lnTo>
                  <a:lnTo>
                    <a:pt x="5" y="0"/>
                  </a:lnTo>
                  <a:lnTo>
                    <a:pt x="0" y="2"/>
                  </a:lnTo>
                  <a:lnTo>
                    <a:pt x="5" y="0"/>
                  </a:lnTo>
                  <a:lnTo>
                    <a:pt x="1" y="0"/>
                  </a:lnTo>
                  <a:lnTo>
                    <a:pt x="0" y="2"/>
                  </a:lnTo>
                  <a:lnTo>
                    <a:pt x="0" y="5"/>
                  </a:lnTo>
                  <a:lnTo>
                    <a:pt x="3" y="7"/>
                  </a:lnTo>
                  <a:lnTo>
                    <a:pt x="7" y="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785" name="Freeform 147"/>
            <p:cNvSpPr>
              <a:spLocks/>
            </p:cNvSpPr>
            <p:nvPr/>
          </p:nvSpPr>
          <p:spPr bwMode="auto">
            <a:xfrm>
              <a:off x="1628" y="3842"/>
              <a:ext cx="24" cy="20"/>
            </a:xfrm>
            <a:custGeom>
              <a:avLst/>
              <a:gdLst>
                <a:gd name="T0" fmla="*/ 0 w 40"/>
                <a:gd name="T1" fmla="*/ 1 h 28"/>
                <a:gd name="T2" fmla="*/ 0 w 40"/>
                <a:gd name="T3" fmla="*/ 1 h 28"/>
                <a:gd name="T4" fmla="*/ 1 w 40"/>
                <a:gd name="T5" fmla="*/ 1 h 28"/>
                <a:gd name="T6" fmla="*/ 1 w 40"/>
                <a:gd name="T7" fmla="*/ 1 h 28"/>
                <a:gd name="T8" fmla="*/ 1 w 40"/>
                <a:gd name="T9" fmla="*/ 1 h 28"/>
                <a:gd name="T10" fmla="*/ 1 w 40"/>
                <a:gd name="T11" fmla="*/ 1 h 28"/>
                <a:gd name="T12" fmla="*/ 1 w 40"/>
                <a:gd name="T13" fmla="*/ 1 h 28"/>
                <a:gd name="T14" fmla="*/ 1 w 40"/>
                <a:gd name="T15" fmla="*/ 1 h 28"/>
                <a:gd name="T16" fmla="*/ 1 w 40"/>
                <a:gd name="T17" fmla="*/ 1 h 28"/>
                <a:gd name="T18" fmla="*/ 1 w 40"/>
                <a:gd name="T19" fmla="*/ 1 h 28"/>
                <a:gd name="T20" fmla="*/ 1 w 40"/>
                <a:gd name="T21" fmla="*/ 0 h 28"/>
                <a:gd name="T22" fmla="*/ 1 w 40"/>
                <a:gd name="T23" fmla="*/ 1 h 28"/>
                <a:gd name="T24" fmla="*/ 1 w 40"/>
                <a:gd name="T25" fmla="*/ 1 h 28"/>
                <a:gd name="T26" fmla="*/ 1 w 40"/>
                <a:gd name="T27" fmla="*/ 1 h 28"/>
                <a:gd name="T28" fmla="*/ 1 w 40"/>
                <a:gd name="T29" fmla="*/ 1 h 28"/>
                <a:gd name="T30" fmla="*/ 1 w 40"/>
                <a:gd name="T31" fmla="*/ 1 h 28"/>
                <a:gd name="T32" fmla="*/ 1 w 40"/>
                <a:gd name="T33" fmla="*/ 1 h 28"/>
                <a:gd name="T34" fmla="*/ 1 w 40"/>
                <a:gd name="T35" fmla="*/ 1 h 28"/>
                <a:gd name="T36" fmla="*/ 0 w 40"/>
                <a:gd name="T37" fmla="*/ 1 h 28"/>
                <a:gd name="T38" fmla="*/ 0 w 40"/>
                <a:gd name="T39" fmla="*/ 1 h 28"/>
                <a:gd name="T40" fmla="*/ 0 w 40"/>
                <a:gd name="T41" fmla="*/ 1 h 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0"/>
                <a:gd name="T64" fmla="*/ 0 h 28"/>
                <a:gd name="T65" fmla="*/ 40 w 40"/>
                <a:gd name="T66" fmla="*/ 28 h 2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0" h="28">
                  <a:moveTo>
                    <a:pt x="0" y="28"/>
                  </a:moveTo>
                  <a:lnTo>
                    <a:pt x="0" y="28"/>
                  </a:lnTo>
                  <a:lnTo>
                    <a:pt x="6" y="27"/>
                  </a:lnTo>
                  <a:lnTo>
                    <a:pt x="12" y="26"/>
                  </a:lnTo>
                  <a:lnTo>
                    <a:pt x="17" y="23"/>
                  </a:lnTo>
                  <a:lnTo>
                    <a:pt x="24" y="20"/>
                  </a:lnTo>
                  <a:lnTo>
                    <a:pt x="29" y="16"/>
                  </a:lnTo>
                  <a:lnTo>
                    <a:pt x="33" y="13"/>
                  </a:lnTo>
                  <a:lnTo>
                    <a:pt x="38" y="8"/>
                  </a:lnTo>
                  <a:lnTo>
                    <a:pt x="40" y="3"/>
                  </a:lnTo>
                  <a:lnTo>
                    <a:pt x="33" y="0"/>
                  </a:lnTo>
                  <a:lnTo>
                    <a:pt x="31" y="4"/>
                  </a:lnTo>
                  <a:lnTo>
                    <a:pt x="29" y="6"/>
                  </a:lnTo>
                  <a:lnTo>
                    <a:pt x="24" y="9"/>
                  </a:lnTo>
                  <a:lnTo>
                    <a:pt x="19" y="13"/>
                  </a:lnTo>
                  <a:lnTo>
                    <a:pt x="15" y="16"/>
                  </a:lnTo>
                  <a:lnTo>
                    <a:pt x="10" y="19"/>
                  </a:lnTo>
                  <a:lnTo>
                    <a:pt x="6" y="20"/>
                  </a:lnTo>
                  <a:lnTo>
                    <a:pt x="0" y="21"/>
                  </a:lnTo>
                  <a:lnTo>
                    <a:pt x="0" y="2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786" name="Freeform 148"/>
            <p:cNvSpPr>
              <a:spLocks/>
            </p:cNvSpPr>
            <p:nvPr/>
          </p:nvSpPr>
          <p:spPr bwMode="auto">
            <a:xfrm>
              <a:off x="1597" y="3856"/>
              <a:ext cx="31" cy="10"/>
            </a:xfrm>
            <a:custGeom>
              <a:avLst/>
              <a:gdLst>
                <a:gd name="T0" fmla="*/ 1 w 52"/>
                <a:gd name="T1" fmla="*/ 1 h 14"/>
                <a:gd name="T2" fmla="*/ 1 w 52"/>
                <a:gd name="T3" fmla="*/ 1 h 14"/>
                <a:gd name="T4" fmla="*/ 1 w 52"/>
                <a:gd name="T5" fmla="*/ 1 h 14"/>
                <a:gd name="T6" fmla="*/ 1 w 52"/>
                <a:gd name="T7" fmla="*/ 1 h 14"/>
                <a:gd name="T8" fmla="*/ 1 w 52"/>
                <a:gd name="T9" fmla="*/ 1 h 14"/>
                <a:gd name="T10" fmla="*/ 1 w 52"/>
                <a:gd name="T11" fmla="*/ 1 h 14"/>
                <a:gd name="T12" fmla="*/ 1 w 52"/>
                <a:gd name="T13" fmla="*/ 1 h 14"/>
                <a:gd name="T14" fmla="*/ 1 w 52"/>
                <a:gd name="T15" fmla="*/ 1 h 14"/>
                <a:gd name="T16" fmla="*/ 1 w 52"/>
                <a:gd name="T17" fmla="*/ 1 h 14"/>
                <a:gd name="T18" fmla="*/ 1 w 52"/>
                <a:gd name="T19" fmla="*/ 1 h 14"/>
                <a:gd name="T20" fmla="*/ 1 w 52"/>
                <a:gd name="T21" fmla="*/ 0 h 14"/>
                <a:gd name="T22" fmla="*/ 1 w 52"/>
                <a:gd name="T23" fmla="*/ 1 h 14"/>
                <a:gd name="T24" fmla="*/ 1 w 52"/>
                <a:gd name="T25" fmla="*/ 1 h 14"/>
                <a:gd name="T26" fmla="*/ 1 w 52"/>
                <a:gd name="T27" fmla="*/ 1 h 14"/>
                <a:gd name="T28" fmla="*/ 1 w 52"/>
                <a:gd name="T29" fmla="*/ 1 h 14"/>
                <a:gd name="T30" fmla="*/ 1 w 52"/>
                <a:gd name="T31" fmla="*/ 1 h 14"/>
                <a:gd name="T32" fmla="*/ 1 w 52"/>
                <a:gd name="T33" fmla="*/ 1 h 14"/>
                <a:gd name="T34" fmla="*/ 1 w 52"/>
                <a:gd name="T35" fmla="*/ 1 h 14"/>
                <a:gd name="T36" fmla="*/ 0 w 52"/>
                <a:gd name="T37" fmla="*/ 1 h 14"/>
                <a:gd name="T38" fmla="*/ 0 w 52"/>
                <a:gd name="T39" fmla="*/ 1 h 14"/>
                <a:gd name="T40" fmla="*/ 1 w 52"/>
                <a:gd name="T41" fmla="*/ 1 h 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2"/>
                <a:gd name="T64" fmla="*/ 0 h 14"/>
                <a:gd name="T65" fmla="*/ 52 w 52"/>
                <a:gd name="T66" fmla="*/ 14 h 1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2" h="14">
                  <a:moveTo>
                    <a:pt x="2" y="14"/>
                  </a:moveTo>
                  <a:lnTo>
                    <a:pt x="2" y="14"/>
                  </a:lnTo>
                  <a:lnTo>
                    <a:pt x="5" y="13"/>
                  </a:lnTo>
                  <a:lnTo>
                    <a:pt x="10" y="11"/>
                  </a:lnTo>
                  <a:lnTo>
                    <a:pt x="17" y="10"/>
                  </a:lnTo>
                  <a:lnTo>
                    <a:pt x="24" y="10"/>
                  </a:lnTo>
                  <a:lnTo>
                    <a:pt x="32" y="9"/>
                  </a:lnTo>
                  <a:lnTo>
                    <a:pt x="39" y="8"/>
                  </a:lnTo>
                  <a:lnTo>
                    <a:pt x="46" y="8"/>
                  </a:lnTo>
                  <a:lnTo>
                    <a:pt x="52" y="7"/>
                  </a:lnTo>
                  <a:lnTo>
                    <a:pt x="52" y="0"/>
                  </a:lnTo>
                  <a:lnTo>
                    <a:pt x="46" y="1"/>
                  </a:lnTo>
                  <a:lnTo>
                    <a:pt x="39" y="1"/>
                  </a:lnTo>
                  <a:lnTo>
                    <a:pt x="32" y="2"/>
                  </a:lnTo>
                  <a:lnTo>
                    <a:pt x="24" y="3"/>
                  </a:lnTo>
                  <a:lnTo>
                    <a:pt x="17" y="3"/>
                  </a:lnTo>
                  <a:lnTo>
                    <a:pt x="10" y="5"/>
                  </a:lnTo>
                  <a:lnTo>
                    <a:pt x="5" y="6"/>
                  </a:lnTo>
                  <a:lnTo>
                    <a:pt x="0" y="7"/>
                  </a:lnTo>
                  <a:lnTo>
                    <a:pt x="2" y="1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787" name="Freeform 149"/>
            <p:cNvSpPr>
              <a:spLocks/>
            </p:cNvSpPr>
            <p:nvPr/>
          </p:nvSpPr>
          <p:spPr bwMode="auto">
            <a:xfrm>
              <a:off x="1571" y="3862"/>
              <a:ext cx="27" cy="26"/>
            </a:xfrm>
            <a:custGeom>
              <a:avLst/>
              <a:gdLst>
                <a:gd name="T0" fmla="*/ 1 w 45"/>
                <a:gd name="T1" fmla="*/ 1 h 36"/>
                <a:gd name="T2" fmla="*/ 1 w 45"/>
                <a:gd name="T3" fmla="*/ 1 h 36"/>
                <a:gd name="T4" fmla="*/ 1 w 45"/>
                <a:gd name="T5" fmla="*/ 1 h 36"/>
                <a:gd name="T6" fmla="*/ 1 w 45"/>
                <a:gd name="T7" fmla="*/ 1 h 36"/>
                <a:gd name="T8" fmla="*/ 1 w 45"/>
                <a:gd name="T9" fmla="*/ 1 h 36"/>
                <a:gd name="T10" fmla="*/ 1 w 45"/>
                <a:gd name="T11" fmla="*/ 1 h 36"/>
                <a:gd name="T12" fmla="*/ 1 w 45"/>
                <a:gd name="T13" fmla="*/ 1 h 36"/>
                <a:gd name="T14" fmla="*/ 1 w 45"/>
                <a:gd name="T15" fmla="*/ 1 h 36"/>
                <a:gd name="T16" fmla="*/ 1 w 45"/>
                <a:gd name="T17" fmla="*/ 1 h 36"/>
                <a:gd name="T18" fmla="*/ 1 w 45"/>
                <a:gd name="T19" fmla="*/ 1 h 36"/>
                <a:gd name="T20" fmla="*/ 1 w 45"/>
                <a:gd name="T21" fmla="*/ 0 h 36"/>
                <a:gd name="T22" fmla="*/ 1 w 45"/>
                <a:gd name="T23" fmla="*/ 1 h 36"/>
                <a:gd name="T24" fmla="*/ 1 w 45"/>
                <a:gd name="T25" fmla="*/ 1 h 36"/>
                <a:gd name="T26" fmla="*/ 1 w 45"/>
                <a:gd name="T27" fmla="*/ 1 h 36"/>
                <a:gd name="T28" fmla="*/ 1 w 45"/>
                <a:gd name="T29" fmla="*/ 1 h 36"/>
                <a:gd name="T30" fmla="*/ 1 w 45"/>
                <a:gd name="T31" fmla="*/ 1 h 36"/>
                <a:gd name="T32" fmla="*/ 1 w 45"/>
                <a:gd name="T33" fmla="*/ 1 h 36"/>
                <a:gd name="T34" fmla="*/ 1 w 45"/>
                <a:gd name="T35" fmla="*/ 1 h 36"/>
                <a:gd name="T36" fmla="*/ 0 w 45"/>
                <a:gd name="T37" fmla="*/ 1 h 36"/>
                <a:gd name="T38" fmla="*/ 0 w 45"/>
                <a:gd name="T39" fmla="*/ 1 h 36"/>
                <a:gd name="T40" fmla="*/ 1 w 45"/>
                <a:gd name="T41" fmla="*/ 1 h 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5"/>
                <a:gd name="T64" fmla="*/ 0 h 36"/>
                <a:gd name="T65" fmla="*/ 45 w 45"/>
                <a:gd name="T66" fmla="*/ 36 h 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5" h="36">
                  <a:moveTo>
                    <a:pt x="7" y="33"/>
                  </a:moveTo>
                  <a:lnTo>
                    <a:pt x="7" y="34"/>
                  </a:lnTo>
                  <a:lnTo>
                    <a:pt x="8" y="31"/>
                  </a:lnTo>
                  <a:lnTo>
                    <a:pt x="12" y="28"/>
                  </a:lnTo>
                  <a:lnTo>
                    <a:pt x="15" y="23"/>
                  </a:lnTo>
                  <a:lnTo>
                    <a:pt x="22" y="18"/>
                  </a:lnTo>
                  <a:lnTo>
                    <a:pt x="28" y="15"/>
                  </a:lnTo>
                  <a:lnTo>
                    <a:pt x="35" y="11"/>
                  </a:lnTo>
                  <a:lnTo>
                    <a:pt x="41" y="8"/>
                  </a:lnTo>
                  <a:lnTo>
                    <a:pt x="45" y="7"/>
                  </a:lnTo>
                  <a:lnTo>
                    <a:pt x="43" y="0"/>
                  </a:lnTo>
                  <a:lnTo>
                    <a:pt x="38" y="1"/>
                  </a:lnTo>
                  <a:lnTo>
                    <a:pt x="33" y="4"/>
                  </a:lnTo>
                  <a:lnTo>
                    <a:pt x="26" y="8"/>
                  </a:lnTo>
                  <a:lnTo>
                    <a:pt x="18" y="11"/>
                  </a:lnTo>
                  <a:lnTo>
                    <a:pt x="11" y="18"/>
                  </a:lnTo>
                  <a:lnTo>
                    <a:pt x="5" y="23"/>
                  </a:lnTo>
                  <a:lnTo>
                    <a:pt x="1" y="29"/>
                  </a:lnTo>
                  <a:lnTo>
                    <a:pt x="0" y="34"/>
                  </a:lnTo>
                  <a:lnTo>
                    <a:pt x="0" y="36"/>
                  </a:lnTo>
                  <a:lnTo>
                    <a:pt x="7" y="3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788" name="Freeform 150"/>
            <p:cNvSpPr>
              <a:spLocks/>
            </p:cNvSpPr>
            <p:nvPr/>
          </p:nvSpPr>
          <p:spPr bwMode="auto">
            <a:xfrm>
              <a:off x="1571" y="3886"/>
              <a:ext cx="34" cy="26"/>
            </a:xfrm>
            <a:custGeom>
              <a:avLst/>
              <a:gdLst>
                <a:gd name="T0" fmla="*/ 1 w 58"/>
                <a:gd name="T1" fmla="*/ 1 h 37"/>
                <a:gd name="T2" fmla="*/ 1 w 58"/>
                <a:gd name="T3" fmla="*/ 1 h 37"/>
                <a:gd name="T4" fmla="*/ 1 w 58"/>
                <a:gd name="T5" fmla="*/ 1 h 37"/>
                <a:gd name="T6" fmla="*/ 1 w 58"/>
                <a:gd name="T7" fmla="*/ 1 h 37"/>
                <a:gd name="T8" fmla="*/ 1 w 58"/>
                <a:gd name="T9" fmla="*/ 1 h 37"/>
                <a:gd name="T10" fmla="*/ 1 w 58"/>
                <a:gd name="T11" fmla="*/ 1 h 37"/>
                <a:gd name="T12" fmla="*/ 1 w 58"/>
                <a:gd name="T13" fmla="*/ 1 h 37"/>
                <a:gd name="T14" fmla="*/ 1 w 58"/>
                <a:gd name="T15" fmla="*/ 1 h 37"/>
                <a:gd name="T16" fmla="*/ 1 w 58"/>
                <a:gd name="T17" fmla="*/ 1 h 37"/>
                <a:gd name="T18" fmla="*/ 1 w 58"/>
                <a:gd name="T19" fmla="*/ 0 h 37"/>
                <a:gd name="T20" fmla="*/ 0 w 58"/>
                <a:gd name="T21" fmla="*/ 1 h 37"/>
                <a:gd name="T22" fmla="*/ 1 w 58"/>
                <a:gd name="T23" fmla="*/ 1 h 37"/>
                <a:gd name="T24" fmla="*/ 1 w 58"/>
                <a:gd name="T25" fmla="*/ 1 h 37"/>
                <a:gd name="T26" fmla="*/ 1 w 58"/>
                <a:gd name="T27" fmla="*/ 1 h 37"/>
                <a:gd name="T28" fmla="*/ 1 w 58"/>
                <a:gd name="T29" fmla="*/ 1 h 37"/>
                <a:gd name="T30" fmla="*/ 1 w 58"/>
                <a:gd name="T31" fmla="*/ 1 h 37"/>
                <a:gd name="T32" fmla="*/ 1 w 58"/>
                <a:gd name="T33" fmla="*/ 1 h 37"/>
                <a:gd name="T34" fmla="*/ 1 w 58"/>
                <a:gd name="T35" fmla="*/ 1 h 37"/>
                <a:gd name="T36" fmla="*/ 1 w 58"/>
                <a:gd name="T37" fmla="*/ 1 h 37"/>
                <a:gd name="T38" fmla="*/ 1 w 58"/>
                <a:gd name="T39" fmla="*/ 1 h 37"/>
                <a:gd name="T40" fmla="*/ 1 w 58"/>
                <a:gd name="T41" fmla="*/ 1 h 3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8"/>
                <a:gd name="T64" fmla="*/ 0 h 37"/>
                <a:gd name="T65" fmla="*/ 58 w 58"/>
                <a:gd name="T66" fmla="*/ 37 h 3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8" h="37">
                  <a:moveTo>
                    <a:pt x="58" y="30"/>
                  </a:moveTo>
                  <a:lnTo>
                    <a:pt x="58" y="30"/>
                  </a:lnTo>
                  <a:lnTo>
                    <a:pt x="45" y="29"/>
                  </a:lnTo>
                  <a:lnTo>
                    <a:pt x="36" y="27"/>
                  </a:lnTo>
                  <a:lnTo>
                    <a:pt x="27" y="23"/>
                  </a:lnTo>
                  <a:lnTo>
                    <a:pt x="21" y="19"/>
                  </a:lnTo>
                  <a:lnTo>
                    <a:pt x="15" y="14"/>
                  </a:lnTo>
                  <a:lnTo>
                    <a:pt x="12" y="9"/>
                  </a:lnTo>
                  <a:lnTo>
                    <a:pt x="10" y="5"/>
                  </a:lnTo>
                  <a:lnTo>
                    <a:pt x="7" y="0"/>
                  </a:lnTo>
                  <a:lnTo>
                    <a:pt x="0" y="3"/>
                  </a:lnTo>
                  <a:lnTo>
                    <a:pt x="3" y="7"/>
                  </a:lnTo>
                  <a:lnTo>
                    <a:pt x="5" y="14"/>
                  </a:lnTo>
                  <a:lnTo>
                    <a:pt x="11" y="19"/>
                  </a:lnTo>
                  <a:lnTo>
                    <a:pt x="16" y="26"/>
                  </a:lnTo>
                  <a:lnTo>
                    <a:pt x="25" y="30"/>
                  </a:lnTo>
                  <a:lnTo>
                    <a:pt x="34" y="34"/>
                  </a:lnTo>
                  <a:lnTo>
                    <a:pt x="45" y="36"/>
                  </a:lnTo>
                  <a:lnTo>
                    <a:pt x="58" y="37"/>
                  </a:lnTo>
                  <a:lnTo>
                    <a:pt x="58" y="3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789" name="Freeform 151"/>
            <p:cNvSpPr>
              <a:spLocks/>
            </p:cNvSpPr>
            <p:nvPr/>
          </p:nvSpPr>
          <p:spPr bwMode="auto">
            <a:xfrm>
              <a:off x="1605" y="3906"/>
              <a:ext cx="74" cy="8"/>
            </a:xfrm>
            <a:custGeom>
              <a:avLst/>
              <a:gdLst>
                <a:gd name="T0" fmla="*/ 1 w 121"/>
                <a:gd name="T1" fmla="*/ 2 h 9"/>
                <a:gd name="T2" fmla="*/ 1 w 121"/>
                <a:gd name="T3" fmla="*/ 2 h 9"/>
                <a:gd name="T4" fmla="*/ 1 w 121"/>
                <a:gd name="T5" fmla="*/ 0 h 9"/>
                <a:gd name="T6" fmla="*/ 1 w 121"/>
                <a:gd name="T7" fmla="*/ 0 h 9"/>
                <a:gd name="T8" fmla="*/ 1 w 121"/>
                <a:gd name="T9" fmla="*/ 0 h 9"/>
                <a:gd name="T10" fmla="*/ 1 w 121"/>
                <a:gd name="T11" fmla="*/ 0 h 9"/>
                <a:gd name="T12" fmla="*/ 1 w 121"/>
                <a:gd name="T13" fmla="*/ 0 h 9"/>
                <a:gd name="T14" fmla="*/ 1 w 121"/>
                <a:gd name="T15" fmla="*/ 0 h 9"/>
                <a:gd name="T16" fmla="*/ 1 w 121"/>
                <a:gd name="T17" fmla="*/ 0 h 9"/>
                <a:gd name="T18" fmla="*/ 0 w 121"/>
                <a:gd name="T19" fmla="*/ 1 h 9"/>
                <a:gd name="T20" fmla="*/ 0 w 121"/>
                <a:gd name="T21" fmla="*/ 4 h 9"/>
                <a:gd name="T22" fmla="*/ 1 w 121"/>
                <a:gd name="T23" fmla="*/ 4 h 9"/>
                <a:gd name="T24" fmla="*/ 1 w 121"/>
                <a:gd name="T25" fmla="*/ 4 h 9"/>
                <a:gd name="T26" fmla="*/ 1 w 121"/>
                <a:gd name="T27" fmla="*/ 4 h 9"/>
                <a:gd name="T28" fmla="*/ 1 w 121"/>
                <a:gd name="T29" fmla="*/ 4 h 9"/>
                <a:gd name="T30" fmla="*/ 1 w 121"/>
                <a:gd name="T31" fmla="*/ 4 h 9"/>
                <a:gd name="T32" fmla="*/ 1 w 121"/>
                <a:gd name="T33" fmla="*/ 4 h 9"/>
                <a:gd name="T34" fmla="*/ 1 w 121"/>
                <a:gd name="T35" fmla="*/ 4 h 9"/>
                <a:gd name="T36" fmla="*/ 1 w 121"/>
                <a:gd name="T37" fmla="*/ 4 h 9"/>
                <a:gd name="T38" fmla="*/ 1 w 121"/>
                <a:gd name="T39" fmla="*/ 4 h 9"/>
                <a:gd name="T40" fmla="*/ 1 w 121"/>
                <a:gd name="T41" fmla="*/ 2 h 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1"/>
                <a:gd name="T64" fmla="*/ 0 h 9"/>
                <a:gd name="T65" fmla="*/ 121 w 121"/>
                <a:gd name="T66" fmla="*/ 9 h 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1" h="9">
                  <a:moveTo>
                    <a:pt x="121" y="2"/>
                  </a:moveTo>
                  <a:lnTo>
                    <a:pt x="121" y="2"/>
                  </a:lnTo>
                  <a:lnTo>
                    <a:pt x="111" y="0"/>
                  </a:lnTo>
                  <a:lnTo>
                    <a:pt x="98" y="0"/>
                  </a:lnTo>
                  <a:lnTo>
                    <a:pt x="82" y="0"/>
                  </a:lnTo>
                  <a:lnTo>
                    <a:pt x="66" y="0"/>
                  </a:lnTo>
                  <a:lnTo>
                    <a:pt x="48" y="0"/>
                  </a:lnTo>
                  <a:lnTo>
                    <a:pt x="31" y="0"/>
                  </a:lnTo>
                  <a:lnTo>
                    <a:pt x="15" y="0"/>
                  </a:lnTo>
                  <a:lnTo>
                    <a:pt x="0" y="1"/>
                  </a:lnTo>
                  <a:lnTo>
                    <a:pt x="0" y="8"/>
                  </a:lnTo>
                  <a:lnTo>
                    <a:pt x="15" y="9"/>
                  </a:lnTo>
                  <a:lnTo>
                    <a:pt x="31" y="9"/>
                  </a:lnTo>
                  <a:lnTo>
                    <a:pt x="48" y="9"/>
                  </a:lnTo>
                  <a:lnTo>
                    <a:pt x="66" y="9"/>
                  </a:lnTo>
                  <a:lnTo>
                    <a:pt x="82" y="9"/>
                  </a:lnTo>
                  <a:lnTo>
                    <a:pt x="98" y="9"/>
                  </a:lnTo>
                  <a:lnTo>
                    <a:pt x="111" y="9"/>
                  </a:lnTo>
                  <a:lnTo>
                    <a:pt x="121" y="9"/>
                  </a:lnTo>
                  <a:lnTo>
                    <a:pt x="121" y="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790" name="Freeform 152"/>
            <p:cNvSpPr>
              <a:spLocks/>
            </p:cNvSpPr>
            <p:nvPr/>
          </p:nvSpPr>
          <p:spPr bwMode="auto">
            <a:xfrm>
              <a:off x="1679" y="3905"/>
              <a:ext cx="64" cy="10"/>
            </a:xfrm>
            <a:custGeom>
              <a:avLst/>
              <a:gdLst>
                <a:gd name="T0" fmla="*/ 1 w 106"/>
                <a:gd name="T1" fmla="*/ 0 h 15"/>
                <a:gd name="T2" fmla="*/ 1 w 106"/>
                <a:gd name="T3" fmla="*/ 0 h 15"/>
                <a:gd name="T4" fmla="*/ 1 w 106"/>
                <a:gd name="T5" fmla="*/ 1 h 15"/>
                <a:gd name="T6" fmla="*/ 1 w 106"/>
                <a:gd name="T7" fmla="*/ 1 h 15"/>
                <a:gd name="T8" fmla="*/ 1 w 106"/>
                <a:gd name="T9" fmla="*/ 1 h 15"/>
                <a:gd name="T10" fmla="*/ 1 w 106"/>
                <a:gd name="T11" fmla="*/ 1 h 15"/>
                <a:gd name="T12" fmla="*/ 1 w 106"/>
                <a:gd name="T13" fmla="*/ 1 h 15"/>
                <a:gd name="T14" fmla="*/ 1 w 106"/>
                <a:gd name="T15" fmla="*/ 1 h 15"/>
                <a:gd name="T16" fmla="*/ 1 w 106"/>
                <a:gd name="T17" fmla="*/ 1 h 15"/>
                <a:gd name="T18" fmla="*/ 0 w 106"/>
                <a:gd name="T19" fmla="*/ 1 h 15"/>
                <a:gd name="T20" fmla="*/ 0 w 106"/>
                <a:gd name="T21" fmla="*/ 1 h 15"/>
                <a:gd name="T22" fmla="*/ 1 w 106"/>
                <a:gd name="T23" fmla="*/ 1 h 15"/>
                <a:gd name="T24" fmla="*/ 1 w 106"/>
                <a:gd name="T25" fmla="*/ 1 h 15"/>
                <a:gd name="T26" fmla="*/ 1 w 106"/>
                <a:gd name="T27" fmla="*/ 1 h 15"/>
                <a:gd name="T28" fmla="*/ 1 w 106"/>
                <a:gd name="T29" fmla="*/ 1 h 15"/>
                <a:gd name="T30" fmla="*/ 1 w 106"/>
                <a:gd name="T31" fmla="*/ 1 h 15"/>
                <a:gd name="T32" fmla="*/ 1 w 106"/>
                <a:gd name="T33" fmla="*/ 1 h 15"/>
                <a:gd name="T34" fmla="*/ 1 w 106"/>
                <a:gd name="T35" fmla="*/ 1 h 15"/>
                <a:gd name="T36" fmla="*/ 1 w 106"/>
                <a:gd name="T37" fmla="*/ 1 h 15"/>
                <a:gd name="T38" fmla="*/ 1 w 106"/>
                <a:gd name="T39" fmla="*/ 1 h 15"/>
                <a:gd name="T40" fmla="*/ 1 w 106"/>
                <a:gd name="T41" fmla="*/ 0 h 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6"/>
                <a:gd name="T64" fmla="*/ 0 h 15"/>
                <a:gd name="T65" fmla="*/ 106 w 106"/>
                <a:gd name="T66" fmla="*/ 15 h 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6" h="15">
                  <a:moveTo>
                    <a:pt x="101" y="0"/>
                  </a:moveTo>
                  <a:lnTo>
                    <a:pt x="101" y="0"/>
                  </a:lnTo>
                  <a:lnTo>
                    <a:pt x="97" y="3"/>
                  </a:lnTo>
                  <a:lnTo>
                    <a:pt x="85" y="4"/>
                  </a:lnTo>
                  <a:lnTo>
                    <a:pt x="71" y="7"/>
                  </a:lnTo>
                  <a:lnTo>
                    <a:pt x="55" y="6"/>
                  </a:lnTo>
                  <a:lnTo>
                    <a:pt x="39" y="6"/>
                  </a:lnTo>
                  <a:lnTo>
                    <a:pt x="24" y="6"/>
                  </a:lnTo>
                  <a:lnTo>
                    <a:pt x="10" y="6"/>
                  </a:lnTo>
                  <a:lnTo>
                    <a:pt x="0" y="4"/>
                  </a:lnTo>
                  <a:lnTo>
                    <a:pt x="0" y="11"/>
                  </a:lnTo>
                  <a:lnTo>
                    <a:pt x="10" y="12"/>
                  </a:lnTo>
                  <a:lnTo>
                    <a:pt x="24" y="15"/>
                  </a:lnTo>
                  <a:lnTo>
                    <a:pt x="39" y="15"/>
                  </a:lnTo>
                  <a:lnTo>
                    <a:pt x="55" y="15"/>
                  </a:lnTo>
                  <a:lnTo>
                    <a:pt x="71" y="14"/>
                  </a:lnTo>
                  <a:lnTo>
                    <a:pt x="85" y="11"/>
                  </a:lnTo>
                  <a:lnTo>
                    <a:pt x="97" y="10"/>
                  </a:lnTo>
                  <a:lnTo>
                    <a:pt x="106" y="7"/>
                  </a:lnTo>
                  <a:lnTo>
                    <a:pt x="101"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791" name="Freeform 153"/>
            <p:cNvSpPr>
              <a:spLocks/>
            </p:cNvSpPr>
            <p:nvPr/>
          </p:nvSpPr>
          <p:spPr bwMode="auto">
            <a:xfrm>
              <a:off x="1741" y="3845"/>
              <a:ext cx="11" cy="64"/>
            </a:xfrm>
            <a:custGeom>
              <a:avLst/>
              <a:gdLst>
                <a:gd name="T0" fmla="*/ 1 w 20"/>
                <a:gd name="T1" fmla="*/ 1 h 90"/>
                <a:gd name="T2" fmla="*/ 1 w 20"/>
                <a:gd name="T3" fmla="*/ 1 h 90"/>
                <a:gd name="T4" fmla="*/ 1 w 20"/>
                <a:gd name="T5" fmla="*/ 1 h 90"/>
                <a:gd name="T6" fmla="*/ 1 w 20"/>
                <a:gd name="T7" fmla="*/ 1 h 90"/>
                <a:gd name="T8" fmla="*/ 1 w 20"/>
                <a:gd name="T9" fmla="*/ 1 h 90"/>
                <a:gd name="T10" fmla="*/ 0 w 20"/>
                <a:gd name="T11" fmla="*/ 1 h 90"/>
                <a:gd name="T12" fmla="*/ 1 w 20"/>
                <a:gd name="T13" fmla="*/ 1 h 90"/>
                <a:gd name="T14" fmla="*/ 1 w 20"/>
                <a:gd name="T15" fmla="*/ 1 h 90"/>
                <a:gd name="T16" fmla="*/ 1 w 20"/>
                <a:gd name="T17" fmla="*/ 1 h 90"/>
                <a:gd name="T18" fmla="*/ 1 w 20"/>
                <a:gd name="T19" fmla="*/ 1 h 90"/>
                <a:gd name="T20" fmla="*/ 1 w 20"/>
                <a:gd name="T21" fmla="*/ 1 h 90"/>
                <a:gd name="T22" fmla="*/ 1 w 20"/>
                <a:gd name="T23" fmla="*/ 0 h 90"/>
                <a:gd name="T24" fmla="*/ 1 w 20"/>
                <a:gd name="T25" fmla="*/ 1 h 90"/>
                <a:gd name="T26" fmla="*/ 1 w 20"/>
                <a:gd name="T27" fmla="*/ 0 h 90"/>
                <a:gd name="T28" fmla="*/ 1 w 20"/>
                <a:gd name="T29" fmla="*/ 0 h 90"/>
                <a:gd name="T30" fmla="*/ 1 w 20"/>
                <a:gd name="T31" fmla="*/ 1 h 90"/>
                <a:gd name="T32" fmla="*/ 1 w 20"/>
                <a:gd name="T33" fmla="*/ 1 h 90"/>
                <a:gd name="T34" fmla="*/ 1 w 20"/>
                <a:gd name="T35" fmla="*/ 1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
                <a:gd name="T55" fmla="*/ 0 h 90"/>
                <a:gd name="T56" fmla="*/ 20 w 20"/>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 h="90">
                  <a:moveTo>
                    <a:pt x="14" y="7"/>
                  </a:moveTo>
                  <a:lnTo>
                    <a:pt x="9" y="4"/>
                  </a:lnTo>
                  <a:lnTo>
                    <a:pt x="13" y="25"/>
                  </a:lnTo>
                  <a:lnTo>
                    <a:pt x="12" y="51"/>
                  </a:lnTo>
                  <a:lnTo>
                    <a:pt x="7" y="71"/>
                  </a:lnTo>
                  <a:lnTo>
                    <a:pt x="0" y="83"/>
                  </a:lnTo>
                  <a:lnTo>
                    <a:pt x="5" y="90"/>
                  </a:lnTo>
                  <a:lnTo>
                    <a:pt x="14" y="74"/>
                  </a:lnTo>
                  <a:lnTo>
                    <a:pt x="19" y="51"/>
                  </a:lnTo>
                  <a:lnTo>
                    <a:pt x="20" y="25"/>
                  </a:lnTo>
                  <a:lnTo>
                    <a:pt x="16" y="2"/>
                  </a:lnTo>
                  <a:lnTo>
                    <a:pt x="12" y="0"/>
                  </a:lnTo>
                  <a:lnTo>
                    <a:pt x="16" y="2"/>
                  </a:lnTo>
                  <a:lnTo>
                    <a:pt x="15" y="0"/>
                  </a:lnTo>
                  <a:lnTo>
                    <a:pt x="12" y="0"/>
                  </a:lnTo>
                  <a:lnTo>
                    <a:pt x="9" y="1"/>
                  </a:lnTo>
                  <a:lnTo>
                    <a:pt x="9" y="4"/>
                  </a:lnTo>
                  <a:lnTo>
                    <a:pt x="14"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792" name="Freeform 154"/>
            <p:cNvSpPr>
              <a:spLocks/>
            </p:cNvSpPr>
            <p:nvPr/>
          </p:nvSpPr>
          <p:spPr bwMode="auto">
            <a:xfrm>
              <a:off x="1567" y="3307"/>
              <a:ext cx="94" cy="166"/>
            </a:xfrm>
            <a:custGeom>
              <a:avLst/>
              <a:gdLst>
                <a:gd name="T0" fmla="*/ 1 w 153"/>
                <a:gd name="T1" fmla="*/ 1 h 233"/>
                <a:gd name="T2" fmla="*/ 1 w 153"/>
                <a:gd name="T3" fmla="*/ 1 h 233"/>
                <a:gd name="T4" fmla="*/ 1 w 153"/>
                <a:gd name="T5" fmla="*/ 1 h 233"/>
                <a:gd name="T6" fmla="*/ 1 w 153"/>
                <a:gd name="T7" fmla="*/ 1 h 233"/>
                <a:gd name="T8" fmla="*/ 1 w 153"/>
                <a:gd name="T9" fmla="*/ 1 h 233"/>
                <a:gd name="T10" fmla="*/ 1 w 153"/>
                <a:gd name="T11" fmla="*/ 2 h 233"/>
                <a:gd name="T12" fmla="*/ 1 w 153"/>
                <a:gd name="T13" fmla="*/ 2 h 233"/>
                <a:gd name="T14" fmla="*/ 1 w 153"/>
                <a:gd name="T15" fmla="*/ 2 h 233"/>
                <a:gd name="T16" fmla="*/ 0 w 153"/>
                <a:gd name="T17" fmla="*/ 2 h 233"/>
                <a:gd name="T18" fmla="*/ 1 w 153"/>
                <a:gd name="T19" fmla="*/ 2 h 233"/>
                <a:gd name="T20" fmla="*/ 1 w 153"/>
                <a:gd name="T21" fmla="*/ 1 h 233"/>
                <a:gd name="T22" fmla="*/ 1 w 153"/>
                <a:gd name="T23" fmla="*/ 1 h 233"/>
                <a:gd name="T24" fmla="*/ 1 w 153"/>
                <a:gd name="T25" fmla="*/ 1 h 233"/>
                <a:gd name="T26" fmla="*/ 1 w 153"/>
                <a:gd name="T27" fmla="*/ 1 h 233"/>
                <a:gd name="T28" fmla="*/ 1 w 153"/>
                <a:gd name="T29" fmla="*/ 1 h 233"/>
                <a:gd name="T30" fmla="*/ 1 w 153"/>
                <a:gd name="T31" fmla="*/ 1 h 233"/>
                <a:gd name="T32" fmla="*/ 1 w 153"/>
                <a:gd name="T33" fmla="*/ 1 h 233"/>
                <a:gd name="T34" fmla="*/ 1 w 153"/>
                <a:gd name="T35" fmla="*/ 1 h 233"/>
                <a:gd name="T36" fmla="*/ 1 w 153"/>
                <a:gd name="T37" fmla="*/ 1 h 233"/>
                <a:gd name="T38" fmla="*/ 1 w 153"/>
                <a:gd name="T39" fmla="*/ 1 h 233"/>
                <a:gd name="T40" fmla="*/ 1 w 153"/>
                <a:gd name="T41" fmla="*/ 1 h 233"/>
                <a:gd name="T42" fmla="*/ 1 w 153"/>
                <a:gd name="T43" fmla="*/ 1 h 233"/>
                <a:gd name="T44" fmla="*/ 1 w 153"/>
                <a:gd name="T45" fmla="*/ 1 h 233"/>
                <a:gd name="T46" fmla="*/ 1 w 153"/>
                <a:gd name="T47" fmla="*/ 0 h 233"/>
                <a:gd name="T48" fmla="*/ 1 w 153"/>
                <a:gd name="T49" fmla="*/ 0 h 233"/>
                <a:gd name="T50" fmla="*/ 1 w 153"/>
                <a:gd name="T51" fmla="*/ 1 h 233"/>
                <a:gd name="T52" fmla="*/ 1 w 153"/>
                <a:gd name="T53" fmla="*/ 1 h 233"/>
                <a:gd name="T54" fmla="*/ 1 w 153"/>
                <a:gd name="T55" fmla="*/ 1 h 233"/>
                <a:gd name="T56" fmla="*/ 1 w 153"/>
                <a:gd name="T57" fmla="*/ 1 h 233"/>
                <a:gd name="T58" fmla="*/ 1 w 153"/>
                <a:gd name="T59" fmla="*/ 1 h 233"/>
                <a:gd name="T60" fmla="*/ 1 w 153"/>
                <a:gd name="T61" fmla="*/ 1 h 233"/>
                <a:gd name="T62" fmla="*/ 1 w 153"/>
                <a:gd name="T63" fmla="*/ 1 h 233"/>
                <a:gd name="T64" fmla="*/ 1 w 153"/>
                <a:gd name="T65" fmla="*/ 1 h 23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3"/>
                <a:gd name="T100" fmla="*/ 0 h 233"/>
                <a:gd name="T101" fmla="*/ 153 w 153"/>
                <a:gd name="T102" fmla="*/ 233 h 23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3" h="233">
                  <a:moveTo>
                    <a:pt x="137" y="151"/>
                  </a:moveTo>
                  <a:lnTo>
                    <a:pt x="129" y="157"/>
                  </a:lnTo>
                  <a:lnTo>
                    <a:pt x="114" y="166"/>
                  </a:lnTo>
                  <a:lnTo>
                    <a:pt x="94" y="177"/>
                  </a:lnTo>
                  <a:lnTo>
                    <a:pt x="72" y="190"/>
                  </a:lnTo>
                  <a:lnTo>
                    <a:pt x="49" y="203"/>
                  </a:lnTo>
                  <a:lnTo>
                    <a:pt x="29" y="214"/>
                  </a:lnTo>
                  <a:lnTo>
                    <a:pt x="11" y="225"/>
                  </a:lnTo>
                  <a:lnTo>
                    <a:pt x="0" y="233"/>
                  </a:lnTo>
                  <a:lnTo>
                    <a:pt x="3" y="203"/>
                  </a:lnTo>
                  <a:lnTo>
                    <a:pt x="12" y="157"/>
                  </a:lnTo>
                  <a:lnTo>
                    <a:pt x="23" y="109"/>
                  </a:lnTo>
                  <a:lnTo>
                    <a:pt x="30" y="78"/>
                  </a:lnTo>
                  <a:lnTo>
                    <a:pt x="29" y="70"/>
                  </a:lnTo>
                  <a:lnTo>
                    <a:pt x="27" y="55"/>
                  </a:lnTo>
                  <a:lnTo>
                    <a:pt x="26" y="40"/>
                  </a:lnTo>
                  <a:lnTo>
                    <a:pt x="25" y="31"/>
                  </a:lnTo>
                  <a:lnTo>
                    <a:pt x="32" y="28"/>
                  </a:lnTo>
                  <a:lnTo>
                    <a:pt x="42" y="22"/>
                  </a:lnTo>
                  <a:lnTo>
                    <a:pt x="56" y="17"/>
                  </a:lnTo>
                  <a:lnTo>
                    <a:pt x="72" y="12"/>
                  </a:lnTo>
                  <a:lnTo>
                    <a:pt x="91" y="6"/>
                  </a:lnTo>
                  <a:lnTo>
                    <a:pt x="110" y="2"/>
                  </a:lnTo>
                  <a:lnTo>
                    <a:pt x="131" y="0"/>
                  </a:lnTo>
                  <a:lnTo>
                    <a:pt x="153" y="0"/>
                  </a:lnTo>
                  <a:lnTo>
                    <a:pt x="153" y="9"/>
                  </a:lnTo>
                  <a:lnTo>
                    <a:pt x="151" y="22"/>
                  </a:lnTo>
                  <a:lnTo>
                    <a:pt x="149" y="37"/>
                  </a:lnTo>
                  <a:lnTo>
                    <a:pt x="148" y="50"/>
                  </a:lnTo>
                  <a:lnTo>
                    <a:pt x="147" y="68"/>
                  </a:lnTo>
                  <a:lnTo>
                    <a:pt x="143" y="100"/>
                  </a:lnTo>
                  <a:lnTo>
                    <a:pt x="139" y="131"/>
                  </a:lnTo>
                  <a:lnTo>
                    <a:pt x="137" y="151"/>
                  </a:lnTo>
                  <a:close/>
                </a:path>
              </a:pathLst>
            </a:custGeom>
            <a:solidFill>
              <a:srgbClr val="7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793" name="Freeform 155"/>
            <p:cNvSpPr>
              <a:spLocks/>
            </p:cNvSpPr>
            <p:nvPr/>
          </p:nvSpPr>
          <p:spPr bwMode="auto">
            <a:xfrm>
              <a:off x="1565" y="3413"/>
              <a:ext cx="87" cy="63"/>
            </a:xfrm>
            <a:custGeom>
              <a:avLst/>
              <a:gdLst>
                <a:gd name="T0" fmla="*/ 1 w 144"/>
                <a:gd name="T1" fmla="*/ 1 h 87"/>
                <a:gd name="T2" fmla="*/ 1 w 144"/>
                <a:gd name="T3" fmla="*/ 1 h 87"/>
                <a:gd name="T4" fmla="*/ 1 w 144"/>
                <a:gd name="T5" fmla="*/ 1 h 87"/>
                <a:gd name="T6" fmla="*/ 1 w 144"/>
                <a:gd name="T7" fmla="*/ 1 h 87"/>
                <a:gd name="T8" fmla="*/ 1 w 144"/>
                <a:gd name="T9" fmla="*/ 1 h 87"/>
                <a:gd name="T10" fmla="*/ 1 w 144"/>
                <a:gd name="T11" fmla="*/ 1 h 87"/>
                <a:gd name="T12" fmla="*/ 1 w 144"/>
                <a:gd name="T13" fmla="*/ 1 h 87"/>
                <a:gd name="T14" fmla="*/ 1 w 144"/>
                <a:gd name="T15" fmla="*/ 1 h 87"/>
                <a:gd name="T16" fmla="*/ 1 w 144"/>
                <a:gd name="T17" fmla="*/ 1 h 87"/>
                <a:gd name="T18" fmla="*/ 1 w 144"/>
                <a:gd name="T19" fmla="*/ 1 h 87"/>
                <a:gd name="T20" fmla="*/ 1 w 144"/>
                <a:gd name="T21" fmla="*/ 0 h 87"/>
                <a:gd name="T22" fmla="*/ 1 w 144"/>
                <a:gd name="T23" fmla="*/ 1 h 87"/>
                <a:gd name="T24" fmla="*/ 1 w 144"/>
                <a:gd name="T25" fmla="*/ 1 h 87"/>
                <a:gd name="T26" fmla="*/ 1 w 144"/>
                <a:gd name="T27" fmla="*/ 1 h 87"/>
                <a:gd name="T28" fmla="*/ 1 w 144"/>
                <a:gd name="T29" fmla="*/ 1 h 87"/>
                <a:gd name="T30" fmla="*/ 1 w 144"/>
                <a:gd name="T31" fmla="*/ 1 h 87"/>
                <a:gd name="T32" fmla="*/ 1 w 144"/>
                <a:gd name="T33" fmla="*/ 1 h 87"/>
                <a:gd name="T34" fmla="*/ 1 w 144"/>
                <a:gd name="T35" fmla="*/ 1 h 87"/>
                <a:gd name="T36" fmla="*/ 1 w 144"/>
                <a:gd name="T37" fmla="*/ 1 h 87"/>
                <a:gd name="T38" fmla="*/ 1 w 144"/>
                <a:gd name="T39" fmla="*/ 1 h 87"/>
                <a:gd name="T40" fmla="*/ 1 w 144"/>
                <a:gd name="T41" fmla="*/ 1 h 87"/>
                <a:gd name="T42" fmla="*/ 0 w 144"/>
                <a:gd name="T43" fmla="*/ 1 h 87"/>
                <a:gd name="T44" fmla="*/ 1 w 144"/>
                <a:gd name="T45" fmla="*/ 1 h 87"/>
                <a:gd name="T46" fmla="*/ 1 w 144"/>
                <a:gd name="T47" fmla="*/ 1 h 87"/>
                <a:gd name="T48" fmla="*/ 1 w 144"/>
                <a:gd name="T49" fmla="*/ 1 h 87"/>
                <a:gd name="T50" fmla="*/ 1 w 144"/>
                <a:gd name="T51" fmla="*/ 1 h 8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4"/>
                <a:gd name="T79" fmla="*/ 0 h 87"/>
                <a:gd name="T80" fmla="*/ 144 w 144"/>
                <a:gd name="T81" fmla="*/ 87 h 8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4" h="87">
                  <a:moveTo>
                    <a:pt x="1" y="84"/>
                  </a:moveTo>
                  <a:lnTo>
                    <a:pt x="7" y="87"/>
                  </a:lnTo>
                  <a:lnTo>
                    <a:pt x="19" y="79"/>
                  </a:lnTo>
                  <a:lnTo>
                    <a:pt x="35" y="69"/>
                  </a:lnTo>
                  <a:lnTo>
                    <a:pt x="55" y="57"/>
                  </a:lnTo>
                  <a:lnTo>
                    <a:pt x="78" y="44"/>
                  </a:lnTo>
                  <a:lnTo>
                    <a:pt x="101" y="32"/>
                  </a:lnTo>
                  <a:lnTo>
                    <a:pt x="121" y="20"/>
                  </a:lnTo>
                  <a:lnTo>
                    <a:pt x="136" y="11"/>
                  </a:lnTo>
                  <a:lnTo>
                    <a:pt x="144" y="4"/>
                  </a:lnTo>
                  <a:lnTo>
                    <a:pt x="140" y="0"/>
                  </a:lnTo>
                  <a:lnTo>
                    <a:pt x="131" y="4"/>
                  </a:lnTo>
                  <a:lnTo>
                    <a:pt x="116" y="13"/>
                  </a:lnTo>
                  <a:lnTo>
                    <a:pt x="97" y="25"/>
                  </a:lnTo>
                  <a:lnTo>
                    <a:pt x="76" y="38"/>
                  </a:lnTo>
                  <a:lnTo>
                    <a:pt x="53" y="50"/>
                  </a:lnTo>
                  <a:lnTo>
                    <a:pt x="32" y="62"/>
                  </a:lnTo>
                  <a:lnTo>
                    <a:pt x="14" y="72"/>
                  </a:lnTo>
                  <a:lnTo>
                    <a:pt x="2" y="80"/>
                  </a:lnTo>
                  <a:lnTo>
                    <a:pt x="8" y="84"/>
                  </a:lnTo>
                  <a:lnTo>
                    <a:pt x="2" y="80"/>
                  </a:lnTo>
                  <a:lnTo>
                    <a:pt x="0" y="82"/>
                  </a:lnTo>
                  <a:lnTo>
                    <a:pt x="1" y="85"/>
                  </a:lnTo>
                  <a:lnTo>
                    <a:pt x="4" y="87"/>
                  </a:lnTo>
                  <a:lnTo>
                    <a:pt x="7" y="87"/>
                  </a:lnTo>
                  <a:lnTo>
                    <a:pt x="1" y="8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794" name="Freeform 156"/>
            <p:cNvSpPr>
              <a:spLocks/>
            </p:cNvSpPr>
            <p:nvPr/>
          </p:nvSpPr>
          <p:spPr bwMode="auto">
            <a:xfrm>
              <a:off x="1566" y="3360"/>
              <a:ext cx="23" cy="113"/>
            </a:xfrm>
            <a:custGeom>
              <a:avLst/>
              <a:gdLst>
                <a:gd name="T0" fmla="*/ 1 w 38"/>
                <a:gd name="T1" fmla="*/ 1 h 158"/>
                <a:gd name="T2" fmla="*/ 1 w 38"/>
                <a:gd name="T3" fmla="*/ 1 h 158"/>
                <a:gd name="T4" fmla="*/ 1 w 38"/>
                <a:gd name="T5" fmla="*/ 1 h 158"/>
                <a:gd name="T6" fmla="*/ 1 w 38"/>
                <a:gd name="T7" fmla="*/ 1 h 158"/>
                <a:gd name="T8" fmla="*/ 1 w 38"/>
                <a:gd name="T9" fmla="*/ 1 h 158"/>
                <a:gd name="T10" fmla="*/ 0 w 38"/>
                <a:gd name="T11" fmla="*/ 1 h 158"/>
                <a:gd name="T12" fmla="*/ 1 w 38"/>
                <a:gd name="T13" fmla="*/ 1 h 158"/>
                <a:gd name="T14" fmla="*/ 1 w 38"/>
                <a:gd name="T15" fmla="*/ 1 h 158"/>
                <a:gd name="T16" fmla="*/ 1 w 38"/>
                <a:gd name="T17" fmla="*/ 1 h 158"/>
                <a:gd name="T18" fmla="*/ 1 w 38"/>
                <a:gd name="T19" fmla="*/ 1 h 158"/>
                <a:gd name="T20" fmla="*/ 1 w 38"/>
                <a:gd name="T21" fmla="*/ 1 h 158"/>
                <a:gd name="T22" fmla="*/ 1 w 38"/>
                <a:gd name="T23" fmla="*/ 1 h 158"/>
                <a:gd name="T24" fmla="*/ 1 w 38"/>
                <a:gd name="T25" fmla="*/ 1 h 158"/>
                <a:gd name="T26" fmla="*/ 1 w 38"/>
                <a:gd name="T27" fmla="*/ 1 h 158"/>
                <a:gd name="T28" fmla="*/ 1 w 38"/>
                <a:gd name="T29" fmla="*/ 0 h 158"/>
                <a:gd name="T30" fmla="*/ 1 w 38"/>
                <a:gd name="T31" fmla="*/ 1 h 158"/>
                <a:gd name="T32" fmla="*/ 1 w 38"/>
                <a:gd name="T33" fmla="*/ 1 h 158"/>
                <a:gd name="T34" fmla="*/ 1 w 38"/>
                <a:gd name="T35" fmla="*/ 1 h 1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8"/>
                <a:gd name="T55" fmla="*/ 0 h 158"/>
                <a:gd name="T56" fmla="*/ 38 w 38"/>
                <a:gd name="T57" fmla="*/ 158 h 1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8" h="158">
                  <a:moveTo>
                    <a:pt x="29" y="3"/>
                  </a:moveTo>
                  <a:lnTo>
                    <a:pt x="30" y="3"/>
                  </a:lnTo>
                  <a:lnTo>
                    <a:pt x="23" y="34"/>
                  </a:lnTo>
                  <a:lnTo>
                    <a:pt x="13" y="82"/>
                  </a:lnTo>
                  <a:lnTo>
                    <a:pt x="4" y="128"/>
                  </a:lnTo>
                  <a:lnTo>
                    <a:pt x="0" y="158"/>
                  </a:lnTo>
                  <a:lnTo>
                    <a:pt x="7" y="158"/>
                  </a:lnTo>
                  <a:lnTo>
                    <a:pt x="11" y="128"/>
                  </a:lnTo>
                  <a:lnTo>
                    <a:pt x="20" y="82"/>
                  </a:lnTo>
                  <a:lnTo>
                    <a:pt x="30" y="34"/>
                  </a:lnTo>
                  <a:lnTo>
                    <a:pt x="37" y="3"/>
                  </a:lnTo>
                  <a:lnTo>
                    <a:pt x="38" y="3"/>
                  </a:lnTo>
                  <a:lnTo>
                    <a:pt x="37" y="3"/>
                  </a:lnTo>
                  <a:lnTo>
                    <a:pt x="36" y="1"/>
                  </a:lnTo>
                  <a:lnTo>
                    <a:pt x="34" y="0"/>
                  </a:lnTo>
                  <a:lnTo>
                    <a:pt x="31" y="1"/>
                  </a:lnTo>
                  <a:lnTo>
                    <a:pt x="30" y="3"/>
                  </a:lnTo>
                  <a:lnTo>
                    <a:pt x="29"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795" name="Freeform 157"/>
            <p:cNvSpPr>
              <a:spLocks/>
            </p:cNvSpPr>
            <p:nvPr/>
          </p:nvSpPr>
          <p:spPr bwMode="auto">
            <a:xfrm>
              <a:off x="1581" y="3326"/>
              <a:ext cx="8" cy="37"/>
            </a:xfrm>
            <a:custGeom>
              <a:avLst/>
              <a:gdLst>
                <a:gd name="T0" fmla="*/ 1 w 14"/>
                <a:gd name="T1" fmla="*/ 1 h 52"/>
                <a:gd name="T2" fmla="*/ 0 w 14"/>
                <a:gd name="T3" fmla="*/ 1 h 52"/>
                <a:gd name="T4" fmla="*/ 1 w 14"/>
                <a:gd name="T5" fmla="*/ 1 h 52"/>
                <a:gd name="T6" fmla="*/ 1 w 14"/>
                <a:gd name="T7" fmla="*/ 1 h 52"/>
                <a:gd name="T8" fmla="*/ 1 w 14"/>
                <a:gd name="T9" fmla="*/ 1 h 52"/>
                <a:gd name="T10" fmla="*/ 1 w 14"/>
                <a:gd name="T11" fmla="*/ 1 h 52"/>
                <a:gd name="T12" fmla="*/ 1 w 14"/>
                <a:gd name="T13" fmla="*/ 1 h 52"/>
                <a:gd name="T14" fmla="*/ 1 w 14"/>
                <a:gd name="T15" fmla="*/ 1 h 52"/>
                <a:gd name="T16" fmla="*/ 1 w 14"/>
                <a:gd name="T17" fmla="*/ 1 h 52"/>
                <a:gd name="T18" fmla="*/ 1 w 14"/>
                <a:gd name="T19" fmla="*/ 1 h 52"/>
                <a:gd name="T20" fmla="*/ 1 w 14"/>
                <a:gd name="T21" fmla="*/ 1 h 52"/>
                <a:gd name="T22" fmla="*/ 1 w 14"/>
                <a:gd name="T23" fmla="*/ 1 h 52"/>
                <a:gd name="T24" fmla="*/ 1 w 14"/>
                <a:gd name="T25" fmla="*/ 1 h 52"/>
                <a:gd name="T26" fmla="*/ 1 w 14"/>
                <a:gd name="T27" fmla="*/ 1 h 52"/>
                <a:gd name="T28" fmla="*/ 1 w 14"/>
                <a:gd name="T29" fmla="*/ 0 h 52"/>
                <a:gd name="T30" fmla="*/ 1 w 14"/>
                <a:gd name="T31" fmla="*/ 1 h 52"/>
                <a:gd name="T32" fmla="*/ 0 w 14"/>
                <a:gd name="T33" fmla="*/ 1 h 52"/>
                <a:gd name="T34" fmla="*/ 1 w 14"/>
                <a:gd name="T35" fmla="*/ 1 h 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
                <a:gd name="T55" fmla="*/ 0 h 52"/>
                <a:gd name="T56" fmla="*/ 14 w 14"/>
                <a:gd name="T57" fmla="*/ 52 h 5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 h="52">
                  <a:moveTo>
                    <a:pt x="3" y="2"/>
                  </a:moveTo>
                  <a:lnTo>
                    <a:pt x="0" y="5"/>
                  </a:lnTo>
                  <a:lnTo>
                    <a:pt x="3" y="14"/>
                  </a:lnTo>
                  <a:lnTo>
                    <a:pt x="4" y="29"/>
                  </a:lnTo>
                  <a:lnTo>
                    <a:pt x="5" y="44"/>
                  </a:lnTo>
                  <a:lnTo>
                    <a:pt x="5" y="52"/>
                  </a:lnTo>
                  <a:lnTo>
                    <a:pt x="14" y="52"/>
                  </a:lnTo>
                  <a:lnTo>
                    <a:pt x="12" y="44"/>
                  </a:lnTo>
                  <a:lnTo>
                    <a:pt x="11" y="29"/>
                  </a:lnTo>
                  <a:lnTo>
                    <a:pt x="10" y="14"/>
                  </a:lnTo>
                  <a:lnTo>
                    <a:pt x="10" y="5"/>
                  </a:lnTo>
                  <a:lnTo>
                    <a:pt x="7" y="9"/>
                  </a:lnTo>
                  <a:lnTo>
                    <a:pt x="10" y="5"/>
                  </a:lnTo>
                  <a:lnTo>
                    <a:pt x="9" y="2"/>
                  </a:lnTo>
                  <a:lnTo>
                    <a:pt x="5" y="0"/>
                  </a:lnTo>
                  <a:lnTo>
                    <a:pt x="2" y="2"/>
                  </a:lnTo>
                  <a:lnTo>
                    <a:pt x="0" y="5"/>
                  </a:lnTo>
                  <a:lnTo>
                    <a:pt x="3" y="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796" name="Freeform 158"/>
            <p:cNvSpPr>
              <a:spLocks/>
            </p:cNvSpPr>
            <p:nvPr/>
          </p:nvSpPr>
          <p:spPr bwMode="auto">
            <a:xfrm>
              <a:off x="1582" y="3304"/>
              <a:ext cx="81" cy="27"/>
            </a:xfrm>
            <a:custGeom>
              <a:avLst/>
              <a:gdLst>
                <a:gd name="T0" fmla="*/ 1 w 135"/>
                <a:gd name="T1" fmla="*/ 1 h 38"/>
                <a:gd name="T2" fmla="*/ 1 w 135"/>
                <a:gd name="T3" fmla="*/ 0 h 38"/>
                <a:gd name="T4" fmla="*/ 1 w 135"/>
                <a:gd name="T5" fmla="*/ 0 h 38"/>
                <a:gd name="T6" fmla="*/ 1 w 135"/>
                <a:gd name="T7" fmla="*/ 1 h 38"/>
                <a:gd name="T8" fmla="*/ 1 w 135"/>
                <a:gd name="T9" fmla="*/ 1 h 38"/>
                <a:gd name="T10" fmla="*/ 1 w 135"/>
                <a:gd name="T11" fmla="*/ 1 h 38"/>
                <a:gd name="T12" fmla="*/ 1 w 135"/>
                <a:gd name="T13" fmla="*/ 1 h 38"/>
                <a:gd name="T14" fmla="*/ 1 w 135"/>
                <a:gd name="T15" fmla="*/ 1 h 38"/>
                <a:gd name="T16" fmla="*/ 1 w 135"/>
                <a:gd name="T17" fmla="*/ 1 h 38"/>
                <a:gd name="T18" fmla="*/ 0 w 135"/>
                <a:gd name="T19" fmla="*/ 1 h 38"/>
                <a:gd name="T20" fmla="*/ 1 w 135"/>
                <a:gd name="T21" fmla="*/ 1 h 38"/>
                <a:gd name="T22" fmla="*/ 1 w 135"/>
                <a:gd name="T23" fmla="*/ 1 h 38"/>
                <a:gd name="T24" fmla="*/ 1 w 135"/>
                <a:gd name="T25" fmla="*/ 1 h 38"/>
                <a:gd name="T26" fmla="*/ 1 w 135"/>
                <a:gd name="T27" fmla="*/ 1 h 38"/>
                <a:gd name="T28" fmla="*/ 1 w 135"/>
                <a:gd name="T29" fmla="*/ 1 h 38"/>
                <a:gd name="T30" fmla="*/ 1 w 135"/>
                <a:gd name="T31" fmla="*/ 1 h 38"/>
                <a:gd name="T32" fmla="*/ 1 w 135"/>
                <a:gd name="T33" fmla="*/ 1 h 38"/>
                <a:gd name="T34" fmla="*/ 1 w 135"/>
                <a:gd name="T35" fmla="*/ 1 h 38"/>
                <a:gd name="T36" fmla="*/ 1 w 135"/>
                <a:gd name="T37" fmla="*/ 1 h 38"/>
                <a:gd name="T38" fmla="*/ 1 w 135"/>
                <a:gd name="T39" fmla="*/ 1 h 38"/>
                <a:gd name="T40" fmla="*/ 1 w 135"/>
                <a:gd name="T41" fmla="*/ 1 h 38"/>
                <a:gd name="T42" fmla="*/ 1 w 135"/>
                <a:gd name="T43" fmla="*/ 1 h 38"/>
                <a:gd name="T44" fmla="*/ 1 w 135"/>
                <a:gd name="T45" fmla="*/ 1 h 38"/>
                <a:gd name="T46" fmla="*/ 1 w 135"/>
                <a:gd name="T47" fmla="*/ 1 h 38"/>
                <a:gd name="T48" fmla="*/ 1 w 135"/>
                <a:gd name="T49" fmla="*/ 0 h 38"/>
                <a:gd name="T50" fmla="*/ 1 w 135"/>
                <a:gd name="T51" fmla="*/ 1 h 3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35"/>
                <a:gd name="T79" fmla="*/ 0 h 38"/>
                <a:gd name="T80" fmla="*/ 135 w 135"/>
                <a:gd name="T81" fmla="*/ 38 h 3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35" h="38">
                  <a:moveTo>
                    <a:pt x="135" y="3"/>
                  </a:moveTo>
                  <a:lnTo>
                    <a:pt x="130" y="0"/>
                  </a:lnTo>
                  <a:lnTo>
                    <a:pt x="108" y="0"/>
                  </a:lnTo>
                  <a:lnTo>
                    <a:pt x="87" y="2"/>
                  </a:lnTo>
                  <a:lnTo>
                    <a:pt x="68" y="5"/>
                  </a:lnTo>
                  <a:lnTo>
                    <a:pt x="48" y="11"/>
                  </a:lnTo>
                  <a:lnTo>
                    <a:pt x="32" y="17"/>
                  </a:lnTo>
                  <a:lnTo>
                    <a:pt x="18" y="21"/>
                  </a:lnTo>
                  <a:lnTo>
                    <a:pt x="8" y="27"/>
                  </a:lnTo>
                  <a:lnTo>
                    <a:pt x="0" y="31"/>
                  </a:lnTo>
                  <a:lnTo>
                    <a:pt x="4" y="38"/>
                  </a:lnTo>
                  <a:lnTo>
                    <a:pt x="10" y="34"/>
                  </a:lnTo>
                  <a:lnTo>
                    <a:pt x="20" y="28"/>
                  </a:lnTo>
                  <a:lnTo>
                    <a:pt x="34" y="24"/>
                  </a:lnTo>
                  <a:lnTo>
                    <a:pt x="50" y="18"/>
                  </a:lnTo>
                  <a:lnTo>
                    <a:pt x="68" y="12"/>
                  </a:lnTo>
                  <a:lnTo>
                    <a:pt x="87" y="9"/>
                  </a:lnTo>
                  <a:lnTo>
                    <a:pt x="108" y="6"/>
                  </a:lnTo>
                  <a:lnTo>
                    <a:pt x="130" y="6"/>
                  </a:lnTo>
                  <a:lnTo>
                    <a:pt x="125" y="3"/>
                  </a:lnTo>
                  <a:lnTo>
                    <a:pt x="130" y="6"/>
                  </a:lnTo>
                  <a:lnTo>
                    <a:pt x="132" y="5"/>
                  </a:lnTo>
                  <a:lnTo>
                    <a:pt x="133" y="3"/>
                  </a:lnTo>
                  <a:lnTo>
                    <a:pt x="132" y="1"/>
                  </a:lnTo>
                  <a:lnTo>
                    <a:pt x="130" y="0"/>
                  </a:lnTo>
                  <a:lnTo>
                    <a:pt x="135"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797" name="Freeform 159"/>
            <p:cNvSpPr>
              <a:spLocks/>
            </p:cNvSpPr>
            <p:nvPr/>
          </p:nvSpPr>
          <p:spPr bwMode="auto">
            <a:xfrm>
              <a:off x="1655" y="3307"/>
              <a:ext cx="8" cy="37"/>
            </a:xfrm>
            <a:custGeom>
              <a:avLst/>
              <a:gdLst>
                <a:gd name="T0" fmla="*/ 1 w 14"/>
                <a:gd name="T1" fmla="*/ 1 h 53"/>
                <a:gd name="T2" fmla="*/ 1 w 14"/>
                <a:gd name="T3" fmla="*/ 1 h 53"/>
                <a:gd name="T4" fmla="*/ 1 w 14"/>
                <a:gd name="T5" fmla="*/ 1 h 53"/>
                <a:gd name="T6" fmla="*/ 1 w 14"/>
                <a:gd name="T7" fmla="*/ 1 h 53"/>
                <a:gd name="T8" fmla="*/ 1 w 14"/>
                <a:gd name="T9" fmla="*/ 1 h 53"/>
                <a:gd name="T10" fmla="*/ 1 w 14"/>
                <a:gd name="T11" fmla="*/ 0 h 53"/>
                <a:gd name="T12" fmla="*/ 1 w 14"/>
                <a:gd name="T13" fmla="*/ 0 h 53"/>
                <a:gd name="T14" fmla="*/ 1 w 14"/>
                <a:gd name="T15" fmla="*/ 1 h 53"/>
                <a:gd name="T16" fmla="*/ 1 w 14"/>
                <a:gd name="T17" fmla="*/ 1 h 53"/>
                <a:gd name="T18" fmla="*/ 1 w 14"/>
                <a:gd name="T19" fmla="*/ 1 h 53"/>
                <a:gd name="T20" fmla="*/ 1 w 14"/>
                <a:gd name="T21" fmla="*/ 1 h 53"/>
                <a:gd name="T22" fmla="*/ 0 w 14"/>
                <a:gd name="T23" fmla="*/ 1 h 53"/>
                <a:gd name="T24" fmla="*/ 1 w 14"/>
                <a:gd name="T25" fmla="*/ 1 h 53"/>
                <a:gd name="T26" fmla="*/ 1 w 14"/>
                <a:gd name="T27" fmla="*/ 1 h 53"/>
                <a:gd name="T28" fmla="*/ 1 w 14"/>
                <a:gd name="T29" fmla="*/ 1 h 53"/>
                <a:gd name="T30" fmla="*/ 1 w 14"/>
                <a:gd name="T31" fmla="*/ 1 h 53"/>
                <a:gd name="T32" fmla="*/ 1 w 14"/>
                <a:gd name="T33" fmla="*/ 1 h 53"/>
                <a:gd name="T34" fmla="*/ 1 w 14"/>
                <a:gd name="T35" fmla="*/ 1 h 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
                <a:gd name="T55" fmla="*/ 0 h 53"/>
                <a:gd name="T56" fmla="*/ 14 w 14"/>
                <a:gd name="T57" fmla="*/ 53 h 5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 h="53">
                  <a:moveTo>
                    <a:pt x="9" y="50"/>
                  </a:moveTo>
                  <a:lnTo>
                    <a:pt x="8" y="50"/>
                  </a:lnTo>
                  <a:lnTo>
                    <a:pt x="9" y="37"/>
                  </a:lnTo>
                  <a:lnTo>
                    <a:pt x="10" y="22"/>
                  </a:lnTo>
                  <a:lnTo>
                    <a:pt x="12" y="9"/>
                  </a:lnTo>
                  <a:lnTo>
                    <a:pt x="14" y="0"/>
                  </a:lnTo>
                  <a:lnTo>
                    <a:pt x="4" y="0"/>
                  </a:lnTo>
                  <a:lnTo>
                    <a:pt x="5" y="9"/>
                  </a:lnTo>
                  <a:lnTo>
                    <a:pt x="3" y="22"/>
                  </a:lnTo>
                  <a:lnTo>
                    <a:pt x="2" y="37"/>
                  </a:lnTo>
                  <a:lnTo>
                    <a:pt x="1" y="50"/>
                  </a:lnTo>
                  <a:lnTo>
                    <a:pt x="0" y="50"/>
                  </a:lnTo>
                  <a:lnTo>
                    <a:pt x="1" y="50"/>
                  </a:lnTo>
                  <a:lnTo>
                    <a:pt x="2" y="52"/>
                  </a:lnTo>
                  <a:lnTo>
                    <a:pt x="4" y="53"/>
                  </a:lnTo>
                  <a:lnTo>
                    <a:pt x="7" y="52"/>
                  </a:lnTo>
                  <a:lnTo>
                    <a:pt x="8" y="50"/>
                  </a:lnTo>
                  <a:lnTo>
                    <a:pt x="9" y="5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798" name="Freeform 160"/>
            <p:cNvSpPr>
              <a:spLocks/>
            </p:cNvSpPr>
            <p:nvPr/>
          </p:nvSpPr>
          <p:spPr bwMode="auto">
            <a:xfrm>
              <a:off x="1649" y="3343"/>
              <a:ext cx="12" cy="74"/>
            </a:xfrm>
            <a:custGeom>
              <a:avLst/>
              <a:gdLst>
                <a:gd name="T0" fmla="*/ 1 w 20"/>
                <a:gd name="T1" fmla="*/ 1 h 104"/>
                <a:gd name="T2" fmla="*/ 1 w 20"/>
                <a:gd name="T3" fmla="*/ 1 h 104"/>
                <a:gd name="T4" fmla="*/ 1 w 20"/>
                <a:gd name="T5" fmla="*/ 1 h 104"/>
                <a:gd name="T6" fmla="*/ 1 w 20"/>
                <a:gd name="T7" fmla="*/ 1 h 104"/>
                <a:gd name="T8" fmla="*/ 1 w 20"/>
                <a:gd name="T9" fmla="*/ 1 h 104"/>
                <a:gd name="T10" fmla="*/ 1 w 20"/>
                <a:gd name="T11" fmla="*/ 0 h 104"/>
                <a:gd name="T12" fmla="*/ 1 w 20"/>
                <a:gd name="T13" fmla="*/ 0 h 104"/>
                <a:gd name="T14" fmla="*/ 1 w 20"/>
                <a:gd name="T15" fmla="*/ 1 h 104"/>
                <a:gd name="T16" fmla="*/ 1 w 20"/>
                <a:gd name="T17" fmla="*/ 1 h 104"/>
                <a:gd name="T18" fmla="*/ 1 w 20"/>
                <a:gd name="T19" fmla="*/ 1 h 104"/>
                <a:gd name="T20" fmla="*/ 0 w 20"/>
                <a:gd name="T21" fmla="*/ 1 h 104"/>
                <a:gd name="T22" fmla="*/ 1 w 20"/>
                <a:gd name="T23" fmla="*/ 1 h 104"/>
                <a:gd name="T24" fmla="*/ 0 w 20"/>
                <a:gd name="T25" fmla="*/ 1 h 104"/>
                <a:gd name="T26" fmla="*/ 1 w 20"/>
                <a:gd name="T27" fmla="*/ 1 h 104"/>
                <a:gd name="T28" fmla="*/ 1 w 20"/>
                <a:gd name="T29" fmla="*/ 1 h 104"/>
                <a:gd name="T30" fmla="*/ 1 w 20"/>
                <a:gd name="T31" fmla="*/ 1 h 104"/>
                <a:gd name="T32" fmla="*/ 1 w 20"/>
                <a:gd name="T33" fmla="*/ 1 h 104"/>
                <a:gd name="T34" fmla="*/ 1 w 20"/>
                <a:gd name="T35" fmla="*/ 1 h 10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
                <a:gd name="T55" fmla="*/ 0 h 104"/>
                <a:gd name="T56" fmla="*/ 20 w 20"/>
                <a:gd name="T57" fmla="*/ 104 h 10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 h="104">
                  <a:moveTo>
                    <a:pt x="6" y="103"/>
                  </a:moveTo>
                  <a:lnTo>
                    <a:pt x="7" y="101"/>
                  </a:lnTo>
                  <a:lnTo>
                    <a:pt x="10" y="81"/>
                  </a:lnTo>
                  <a:lnTo>
                    <a:pt x="13" y="50"/>
                  </a:lnTo>
                  <a:lnTo>
                    <a:pt x="18" y="18"/>
                  </a:lnTo>
                  <a:lnTo>
                    <a:pt x="20" y="0"/>
                  </a:lnTo>
                  <a:lnTo>
                    <a:pt x="11" y="0"/>
                  </a:lnTo>
                  <a:lnTo>
                    <a:pt x="11" y="18"/>
                  </a:lnTo>
                  <a:lnTo>
                    <a:pt x="6" y="50"/>
                  </a:lnTo>
                  <a:lnTo>
                    <a:pt x="3" y="81"/>
                  </a:lnTo>
                  <a:lnTo>
                    <a:pt x="0" y="101"/>
                  </a:lnTo>
                  <a:lnTo>
                    <a:pt x="2" y="99"/>
                  </a:lnTo>
                  <a:lnTo>
                    <a:pt x="0" y="101"/>
                  </a:lnTo>
                  <a:lnTo>
                    <a:pt x="2" y="103"/>
                  </a:lnTo>
                  <a:lnTo>
                    <a:pt x="4" y="104"/>
                  </a:lnTo>
                  <a:lnTo>
                    <a:pt x="6" y="103"/>
                  </a:lnTo>
                  <a:lnTo>
                    <a:pt x="7" y="101"/>
                  </a:lnTo>
                  <a:lnTo>
                    <a:pt x="6" y="10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799" name="Freeform 161"/>
            <p:cNvSpPr>
              <a:spLocks/>
            </p:cNvSpPr>
            <p:nvPr/>
          </p:nvSpPr>
          <p:spPr bwMode="auto">
            <a:xfrm>
              <a:off x="1457" y="3551"/>
              <a:ext cx="103" cy="145"/>
            </a:xfrm>
            <a:custGeom>
              <a:avLst/>
              <a:gdLst>
                <a:gd name="T0" fmla="*/ 1 w 169"/>
                <a:gd name="T1" fmla="*/ 1 h 202"/>
                <a:gd name="T2" fmla="*/ 1 w 169"/>
                <a:gd name="T3" fmla="*/ 1 h 202"/>
                <a:gd name="T4" fmla="*/ 1 w 169"/>
                <a:gd name="T5" fmla="*/ 1 h 202"/>
                <a:gd name="T6" fmla="*/ 1 w 169"/>
                <a:gd name="T7" fmla="*/ 1 h 202"/>
                <a:gd name="T8" fmla="*/ 1 w 169"/>
                <a:gd name="T9" fmla="*/ 1 h 202"/>
                <a:gd name="T10" fmla="*/ 1 w 169"/>
                <a:gd name="T11" fmla="*/ 1 h 202"/>
                <a:gd name="T12" fmla="*/ 1 w 169"/>
                <a:gd name="T13" fmla="*/ 1 h 202"/>
                <a:gd name="T14" fmla="*/ 1 w 169"/>
                <a:gd name="T15" fmla="*/ 1 h 202"/>
                <a:gd name="T16" fmla="*/ 1 w 169"/>
                <a:gd name="T17" fmla="*/ 1 h 202"/>
                <a:gd name="T18" fmla="*/ 1 w 169"/>
                <a:gd name="T19" fmla="*/ 1 h 202"/>
                <a:gd name="T20" fmla="*/ 1 w 169"/>
                <a:gd name="T21" fmla="*/ 1 h 202"/>
                <a:gd name="T22" fmla="*/ 1 w 169"/>
                <a:gd name="T23" fmla="*/ 1 h 202"/>
                <a:gd name="T24" fmla="*/ 1 w 169"/>
                <a:gd name="T25" fmla="*/ 1 h 202"/>
                <a:gd name="T26" fmla="*/ 1 w 169"/>
                <a:gd name="T27" fmla="*/ 1 h 202"/>
                <a:gd name="T28" fmla="*/ 1 w 169"/>
                <a:gd name="T29" fmla="*/ 1 h 202"/>
                <a:gd name="T30" fmla="*/ 1 w 169"/>
                <a:gd name="T31" fmla="*/ 1 h 202"/>
                <a:gd name="T32" fmla="*/ 1 w 169"/>
                <a:gd name="T33" fmla="*/ 1 h 202"/>
                <a:gd name="T34" fmla="*/ 1 w 169"/>
                <a:gd name="T35" fmla="*/ 1 h 202"/>
                <a:gd name="T36" fmla="*/ 1 w 169"/>
                <a:gd name="T37" fmla="*/ 1 h 202"/>
                <a:gd name="T38" fmla="*/ 1 w 169"/>
                <a:gd name="T39" fmla="*/ 1 h 202"/>
                <a:gd name="T40" fmla="*/ 1 w 169"/>
                <a:gd name="T41" fmla="*/ 1 h 202"/>
                <a:gd name="T42" fmla="*/ 1 w 169"/>
                <a:gd name="T43" fmla="*/ 1 h 202"/>
                <a:gd name="T44" fmla="*/ 1 w 169"/>
                <a:gd name="T45" fmla="*/ 1 h 202"/>
                <a:gd name="T46" fmla="*/ 1 w 169"/>
                <a:gd name="T47" fmla="*/ 1 h 202"/>
                <a:gd name="T48" fmla="*/ 1 w 169"/>
                <a:gd name="T49" fmla="*/ 1 h 202"/>
                <a:gd name="T50" fmla="*/ 1 w 169"/>
                <a:gd name="T51" fmla="*/ 1 h 202"/>
                <a:gd name="T52" fmla="*/ 1 w 169"/>
                <a:gd name="T53" fmla="*/ 2 h 202"/>
                <a:gd name="T54" fmla="*/ 1 w 169"/>
                <a:gd name="T55" fmla="*/ 2 h 202"/>
                <a:gd name="T56" fmla="*/ 1 w 169"/>
                <a:gd name="T57" fmla="*/ 2 h 202"/>
                <a:gd name="T58" fmla="*/ 1 w 169"/>
                <a:gd name="T59" fmla="*/ 2 h 202"/>
                <a:gd name="T60" fmla="*/ 1 w 169"/>
                <a:gd name="T61" fmla="*/ 2 h 202"/>
                <a:gd name="T62" fmla="*/ 1 w 169"/>
                <a:gd name="T63" fmla="*/ 2 h 202"/>
                <a:gd name="T64" fmla="*/ 1 w 169"/>
                <a:gd name="T65" fmla="*/ 2 h 202"/>
                <a:gd name="T66" fmla="*/ 1 w 169"/>
                <a:gd name="T67" fmla="*/ 2 h 202"/>
                <a:gd name="T68" fmla="*/ 1 w 169"/>
                <a:gd name="T69" fmla="*/ 2 h 202"/>
                <a:gd name="T70" fmla="*/ 1 w 169"/>
                <a:gd name="T71" fmla="*/ 2 h 202"/>
                <a:gd name="T72" fmla="*/ 1 w 169"/>
                <a:gd name="T73" fmla="*/ 1 h 202"/>
                <a:gd name="T74" fmla="*/ 1 w 169"/>
                <a:gd name="T75" fmla="*/ 1 h 20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69"/>
                <a:gd name="T115" fmla="*/ 0 h 202"/>
                <a:gd name="T116" fmla="*/ 169 w 169"/>
                <a:gd name="T117" fmla="*/ 202 h 20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69" h="202">
                  <a:moveTo>
                    <a:pt x="168" y="86"/>
                  </a:moveTo>
                  <a:lnTo>
                    <a:pt x="160" y="69"/>
                  </a:lnTo>
                  <a:lnTo>
                    <a:pt x="151" y="50"/>
                  </a:lnTo>
                  <a:lnTo>
                    <a:pt x="143" y="32"/>
                  </a:lnTo>
                  <a:lnTo>
                    <a:pt x="134" y="12"/>
                  </a:lnTo>
                  <a:lnTo>
                    <a:pt x="133" y="9"/>
                  </a:lnTo>
                  <a:lnTo>
                    <a:pt x="132" y="5"/>
                  </a:lnTo>
                  <a:lnTo>
                    <a:pt x="131" y="3"/>
                  </a:lnTo>
                  <a:lnTo>
                    <a:pt x="131" y="0"/>
                  </a:lnTo>
                  <a:lnTo>
                    <a:pt x="124" y="8"/>
                  </a:lnTo>
                  <a:lnTo>
                    <a:pt x="116" y="17"/>
                  </a:lnTo>
                  <a:lnTo>
                    <a:pt x="110" y="26"/>
                  </a:lnTo>
                  <a:lnTo>
                    <a:pt x="108" y="33"/>
                  </a:lnTo>
                  <a:lnTo>
                    <a:pt x="106" y="39"/>
                  </a:lnTo>
                  <a:lnTo>
                    <a:pt x="101" y="43"/>
                  </a:lnTo>
                  <a:lnTo>
                    <a:pt x="93" y="48"/>
                  </a:lnTo>
                  <a:lnTo>
                    <a:pt x="86" y="50"/>
                  </a:lnTo>
                  <a:lnTo>
                    <a:pt x="83" y="52"/>
                  </a:lnTo>
                  <a:lnTo>
                    <a:pt x="78" y="53"/>
                  </a:lnTo>
                  <a:lnTo>
                    <a:pt x="73" y="54"/>
                  </a:lnTo>
                  <a:lnTo>
                    <a:pt x="69" y="56"/>
                  </a:lnTo>
                  <a:lnTo>
                    <a:pt x="63" y="60"/>
                  </a:lnTo>
                  <a:lnTo>
                    <a:pt x="57" y="62"/>
                  </a:lnTo>
                  <a:lnTo>
                    <a:pt x="52" y="67"/>
                  </a:lnTo>
                  <a:lnTo>
                    <a:pt x="47" y="71"/>
                  </a:lnTo>
                  <a:lnTo>
                    <a:pt x="39" y="81"/>
                  </a:lnTo>
                  <a:lnTo>
                    <a:pt x="32" y="92"/>
                  </a:lnTo>
                  <a:lnTo>
                    <a:pt x="27" y="100"/>
                  </a:lnTo>
                  <a:lnTo>
                    <a:pt x="24" y="106"/>
                  </a:lnTo>
                  <a:lnTo>
                    <a:pt x="18" y="110"/>
                  </a:lnTo>
                  <a:lnTo>
                    <a:pt x="10" y="118"/>
                  </a:lnTo>
                  <a:lnTo>
                    <a:pt x="3" y="125"/>
                  </a:lnTo>
                  <a:lnTo>
                    <a:pt x="0" y="132"/>
                  </a:lnTo>
                  <a:lnTo>
                    <a:pt x="1" y="138"/>
                  </a:lnTo>
                  <a:lnTo>
                    <a:pt x="4" y="144"/>
                  </a:lnTo>
                  <a:lnTo>
                    <a:pt x="10" y="147"/>
                  </a:lnTo>
                  <a:lnTo>
                    <a:pt x="19" y="145"/>
                  </a:lnTo>
                  <a:lnTo>
                    <a:pt x="25" y="140"/>
                  </a:lnTo>
                  <a:lnTo>
                    <a:pt x="31" y="134"/>
                  </a:lnTo>
                  <a:lnTo>
                    <a:pt x="37" y="129"/>
                  </a:lnTo>
                  <a:lnTo>
                    <a:pt x="42" y="122"/>
                  </a:lnTo>
                  <a:lnTo>
                    <a:pt x="48" y="115"/>
                  </a:lnTo>
                  <a:lnTo>
                    <a:pt x="53" y="108"/>
                  </a:lnTo>
                  <a:lnTo>
                    <a:pt x="56" y="102"/>
                  </a:lnTo>
                  <a:lnTo>
                    <a:pt x="58" y="99"/>
                  </a:lnTo>
                  <a:lnTo>
                    <a:pt x="61" y="110"/>
                  </a:lnTo>
                  <a:lnTo>
                    <a:pt x="64" y="122"/>
                  </a:lnTo>
                  <a:lnTo>
                    <a:pt x="65" y="132"/>
                  </a:lnTo>
                  <a:lnTo>
                    <a:pt x="67" y="144"/>
                  </a:lnTo>
                  <a:lnTo>
                    <a:pt x="65" y="155"/>
                  </a:lnTo>
                  <a:lnTo>
                    <a:pt x="62" y="167"/>
                  </a:lnTo>
                  <a:lnTo>
                    <a:pt x="54" y="178"/>
                  </a:lnTo>
                  <a:lnTo>
                    <a:pt x="43" y="190"/>
                  </a:lnTo>
                  <a:lnTo>
                    <a:pt x="41" y="195"/>
                  </a:lnTo>
                  <a:lnTo>
                    <a:pt x="45" y="200"/>
                  </a:lnTo>
                  <a:lnTo>
                    <a:pt x="52" y="202"/>
                  </a:lnTo>
                  <a:lnTo>
                    <a:pt x="61" y="200"/>
                  </a:lnTo>
                  <a:lnTo>
                    <a:pt x="65" y="198"/>
                  </a:lnTo>
                  <a:lnTo>
                    <a:pt x="71" y="195"/>
                  </a:lnTo>
                  <a:lnTo>
                    <a:pt x="76" y="194"/>
                  </a:lnTo>
                  <a:lnTo>
                    <a:pt x="80" y="193"/>
                  </a:lnTo>
                  <a:lnTo>
                    <a:pt x="84" y="192"/>
                  </a:lnTo>
                  <a:lnTo>
                    <a:pt x="88" y="192"/>
                  </a:lnTo>
                  <a:lnTo>
                    <a:pt x="93" y="192"/>
                  </a:lnTo>
                  <a:lnTo>
                    <a:pt x="96" y="193"/>
                  </a:lnTo>
                  <a:lnTo>
                    <a:pt x="101" y="194"/>
                  </a:lnTo>
                  <a:lnTo>
                    <a:pt x="106" y="195"/>
                  </a:lnTo>
                  <a:lnTo>
                    <a:pt x="113" y="195"/>
                  </a:lnTo>
                  <a:lnTo>
                    <a:pt x="119" y="195"/>
                  </a:lnTo>
                  <a:lnTo>
                    <a:pt x="126" y="194"/>
                  </a:lnTo>
                  <a:lnTo>
                    <a:pt x="133" y="192"/>
                  </a:lnTo>
                  <a:lnTo>
                    <a:pt x="139" y="190"/>
                  </a:lnTo>
                  <a:lnTo>
                    <a:pt x="145" y="185"/>
                  </a:lnTo>
                  <a:lnTo>
                    <a:pt x="158" y="162"/>
                  </a:lnTo>
                  <a:lnTo>
                    <a:pt x="166" y="132"/>
                  </a:lnTo>
                  <a:lnTo>
                    <a:pt x="169" y="103"/>
                  </a:lnTo>
                  <a:lnTo>
                    <a:pt x="168" y="86"/>
                  </a:lnTo>
                  <a:close/>
                </a:path>
              </a:pathLst>
            </a:custGeom>
            <a:solidFill>
              <a:srgbClr val="7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800" name="Freeform 162"/>
            <p:cNvSpPr>
              <a:spLocks/>
            </p:cNvSpPr>
            <p:nvPr/>
          </p:nvSpPr>
          <p:spPr bwMode="auto">
            <a:xfrm>
              <a:off x="1537" y="3559"/>
              <a:ext cx="24" cy="55"/>
            </a:xfrm>
            <a:custGeom>
              <a:avLst/>
              <a:gdLst>
                <a:gd name="T0" fmla="*/ 0 w 40"/>
                <a:gd name="T1" fmla="*/ 1 h 76"/>
                <a:gd name="T2" fmla="*/ 0 w 40"/>
                <a:gd name="T3" fmla="*/ 1 h 76"/>
                <a:gd name="T4" fmla="*/ 1 w 40"/>
                <a:gd name="T5" fmla="*/ 1 h 76"/>
                <a:gd name="T6" fmla="*/ 1 w 40"/>
                <a:gd name="T7" fmla="*/ 1 h 76"/>
                <a:gd name="T8" fmla="*/ 1 w 40"/>
                <a:gd name="T9" fmla="*/ 1 h 76"/>
                <a:gd name="T10" fmla="*/ 1 w 40"/>
                <a:gd name="T11" fmla="*/ 1 h 76"/>
                <a:gd name="T12" fmla="*/ 1 w 40"/>
                <a:gd name="T13" fmla="*/ 1 h 76"/>
                <a:gd name="T14" fmla="*/ 1 w 40"/>
                <a:gd name="T15" fmla="*/ 1 h 76"/>
                <a:gd name="T16" fmla="*/ 1 w 40"/>
                <a:gd name="T17" fmla="*/ 1 h 76"/>
                <a:gd name="T18" fmla="*/ 1 w 40"/>
                <a:gd name="T19" fmla="*/ 1 h 76"/>
                <a:gd name="T20" fmla="*/ 1 w 40"/>
                <a:gd name="T21" fmla="*/ 0 h 76"/>
                <a:gd name="T22" fmla="*/ 1 w 40"/>
                <a:gd name="T23" fmla="*/ 0 h 76"/>
                <a:gd name="T24" fmla="*/ 0 w 40"/>
                <a:gd name="T25" fmla="*/ 1 h 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
                <a:gd name="T40" fmla="*/ 0 h 76"/>
                <a:gd name="T41" fmla="*/ 40 w 40"/>
                <a:gd name="T42" fmla="*/ 76 h 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 h="76">
                  <a:moveTo>
                    <a:pt x="0" y="3"/>
                  </a:moveTo>
                  <a:lnTo>
                    <a:pt x="0" y="3"/>
                  </a:lnTo>
                  <a:lnTo>
                    <a:pt x="8" y="22"/>
                  </a:lnTo>
                  <a:lnTo>
                    <a:pt x="16" y="41"/>
                  </a:lnTo>
                  <a:lnTo>
                    <a:pt x="25" y="59"/>
                  </a:lnTo>
                  <a:lnTo>
                    <a:pt x="33" y="76"/>
                  </a:lnTo>
                  <a:lnTo>
                    <a:pt x="40" y="74"/>
                  </a:lnTo>
                  <a:lnTo>
                    <a:pt x="32" y="57"/>
                  </a:lnTo>
                  <a:lnTo>
                    <a:pt x="23" y="38"/>
                  </a:lnTo>
                  <a:lnTo>
                    <a:pt x="15" y="20"/>
                  </a:lnTo>
                  <a:lnTo>
                    <a:pt x="7" y="0"/>
                  </a:lnTo>
                  <a:lnTo>
                    <a:pt x="0"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grpSp>
      <p:grpSp>
        <p:nvGrpSpPr>
          <p:cNvPr id="135182" name="Group 163"/>
          <p:cNvGrpSpPr>
            <a:grpSpLocks/>
          </p:cNvGrpSpPr>
          <p:nvPr/>
        </p:nvGrpSpPr>
        <p:grpSpPr bwMode="auto">
          <a:xfrm>
            <a:off x="1120775" y="4805363"/>
            <a:ext cx="2082800" cy="1158875"/>
            <a:chOff x="937" y="3341"/>
            <a:chExt cx="1081" cy="509"/>
          </a:xfrm>
        </p:grpSpPr>
        <p:sp>
          <p:nvSpPr>
            <p:cNvPr id="135483" name="Freeform 164"/>
            <p:cNvSpPr>
              <a:spLocks/>
            </p:cNvSpPr>
            <p:nvPr/>
          </p:nvSpPr>
          <p:spPr bwMode="auto">
            <a:xfrm>
              <a:off x="1620" y="3704"/>
              <a:ext cx="5" cy="9"/>
            </a:xfrm>
            <a:custGeom>
              <a:avLst/>
              <a:gdLst>
                <a:gd name="T0" fmla="*/ 0 w 12"/>
                <a:gd name="T1" fmla="*/ 0 h 19"/>
                <a:gd name="T2" fmla="*/ 0 w 12"/>
                <a:gd name="T3" fmla="*/ 0 h 19"/>
                <a:gd name="T4" fmla="*/ 0 w 12"/>
                <a:gd name="T5" fmla="*/ 0 h 19"/>
                <a:gd name="T6" fmla="*/ 0 w 12"/>
                <a:gd name="T7" fmla="*/ 0 h 19"/>
                <a:gd name="T8" fmla="*/ 0 w 12"/>
                <a:gd name="T9" fmla="*/ 0 h 19"/>
                <a:gd name="T10" fmla="*/ 0 w 12"/>
                <a:gd name="T11" fmla="*/ 0 h 19"/>
                <a:gd name="T12" fmla="*/ 0 w 12"/>
                <a:gd name="T13" fmla="*/ 0 h 19"/>
                <a:gd name="T14" fmla="*/ 0 w 12"/>
                <a:gd name="T15" fmla="*/ 0 h 19"/>
                <a:gd name="T16" fmla="*/ 0 w 12"/>
                <a:gd name="T17" fmla="*/ 0 h 19"/>
                <a:gd name="T18" fmla="*/ 0 w 12"/>
                <a:gd name="T19" fmla="*/ 0 h 19"/>
                <a:gd name="T20" fmla="*/ 0 w 12"/>
                <a:gd name="T21" fmla="*/ 0 h 19"/>
                <a:gd name="T22" fmla="*/ 0 w 12"/>
                <a:gd name="T23" fmla="*/ 0 h 19"/>
                <a:gd name="T24" fmla="*/ 0 w 12"/>
                <a:gd name="T25" fmla="*/ 0 h 19"/>
                <a:gd name="T26" fmla="*/ 0 w 12"/>
                <a:gd name="T27" fmla="*/ 0 h 19"/>
                <a:gd name="T28" fmla="*/ 0 w 12"/>
                <a:gd name="T29" fmla="*/ 0 h 19"/>
                <a:gd name="T30" fmla="*/ 0 w 12"/>
                <a:gd name="T31" fmla="*/ 0 h 19"/>
                <a:gd name="T32" fmla="*/ 0 w 12"/>
                <a:gd name="T33" fmla="*/ 0 h 19"/>
                <a:gd name="T34" fmla="*/ 0 w 12"/>
                <a:gd name="T35" fmla="*/ 0 h 1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
                <a:gd name="T55" fmla="*/ 0 h 19"/>
                <a:gd name="T56" fmla="*/ 12 w 12"/>
                <a:gd name="T57" fmla="*/ 19 h 1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 h="19">
                  <a:moveTo>
                    <a:pt x="7" y="7"/>
                  </a:moveTo>
                  <a:lnTo>
                    <a:pt x="0" y="5"/>
                  </a:lnTo>
                  <a:lnTo>
                    <a:pt x="2" y="8"/>
                  </a:lnTo>
                  <a:lnTo>
                    <a:pt x="3" y="12"/>
                  </a:lnTo>
                  <a:lnTo>
                    <a:pt x="4" y="15"/>
                  </a:lnTo>
                  <a:lnTo>
                    <a:pt x="5" y="19"/>
                  </a:lnTo>
                  <a:lnTo>
                    <a:pt x="12" y="16"/>
                  </a:lnTo>
                  <a:lnTo>
                    <a:pt x="11" y="13"/>
                  </a:lnTo>
                  <a:lnTo>
                    <a:pt x="10" y="9"/>
                  </a:lnTo>
                  <a:lnTo>
                    <a:pt x="8" y="8"/>
                  </a:lnTo>
                  <a:lnTo>
                    <a:pt x="10" y="5"/>
                  </a:lnTo>
                  <a:lnTo>
                    <a:pt x="3" y="2"/>
                  </a:lnTo>
                  <a:lnTo>
                    <a:pt x="10" y="5"/>
                  </a:lnTo>
                  <a:lnTo>
                    <a:pt x="8" y="1"/>
                  </a:lnTo>
                  <a:lnTo>
                    <a:pt x="5" y="0"/>
                  </a:lnTo>
                  <a:lnTo>
                    <a:pt x="2" y="1"/>
                  </a:lnTo>
                  <a:lnTo>
                    <a:pt x="0" y="5"/>
                  </a:lnTo>
                  <a:lnTo>
                    <a:pt x="7"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484" name="Freeform 165"/>
            <p:cNvSpPr>
              <a:spLocks/>
            </p:cNvSpPr>
            <p:nvPr/>
          </p:nvSpPr>
          <p:spPr bwMode="auto">
            <a:xfrm>
              <a:off x="1608" y="3705"/>
              <a:ext cx="15" cy="18"/>
            </a:xfrm>
            <a:custGeom>
              <a:avLst/>
              <a:gdLst>
                <a:gd name="T0" fmla="*/ 1 w 30"/>
                <a:gd name="T1" fmla="*/ 1 h 36"/>
                <a:gd name="T2" fmla="*/ 1 w 30"/>
                <a:gd name="T3" fmla="*/ 1 h 36"/>
                <a:gd name="T4" fmla="*/ 1 w 30"/>
                <a:gd name="T5" fmla="*/ 1 h 36"/>
                <a:gd name="T6" fmla="*/ 1 w 30"/>
                <a:gd name="T7" fmla="*/ 1 h 36"/>
                <a:gd name="T8" fmla="*/ 1 w 30"/>
                <a:gd name="T9" fmla="*/ 1 h 36"/>
                <a:gd name="T10" fmla="*/ 1 w 30"/>
                <a:gd name="T11" fmla="*/ 1 h 36"/>
                <a:gd name="T12" fmla="*/ 1 w 30"/>
                <a:gd name="T13" fmla="*/ 0 h 36"/>
                <a:gd name="T14" fmla="*/ 1 w 30"/>
                <a:gd name="T15" fmla="*/ 1 h 36"/>
                <a:gd name="T16" fmla="*/ 1 w 30"/>
                <a:gd name="T17" fmla="*/ 1 h 36"/>
                <a:gd name="T18" fmla="*/ 1 w 30"/>
                <a:gd name="T19" fmla="*/ 1 h 36"/>
                <a:gd name="T20" fmla="*/ 0 w 30"/>
                <a:gd name="T21" fmla="*/ 1 h 36"/>
                <a:gd name="T22" fmla="*/ 0 w 30"/>
                <a:gd name="T23" fmla="*/ 1 h 36"/>
                <a:gd name="T24" fmla="*/ 1 w 30"/>
                <a:gd name="T25" fmla="*/ 1 h 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
                <a:gd name="T40" fmla="*/ 0 h 36"/>
                <a:gd name="T41" fmla="*/ 30 w 30"/>
                <a:gd name="T42" fmla="*/ 36 h 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 h="36">
                  <a:moveTo>
                    <a:pt x="10" y="36"/>
                  </a:moveTo>
                  <a:lnTo>
                    <a:pt x="10" y="36"/>
                  </a:lnTo>
                  <a:lnTo>
                    <a:pt x="11" y="30"/>
                  </a:lnTo>
                  <a:lnTo>
                    <a:pt x="16" y="22"/>
                  </a:lnTo>
                  <a:lnTo>
                    <a:pt x="25" y="13"/>
                  </a:lnTo>
                  <a:lnTo>
                    <a:pt x="30" y="5"/>
                  </a:lnTo>
                  <a:lnTo>
                    <a:pt x="26" y="0"/>
                  </a:lnTo>
                  <a:lnTo>
                    <a:pt x="18" y="8"/>
                  </a:lnTo>
                  <a:lnTo>
                    <a:pt x="10" y="18"/>
                  </a:lnTo>
                  <a:lnTo>
                    <a:pt x="4" y="28"/>
                  </a:lnTo>
                  <a:lnTo>
                    <a:pt x="0" y="36"/>
                  </a:lnTo>
                  <a:lnTo>
                    <a:pt x="10" y="3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485" name="Freeform 166"/>
            <p:cNvSpPr>
              <a:spLocks/>
            </p:cNvSpPr>
            <p:nvPr/>
          </p:nvSpPr>
          <p:spPr bwMode="auto">
            <a:xfrm>
              <a:off x="1599" y="3723"/>
              <a:ext cx="14" cy="10"/>
            </a:xfrm>
            <a:custGeom>
              <a:avLst/>
              <a:gdLst>
                <a:gd name="T0" fmla="*/ 1 w 28"/>
                <a:gd name="T1" fmla="*/ 0 h 21"/>
                <a:gd name="T2" fmla="*/ 1 w 28"/>
                <a:gd name="T3" fmla="*/ 0 h 21"/>
                <a:gd name="T4" fmla="*/ 1 w 28"/>
                <a:gd name="T5" fmla="*/ 0 h 21"/>
                <a:gd name="T6" fmla="*/ 1 w 28"/>
                <a:gd name="T7" fmla="*/ 0 h 21"/>
                <a:gd name="T8" fmla="*/ 1 w 28"/>
                <a:gd name="T9" fmla="*/ 0 h 21"/>
                <a:gd name="T10" fmla="*/ 1 w 28"/>
                <a:gd name="T11" fmla="*/ 0 h 21"/>
                <a:gd name="T12" fmla="*/ 1 w 28"/>
                <a:gd name="T13" fmla="*/ 0 h 21"/>
                <a:gd name="T14" fmla="*/ 1 w 28"/>
                <a:gd name="T15" fmla="*/ 0 h 21"/>
                <a:gd name="T16" fmla="*/ 1 w 28"/>
                <a:gd name="T17" fmla="*/ 0 h 21"/>
                <a:gd name="T18" fmla="*/ 1 w 28"/>
                <a:gd name="T19" fmla="*/ 0 h 21"/>
                <a:gd name="T20" fmla="*/ 1 w 28"/>
                <a:gd name="T21" fmla="*/ 0 h 21"/>
                <a:gd name="T22" fmla="*/ 0 w 28"/>
                <a:gd name="T23" fmla="*/ 0 h 21"/>
                <a:gd name="T24" fmla="*/ 1 w 28"/>
                <a:gd name="T25" fmla="*/ 0 h 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
                <a:gd name="T40" fmla="*/ 0 h 21"/>
                <a:gd name="T41" fmla="*/ 28 w 28"/>
                <a:gd name="T42" fmla="*/ 21 h 2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 h="21">
                  <a:moveTo>
                    <a:pt x="2" y="21"/>
                  </a:moveTo>
                  <a:lnTo>
                    <a:pt x="1" y="21"/>
                  </a:lnTo>
                  <a:lnTo>
                    <a:pt x="9" y="19"/>
                  </a:lnTo>
                  <a:lnTo>
                    <a:pt x="18" y="14"/>
                  </a:lnTo>
                  <a:lnTo>
                    <a:pt x="24" y="8"/>
                  </a:lnTo>
                  <a:lnTo>
                    <a:pt x="28" y="0"/>
                  </a:lnTo>
                  <a:lnTo>
                    <a:pt x="18" y="0"/>
                  </a:lnTo>
                  <a:lnTo>
                    <a:pt x="17" y="4"/>
                  </a:lnTo>
                  <a:lnTo>
                    <a:pt x="14" y="7"/>
                  </a:lnTo>
                  <a:lnTo>
                    <a:pt x="7" y="12"/>
                  </a:lnTo>
                  <a:lnTo>
                    <a:pt x="1" y="14"/>
                  </a:lnTo>
                  <a:lnTo>
                    <a:pt x="0" y="14"/>
                  </a:lnTo>
                  <a:lnTo>
                    <a:pt x="2" y="2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486" name="Freeform 167"/>
            <p:cNvSpPr>
              <a:spLocks/>
            </p:cNvSpPr>
            <p:nvPr/>
          </p:nvSpPr>
          <p:spPr bwMode="auto">
            <a:xfrm>
              <a:off x="1579" y="3729"/>
              <a:ext cx="21" cy="14"/>
            </a:xfrm>
            <a:custGeom>
              <a:avLst/>
              <a:gdLst>
                <a:gd name="T0" fmla="*/ 1 w 42"/>
                <a:gd name="T1" fmla="*/ 1 h 26"/>
                <a:gd name="T2" fmla="*/ 1 w 42"/>
                <a:gd name="T3" fmla="*/ 1 h 26"/>
                <a:gd name="T4" fmla="*/ 1 w 42"/>
                <a:gd name="T5" fmla="*/ 1 h 26"/>
                <a:gd name="T6" fmla="*/ 1 w 42"/>
                <a:gd name="T7" fmla="*/ 1 h 26"/>
                <a:gd name="T8" fmla="*/ 1 w 42"/>
                <a:gd name="T9" fmla="*/ 1 h 26"/>
                <a:gd name="T10" fmla="*/ 1 w 42"/>
                <a:gd name="T11" fmla="*/ 1 h 26"/>
                <a:gd name="T12" fmla="*/ 1 w 42"/>
                <a:gd name="T13" fmla="*/ 1 h 26"/>
                <a:gd name="T14" fmla="*/ 1 w 42"/>
                <a:gd name="T15" fmla="*/ 1 h 26"/>
                <a:gd name="T16" fmla="*/ 1 w 42"/>
                <a:gd name="T17" fmla="*/ 1 h 26"/>
                <a:gd name="T18" fmla="*/ 1 w 42"/>
                <a:gd name="T19" fmla="*/ 1 h 26"/>
                <a:gd name="T20" fmla="*/ 1 w 42"/>
                <a:gd name="T21" fmla="*/ 0 h 26"/>
                <a:gd name="T22" fmla="*/ 1 w 42"/>
                <a:gd name="T23" fmla="*/ 1 h 26"/>
                <a:gd name="T24" fmla="*/ 1 w 42"/>
                <a:gd name="T25" fmla="*/ 1 h 26"/>
                <a:gd name="T26" fmla="*/ 1 w 42"/>
                <a:gd name="T27" fmla="*/ 1 h 26"/>
                <a:gd name="T28" fmla="*/ 1 w 42"/>
                <a:gd name="T29" fmla="*/ 1 h 26"/>
                <a:gd name="T30" fmla="*/ 1 w 42"/>
                <a:gd name="T31" fmla="*/ 1 h 26"/>
                <a:gd name="T32" fmla="*/ 1 w 42"/>
                <a:gd name="T33" fmla="*/ 1 h 26"/>
                <a:gd name="T34" fmla="*/ 1 w 42"/>
                <a:gd name="T35" fmla="*/ 1 h 26"/>
                <a:gd name="T36" fmla="*/ 0 w 42"/>
                <a:gd name="T37" fmla="*/ 1 h 26"/>
                <a:gd name="T38" fmla="*/ 0 w 42"/>
                <a:gd name="T39" fmla="*/ 1 h 26"/>
                <a:gd name="T40" fmla="*/ 1 w 42"/>
                <a:gd name="T41" fmla="*/ 1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2"/>
                <a:gd name="T64" fmla="*/ 0 h 26"/>
                <a:gd name="T65" fmla="*/ 42 w 42"/>
                <a:gd name="T66" fmla="*/ 26 h 2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2" h="26">
                  <a:moveTo>
                    <a:pt x="4" y="26"/>
                  </a:moveTo>
                  <a:lnTo>
                    <a:pt x="4" y="26"/>
                  </a:lnTo>
                  <a:lnTo>
                    <a:pt x="9" y="22"/>
                  </a:lnTo>
                  <a:lnTo>
                    <a:pt x="15" y="18"/>
                  </a:lnTo>
                  <a:lnTo>
                    <a:pt x="19" y="16"/>
                  </a:lnTo>
                  <a:lnTo>
                    <a:pt x="25" y="13"/>
                  </a:lnTo>
                  <a:lnTo>
                    <a:pt x="30" y="10"/>
                  </a:lnTo>
                  <a:lnTo>
                    <a:pt x="33" y="9"/>
                  </a:lnTo>
                  <a:lnTo>
                    <a:pt x="39" y="8"/>
                  </a:lnTo>
                  <a:lnTo>
                    <a:pt x="42" y="7"/>
                  </a:lnTo>
                  <a:lnTo>
                    <a:pt x="40" y="0"/>
                  </a:lnTo>
                  <a:lnTo>
                    <a:pt x="36" y="1"/>
                  </a:lnTo>
                  <a:lnTo>
                    <a:pt x="33" y="2"/>
                  </a:lnTo>
                  <a:lnTo>
                    <a:pt x="27" y="3"/>
                  </a:lnTo>
                  <a:lnTo>
                    <a:pt x="23" y="6"/>
                  </a:lnTo>
                  <a:lnTo>
                    <a:pt x="17" y="9"/>
                  </a:lnTo>
                  <a:lnTo>
                    <a:pt x="10" y="11"/>
                  </a:lnTo>
                  <a:lnTo>
                    <a:pt x="4" y="17"/>
                  </a:lnTo>
                  <a:lnTo>
                    <a:pt x="0" y="22"/>
                  </a:lnTo>
                  <a:lnTo>
                    <a:pt x="4" y="2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487" name="Freeform 168"/>
            <p:cNvSpPr>
              <a:spLocks/>
            </p:cNvSpPr>
            <p:nvPr/>
          </p:nvSpPr>
          <p:spPr bwMode="auto">
            <a:xfrm>
              <a:off x="1567" y="3740"/>
              <a:ext cx="14" cy="20"/>
            </a:xfrm>
            <a:custGeom>
              <a:avLst/>
              <a:gdLst>
                <a:gd name="T0" fmla="*/ 0 w 29"/>
                <a:gd name="T1" fmla="*/ 1 h 39"/>
                <a:gd name="T2" fmla="*/ 0 w 29"/>
                <a:gd name="T3" fmla="*/ 1 h 39"/>
                <a:gd name="T4" fmla="*/ 0 w 29"/>
                <a:gd name="T5" fmla="*/ 1 h 39"/>
                <a:gd name="T6" fmla="*/ 0 w 29"/>
                <a:gd name="T7" fmla="*/ 1 h 39"/>
                <a:gd name="T8" fmla="*/ 0 w 29"/>
                <a:gd name="T9" fmla="*/ 1 h 39"/>
                <a:gd name="T10" fmla="*/ 0 w 29"/>
                <a:gd name="T11" fmla="*/ 1 h 39"/>
                <a:gd name="T12" fmla="*/ 0 w 29"/>
                <a:gd name="T13" fmla="*/ 0 h 39"/>
                <a:gd name="T14" fmla="*/ 0 w 29"/>
                <a:gd name="T15" fmla="*/ 1 h 39"/>
                <a:gd name="T16" fmla="*/ 0 w 29"/>
                <a:gd name="T17" fmla="*/ 1 h 39"/>
                <a:gd name="T18" fmla="*/ 0 w 29"/>
                <a:gd name="T19" fmla="*/ 1 h 39"/>
                <a:gd name="T20" fmla="*/ 0 w 29"/>
                <a:gd name="T21" fmla="*/ 1 h 39"/>
                <a:gd name="T22" fmla="*/ 0 w 29"/>
                <a:gd name="T23" fmla="*/ 1 h 39"/>
                <a:gd name="T24" fmla="*/ 0 w 29"/>
                <a:gd name="T25" fmla="*/ 1 h 3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
                <a:gd name="T40" fmla="*/ 0 h 39"/>
                <a:gd name="T41" fmla="*/ 29 w 29"/>
                <a:gd name="T42" fmla="*/ 39 h 3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 h="39">
                  <a:moveTo>
                    <a:pt x="6" y="39"/>
                  </a:moveTo>
                  <a:lnTo>
                    <a:pt x="7" y="39"/>
                  </a:lnTo>
                  <a:lnTo>
                    <a:pt x="11" y="33"/>
                  </a:lnTo>
                  <a:lnTo>
                    <a:pt x="15" y="25"/>
                  </a:lnTo>
                  <a:lnTo>
                    <a:pt x="22" y="15"/>
                  </a:lnTo>
                  <a:lnTo>
                    <a:pt x="29" y="4"/>
                  </a:lnTo>
                  <a:lnTo>
                    <a:pt x="25" y="0"/>
                  </a:lnTo>
                  <a:lnTo>
                    <a:pt x="15" y="10"/>
                  </a:lnTo>
                  <a:lnTo>
                    <a:pt x="8" y="21"/>
                  </a:lnTo>
                  <a:lnTo>
                    <a:pt x="4" y="29"/>
                  </a:lnTo>
                  <a:lnTo>
                    <a:pt x="0" y="34"/>
                  </a:lnTo>
                  <a:lnTo>
                    <a:pt x="2" y="34"/>
                  </a:lnTo>
                  <a:lnTo>
                    <a:pt x="6" y="3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488" name="Freeform 169"/>
            <p:cNvSpPr>
              <a:spLocks/>
            </p:cNvSpPr>
            <p:nvPr/>
          </p:nvSpPr>
          <p:spPr bwMode="auto">
            <a:xfrm>
              <a:off x="1554" y="3758"/>
              <a:ext cx="16" cy="14"/>
            </a:xfrm>
            <a:custGeom>
              <a:avLst/>
              <a:gdLst>
                <a:gd name="T0" fmla="*/ 1 w 31"/>
                <a:gd name="T1" fmla="*/ 0 h 29"/>
                <a:gd name="T2" fmla="*/ 1 w 31"/>
                <a:gd name="T3" fmla="*/ 0 h 29"/>
                <a:gd name="T4" fmla="*/ 1 w 31"/>
                <a:gd name="T5" fmla="*/ 0 h 29"/>
                <a:gd name="T6" fmla="*/ 1 w 31"/>
                <a:gd name="T7" fmla="*/ 0 h 29"/>
                <a:gd name="T8" fmla="*/ 1 w 31"/>
                <a:gd name="T9" fmla="*/ 0 h 29"/>
                <a:gd name="T10" fmla="*/ 1 w 31"/>
                <a:gd name="T11" fmla="*/ 0 h 29"/>
                <a:gd name="T12" fmla="*/ 1 w 31"/>
                <a:gd name="T13" fmla="*/ 0 h 29"/>
                <a:gd name="T14" fmla="*/ 1 w 31"/>
                <a:gd name="T15" fmla="*/ 0 h 29"/>
                <a:gd name="T16" fmla="*/ 1 w 31"/>
                <a:gd name="T17" fmla="*/ 0 h 29"/>
                <a:gd name="T18" fmla="*/ 1 w 31"/>
                <a:gd name="T19" fmla="*/ 0 h 29"/>
                <a:gd name="T20" fmla="*/ 0 w 31"/>
                <a:gd name="T21" fmla="*/ 0 h 29"/>
                <a:gd name="T22" fmla="*/ 0 w 31"/>
                <a:gd name="T23" fmla="*/ 0 h 29"/>
                <a:gd name="T24" fmla="*/ 1 w 31"/>
                <a:gd name="T25" fmla="*/ 0 h 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
                <a:gd name="T40" fmla="*/ 0 h 29"/>
                <a:gd name="T41" fmla="*/ 31 w 31"/>
                <a:gd name="T42" fmla="*/ 29 h 2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 h="29">
                  <a:moveTo>
                    <a:pt x="9" y="29"/>
                  </a:moveTo>
                  <a:lnTo>
                    <a:pt x="9" y="29"/>
                  </a:lnTo>
                  <a:lnTo>
                    <a:pt x="12" y="25"/>
                  </a:lnTo>
                  <a:lnTo>
                    <a:pt x="17" y="18"/>
                  </a:lnTo>
                  <a:lnTo>
                    <a:pt x="25" y="10"/>
                  </a:lnTo>
                  <a:lnTo>
                    <a:pt x="31" y="5"/>
                  </a:lnTo>
                  <a:lnTo>
                    <a:pt x="27" y="0"/>
                  </a:lnTo>
                  <a:lnTo>
                    <a:pt x="21" y="5"/>
                  </a:lnTo>
                  <a:lnTo>
                    <a:pt x="13" y="13"/>
                  </a:lnTo>
                  <a:lnTo>
                    <a:pt x="5" y="20"/>
                  </a:lnTo>
                  <a:lnTo>
                    <a:pt x="0" y="29"/>
                  </a:lnTo>
                  <a:lnTo>
                    <a:pt x="9" y="2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489" name="Freeform 170"/>
            <p:cNvSpPr>
              <a:spLocks/>
            </p:cNvSpPr>
            <p:nvPr/>
          </p:nvSpPr>
          <p:spPr bwMode="auto">
            <a:xfrm>
              <a:off x="1554" y="3772"/>
              <a:ext cx="13" cy="9"/>
            </a:xfrm>
            <a:custGeom>
              <a:avLst/>
              <a:gdLst>
                <a:gd name="T0" fmla="*/ 0 w 27"/>
                <a:gd name="T1" fmla="*/ 0 h 19"/>
                <a:gd name="T2" fmla="*/ 0 w 27"/>
                <a:gd name="T3" fmla="*/ 0 h 19"/>
                <a:gd name="T4" fmla="*/ 0 w 27"/>
                <a:gd name="T5" fmla="*/ 0 h 19"/>
                <a:gd name="T6" fmla="*/ 0 w 27"/>
                <a:gd name="T7" fmla="*/ 0 h 19"/>
                <a:gd name="T8" fmla="*/ 0 w 27"/>
                <a:gd name="T9" fmla="*/ 0 h 19"/>
                <a:gd name="T10" fmla="*/ 0 w 27"/>
                <a:gd name="T11" fmla="*/ 0 h 19"/>
                <a:gd name="T12" fmla="*/ 0 w 27"/>
                <a:gd name="T13" fmla="*/ 0 h 19"/>
                <a:gd name="T14" fmla="*/ 0 w 27"/>
                <a:gd name="T15" fmla="*/ 0 h 19"/>
                <a:gd name="T16" fmla="*/ 0 w 27"/>
                <a:gd name="T17" fmla="*/ 0 h 19"/>
                <a:gd name="T18" fmla="*/ 0 w 27"/>
                <a:gd name="T19" fmla="*/ 0 h 19"/>
                <a:gd name="T20" fmla="*/ 0 w 27"/>
                <a:gd name="T21" fmla="*/ 0 h 19"/>
                <a:gd name="T22" fmla="*/ 0 w 27"/>
                <a:gd name="T23" fmla="*/ 0 h 19"/>
                <a:gd name="T24" fmla="*/ 0 w 27"/>
                <a:gd name="T25" fmla="*/ 0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
                <a:gd name="T40" fmla="*/ 0 h 19"/>
                <a:gd name="T41" fmla="*/ 27 w 27"/>
                <a:gd name="T42" fmla="*/ 19 h 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 h="19">
                  <a:moveTo>
                    <a:pt x="22" y="9"/>
                  </a:moveTo>
                  <a:lnTo>
                    <a:pt x="23" y="9"/>
                  </a:lnTo>
                  <a:lnTo>
                    <a:pt x="15" y="12"/>
                  </a:lnTo>
                  <a:lnTo>
                    <a:pt x="12" y="9"/>
                  </a:lnTo>
                  <a:lnTo>
                    <a:pt x="9" y="5"/>
                  </a:lnTo>
                  <a:lnTo>
                    <a:pt x="9" y="0"/>
                  </a:lnTo>
                  <a:lnTo>
                    <a:pt x="0" y="0"/>
                  </a:lnTo>
                  <a:lnTo>
                    <a:pt x="2" y="7"/>
                  </a:lnTo>
                  <a:lnTo>
                    <a:pt x="7" y="14"/>
                  </a:lnTo>
                  <a:lnTo>
                    <a:pt x="15" y="19"/>
                  </a:lnTo>
                  <a:lnTo>
                    <a:pt x="25" y="16"/>
                  </a:lnTo>
                  <a:lnTo>
                    <a:pt x="27" y="16"/>
                  </a:lnTo>
                  <a:lnTo>
                    <a:pt x="22" y="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490" name="Freeform 171"/>
            <p:cNvSpPr>
              <a:spLocks/>
            </p:cNvSpPr>
            <p:nvPr/>
          </p:nvSpPr>
          <p:spPr bwMode="auto">
            <a:xfrm>
              <a:off x="1565" y="3754"/>
              <a:ext cx="22" cy="26"/>
            </a:xfrm>
            <a:custGeom>
              <a:avLst/>
              <a:gdLst>
                <a:gd name="T0" fmla="*/ 0 w 45"/>
                <a:gd name="T1" fmla="*/ 0 h 53"/>
                <a:gd name="T2" fmla="*/ 0 w 45"/>
                <a:gd name="T3" fmla="*/ 0 h 53"/>
                <a:gd name="T4" fmla="*/ 0 w 45"/>
                <a:gd name="T5" fmla="*/ 0 h 53"/>
                <a:gd name="T6" fmla="*/ 0 w 45"/>
                <a:gd name="T7" fmla="*/ 0 h 53"/>
                <a:gd name="T8" fmla="*/ 0 w 45"/>
                <a:gd name="T9" fmla="*/ 0 h 53"/>
                <a:gd name="T10" fmla="*/ 0 w 45"/>
                <a:gd name="T11" fmla="*/ 0 h 53"/>
                <a:gd name="T12" fmla="*/ 0 w 45"/>
                <a:gd name="T13" fmla="*/ 0 h 53"/>
                <a:gd name="T14" fmla="*/ 0 w 45"/>
                <a:gd name="T15" fmla="*/ 0 h 53"/>
                <a:gd name="T16" fmla="*/ 0 w 45"/>
                <a:gd name="T17" fmla="*/ 0 h 53"/>
                <a:gd name="T18" fmla="*/ 0 w 45"/>
                <a:gd name="T19" fmla="*/ 0 h 53"/>
                <a:gd name="T20" fmla="*/ 0 w 45"/>
                <a:gd name="T21" fmla="*/ 0 h 53"/>
                <a:gd name="T22" fmla="*/ 0 w 45"/>
                <a:gd name="T23" fmla="*/ 0 h 53"/>
                <a:gd name="T24" fmla="*/ 0 w 45"/>
                <a:gd name="T25" fmla="*/ 0 h 53"/>
                <a:gd name="T26" fmla="*/ 0 w 45"/>
                <a:gd name="T27" fmla="*/ 0 h 53"/>
                <a:gd name="T28" fmla="*/ 0 w 45"/>
                <a:gd name="T29" fmla="*/ 0 h 53"/>
                <a:gd name="T30" fmla="*/ 0 w 45"/>
                <a:gd name="T31" fmla="*/ 0 h 53"/>
                <a:gd name="T32" fmla="*/ 0 w 45"/>
                <a:gd name="T33" fmla="*/ 0 h 53"/>
                <a:gd name="T34" fmla="*/ 0 w 45"/>
                <a:gd name="T35" fmla="*/ 0 h 53"/>
                <a:gd name="T36" fmla="*/ 0 w 45"/>
                <a:gd name="T37" fmla="*/ 0 h 53"/>
                <a:gd name="T38" fmla="*/ 0 w 45"/>
                <a:gd name="T39" fmla="*/ 0 h 53"/>
                <a:gd name="T40" fmla="*/ 0 w 45"/>
                <a:gd name="T41" fmla="*/ 0 h 53"/>
                <a:gd name="T42" fmla="*/ 0 w 45"/>
                <a:gd name="T43" fmla="*/ 0 h 53"/>
                <a:gd name="T44" fmla="*/ 0 w 45"/>
                <a:gd name="T45" fmla="*/ 0 h 53"/>
                <a:gd name="T46" fmla="*/ 0 w 45"/>
                <a:gd name="T47" fmla="*/ 0 h 53"/>
                <a:gd name="T48" fmla="*/ 0 w 45"/>
                <a:gd name="T49" fmla="*/ 0 h 53"/>
                <a:gd name="T50" fmla="*/ 0 w 45"/>
                <a:gd name="T51" fmla="*/ 0 h 5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5"/>
                <a:gd name="T79" fmla="*/ 0 h 53"/>
                <a:gd name="T80" fmla="*/ 45 w 45"/>
                <a:gd name="T81" fmla="*/ 53 h 5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5" h="53">
                  <a:moveTo>
                    <a:pt x="45" y="4"/>
                  </a:moveTo>
                  <a:lnTo>
                    <a:pt x="38" y="3"/>
                  </a:lnTo>
                  <a:lnTo>
                    <a:pt x="36" y="5"/>
                  </a:lnTo>
                  <a:lnTo>
                    <a:pt x="32" y="11"/>
                  </a:lnTo>
                  <a:lnTo>
                    <a:pt x="28" y="18"/>
                  </a:lnTo>
                  <a:lnTo>
                    <a:pt x="22" y="24"/>
                  </a:lnTo>
                  <a:lnTo>
                    <a:pt x="17" y="31"/>
                  </a:lnTo>
                  <a:lnTo>
                    <a:pt x="11" y="37"/>
                  </a:lnTo>
                  <a:lnTo>
                    <a:pt x="6" y="43"/>
                  </a:lnTo>
                  <a:lnTo>
                    <a:pt x="0" y="46"/>
                  </a:lnTo>
                  <a:lnTo>
                    <a:pt x="5" y="53"/>
                  </a:lnTo>
                  <a:lnTo>
                    <a:pt x="10" y="48"/>
                  </a:lnTo>
                  <a:lnTo>
                    <a:pt x="16" y="42"/>
                  </a:lnTo>
                  <a:lnTo>
                    <a:pt x="22" y="36"/>
                  </a:lnTo>
                  <a:lnTo>
                    <a:pt x="29" y="29"/>
                  </a:lnTo>
                  <a:lnTo>
                    <a:pt x="35" y="22"/>
                  </a:lnTo>
                  <a:lnTo>
                    <a:pt x="39" y="15"/>
                  </a:lnTo>
                  <a:lnTo>
                    <a:pt x="43" y="10"/>
                  </a:lnTo>
                  <a:lnTo>
                    <a:pt x="45" y="5"/>
                  </a:lnTo>
                  <a:lnTo>
                    <a:pt x="38" y="4"/>
                  </a:lnTo>
                  <a:lnTo>
                    <a:pt x="45" y="5"/>
                  </a:lnTo>
                  <a:lnTo>
                    <a:pt x="45" y="1"/>
                  </a:lnTo>
                  <a:lnTo>
                    <a:pt x="43" y="0"/>
                  </a:lnTo>
                  <a:lnTo>
                    <a:pt x="40" y="0"/>
                  </a:lnTo>
                  <a:lnTo>
                    <a:pt x="38" y="3"/>
                  </a:lnTo>
                  <a:lnTo>
                    <a:pt x="45" y="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491" name="Freeform 172"/>
            <p:cNvSpPr>
              <a:spLocks/>
            </p:cNvSpPr>
            <p:nvPr/>
          </p:nvSpPr>
          <p:spPr bwMode="auto">
            <a:xfrm>
              <a:off x="1577" y="3755"/>
              <a:ext cx="15" cy="47"/>
            </a:xfrm>
            <a:custGeom>
              <a:avLst/>
              <a:gdLst>
                <a:gd name="T0" fmla="*/ 1 w 30"/>
                <a:gd name="T1" fmla="*/ 1 h 93"/>
                <a:gd name="T2" fmla="*/ 1 w 30"/>
                <a:gd name="T3" fmla="*/ 1 h 93"/>
                <a:gd name="T4" fmla="*/ 1 w 30"/>
                <a:gd name="T5" fmla="*/ 1 h 93"/>
                <a:gd name="T6" fmla="*/ 1 w 30"/>
                <a:gd name="T7" fmla="*/ 1 h 93"/>
                <a:gd name="T8" fmla="*/ 1 w 30"/>
                <a:gd name="T9" fmla="*/ 1 h 93"/>
                <a:gd name="T10" fmla="*/ 1 w 30"/>
                <a:gd name="T11" fmla="*/ 1 h 93"/>
                <a:gd name="T12" fmla="*/ 1 w 30"/>
                <a:gd name="T13" fmla="*/ 1 h 93"/>
                <a:gd name="T14" fmla="*/ 1 w 30"/>
                <a:gd name="T15" fmla="*/ 1 h 93"/>
                <a:gd name="T16" fmla="*/ 1 w 30"/>
                <a:gd name="T17" fmla="*/ 1 h 93"/>
                <a:gd name="T18" fmla="*/ 1 w 30"/>
                <a:gd name="T19" fmla="*/ 0 h 93"/>
                <a:gd name="T20" fmla="*/ 1 w 30"/>
                <a:gd name="T21" fmla="*/ 0 h 93"/>
                <a:gd name="T22" fmla="*/ 1 w 30"/>
                <a:gd name="T23" fmla="*/ 1 h 93"/>
                <a:gd name="T24" fmla="*/ 1 w 30"/>
                <a:gd name="T25" fmla="*/ 1 h 93"/>
                <a:gd name="T26" fmla="*/ 1 w 30"/>
                <a:gd name="T27" fmla="*/ 1 h 93"/>
                <a:gd name="T28" fmla="*/ 1 w 30"/>
                <a:gd name="T29" fmla="*/ 1 h 93"/>
                <a:gd name="T30" fmla="*/ 1 w 30"/>
                <a:gd name="T31" fmla="*/ 1 h 93"/>
                <a:gd name="T32" fmla="*/ 1 w 30"/>
                <a:gd name="T33" fmla="*/ 1 h 93"/>
                <a:gd name="T34" fmla="*/ 1 w 30"/>
                <a:gd name="T35" fmla="*/ 1 h 93"/>
                <a:gd name="T36" fmla="*/ 0 w 30"/>
                <a:gd name="T37" fmla="*/ 1 h 93"/>
                <a:gd name="T38" fmla="*/ 0 w 30"/>
                <a:gd name="T39" fmla="*/ 1 h 93"/>
                <a:gd name="T40" fmla="*/ 0 w 30"/>
                <a:gd name="T41" fmla="*/ 1 h 93"/>
                <a:gd name="T42" fmla="*/ 0 w 30"/>
                <a:gd name="T43" fmla="*/ 1 h 93"/>
                <a:gd name="T44" fmla="*/ 1 w 30"/>
                <a:gd name="T45" fmla="*/ 1 h 93"/>
                <a:gd name="T46" fmla="*/ 1 w 30"/>
                <a:gd name="T47" fmla="*/ 1 h 93"/>
                <a:gd name="T48" fmla="*/ 1 w 30"/>
                <a:gd name="T49" fmla="*/ 1 h 9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0"/>
                <a:gd name="T76" fmla="*/ 0 h 93"/>
                <a:gd name="T77" fmla="*/ 30 w 30"/>
                <a:gd name="T78" fmla="*/ 93 h 9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0" h="93">
                  <a:moveTo>
                    <a:pt x="5" y="93"/>
                  </a:moveTo>
                  <a:lnTo>
                    <a:pt x="5" y="93"/>
                  </a:lnTo>
                  <a:lnTo>
                    <a:pt x="16" y="82"/>
                  </a:lnTo>
                  <a:lnTo>
                    <a:pt x="24" y="69"/>
                  </a:lnTo>
                  <a:lnTo>
                    <a:pt x="28" y="56"/>
                  </a:lnTo>
                  <a:lnTo>
                    <a:pt x="30" y="45"/>
                  </a:lnTo>
                  <a:lnTo>
                    <a:pt x="28" y="33"/>
                  </a:lnTo>
                  <a:lnTo>
                    <a:pt x="27" y="23"/>
                  </a:lnTo>
                  <a:lnTo>
                    <a:pt x="23" y="11"/>
                  </a:lnTo>
                  <a:lnTo>
                    <a:pt x="21" y="0"/>
                  </a:lnTo>
                  <a:lnTo>
                    <a:pt x="14" y="0"/>
                  </a:lnTo>
                  <a:lnTo>
                    <a:pt x="16" y="11"/>
                  </a:lnTo>
                  <a:lnTo>
                    <a:pt x="20" y="23"/>
                  </a:lnTo>
                  <a:lnTo>
                    <a:pt x="21" y="33"/>
                  </a:lnTo>
                  <a:lnTo>
                    <a:pt x="21" y="45"/>
                  </a:lnTo>
                  <a:lnTo>
                    <a:pt x="21" y="56"/>
                  </a:lnTo>
                  <a:lnTo>
                    <a:pt x="17" y="67"/>
                  </a:lnTo>
                  <a:lnTo>
                    <a:pt x="9" y="77"/>
                  </a:lnTo>
                  <a:lnTo>
                    <a:pt x="0" y="88"/>
                  </a:lnTo>
                  <a:lnTo>
                    <a:pt x="0" y="91"/>
                  </a:lnTo>
                  <a:lnTo>
                    <a:pt x="1" y="92"/>
                  </a:lnTo>
                  <a:lnTo>
                    <a:pt x="2" y="93"/>
                  </a:lnTo>
                  <a:lnTo>
                    <a:pt x="5" y="9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492" name="Freeform 173"/>
            <p:cNvSpPr>
              <a:spLocks/>
            </p:cNvSpPr>
            <p:nvPr/>
          </p:nvSpPr>
          <p:spPr bwMode="auto">
            <a:xfrm>
              <a:off x="1575" y="3800"/>
              <a:ext cx="12" cy="10"/>
            </a:xfrm>
            <a:custGeom>
              <a:avLst/>
              <a:gdLst>
                <a:gd name="T0" fmla="*/ 1 w 24"/>
                <a:gd name="T1" fmla="*/ 1 h 20"/>
                <a:gd name="T2" fmla="*/ 1 w 24"/>
                <a:gd name="T3" fmla="*/ 1 h 20"/>
                <a:gd name="T4" fmla="*/ 1 w 24"/>
                <a:gd name="T5" fmla="*/ 1 h 20"/>
                <a:gd name="T6" fmla="*/ 1 w 24"/>
                <a:gd name="T7" fmla="*/ 1 h 20"/>
                <a:gd name="T8" fmla="*/ 1 w 24"/>
                <a:gd name="T9" fmla="*/ 1 h 20"/>
                <a:gd name="T10" fmla="*/ 1 w 24"/>
                <a:gd name="T11" fmla="*/ 1 h 20"/>
                <a:gd name="T12" fmla="*/ 1 w 24"/>
                <a:gd name="T13" fmla="*/ 0 h 20"/>
                <a:gd name="T14" fmla="*/ 0 w 24"/>
                <a:gd name="T15" fmla="*/ 1 h 20"/>
                <a:gd name="T16" fmla="*/ 1 w 24"/>
                <a:gd name="T17" fmla="*/ 1 h 20"/>
                <a:gd name="T18" fmla="*/ 1 w 24"/>
                <a:gd name="T19" fmla="*/ 1 h 20"/>
                <a:gd name="T20" fmla="*/ 1 w 24"/>
                <a:gd name="T21" fmla="*/ 1 h 20"/>
                <a:gd name="T22" fmla="*/ 1 w 24"/>
                <a:gd name="T23" fmla="*/ 1 h 20"/>
                <a:gd name="T24" fmla="*/ 1 w 24"/>
                <a:gd name="T25" fmla="*/ 1 h 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
                <a:gd name="T40" fmla="*/ 0 h 20"/>
                <a:gd name="T41" fmla="*/ 24 w 24"/>
                <a:gd name="T42" fmla="*/ 20 h 2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 h="20">
                  <a:moveTo>
                    <a:pt x="22" y="10"/>
                  </a:moveTo>
                  <a:lnTo>
                    <a:pt x="22" y="10"/>
                  </a:lnTo>
                  <a:lnTo>
                    <a:pt x="14" y="11"/>
                  </a:lnTo>
                  <a:lnTo>
                    <a:pt x="9" y="10"/>
                  </a:lnTo>
                  <a:lnTo>
                    <a:pt x="7" y="8"/>
                  </a:lnTo>
                  <a:lnTo>
                    <a:pt x="8" y="5"/>
                  </a:lnTo>
                  <a:lnTo>
                    <a:pt x="3" y="0"/>
                  </a:lnTo>
                  <a:lnTo>
                    <a:pt x="0" y="8"/>
                  </a:lnTo>
                  <a:lnTo>
                    <a:pt x="4" y="17"/>
                  </a:lnTo>
                  <a:lnTo>
                    <a:pt x="14" y="20"/>
                  </a:lnTo>
                  <a:lnTo>
                    <a:pt x="24" y="17"/>
                  </a:lnTo>
                  <a:lnTo>
                    <a:pt x="22" y="1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493" name="Freeform 174"/>
            <p:cNvSpPr>
              <a:spLocks/>
            </p:cNvSpPr>
            <p:nvPr/>
          </p:nvSpPr>
          <p:spPr bwMode="auto">
            <a:xfrm>
              <a:off x="1586" y="3800"/>
              <a:ext cx="19" cy="8"/>
            </a:xfrm>
            <a:custGeom>
              <a:avLst/>
              <a:gdLst>
                <a:gd name="T0" fmla="*/ 1 w 38"/>
                <a:gd name="T1" fmla="*/ 0 h 17"/>
                <a:gd name="T2" fmla="*/ 1 w 38"/>
                <a:gd name="T3" fmla="*/ 0 h 17"/>
                <a:gd name="T4" fmla="*/ 1 w 38"/>
                <a:gd name="T5" fmla="*/ 0 h 17"/>
                <a:gd name="T6" fmla="*/ 1 w 38"/>
                <a:gd name="T7" fmla="*/ 0 h 17"/>
                <a:gd name="T8" fmla="*/ 1 w 38"/>
                <a:gd name="T9" fmla="*/ 0 h 17"/>
                <a:gd name="T10" fmla="*/ 1 w 38"/>
                <a:gd name="T11" fmla="*/ 0 h 17"/>
                <a:gd name="T12" fmla="*/ 1 w 38"/>
                <a:gd name="T13" fmla="*/ 0 h 17"/>
                <a:gd name="T14" fmla="*/ 1 w 38"/>
                <a:gd name="T15" fmla="*/ 0 h 17"/>
                <a:gd name="T16" fmla="*/ 1 w 38"/>
                <a:gd name="T17" fmla="*/ 0 h 17"/>
                <a:gd name="T18" fmla="*/ 0 w 38"/>
                <a:gd name="T19" fmla="*/ 0 h 17"/>
                <a:gd name="T20" fmla="*/ 1 w 38"/>
                <a:gd name="T21" fmla="*/ 0 h 17"/>
                <a:gd name="T22" fmla="*/ 1 w 38"/>
                <a:gd name="T23" fmla="*/ 0 h 17"/>
                <a:gd name="T24" fmla="*/ 1 w 38"/>
                <a:gd name="T25" fmla="*/ 0 h 17"/>
                <a:gd name="T26" fmla="*/ 1 w 38"/>
                <a:gd name="T27" fmla="*/ 0 h 17"/>
                <a:gd name="T28" fmla="*/ 1 w 38"/>
                <a:gd name="T29" fmla="*/ 0 h 17"/>
                <a:gd name="T30" fmla="*/ 1 w 38"/>
                <a:gd name="T31" fmla="*/ 0 h 17"/>
                <a:gd name="T32" fmla="*/ 1 w 38"/>
                <a:gd name="T33" fmla="*/ 0 h 17"/>
                <a:gd name="T34" fmla="*/ 1 w 38"/>
                <a:gd name="T35" fmla="*/ 0 h 17"/>
                <a:gd name="T36" fmla="*/ 1 w 38"/>
                <a:gd name="T37" fmla="*/ 0 h 17"/>
                <a:gd name="T38" fmla="*/ 1 w 38"/>
                <a:gd name="T39" fmla="*/ 0 h 17"/>
                <a:gd name="T40" fmla="*/ 1 w 38"/>
                <a:gd name="T41" fmla="*/ 0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
                <a:gd name="T64" fmla="*/ 0 h 17"/>
                <a:gd name="T65" fmla="*/ 38 w 38"/>
                <a:gd name="T66" fmla="*/ 17 h 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 h="17">
                  <a:moveTo>
                    <a:pt x="38" y="3"/>
                  </a:moveTo>
                  <a:lnTo>
                    <a:pt x="38" y="3"/>
                  </a:lnTo>
                  <a:lnTo>
                    <a:pt x="33" y="2"/>
                  </a:lnTo>
                  <a:lnTo>
                    <a:pt x="28" y="0"/>
                  </a:lnTo>
                  <a:lnTo>
                    <a:pt x="24" y="2"/>
                  </a:lnTo>
                  <a:lnTo>
                    <a:pt x="19" y="3"/>
                  </a:lnTo>
                  <a:lnTo>
                    <a:pt x="16" y="4"/>
                  </a:lnTo>
                  <a:lnTo>
                    <a:pt x="10" y="5"/>
                  </a:lnTo>
                  <a:lnTo>
                    <a:pt x="4" y="7"/>
                  </a:lnTo>
                  <a:lnTo>
                    <a:pt x="0" y="10"/>
                  </a:lnTo>
                  <a:lnTo>
                    <a:pt x="2" y="17"/>
                  </a:lnTo>
                  <a:lnTo>
                    <a:pt x="7" y="14"/>
                  </a:lnTo>
                  <a:lnTo>
                    <a:pt x="12" y="12"/>
                  </a:lnTo>
                  <a:lnTo>
                    <a:pt x="16" y="11"/>
                  </a:lnTo>
                  <a:lnTo>
                    <a:pt x="21" y="10"/>
                  </a:lnTo>
                  <a:lnTo>
                    <a:pt x="24" y="8"/>
                  </a:lnTo>
                  <a:lnTo>
                    <a:pt x="28" y="10"/>
                  </a:lnTo>
                  <a:lnTo>
                    <a:pt x="33" y="8"/>
                  </a:lnTo>
                  <a:lnTo>
                    <a:pt x="35" y="10"/>
                  </a:lnTo>
                  <a:lnTo>
                    <a:pt x="38"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494" name="Freeform 175"/>
            <p:cNvSpPr>
              <a:spLocks/>
            </p:cNvSpPr>
            <p:nvPr/>
          </p:nvSpPr>
          <p:spPr bwMode="auto">
            <a:xfrm>
              <a:off x="1604" y="3797"/>
              <a:ext cx="26" cy="9"/>
            </a:xfrm>
            <a:custGeom>
              <a:avLst/>
              <a:gdLst>
                <a:gd name="T0" fmla="*/ 1 w 52"/>
                <a:gd name="T1" fmla="*/ 0 h 17"/>
                <a:gd name="T2" fmla="*/ 1 w 52"/>
                <a:gd name="T3" fmla="*/ 0 h 17"/>
                <a:gd name="T4" fmla="*/ 1 w 52"/>
                <a:gd name="T5" fmla="*/ 1 h 17"/>
                <a:gd name="T6" fmla="*/ 1 w 52"/>
                <a:gd name="T7" fmla="*/ 1 h 17"/>
                <a:gd name="T8" fmla="*/ 1 w 52"/>
                <a:gd name="T9" fmla="*/ 1 h 17"/>
                <a:gd name="T10" fmla="*/ 1 w 52"/>
                <a:gd name="T11" fmla="*/ 1 h 17"/>
                <a:gd name="T12" fmla="*/ 1 w 52"/>
                <a:gd name="T13" fmla="*/ 1 h 17"/>
                <a:gd name="T14" fmla="*/ 1 w 52"/>
                <a:gd name="T15" fmla="*/ 1 h 17"/>
                <a:gd name="T16" fmla="*/ 1 w 52"/>
                <a:gd name="T17" fmla="*/ 1 h 17"/>
                <a:gd name="T18" fmla="*/ 1 w 52"/>
                <a:gd name="T19" fmla="*/ 1 h 17"/>
                <a:gd name="T20" fmla="*/ 0 w 52"/>
                <a:gd name="T21" fmla="*/ 1 h 17"/>
                <a:gd name="T22" fmla="*/ 1 w 52"/>
                <a:gd name="T23" fmla="*/ 1 h 17"/>
                <a:gd name="T24" fmla="*/ 1 w 52"/>
                <a:gd name="T25" fmla="*/ 1 h 17"/>
                <a:gd name="T26" fmla="*/ 1 w 52"/>
                <a:gd name="T27" fmla="*/ 1 h 17"/>
                <a:gd name="T28" fmla="*/ 1 w 52"/>
                <a:gd name="T29" fmla="*/ 1 h 17"/>
                <a:gd name="T30" fmla="*/ 1 w 52"/>
                <a:gd name="T31" fmla="*/ 1 h 17"/>
                <a:gd name="T32" fmla="*/ 1 w 52"/>
                <a:gd name="T33" fmla="*/ 1 h 17"/>
                <a:gd name="T34" fmla="*/ 1 w 52"/>
                <a:gd name="T35" fmla="*/ 1 h 17"/>
                <a:gd name="T36" fmla="*/ 1 w 52"/>
                <a:gd name="T37" fmla="*/ 1 h 17"/>
                <a:gd name="T38" fmla="*/ 1 w 52"/>
                <a:gd name="T39" fmla="*/ 1 h 17"/>
                <a:gd name="T40" fmla="*/ 1 w 52"/>
                <a:gd name="T41" fmla="*/ 0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2"/>
                <a:gd name="T64" fmla="*/ 0 h 17"/>
                <a:gd name="T65" fmla="*/ 52 w 52"/>
                <a:gd name="T66" fmla="*/ 17 h 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2" h="17">
                  <a:moveTo>
                    <a:pt x="48" y="0"/>
                  </a:moveTo>
                  <a:lnTo>
                    <a:pt x="48" y="0"/>
                  </a:lnTo>
                  <a:lnTo>
                    <a:pt x="42" y="3"/>
                  </a:lnTo>
                  <a:lnTo>
                    <a:pt x="37" y="6"/>
                  </a:lnTo>
                  <a:lnTo>
                    <a:pt x="31" y="8"/>
                  </a:lnTo>
                  <a:lnTo>
                    <a:pt x="24" y="9"/>
                  </a:lnTo>
                  <a:lnTo>
                    <a:pt x="18" y="8"/>
                  </a:lnTo>
                  <a:lnTo>
                    <a:pt x="11" y="9"/>
                  </a:lnTo>
                  <a:lnTo>
                    <a:pt x="6" y="8"/>
                  </a:lnTo>
                  <a:lnTo>
                    <a:pt x="3" y="7"/>
                  </a:lnTo>
                  <a:lnTo>
                    <a:pt x="0" y="14"/>
                  </a:lnTo>
                  <a:lnTo>
                    <a:pt x="6" y="15"/>
                  </a:lnTo>
                  <a:lnTo>
                    <a:pt x="11" y="16"/>
                  </a:lnTo>
                  <a:lnTo>
                    <a:pt x="18" y="17"/>
                  </a:lnTo>
                  <a:lnTo>
                    <a:pt x="24" y="16"/>
                  </a:lnTo>
                  <a:lnTo>
                    <a:pt x="31" y="15"/>
                  </a:lnTo>
                  <a:lnTo>
                    <a:pt x="39" y="12"/>
                  </a:lnTo>
                  <a:lnTo>
                    <a:pt x="46" y="10"/>
                  </a:lnTo>
                  <a:lnTo>
                    <a:pt x="52" y="4"/>
                  </a:lnTo>
                  <a:lnTo>
                    <a:pt x="48"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495" name="Freeform 176"/>
            <p:cNvSpPr>
              <a:spLocks/>
            </p:cNvSpPr>
            <p:nvPr/>
          </p:nvSpPr>
          <p:spPr bwMode="auto">
            <a:xfrm>
              <a:off x="1628" y="3747"/>
              <a:ext cx="15" cy="53"/>
            </a:xfrm>
            <a:custGeom>
              <a:avLst/>
              <a:gdLst>
                <a:gd name="T0" fmla="*/ 1 w 29"/>
                <a:gd name="T1" fmla="*/ 1 h 104"/>
                <a:gd name="T2" fmla="*/ 1 w 29"/>
                <a:gd name="T3" fmla="*/ 1 h 104"/>
                <a:gd name="T4" fmla="*/ 1 w 29"/>
                <a:gd name="T5" fmla="*/ 1 h 104"/>
                <a:gd name="T6" fmla="*/ 1 w 29"/>
                <a:gd name="T7" fmla="*/ 1 h 104"/>
                <a:gd name="T8" fmla="*/ 1 w 29"/>
                <a:gd name="T9" fmla="*/ 1 h 104"/>
                <a:gd name="T10" fmla="*/ 0 w 29"/>
                <a:gd name="T11" fmla="*/ 1 h 104"/>
                <a:gd name="T12" fmla="*/ 1 w 29"/>
                <a:gd name="T13" fmla="*/ 1 h 104"/>
                <a:gd name="T14" fmla="*/ 1 w 29"/>
                <a:gd name="T15" fmla="*/ 1 h 104"/>
                <a:gd name="T16" fmla="*/ 1 w 29"/>
                <a:gd name="T17" fmla="*/ 1 h 104"/>
                <a:gd name="T18" fmla="*/ 1 w 29"/>
                <a:gd name="T19" fmla="*/ 1 h 104"/>
                <a:gd name="T20" fmla="*/ 1 w 29"/>
                <a:gd name="T21" fmla="*/ 1 h 104"/>
                <a:gd name="T22" fmla="*/ 1 w 29"/>
                <a:gd name="T23" fmla="*/ 1 h 104"/>
                <a:gd name="T24" fmla="*/ 1 w 29"/>
                <a:gd name="T25" fmla="*/ 1 h 104"/>
                <a:gd name="T26" fmla="*/ 1 w 29"/>
                <a:gd name="T27" fmla="*/ 0 h 104"/>
                <a:gd name="T28" fmla="*/ 1 w 29"/>
                <a:gd name="T29" fmla="*/ 0 h 104"/>
                <a:gd name="T30" fmla="*/ 1 w 29"/>
                <a:gd name="T31" fmla="*/ 1 h 104"/>
                <a:gd name="T32" fmla="*/ 1 w 29"/>
                <a:gd name="T33" fmla="*/ 1 h 10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9"/>
                <a:gd name="T52" fmla="*/ 0 h 104"/>
                <a:gd name="T53" fmla="*/ 29 w 29"/>
                <a:gd name="T54" fmla="*/ 104 h 10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9" h="104">
                  <a:moveTo>
                    <a:pt x="21" y="4"/>
                  </a:moveTo>
                  <a:lnTo>
                    <a:pt x="21" y="4"/>
                  </a:lnTo>
                  <a:lnTo>
                    <a:pt x="23" y="20"/>
                  </a:lnTo>
                  <a:lnTo>
                    <a:pt x="19" y="49"/>
                  </a:lnTo>
                  <a:lnTo>
                    <a:pt x="11" y="78"/>
                  </a:lnTo>
                  <a:lnTo>
                    <a:pt x="0" y="100"/>
                  </a:lnTo>
                  <a:lnTo>
                    <a:pt x="4" y="104"/>
                  </a:lnTo>
                  <a:lnTo>
                    <a:pt x="18" y="80"/>
                  </a:lnTo>
                  <a:lnTo>
                    <a:pt x="26" y="49"/>
                  </a:lnTo>
                  <a:lnTo>
                    <a:pt x="29" y="20"/>
                  </a:lnTo>
                  <a:lnTo>
                    <a:pt x="28" y="2"/>
                  </a:lnTo>
                  <a:lnTo>
                    <a:pt x="27" y="0"/>
                  </a:lnTo>
                  <a:lnTo>
                    <a:pt x="24" y="0"/>
                  </a:lnTo>
                  <a:lnTo>
                    <a:pt x="21" y="1"/>
                  </a:lnTo>
                  <a:lnTo>
                    <a:pt x="21" y="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496" name="Freeform 177"/>
            <p:cNvSpPr>
              <a:spLocks/>
            </p:cNvSpPr>
            <p:nvPr/>
          </p:nvSpPr>
          <p:spPr bwMode="auto">
            <a:xfrm>
              <a:off x="1599" y="3652"/>
              <a:ext cx="48" cy="44"/>
            </a:xfrm>
            <a:custGeom>
              <a:avLst/>
              <a:gdLst>
                <a:gd name="T0" fmla="*/ 0 w 97"/>
                <a:gd name="T1" fmla="*/ 1 h 87"/>
                <a:gd name="T2" fmla="*/ 0 w 97"/>
                <a:gd name="T3" fmla="*/ 1 h 87"/>
                <a:gd name="T4" fmla="*/ 0 w 97"/>
                <a:gd name="T5" fmla="*/ 1 h 87"/>
                <a:gd name="T6" fmla="*/ 0 w 97"/>
                <a:gd name="T7" fmla="*/ 1 h 87"/>
                <a:gd name="T8" fmla="*/ 0 w 97"/>
                <a:gd name="T9" fmla="*/ 1 h 87"/>
                <a:gd name="T10" fmla="*/ 0 w 97"/>
                <a:gd name="T11" fmla="*/ 1 h 87"/>
                <a:gd name="T12" fmla="*/ 0 w 97"/>
                <a:gd name="T13" fmla="*/ 1 h 87"/>
                <a:gd name="T14" fmla="*/ 0 w 97"/>
                <a:gd name="T15" fmla="*/ 1 h 87"/>
                <a:gd name="T16" fmla="*/ 0 w 97"/>
                <a:gd name="T17" fmla="*/ 0 h 87"/>
                <a:gd name="T18" fmla="*/ 0 w 97"/>
                <a:gd name="T19" fmla="*/ 1 h 87"/>
                <a:gd name="T20" fmla="*/ 0 w 97"/>
                <a:gd name="T21" fmla="*/ 1 h 87"/>
                <a:gd name="T22" fmla="*/ 0 w 97"/>
                <a:gd name="T23" fmla="*/ 1 h 87"/>
                <a:gd name="T24" fmla="*/ 0 w 97"/>
                <a:gd name="T25" fmla="*/ 1 h 87"/>
                <a:gd name="T26" fmla="*/ 0 w 97"/>
                <a:gd name="T27" fmla="*/ 1 h 87"/>
                <a:gd name="T28" fmla="*/ 0 w 97"/>
                <a:gd name="T29" fmla="*/ 1 h 87"/>
                <a:gd name="T30" fmla="*/ 0 w 97"/>
                <a:gd name="T31" fmla="*/ 1 h 87"/>
                <a:gd name="T32" fmla="*/ 0 w 97"/>
                <a:gd name="T33" fmla="*/ 1 h 87"/>
                <a:gd name="T34" fmla="*/ 0 w 97"/>
                <a:gd name="T35" fmla="*/ 1 h 87"/>
                <a:gd name="T36" fmla="*/ 0 w 97"/>
                <a:gd name="T37" fmla="*/ 1 h 87"/>
                <a:gd name="T38" fmla="*/ 0 w 97"/>
                <a:gd name="T39" fmla="*/ 1 h 87"/>
                <a:gd name="T40" fmla="*/ 0 w 97"/>
                <a:gd name="T41" fmla="*/ 1 h 87"/>
                <a:gd name="T42" fmla="*/ 0 w 97"/>
                <a:gd name="T43" fmla="*/ 1 h 87"/>
                <a:gd name="T44" fmla="*/ 0 w 97"/>
                <a:gd name="T45" fmla="*/ 1 h 87"/>
                <a:gd name="T46" fmla="*/ 0 w 97"/>
                <a:gd name="T47" fmla="*/ 1 h 87"/>
                <a:gd name="T48" fmla="*/ 0 w 97"/>
                <a:gd name="T49" fmla="*/ 1 h 87"/>
                <a:gd name="T50" fmla="*/ 0 w 97"/>
                <a:gd name="T51" fmla="*/ 1 h 87"/>
                <a:gd name="T52" fmla="*/ 0 w 97"/>
                <a:gd name="T53" fmla="*/ 1 h 87"/>
                <a:gd name="T54" fmla="*/ 0 w 97"/>
                <a:gd name="T55" fmla="*/ 1 h 87"/>
                <a:gd name="T56" fmla="*/ 0 w 97"/>
                <a:gd name="T57" fmla="*/ 1 h 87"/>
                <a:gd name="T58" fmla="*/ 0 w 97"/>
                <a:gd name="T59" fmla="*/ 1 h 87"/>
                <a:gd name="T60" fmla="*/ 0 w 97"/>
                <a:gd name="T61" fmla="*/ 1 h 87"/>
                <a:gd name="T62" fmla="*/ 0 w 97"/>
                <a:gd name="T63" fmla="*/ 1 h 87"/>
                <a:gd name="T64" fmla="*/ 0 w 97"/>
                <a:gd name="T65" fmla="*/ 1 h 87"/>
                <a:gd name="T66" fmla="*/ 0 w 97"/>
                <a:gd name="T67" fmla="*/ 1 h 87"/>
                <a:gd name="T68" fmla="*/ 0 w 97"/>
                <a:gd name="T69" fmla="*/ 1 h 87"/>
                <a:gd name="T70" fmla="*/ 0 w 97"/>
                <a:gd name="T71" fmla="*/ 1 h 87"/>
                <a:gd name="T72" fmla="*/ 0 w 97"/>
                <a:gd name="T73" fmla="*/ 1 h 8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7"/>
                <a:gd name="T112" fmla="*/ 0 h 87"/>
                <a:gd name="T113" fmla="*/ 97 w 97"/>
                <a:gd name="T114" fmla="*/ 87 h 8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7" h="87">
                  <a:moveTo>
                    <a:pt x="46" y="87"/>
                  </a:moveTo>
                  <a:lnTo>
                    <a:pt x="48" y="73"/>
                  </a:lnTo>
                  <a:lnTo>
                    <a:pt x="53" y="61"/>
                  </a:lnTo>
                  <a:lnTo>
                    <a:pt x="59" y="47"/>
                  </a:lnTo>
                  <a:lnTo>
                    <a:pt x="67" y="34"/>
                  </a:lnTo>
                  <a:lnTo>
                    <a:pt x="74" y="24"/>
                  </a:lnTo>
                  <a:lnTo>
                    <a:pt x="82" y="13"/>
                  </a:lnTo>
                  <a:lnTo>
                    <a:pt x="90" y="5"/>
                  </a:lnTo>
                  <a:lnTo>
                    <a:pt x="97" y="0"/>
                  </a:lnTo>
                  <a:lnTo>
                    <a:pt x="91" y="1"/>
                  </a:lnTo>
                  <a:lnTo>
                    <a:pt x="84" y="3"/>
                  </a:lnTo>
                  <a:lnTo>
                    <a:pt x="75" y="4"/>
                  </a:lnTo>
                  <a:lnTo>
                    <a:pt x="66" y="7"/>
                  </a:lnTo>
                  <a:lnTo>
                    <a:pt x="56" y="10"/>
                  </a:lnTo>
                  <a:lnTo>
                    <a:pt x="47" y="13"/>
                  </a:lnTo>
                  <a:lnTo>
                    <a:pt x="39" y="17"/>
                  </a:lnTo>
                  <a:lnTo>
                    <a:pt x="33" y="22"/>
                  </a:lnTo>
                  <a:lnTo>
                    <a:pt x="28" y="26"/>
                  </a:lnTo>
                  <a:lnTo>
                    <a:pt x="20" y="28"/>
                  </a:lnTo>
                  <a:lnTo>
                    <a:pt x="11" y="31"/>
                  </a:lnTo>
                  <a:lnTo>
                    <a:pt x="6" y="31"/>
                  </a:lnTo>
                  <a:lnTo>
                    <a:pt x="1" y="32"/>
                  </a:lnTo>
                  <a:lnTo>
                    <a:pt x="0" y="36"/>
                  </a:lnTo>
                  <a:lnTo>
                    <a:pt x="0" y="41"/>
                  </a:lnTo>
                  <a:lnTo>
                    <a:pt x="3" y="45"/>
                  </a:lnTo>
                  <a:lnTo>
                    <a:pt x="9" y="46"/>
                  </a:lnTo>
                  <a:lnTo>
                    <a:pt x="16" y="47"/>
                  </a:lnTo>
                  <a:lnTo>
                    <a:pt x="23" y="48"/>
                  </a:lnTo>
                  <a:lnTo>
                    <a:pt x="31" y="47"/>
                  </a:lnTo>
                  <a:lnTo>
                    <a:pt x="23" y="54"/>
                  </a:lnTo>
                  <a:lnTo>
                    <a:pt x="18" y="62"/>
                  </a:lnTo>
                  <a:lnTo>
                    <a:pt x="18" y="69"/>
                  </a:lnTo>
                  <a:lnTo>
                    <a:pt x="25" y="77"/>
                  </a:lnTo>
                  <a:lnTo>
                    <a:pt x="31" y="81"/>
                  </a:lnTo>
                  <a:lnTo>
                    <a:pt x="36" y="85"/>
                  </a:lnTo>
                  <a:lnTo>
                    <a:pt x="40" y="87"/>
                  </a:lnTo>
                  <a:lnTo>
                    <a:pt x="46" y="87"/>
                  </a:lnTo>
                  <a:close/>
                </a:path>
              </a:pathLst>
            </a:custGeom>
            <a:solidFill>
              <a:srgbClr val="7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497" name="Freeform 178"/>
            <p:cNvSpPr>
              <a:spLocks/>
            </p:cNvSpPr>
            <p:nvPr/>
          </p:nvSpPr>
          <p:spPr bwMode="auto">
            <a:xfrm>
              <a:off x="1620" y="3651"/>
              <a:ext cx="30" cy="45"/>
            </a:xfrm>
            <a:custGeom>
              <a:avLst/>
              <a:gdLst>
                <a:gd name="T0" fmla="*/ 1 w 58"/>
                <a:gd name="T1" fmla="*/ 0 h 91"/>
                <a:gd name="T2" fmla="*/ 1 w 58"/>
                <a:gd name="T3" fmla="*/ 0 h 91"/>
                <a:gd name="T4" fmla="*/ 1 w 58"/>
                <a:gd name="T5" fmla="*/ 0 h 91"/>
                <a:gd name="T6" fmla="*/ 1 w 58"/>
                <a:gd name="T7" fmla="*/ 0 h 91"/>
                <a:gd name="T8" fmla="*/ 1 w 58"/>
                <a:gd name="T9" fmla="*/ 0 h 91"/>
                <a:gd name="T10" fmla="*/ 1 w 58"/>
                <a:gd name="T11" fmla="*/ 0 h 91"/>
                <a:gd name="T12" fmla="*/ 1 w 58"/>
                <a:gd name="T13" fmla="*/ 0 h 91"/>
                <a:gd name="T14" fmla="*/ 1 w 58"/>
                <a:gd name="T15" fmla="*/ 0 h 91"/>
                <a:gd name="T16" fmla="*/ 1 w 58"/>
                <a:gd name="T17" fmla="*/ 0 h 91"/>
                <a:gd name="T18" fmla="*/ 0 w 58"/>
                <a:gd name="T19" fmla="*/ 0 h 91"/>
                <a:gd name="T20" fmla="*/ 1 w 58"/>
                <a:gd name="T21" fmla="*/ 0 h 91"/>
                <a:gd name="T22" fmla="*/ 1 w 58"/>
                <a:gd name="T23" fmla="*/ 0 h 91"/>
                <a:gd name="T24" fmla="*/ 1 w 58"/>
                <a:gd name="T25" fmla="*/ 0 h 91"/>
                <a:gd name="T26" fmla="*/ 1 w 58"/>
                <a:gd name="T27" fmla="*/ 0 h 91"/>
                <a:gd name="T28" fmla="*/ 1 w 58"/>
                <a:gd name="T29" fmla="*/ 0 h 91"/>
                <a:gd name="T30" fmla="*/ 1 w 58"/>
                <a:gd name="T31" fmla="*/ 0 h 91"/>
                <a:gd name="T32" fmla="*/ 1 w 58"/>
                <a:gd name="T33" fmla="*/ 0 h 91"/>
                <a:gd name="T34" fmla="*/ 1 w 58"/>
                <a:gd name="T35" fmla="*/ 0 h 91"/>
                <a:gd name="T36" fmla="*/ 1 w 58"/>
                <a:gd name="T37" fmla="*/ 0 h 91"/>
                <a:gd name="T38" fmla="*/ 1 w 58"/>
                <a:gd name="T39" fmla="*/ 0 h 91"/>
                <a:gd name="T40" fmla="*/ 1 w 58"/>
                <a:gd name="T41" fmla="*/ 0 h 91"/>
                <a:gd name="T42" fmla="*/ 1 w 58"/>
                <a:gd name="T43" fmla="*/ 0 h 91"/>
                <a:gd name="T44" fmla="*/ 1 w 58"/>
                <a:gd name="T45" fmla="*/ 0 h 91"/>
                <a:gd name="T46" fmla="*/ 1 w 58"/>
                <a:gd name="T47" fmla="*/ 0 h 91"/>
                <a:gd name="T48" fmla="*/ 1 w 58"/>
                <a:gd name="T49" fmla="*/ 0 h 91"/>
                <a:gd name="T50" fmla="*/ 1 w 58"/>
                <a:gd name="T51" fmla="*/ 0 h 9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8"/>
                <a:gd name="T79" fmla="*/ 0 h 91"/>
                <a:gd name="T80" fmla="*/ 58 w 58"/>
                <a:gd name="T81" fmla="*/ 91 h 9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8" h="91">
                  <a:moveTo>
                    <a:pt x="55" y="7"/>
                  </a:moveTo>
                  <a:lnTo>
                    <a:pt x="51" y="0"/>
                  </a:lnTo>
                  <a:lnTo>
                    <a:pt x="44" y="7"/>
                  </a:lnTo>
                  <a:lnTo>
                    <a:pt x="35" y="15"/>
                  </a:lnTo>
                  <a:lnTo>
                    <a:pt x="27" y="26"/>
                  </a:lnTo>
                  <a:lnTo>
                    <a:pt x="20" y="36"/>
                  </a:lnTo>
                  <a:lnTo>
                    <a:pt x="12" y="50"/>
                  </a:lnTo>
                  <a:lnTo>
                    <a:pt x="6" y="64"/>
                  </a:lnTo>
                  <a:lnTo>
                    <a:pt x="2" y="76"/>
                  </a:lnTo>
                  <a:lnTo>
                    <a:pt x="0" y="91"/>
                  </a:lnTo>
                  <a:lnTo>
                    <a:pt x="6" y="91"/>
                  </a:lnTo>
                  <a:lnTo>
                    <a:pt x="9" y="78"/>
                  </a:lnTo>
                  <a:lnTo>
                    <a:pt x="13" y="66"/>
                  </a:lnTo>
                  <a:lnTo>
                    <a:pt x="19" y="52"/>
                  </a:lnTo>
                  <a:lnTo>
                    <a:pt x="27" y="40"/>
                  </a:lnTo>
                  <a:lnTo>
                    <a:pt x="34" y="30"/>
                  </a:lnTo>
                  <a:lnTo>
                    <a:pt x="42" y="20"/>
                  </a:lnTo>
                  <a:lnTo>
                    <a:pt x="49" y="12"/>
                  </a:lnTo>
                  <a:lnTo>
                    <a:pt x="56" y="7"/>
                  </a:lnTo>
                  <a:lnTo>
                    <a:pt x="53" y="0"/>
                  </a:lnTo>
                  <a:lnTo>
                    <a:pt x="56" y="7"/>
                  </a:lnTo>
                  <a:lnTo>
                    <a:pt x="58" y="5"/>
                  </a:lnTo>
                  <a:lnTo>
                    <a:pt x="57" y="1"/>
                  </a:lnTo>
                  <a:lnTo>
                    <a:pt x="55" y="0"/>
                  </a:lnTo>
                  <a:lnTo>
                    <a:pt x="51" y="0"/>
                  </a:lnTo>
                  <a:lnTo>
                    <a:pt x="55"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498" name="Freeform 179"/>
            <p:cNvSpPr>
              <a:spLocks/>
            </p:cNvSpPr>
            <p:nvPr/>
          </p:nvSpPr>
          <p:spPr bwMode="auto">
            <a:xfrm>
              <a:off x="1615" y="3651"/>
              <a:ext cx="33" cy="13"/>
            </a:xfrm>
            <a:custGeom>
              <a:avLst/>
              <a:gdLst>
                <a:gd name="T0" fmla="*/ 0 w 67"/>
                <a:gd name="T1" fmla="*/ 0 h 28"/>
                <a:gd name="T2" fmla="*/ 0 w 67"/>
                <a:gd name="T3" fmla="*/ 0 h 28"/>
                <a:gd name="T4" fmla="*/ 0 w 67"/>
                <a:gd name="T5" fmla="*/ 0 h 28"/>
                <a:gd name="T6" fmla="*/ 0 w 67"/>
                <a:gd name="T7" fmla="*/ 0 h 28"/>
                <a:gd name="T8" fmla="*/ 0 w 67"/>
                <a:gd name="T9" fmla="*/ 0 h 28"/>
                <a:gd name="T10" fmla="*/ 0 w 67"/>
                <a:gd name="T11" fmla="*/ 0 h 28"/>
                <a:gd name="T12" fmla="*/ 0 w 67"/>
                <a:gd name="T13" fmla="*/ 0 h 28"/>
                <a:gd name="T14" fmla="*/ 0 w 67"/>
                <a:gd name="T15" fmla="*/ 0 h 28"/>
                <a:gd name="T16" fmla="*/ 0 w 67"/>
                <a:gd name="T17" fmla="*/ 0 h 28"/>
                <a:gd name="T18" fmla="*/ 0 w 67"/>
                <a:gd name="T19" fmla="*/ 0 h 28"/>
                <a:gd name="T20" fmla="*/ 0 w 67"/>
                <a:gd name="T21" fmla="*/ 0 h 28"/>
                <a:gd name="T22" fmla="*/ 0 w 67"/>
                <a:gd name="T23" fmla="*/ 0 h 28"/>
                <a:gd name="T24" fmla="*/ 0 w 67"/>
                <a:gd name="T25" fmla="*/ 0 h 28"/>
                <a:gd name="T26" fmla="*/ 0 w 67"/>
                <a:gd name="T27" fmla="*/ 0 h 28"/>
                <a:gd name="T28" fmla="*/ 0 w 67"/>
                <a:gd name="T29" fmla="*/ 0 h 28"/>
                <a:gd name="T30" fmla="*/ 0 w 67"/>
                <a:gd name="T31" fmla="*/ 0 h 28"/>
                <a:gd name="T32" fmla="*/ 0 w 67"/>
                <a:gd name="T33" fmla="*/ 0 h 28"/>
                <a:gd name="T34" fmla="*/ 0 w 67"/>
                <a:gd name="T35" fmla="*/ 0 h 28"/>
                <a:gd name="T36" fmla="*/ 0 w 67"/>
                <a:gd name="T37" fmla="*/ 0 h 28"/>
                <a:gd name="T38" fmla="*/ 0 w 67"/>
                <a:gd name="T39" fmla="*/ 0 h 28"/>
                <a:gd name="T40" fmla="*/ 0 w 67"/>
                <a:gd name="T41" fmla="*/ 0 h 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7"/>
                <a:gd name="T64" fmla="*/ 0 h 28"/>
                <a:gd name="T65" fmla="*/ 67 w 67"/>
                <a:gd name="T66" fmla="*/ 28 h 2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7" h="28">
                  <a:moveTo>
                    <a:pt x="5" y="28"/>
                  </a:moveTo>
                  <a:lnTo>
                    <a:pt x="5" y="28"/>
                  </a:lnTo>
                  <a:lnTo>
                    <a:pt x="10" y="24"/>
                  </a:lnTo>
                  <a:lnTo>
                    <a:pt x="17" y="21"/>
                  </a:lnTo>
                  <a:lnTo>
                    <a:pt x="27" y="17"/>
                  </a:lnTo>
                  <a:lnTo>
                    <a:pt x="36" y="14"/>
                  </a:lnTo>
                  <a:lnTo>
                    <a:pt x="44" y="12"/>
                  </a:lnTo>
                  <a:lnTo>
                    <a:pt x="53" y="11"/>
                  </a:lnTo>
                  <a:lnTo>
                    <a:pt x="61" y="8"/>
                  </a:lnTo>
                  <a:lnTo>
                    <a:pt x="67" y="7"/>
                  </a:lnTo>
                  <a:lnTo>
                    <a:pt x="65" y="0"/>
                  </a:lnTo>
                  <a:lnTo>
                    <a:pt x="59" y="1"/>
                  </a:lnTo>
                  <a:lnTo>
                    <a:pt x="53" y="4"/>
                  </a:lnTo>
                  <a:lnTo>
                    <a:pt x="44" y="5"/>
                  </a:lnTo>
                  <a:lnTo>
                    <a:pt x="33" y="7"/>
                  </a:lnTo>
                  <a:lnTo>
                    <a:pt x="24" y="11"/>
                  </a:lnTo>
                  <a:lnTo>
                    <a:pt x="15" y="14"/>
                  </a:lnTo>
                  <a:lnTo>
                    <a:pt x="6" y="17"/>
                  </a:lnTo>
                  <a:lnTo>
                    <a:pt x="0" y="23"/>
                  </a:lnTo>
                  <a:lnTo>
                    <a:pt x="5" y="2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499" name="Freeform 180"/>
            <p:cNvSpPr>
              <a:spLocks/>
            </p:cNvSpPr>
            <p:nvPr/>
          </p:nvSpPr>
          <p:spPr bwMode="auto">
            <a:xfrm>
              <a:off x="1602" y="3662"/>
              <a:ext cx="15" cy="8"/>
            </a:xfrm>
            <a:custGeom>
              <a:avLst/>
              <a:gdLst>
                <a:gd name="T0" fmla="*/ 0 w 30"/>
                <a:gd name="T1" fmla="*/ 1 h 16"/>
                <a:gd name="T2" fmla="*/ 0 w 30"/>
                <a:gd name="T3" fmla="*/ 1 h 16"/>
                <a:gd name="T4" fmla="*/ 1 w 30"/>
                <a:gd name="T5" fmla="*/ 1 h 16"/>
                <a:gd name="T6" fmla="*/ 1 w 30"/>
                <a:gd name="T7" fmla="*/ 1 h 16"/>
                <a:gd name="T8" fmla="*/ 1 w 30"/>
                <a:gd name="T9" fmla="*/ 1 h 16"/>
                <a:gd name="T10" fmla="*/ 1 w 30"/>
                <a:gd name="T11" fmla="*/ 1 h 16"/>
                <a:gd name="T12" fmla="*/ 1 w 30"/>
                <a:gd name="T13" fmla="*/ 0 h 16"/>
                <a:gd name="T14" fmla="*/ 1 w 30"/>
                <a:gd name="T15" fmla="*/ 1 h 16"/>
                <a:gd name="T16" fmla="*/ 1 w 30"/>
                <a:gd name="T17" fmla="*/ 1 h 16"/>
                <a:gd name="T18" fmla="*/ 1 w 30"/>
                <a:gd name="T19" fmla="*/ 1 h 16"/>
                <a:gd name="T20" fmla="*/ 0 w 30"/>
                <a:gd name="T21" fmla="*/ 1 h 16"/>
                <a:gd name="T22" fmla="*/ 0 w 30"/>
                <a:gd name="T23" fmla="*/ 1 h 16"/>
                <a:gd name="T24" fmla="*/ 0 w 30"/>
                <a:gd name="T25" fmla="*/ 1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
                <a:gd name="T40" fmla="*/ 0 h 16"/>
                <a:gd name="T41" fmla="*/ 30 w 30"/>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 h="16">
                  <a:moveTo>
                    <a:pt x="0" y="16"/>
                  </a:moveTo>
                  <a:lnTo>
                    <a:pt x="0" y="16"/>
                  </a:lnTo>
                  <a:lnTo>
                    <a:pt x="5" y="15"/>
                  </a:lnTo>
                  <a:lnTo>
                    <a:pt x="15" y="13"/>
                  </a:lnTo>
                  <a:lnTo>
                    <a:pt x="23" y="11"/>
                  </a:lnTo>
                  <a:lnTo>
                    <a:pt x="30" y="5"/>
                  </a:lnTo>
                  <a:lnTo>
                    <a:pt x="25" y="0"/>
                  </a:lnTo>
                  <a:lnTo>
                    <a:pt x="20" y="4"/>
                  </a:lnTo>
                  <a:lnTo>
                    <a:pt x="12" y="6"/>
                  </a:lnTo>
                  <a:lnTo>
                    <a:pt x="5" y="8"/>
                  </a:lnTo>
                  <a:lnTo>
                    <a:pt x="0" y="7"/>
                  </a:lnTo>
                  <a:lnTo>
                    <a:pt x="0" y="1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500" name="Freeform 181"/>
            <p:cNvSpPr>
              <a:spLocks/>
            </p:cNvSpPr>
            <p:nvPr/>
          </p:nvSpPr>
          <p:spPr bwMode="auto">
            <a:xfrm>
              <a:off x="1597" y="3666"/>
              <a:ext cx="5" cy="10"/>
            </a:xfrm>
            <a:custGeom>
              <a:avLst/>
              <a:gdLst>
                <a:gd name="T0" fmla="*/ 1 w 10"/>
                <a:gd name="T1" fmla="*/ 0 h 22"/>
                <a:gd name="T2" fmla="*/ 1 w 10"/>
                <a:gd name="T3" fmla="*/ 0 h 22"/>
                <a:gd name="T4" fmla="*/ 1 w 10"/>
                <a:gd name="T5" fmla="*/ 0 h 22"/>
                <a:gd name="T6" fmla="*/ 1 w 10"/>
                <a:gd name="T7" fmla="*/ 0 h 22"/>
                <a:gd name="T8" fmla="*/ 1 w 10"/>
                <a:gd name="T9" fmla="*/ 0 h 22"/>
                <a:gd name="T10" fmla="*/ 1 w 10"/>
                <a:gd name="T11" fmla="*/ 0 h 22"/>
                <a:gd name="T12" fmla="*/ 1 w 10"/>
                <a:gd name="T13" fmla="*/ 0 h 22"/>
                <a:gd name="T14" fmla="*/ 1 w 10"/>
                <a:gd name="T15" fmla="*/ 0 h 22"/>
                <a:gd name="T16" fmla="*/ 0 w 10"/>
                <a:gd name="T17" fmla="*/ 0 h 22"/>
                <a:gd name="T18" fmla="*/ 0 w 10"/>
                <a:gd name="T19" fmla="*/ 0 h 22"/>
                <a:gd name="T20" fmla="*/ 1 w 10"/>
                <a:gd name="T21" fmla="*/ 0 h 22"/>
                <a:gd name="T22" fmla="*/ 1 w 10"/>
                <a:gd name="T23" fmla="*/ 0 h 22"/>
                <a:gd name="T24" fmla="*/ 1 w 10"/>
                <a:gd name="T25" fmla="*/ 0 h 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22"/>
                <a:gd name="T41" fmla="*/ 10 w 10"/>
                <a:gd name="T42" fmla="*/ 22 h 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22">
                  <a:moveTo>
                    <a:pt x="9" y="15"/>
                  </a:moveTo>
                  <a:lnTo>
                    <a:pt x="10" y="15"/>
                  </a:lnTo>
                  <a:lnTo>
                    <a:pt x="7" y="14"/>
                  </a:lnTo>
                  <a:lnTo>
                    <a:pt x="7" y="10"/>
                  </a:lnTo>
                  <a:lnTo>
                    <a:pt x="7" y="8"/>
                  </a:lnTo>
                  <a:lnTo>
                    <a:pt x="10" y="9"/>
                  </a:lnTo>
                  <a:lnTo>
                    <a:pt x="10" y="0"/>
                  </a:lnTo>
                  <a:lnTo>
                    <a:pt x="3" y="4"/>
                  </a:lnTo>
                  <a:lnTo>
                    <a:pt x="0" y="10"/>
                  </a:lnTo>
                  <a:lnTo>
                    <a:pt x="0" y="16"/>
                  </a:lnTo>
                  <a:lnTo>
                    <a:pt x="5" y="22"/>
                  </a:lnTo>
                  <a:lnTo>
                    <a:pt x="6" y="22"/>
                  </a:lnTo>
                  <a:lnTo>
                    <a:pt x="9" y="1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501" name="Freeform 182"/>
            <p:cNvSpPr>
              <a:spLocks/>
            </p:cNvSpPr>
            <p:nvPr/>
          </p:nvSpPr>
          <p:spPr bwMode="auto">
            <a:xfrm>
              <a:off x="1600" y="3673"/>
              <a:ext cx="16" cy="6"/>
            </a:xfrm>
            <a:custGeom>
              <a:avLst/>
              <a:gdLst>
                <a:gd name="T0" fmla="*/ 1 w 32"/>
                <a:gd name="T1" fmla="*/ 1 h 12"/>
                <a:gd name="T2" fmla="*/ 1 w 32"/>
                <a:gd name="T3" fmla="*/ 1 h 12"/>
                <a:gd name="T4" fmla="*/ 1 w 32"/>
                <a:gd name="T5" fmla="*/ 1 h 12"/>
                <a:gd name="T6" fmla="*/ 1 w 32"/>
                <a:gd name="T7" fmla="*/ 1 h 12"/>
                <a:gd name="T8" fmla="*/ 1 w 32"/>
                <a:gd name="T9" fmla="*/ 1 h 12"/>
                <a:gd name="T10" fmla="*/ 1 w 32"/>
                <a:gd name="T11" fmla="*/ 0 h 12"/>
                <a:gd name="T12" fmla="*/ 0 w 32"/>
                <a:gd name="T13" fmla="*/ 1 h 12"/>
                <a:gd name="T14" fmla="*/ 1 w 32"/>
                <a:gd name="T15" fmla="*/ 1 h 12"/>
                <a:gd name="T16" fmla="*/ 1 w 32"/>
                <a:gd name="T17" fmla="*/ 1 h 12"/>
                <a:gd name="T18" fmla="*/ 1 w 32"/>
                <a:gd name="T19" fmla="*/ 1 h 12"/>
                <a:gd name="T20" fmla="*/ 1 w 32"/>
                <a:gd name="T21" fmla="*/ 1 h 12"/>
                <a:gd name="T22" fmla="*/ 1 w 32"/>
                <a:gd name="T23" fmla="*/ 1 h 12"/>
                <a:gd name="T24" fmla="*/ 1 w 32"/>
                <a:gd name="T25" fmla="*/ 1 h 12"/>
                <a:gd name="T26" fmla="*/ 1 w 32"/>
                <a:gd name="T27" fmla="*/ 1 h 12"/>
                <a:gd name="T28" fmla="*/ 1 w 32"/>
                <a:gd name="T29" fmla="*/ 1 h 12"/>
                <a:gd name="T30" fmla="*/ 1 w 32"/>
                <a:gd name="T31" fmla="*/ 1 h 12"/>
                <a:gd name="T32" fmla="*/ 1 w 32"/>
                <a:gd name="T33" fmla="*/ 1 h 12"/>
                <a:gd name="T34" fmla="*/ 1 w 32"/>
                <a:gd name="T35" fmla="*/ 1 h 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2"/>
                <a:gd name="T55" fmla="*/ 0 h 12"/>
                <a:gd name="T56" fmla="*/ 32 w 32"/>
                <a:gd name="T57" fmla="*/ 12 h 1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2" h="12">
                  <a:moveTo>
                    <a:pt x="31" y="9"/>
                  </a:moveTo>
                  <a:lnTo>
                    <a:pt x="29" y="2"/>
                  </a:lnTo>
                  <a:lnTo>
                    <a:pt x="21" y="2"/>
                  </a:lnTo>
                  <a:lnTo>
                    <a:pt x="14" y="2"/>
                  </a:lnTo>
                  <a:lnTo>
                    <a:pt x="7" y="1"/>
                  </a:lnTo>
                  <a:lnTo>
                    <a:pt x="3" y="0"/>
                  </a:lnTo>
                  <a:lnTo>
                    <a:pt x="0" y="7"/>
                  </a:lnTo>
                  <a:lnTo>
                    <a:pt x="7" y="8"/>
                  </a:lnTo>
                  <a:lnTo>
                    <a:pt x="14" y="9"/>
                  </a:lnTo>
                  <a:lnTo>
                    <a:pt x="21" y="12"/>
                  </a:lnTo>
                  <a:lnTo>
                    <a:pt x="29" y="9"/>
                  </a:lnTo>
                  <a:lnTo>
                    <a:pt x="27" y="2"/>
                  </a:lnTo>
                  <a:lnTo>
                    <a:pt x="29" y="9"/>
                  </a:lnTo>
                  <a:lnTo>
                    <a:pt x="31" y="8"/>
                  </a:lnTo>
                  <a:lnTo>
                    <a:pt x="32" y="6"/>
                  </a:lnTo>
                  <a:lnTo>
                    <a:pt x="31" y="4"/>
                  </a:lnTo>
                  <a:lnTo>
                    <a:pt x="29" y="2"/>
                  </a:lnTo>
                  <a:lnTo>
                    <a:pt x="31" y="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502" name="Freeform 183"/>
            <p:cNvSpPr>
              <a:spLocks/>
            </p:cNvSpPr>
            <p:nvPr/>
          </p:nvSpPr>
          <p:spPr bwMode="auto">
            <a:xfrm>
              <a:off x="1606" y="3674"/>
              <a:ext cx="10" cy="19"/>
            </a:xfrm>
            <a:custGeom>
              <a:avLst/>
              <a:gdLst>
                <a:gd name="T0" fmla="*/ 1 w 18"/>
                <a:gd name="T1" fmla="*/ 1 h 37"/>
                <a:gd name="T2" fmla="*/ 1 w 18"/>
                <a:gd name="T3" fmla="*/ 1 h 37"/>
                <a:gd name="T4" fmla="*/ 1 w 18"/>
                <a:gd name="T5" fmla="*/ 1 h 37"/>
                <a:gd name="T6" fmla="*/ 1 w 18"/>
                <a:gd name="T7" fmla="*/ 1 h 37"/>
                <a:gd name="T8" fmla="*/ 1 w 18"/>
                <a:gd name="T9" fmla="*/ 1 h 37"/>
                <a:gd name="T10" fmla="*/ 1 w 18"/>
                <a:gd name="T11" fmla="*/ 1 h 37"/>
                <a:gd name="T12" fmla="*/ 1 w 18"/>
                <a:gd name="T13" fmla="*/ 0 h 37"/>
                <a:gd name="T14" fmla="*/ 1 w 18"/>
                <a:gd name="T15" fmla="*/ 1 h 37"/>
                <a:gd name="T16" fmla="*/ 0 w 18"/>
                <a:gd name="T17" fmla="*/ 1 h 37"/>
                <a:gd name="T18" fmla="*/ 0 w 18"/>
                <a:gd name="T19" fmla="*/ 1 h 37"/>
                <a:gd name="T20" fmla="*/ 1 w 18"/>
                <a:gd name="T21" fmla="*/ 1 h 37"/>
                <a:gd name="T22" fmla="*/ 1 w 18"/>
                <a:gd name="T23" fmla="*/ 1 h 37"/>
                <a:gd name="T24" fmla="*/ 1 w 18"/>
                <a:gd name="T25" fmla="*/ 1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
                <a:gd name="T40" fmla="*/ 0 h 37"/>
                <a:gd name="T41" fmla="*/ 18 w 18"/>
                <a:gd name="T42" fmla="*/ 37 h 3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 h="37">
                  <a:moveTo>
                    <a:pt x="13" y="30"/>
                  </a:moveTo>
                  <a:lnTo>
                    <a:pt x="13" y="30"/>
                  </a:lnTo>
                  <a:lnTo>
                    <a:pt x="7" y="25"/>
                  </a:lnTo>
                  <a:lnTo>
                    <a:pt x="7" y="20"/>
                  </a:lnTo>
                  <a:lnTo>
                    <a:pt x="11" y="13"/>
                  </a:lnTo>
                  <a:lnTo>
                    <a:pt x="18" y="7"/>
                  </a:lnTo>
                  <a:lnTo>
                    <a:pt x="14" y="0"/>
                  </a:lnTo>
                  <a:lnTo>
                    <a:pt x="5" y="8"/>
                  </a:lnTo>
                  <a:lnTo>
                    <a:pt x="0" y="18"/>
                  </a:lnTo>
                  <a:lnTo>
                    <a:pt x="0" y="27"/>
                  </a:lnTo>
                  <a:lnTo>
                    <a:pt x="8" y="37"/>
                  </a:lnTo>
                  <a:lnTo>
                    <a:pt x="13" y="3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503" name="Freeform 184"/>
            <p:cNvSpPr>
              <a:spLocks/>
            </p:cNvSpPr>
            <p:nvPr/>
          </p:nvSpPr>
          <p:spPr bwMode="auto">
            <a:xfrm>
              <a:off x="1610" y="3689"/>
              <a:ext cx="14" cy="9"/>
            </a:xfrm>
            <a:custGeom>
              <a:avLst/>
              <a:gdLst>
                <a:gd name="T0" fmla="*/ 1 w 26"/>
                <a:gd name="T1" fmla="*/ 1 h 18"/>
                <a:gd name="T2" fmla="*/ 1 w 26"/>
                <a:gd name="T3" fmla="*/ 1 h 18"/>
                <a:gd name="T4" fmla="*/ 1 w 26"/>
                <a:gd name="T5" fmla="*/ 1 h 18"/>
                <a:gd name="T6" fmla="*/ 1 w 26"/>
                <a:gd name="T7" fmla="*/ 1 h 18"/>
                <a:gd name="T8" fmla="*/ 1 w 26"/>
                <a:gd name="T9" fmla="*/ 1 h 18"/>
                <a:gd name="T10" fmla="*/ 1 w 26"/>
                <a:gd name="T11" fmla="*/ 0 h 18"/>
                <a:gd name="T12" fmla="*/ 0 w 26"/>
                <a:gd name="T13" fmla="*/ 1 h 18"/>
                <a:gd name="T14" fmla="*/ 1 w 26"/>
                <a:gd name="T15" fmla="*/ 1 h 18"/>
                <a:gd name="T16" fmla="*/ 1 w 26"/>
                <a:gd name="T17" fmla="*/ 1 h 18"/>
                <a:gd name="T18" fmla="*/ 1 w 26"/>
                <a:gd name="T19" fmla="*/ 1 h 18"/>
                <a:gd name="T20" fmla="*/ 1 w 26"/>
                <a:gd name="T21" fmla="*/ 1 h 18"/>
                <a:gd name="T22" fmla="*/ 1 w 26"/>
                <a:gd name="T23" fmla="*/ 1 h 18"/>
                <a:gd name="T24" fmla="*/ 1 w 26"/>
                <a:gd name="T25" fmla="*/ 1 h 18"/>
                <a:gd name="T26" fmla="*/ 1 w 26"/>
                <a:gd name="T27" fmla="*/ 1 h 18"/>
                <a:gd name="T28" fmla="*/ 1 w 26"/>
                <a:gd name="T29" fmla="*/ 1 h 18"/>
                <a:gd name="T30" fmla="*/ 1 w 26"/>
                <a:gd name="T31" fmla="*/ 1 h 18"/>
                <a:gd name="T32" fmla="*/ 1 w 26"/>
                <a:gd name="T33" fmla="*/ 1 h 18"/>
                <a:gd name="T34" fmla="*/ 1 w 26"/>
                <a:gd name="T35" fmla="*/ 1 h 1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6"/>
                <a:gd name="T55" fmla="*/ 0 h 18"/>
                <a:gd name="T56" fmla="*/ 26 w 26"/>
                <a:gd name="T57" fmla="*/ 18 h 1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6" h="18">
                  <a:moveTo>
                    <a:pt x="20" y="14"/>
                  </a:moveTo>
                  <a:lnTo>
                    <a:pt x="23" y="11"/>
                  </a:lnTo>
                  <a:lnTo>
                    <a:pt x="17" y="11"/>
                  </a:lnTo>
                  <a:lnTo>
                    <a:pt x="15" y="8"/>
                  </a:lnTo>
                  <a:lnTo>
                    <a:pt x="10" y="5"/>
                  </a:lnTo>
                  <a:lnTo>
                    <a:pt x="5" y="0"/>
                  </a:lnTo>
                  <a:lnTo>
                    <a:pt x="0" y="7"/>
                  </a:lnTo>
                  <a:lnTo>
                    <a:pt x="6" y="12"/>
                  </a:lnTo>
                  <a:lnTo>
                    <a:pt x="10" y="15"/>
                  </a:lnTo>
                  <a:lnTo>
                    <a:pt x="17" y="18"/>
                  </a:lnTo>
                  <a:lnTo>
                    <a:pt x="23" y="18"/>
                  </a:lnTo>
                  <a:lnTo>
                    <a:pt x="26" y="14"/>
                  </a:lnTo>
                  <a:lnTo>
                    <a:pt x="23" y="18"/>
                  </a:lnTo>
                  <a:lnTo>
                    <a:pt x="25" y="16"/>
                  </a:lnTo>
                  <a:lnTo>
                    <a:pt x="26" y="14"/>
                  </a:lnTo>
                  <a:lnTo>
                    <a:pt x="25" y="12"/>
                  </a:lnTo>
                  <a:lnTo>
                    <a:pt x="23" y="11"/>
                  </a:lnTo>
                  <a:lnTo>
                    <a:pt x="20" y="1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504" name="Freeform 185"/>
            <p:cNvSpPr>
              <a:spLocks/>
            </p:cNvSpPr>
            <p:nvPr/>
          </p:nvSpPr>
          <p:spPr bwMode="auto">
            <a:xfrm>
              <a:off x="1515" y="3370"/>
              <a:ext cx="95" cy="102"/>
            </a:xfrm>
            <a:custGeom>
              <a:avLst/>
              <a:gdLst>
                <a:gd name="T0" fmla="*/ 1 w 189"/>
                <a:gd name="T1" fmla="*/ 1 h 203"/>
                <a:gd name="T2" fmla="*/ 1 w 189"/>
                <a:gd name="T3" fmla="*/ 1 h 203"/>
                <a:gd name="T4" fmla="*/ 0 w 189"/>
                <a:gd name="T5" fmla="*/ 1 h 203"/>
                <a:gd name="T6" fmla="*/ 1 w 189"/>
                <a:gd name="T7" fmla="*/ 1 h 203"/>
                <a:gd name="T8" fmla="*/ 1 w 189"/>
                <a:gd name="T9" fmla="*/ 1 h 203"/>
                <a:gd name="T10" fmla="*/ 1 w 189"/>
                <a:gd name="T11" fmla="*/ 1 h 203"/>
                <a:gd name="T12" fmla="*/ 1 w 189"/>
                <a:gd name="T13" fmla="*/ 1 h 203"/>
                <a:gd name="T14" fmla="*/ 1 w 189"/>
                <a:gd name="T15" fmla="*/ 1 h 203"/>
                <a:gd name="T16" fmla="*/ 1 w 189"/>
                <a:gd name="T17" fmla="*/ 1 h 203"/>
                <a:gd name="T18" fmla="*/ 1 w 189"/>
                <a:gd name="T19" fmla="*/ 1 h 203"/>
                <a:gd name="T20" fmla="*/ 1 w 189"/>
                <a:gd name="T21" fmla="*/ 1 h 203"/>
                <a:gd name="T22" fmla="*/ 1 w 189"/>
                <a:gd name="T23" fmla="*/ 1 h 203"/>
                <a:gd name="T24" fmla="*/ 1 w 189"/>
                <a:gd name="T25" fmla="*/ 1 h 203"/>
                <a:gd name="T26" fmla="*/ 1 w 189"/>
                <a:gd name="T27" fmla="*/ 1 h 203"/>
                <a:gd name="T28" fmla="*/ 1 w 189"/>
                <a:gd name="T29" fmla="*/ 1 h 203"/>
                <a:gd name="T30" fmla="*/ 1 w 189"/>
                <a:gd name="T31" fmla="*/ 1 h 203"/>
                <a:gd name="T32" fmla="*/ 1 w 189"/>
                <a:gd name="T33" fmla="*/ 1 h 203"/>
                <a:gd name="T34" fmla="*/ 1 w 189"/>
                <a:gd name="T35" fmla="*/ 1 h 203"/>
                <a:gd name="T36" fmla="*/ 1 w 189"/>
                <a:gd name="T37" fmla="*/ 1 h 203"/>
                <a:gd name="T38" fmla="*/ 1 w 189"/>
                <a:gd name="T39" fmla="*/ 1 h 203"/>
                <a:gd name="T40" fmla="*/ 1 w 189"/>
                <a:gd name="T41" fmla="*/ 1 h 203"/>
                <a:gd name="T42" fmla="*/ 1 w 189"/>
                <a:gd name="T43" fmla="*/ 1 h 203"/>
                <a:gd name="T44" fmla="*/ 1 w 189"/>
                <a:gd name="T45" fmla="*/ 0 h 203"/>
                <a:gd name="T46" fmla="*/ 1 w 189"/>
                <a:gd name="T47" fmla="*/ 1 h 203"/>
                <a:gd name="T48" fmla="*/ 1 w 189"/>
                <a:gd name="T49" fmla="*/ 1 h 203"/>
                <a:gd name="T50" fmla="*/ 1 w 189"/>
                <a:gd name="T51" fmla="*/ 1 h 203"/>
                <a:gd name="T52" fmla="*/ 1 w 189"/>
                <a:gd name="T53" fmla="*/ 1 h 203"/>
                <a:gd name="T54" fmla="*/ 1 w 189"/>
                <a:gd name="T55" fmla="*/ 1 h 203"/>
                <a:gd name="T56" fmla="*/ 1 w 189"/>
                <a:gd name="T57" fmla="*/ 1 h 203"/>
                <a:gd name="T58" fmla="*/ 1 w 189"/>
                <a:gd name="T59" fmla="*/ 1 h 203"/>
                <a:gd name="T60" fmla="*/ 1 w 189"/>
                <a:gd name="T61" fmla="*/ 1 h 203"/>
                <a:gd name="T62" fmla="*/ 1 w 189"/>
                <a:gd name="T63" fmla="*/ 1 h 203"/>
                <a:gd name="T64" fmla="*/ 1 w 189"/>
                <a:gd name="T65" fmla="*/ 1 h 203"/>
                <a:gd name="T66" fmla="*/ 1 w 189"/>
                <a:gd name="T67" fmla="*/ 1 h 203"/>
                <a:gd name="T68" fmla="*/ 1 w 189"/>
                <a:gd name="T69" fmla="*/ 1 h 203"/>
                <a:gd name="T70" fmla="*/ 1 w 189"/>
                <a:gd name="T71" fmla="*/ 1 h 203"/>
                <a:gd name="T72" fmla="*/ 1 w 189"/>
                <a:gd name="T73" fmla="*/ 1 h 203"/>
                <a:gd name="T74" fmla="*/ 1 w 189"/>
                <a:gd name="T75" fmla="*/ 1 h 203"/>
                <a:gd name="T76" fmla="*/ 1 w 189"/>
                <a:gd name="T77" fmla="*/ 1 h 203"/>
                <a:gd name="T78" fmla="*/ 1 w 189"/>
                <a:gd name="T79" fmla="*/ 1 h 203"/>
                <a:gd name="T80" fmla="*/ 1 w 189"/>
                <a:gd name="T81" fmla="*/ 1 h 203"/>
                <a:gd name="T82" fmla="*/ 1 w 189"/>
                <a:gd name="T83" fmla="*/ 1 h 203"/>
                <a:gd name="T84" fmla="*/ 1 w 189"/>
                <a:gd name="T85" fmla="*/ 1 h 203"/>
                <a:gd name="T86" fmla="*/ 1 w 189"/>
                <a:gd name="T87" fmla="*/ 1 h 203"/>
                <a:gd name="T88" fmla="*/ 1 w 189"/>
                <a:gd name="T89" fmla="*/ 1 h 203"/>
                <a:gd name="T90" fmla="*/ 1 w 189"/>
                <a:gd name="T91" fmla="*/ 1 h 203"/>
                <a:gd name="T92" fmla="*/ 1 w 189"/>
                <a:gd name="T93" fmla="*/ 1 h 20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89"/>
                <a:gd name="T142" fmla="*/ 0 h 203"/>
                <a:gd name="T143" fmla="*/ 189 w 189"/>
                <a:gd name="T144" fmla="*/ 203 h 20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89" h="203">
                  <a:moveTo>
                    <a:pt x="14" y="150"/>
                  </a:moveTo>
                  <a:lnTo>
                    <a:pt x="11" y="147"/>
                  </a:lnTo>
                  <a:lnTo>
                    <a:pt x="8" y="142"/>
                  </a:lnTo>
                  <a:lnTo>
                    <a:pt x="3" y="137"/>
                  </a:lnTo>
                  <a:lnTo>
                    <a:pt x="0" y="132"/>
                  </a:lnTo>
                  <a:lnTo>
                    <a:pt x="6" y="126"/>
                  </a:lnTo>
                  <a:lnTo>
                    <a:pt x="13" y="119"/>
                  </a:lnTo>
                  <a:lnTo>
                    <a:pt x="18" y="113"/>
                  </a:lnTo>
                  <a:lnTo>
                    <a:pt x="23" y="107"/>
                  </a:lnTo>
                  <a:lnTo>
                    <a:pt x="25" y="99"/>
                  </a:lnTo>
                  <a:lnTo>
                    <a:pt x="28" y="86"/>
                  </a:lnTo>
                  <a:lnTo>
                    <a:pt x="32" y="71"/>
                  </a:lnTo>
                  <a:lnTo>
                    <a:pt x="39" y="58"/>
                  </a:lnTo>
                  <a:lnTo>
                    <a:pt x="46" y="53"/>
                  </a:lnTo>
                  <a:lnTo>
                    <a:pt x="53" y="51"/>
                  </a:lnTo>
                  <a:lnTo>
                    <a:pt x="59" y="49"/>
                  </a:lnTo>
                  <a:lnTo>
                    <a:pt x="64" y="48"/>
                  </a:lnTo>
                  <a:lnTo>
                    <a:pt x="69" y="49"/>
                  </a:lnTo>
                  <a:lnTo>
                    <a:pt x="75" y="50"/>
                  </a:lnTo>
                  <a:lnTo>
                    <a:pt x="81" y="51"/>
                  </a:lnTo>
                  <a:lnTo>
                    <a:pt x="86" y="54"/>
                  </a:lnTo>
                  <a:lnTo>
                    <a:pt x="89" y="52"/>
                  </a:lnTo>
                  <a:lnTo>
                    <a:pt x="92" y="49"/>
                  </a:lnTo>
                  <a:lnTo>
                    <a:pt x="98" y="45"/>
                  </a:lnTo>
                  <a:lnTo>
                    <a:pt x="101" y="43"/>
                  </a:lnTo>
                  <a:lnTo>
                    <a:pt x="100" y="41"/>
                  </a:lnTo>
                  <a:lnTo>
                    <a:pt x="100" y="38"/>
                  </a:lnTo>
                  <a:lnTo>
                    <a:pt x="99" y="35"/>
                  </a:lnTo>
                  <a:lnTo>
                    <a:pt x="99" y="30"/>
                  </a:lnTo>
                  <a:lnTo>
                    <a:pt x="100" y="23"/>
                  </a:lnTo>
                  <a:lnTo>
                    <a:pt x="104" y="19"/>
                  </a:lnTo>
                  <a:lnTo>
                    <a:pt x="108" y="16"/>
                  </a:lnTo>
                  <a:lnTo>
                    <a:pt x="115" y="15"/>
                  </a:lnTo>
                  <a:lnTo>
                    <a:pt x="123" y="16"/>
                  </a:lnTo>
                  <a:lnTo>
                    <a:pt x="130" y="20"/>
                  </a:lnTo>
                  <a:lnTo>
                    <a:pt x="136" y="25"/>
                  </a:lnTo>
                  <a:lnTo>
                    <a:pt x="142" y="28"/>
                  </a:lnTo>
                  <a:lnTo>
                    <a:pt x="147" y="30"/>
                  </a:lnTo>
                  <a:lnTo>
                    <a:pt x="154" y="30"/>
                  </a:lnTo>
                  <a:lnTo>
                    <a:pt x="160" y="30"/>
                  </a:lnTo>
                  <a:lnTo>
                    <a:pt x="166" y="29"/>
                  </a:lnTo>
                  <a:lnTo>
                    <a:pt x="172" y="26"/>
                  </a:lnTo>
                  <a:lnTo>
                    <a:pt x="180" y="19"/>
                  </a:lnTo>
                  <a:lnTo>
                    <a:pt x="184" y="10"/>
                  </a:lnTo>
                  <a:lnTo>
                    <a:pt x="185" y="0"/>
                  </a:lnTo>
                  <a:lnTo>
                    <a:pt x="184" y="15"/>
                  </a:lnTo>
                  <a:lnTo>
                    <a:pt x="184" y="38"/>
                  </a:lnTo>
                  <a:lnTo>
                    <a:pt x="185" y="64"/>
                  </a:lnTo>
                  <a:lnTo>
                    <a:pt x="185" y="81"/>
                  </a:lnTo>
                  <a:lnTo>
                    <a:pt x="185" y="98"/>
                  </a:lnTo>
                  <a:lnTo>
                    <a:pt x="188" y="124"/>
                  </a:lnTo>
                  <a:lnTo>
                    <a:pt x="189" y="149"/>
                  </a:lnTo>
                  <a:lnTo>
                    <a:pt x="189" y="165"/>
                  </a:lnTo>
                  <a:lnTo>
                    <a:pt x="182" y="178"/>
                  </a:lnTo>
                  <a:lnTo>
                    <a:pt x="176" y="187"/>
                  </a:lnTo>
                  <a:lnTo>
                    <a:pt x="170" y="194"/>
                  </a:lnTo>
                  <a:lnTo>
                    <a:pt x="165" y="198"/>
                  </a:lnTo>
                  <a:lnTo>
                    <a:pt x="160" y="201"/>
                  </a:lnTo>
                  <a:lnTo>
                    <a:pt x="155" y="203"/>
                  </a:lnTo>
                  <a:lnTo>
                    <a:pt x="150" y="203"/>
                  </a:lnTo>
                  <a:lnTo>
                    <a:pt x="144" y="203"/>
                  </a:lnTo>
                  <a:lnTo>
                    <a:pt x="139" y="202"/>
                  </a:lnTo>
                  <a:lnTo>
                    <a:pt x="135" y="201"/>
                  </a:lnTo>
                  <a:lnTo>
                    <a:pt x="130" y="198"/>
                  </a:lnTo>
                  <a:lnTo>
                    <a:pt x="127" y="195"/>
                  </a:lnTo>
                  <a:lnTo>
                    <a:pt x="123" y="194"/>
                  </a:lnTo>
                  <a:lnTo>
                    <a:pt x="120" y="194"/>
                  </a:lnTo>
                  <a:lnTo>
                    <a:pt x="116" y="195"/>
                  </a:lnTo>
                  <a:lnTo>
                    <a:pt x="115" y="195"/>
                  </a:lnTo>
                  <a:lnTo>
                    <a:pt x="112" y="195"/>
                  </a:lnTo>
                  <a:lnTo>
                    <a:pt x="109" y="193"/>
                  </a:lnTo>
                  <a:lnTo>
                    <a:pt x="107" y="190"/>
                  </a:lnTo>
                  <a:lnTo>
                    <a:pt x="108" y="187"/>
                  </a:lnTo>
                  <a:lnTo>
                    <a:pt x="104" y="189"/>
                  </a:lnTo>
                  <a:lnTo>
                    <a:pt x="101" y="190"/>
                  </a:lnTo>
                  <a:lnTo>
                    <a:pt x="99" y="188"/>
                  </a:lnTo>
                  <a:lnTo>
                    <a:pt x="96" y="183"/>
                  </a:lnTo>
                  <a:lnTo>
                    <a:pt x="92" y="179"/>
                  </a:lnTo>
                  <a:lnTo>
                    <a:pt x="90" y="175"/>
                  </a:lnTo>
                  <a:lnTo>
                    <a:pt x="87" y="173"/>
                  </a:lnTo>
                  <a:lnTo>
                    <a:pt x="84" y="172"/>
                  </a:lnTo>
                  <a:lnTo>
                    <a:pt x="81" y="177"/>
                  </a:lnTo>
                  <a:lnTo>
                    <a:pt x="76" y="181"/>
                  </a:lnTo>
                  <a:lnTo>
                    <a:pt x="71" y="185"/>
                  </a:lnTo>
                  <a:lnTo>
                    <a:pt x="68" y="187"/>
                  </a:lnTo>
                  <a:lnTo>
                    <a:pt x="61" y="185"/>
                  </a:lnTo>
                  <a:lnTo>
                    <a:pt x="53" y="175"/>
                  </a:lnTo>
                  <a:lnTo>
                    <a:pt x="46" y="164"/>
                  </a:lnTo>
                  <a:lnTo>
                    <a:pt x="41" y="155"/>
                  </a:lnTo>
                  <a:lnTo>
                    <a:pt x="36" y="149"/>
                  </a:lnTo>
                  <a:lnTo>
                    <a:pt x="28" y="147"/>
                  </a:lnTo>
                  <a:lnTo>
                    <a:pt x="19" y="147"/>
                  </a:lnTo>
                  <a:lnTo>
                    <a:pt x="14" y="150"/>
                  </a:lnTo>
                  <a:close/>
                </a:path>
              </a:pathLst>
            </a:custGeom>
            <a:solidFill>
              <a:srgbClr val="7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505" name="Freeform 186"/>
            <p:cNvSpPr>
              <a:spLocks/>
            </p:cNvSpPr>
            <p:nvPr/>
          </p:nvSpPr>
          <p:spPr bwMode="auto">
            <a:xfrm>
              <a:off x="1514" y="3434"/>
              <a:ext cx="10" cy="12"/>
            </a:xfrm>
            <a:custGeom>
              <a:avLst/>
              <a:gdLst>
                <a:gd name="T0" fmla="*/ 1 w 20"/>
                <a:gd name="T1" fmla="*/ 0 h 25"/>
                <a:gd name="T2" fmla="*/ 0 w 20"/>
                <a:gd name="T3" fmla="*/ 0 h 25"/>
                <a:gd name="T4" fmla="*/ 1 w 20"/>
                <a:gd name="T5" fmla="*/ 0 h 25"/>
                <a:gd name="T6" fmla="*/ 1 w 20"/>
                <a:gd name="T7" fmla="*/ 0 h 25"/>
                <a:gd name="T8" fmla="*/ 1 w 20"/>
                <a:gd name="T9" fmla="*/ 0 h 25"/>
                <a:gd name="T10" fmla="*/ 1 w 20"/>
                <a:gd name="T11" fmla="*/ 0 h 25"/>
                <a:gd name="T12" fmla="*/ 1 w 20"/>
                <a:gd name="T13" fmla="*/ 0 h 25"/>
                <a:gd name="T14" fmla="*/ 1 w 20"/>
                <a:gd name="T15" fmla="*/ 0 h 25"/>
                <a:gd name="T16" fmla="*/ 1 w 20"/>
                <a:gd name="T17" fmla="*/ 0 h 25"/>
                <a:gd name="T18" fmla="*/ 1 w 20"/>
                <a:gd name="T19" fmla="*/ 0 h 25"/>
                <a:gd name="T20" fmla="*/ 1 w 20"/>
                <a:gd name="T21" fmla="*/ 0 h 25"/>
                <a:gd name="T22" fmla="*/ 1 w 20"/>
                <a:gd name="T23" fmla="*/ 0 h 25"/>
                <a:gd name="T24" fmla="*/ 1 w 20"/>
                <a:gd name="T25" fmla="*/ 0 h 25"/>
                <a:gd name="T26" fmla="*/ 1 w 20"/>
                <a:gd name="T27" fmla="*/ 0 h 25"/>
                <a:gd name="T28" fmla="*/ 1 w 20"/>
                <a:gd name="T29" fmla="*/ 0 h 25"/>
                <a:gd name="T30" fmla="*/ 0 w 20"/>
                <a:gd name="T31" fmla="*/ 0 h 25"/>
                <a:gd name="T32" fmla="*/ 0 w 20"/>
                <a:gd name="T33" fmla="*/ 0 h 25"/>
                <a:gd name="T34" fmla="*/ 1 w 20"/>
                <a:gd name="T35" fmla="*/ 0 h 2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
                <a:gd name="T55" fmla="*/ 0 h 25"/>
                <a:gd name="T56" fmla="*/ 20 w 20"/>
                <a:gd name="T57" fmla="*/ 25 h 2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 h="25">
                  <a:moveTo>
                    <a:pt x="2" y="2"/>
                  </a:moveTo>
                  <a:lnTo>
                    <a:pt x="0" y="7"/>
                  </a:lnTo>
                  <a:lnTo>
                    <a:pt x="4" y="13"/>
                  </a:lnTo>
                  <a:lnTo>
                    <a:pt x="8" y="17"/>
                  </a:lnTo>
                  <a:lnTo>
                    <a:pt x="12" y="22"/>
                  </a:lnTo>
                  <a:lnTo>
                    <a:pt x="15" y="25"/>
                  </a:lnTo>
                  <a:lnTo>
                    <a:pt x="20" y="21"/>
                  </a:lnTo>
                  <a:lnTo>
                    <a:pt x="19" y="17"/>
                  </a:lnTo>
                  <a:lnTo>
                    <a:pt x="15" y="13"/>
                  </a:lnTo>
                  <a:lnTo>
                    <a:pt x="11" y="8"/>
                  </a:lnTo>
                  <a:lnTo>
                    <a:pt x="7" y="2"/>
                  </a:lnTo>
                  <a:lnTo>
                    <a:pt x="6" y="7"/>
                  </a:lnTo>
                  <a:lnTo>
                    <a:pt x="7" y="2"/>
                  </a:lnTo>
                  <a:lnTo>
                    <a:pt x="5" y="0"/>
                  </a:lnTo>
                  <a:lnTo>
                    <a:pt x="3" y="1"/>
                  </a:lnTo>
                  <a:lnTo>
                    <a:pt x="0" y="3"/>
                  </a:lnTo>
                  <a:lnTo>
                    <a:pt x="0" y="7"/>
                  </a:lnTo>
                  <a:lnTo>
                    <a:pt x="2" y="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506" name="Freeform 187"/>
            <p:cNvSpPr>
              <a:spLocks/>
            </p:cNvSpPr>
            <p:nvPr/>
          </p:nvSpPr>
          <p:spPr bwMode="auto">
            <a:xfrm>
              <a:off x="1514" y="3434"/>
              <a:ext cx="3" cy="3"/>
            </a:xfrm>
            <a:custGeom>
              <a:avLst/>
              <a:gdLst>
                <a:gd name="T0" fmla="*/ 0 w 7"/>
                <a:gd name="T1" fmla="*/ 0 h 7"/>
                <a:gd name="T2" fmla="*/ 0 w 7"/>
                <a:gd name="T3" fmla="*/ 0 h 7"/>
                <a:gd name="T4" fmla="*/ 0 w 7"/>
                <a:gd name="T5" fmla="*/ 0 h 7"/>
                <a:gd name="T6" fmla="*/ 0 w 7"/>
                <a:gd name="T7" fmla="*/ 0 h 7"/>
                <a:gd name="T8" fmla="*/ 0 w 7"/>
                <a:gd name="T9" fmla="*/ 0 h 7"/>
                <a:gd name="T10" fmla="*/ 0 w 7"/>
                <a:gd name="T11" fmla="*/ 0 h 7"/>
                <a:gd name="T12" fmla="*/ 0 w 7"/>
                <a:gd name="T13" fmla="*/ 0 h 7"/>
                <a:gd name="T14" fmla="*/ 0 w 7"/>
                <a:gd name="T15" fmla="*/ 0 h 7"/>
                <a:gd name="T16" fmla="*/ 0 w 7"/>
                <a:gd name="T17" fmla="*/ 0 h 7"/>
                <a:gd name="T18" fmla="*/ 0 w 7"/>
                <a:gd name="T19" fmla="*/ 0 h 7"/>
                <a:gd name="T20" fmla="*/ 0 w 7"/>
                <a:gd name="T21" fmla="*/ 0 h 7"/>
                <a:gd name="T22" fmla="*/ 0 w 7"/>
                <a:gd name="T23" fmla="*/ 0 h 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
                <a:gd name="T37" fmla="*/ 0 h 7"/>
                <a:gd name="T38" fmla="*/ 7 w 7"/>
                <a:gd name="T39" fmla="*/ 7 h 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 h="7">
                  <a:moveTo>
                    <a:pt x="2" y="2"/>
                  </a:moveTo>
                  <a:lnTo>
                    <a:pt x="4" y="5"/>
                  </a:lnTo>
                  <a:lnTo>
                    <a:pt x="6" y="7"/>
                  </a:lnTo>
                  <a:lnTo>
                    <a:pt x="7" y="2"/>
                  </a:lnTo>
                  <a:lnTo>
                    <a:pt x="5" y="0"/>
                  </a:lnTo>
                  <a:lnTo>
                    <a:pt x="3" y="1"/>
                  </a:lnTo>
                  <a:lnTo>
                    <a:pt x="0" y="3"/>
                  </a:lnTo>
                  <a:lnTo>
                    <a:pt x="0" y="7"/>
                  </a:lnTo>
                  <a:lnTo>
                    <a:pt x="2" y="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507" name="Freeform 188"/>
            <p:cNvSpPr>
              <a:spLocks/>
            </p:cNvSpPr>
            <p:nvPr/>
          </p:nvSpPr>
          <p:spPr bwMode="auto">
            <a:xfrm>
              <a:off x="1514" y="3423"/>
              <a:ext cx="15" cy="14"/>
            </a:xfrm>
            <a:custGeom>
              <a:avLst/>
              <a:gdLst>
                <a:gd name="T0" fmla="*/ 1 w 28"/>
                <a:gd name="T1" fmla="*/ 0 h 29"/>
                <a:gd name="T2" fmla="*/ 1 w 28"/>
                <a:gd name="T3" fmla="*/ 0 h 29"/>
                <a:gd name="T4" fmla="*/ 1 w 28"/>
                <a:gd name="T5" fmla="*/ 0 h 29"/>
                <a:gd name="T6" fmla="*/ 1 w 28"/>
                <a:gd name="T7" fmla="*/ 0 h 29"/>
                <a:gd name="T8" fmla="*/ 1 w 28"/>
                <a:gd name="T9" fmla="*/ 0 h 29"/>
                <a:gd name="T10" fmla="*/ 0 w 28"/>
                <a:gd name="T11" fmla="*/ 0 h 29"/>
                <a:gd name="T12" fmla="*/ 1 w 28"/>
                <a:gd name="T13" fmla="*/ 0 h 29"/>
                <a:gd name="T14" fmla="*/ 1 w 28"/>
                <a:gd name="T15" fmla="*/ 0 h 29"/>
                <a:gd name="T16" fmla="*/ 1 w 28"/>
                <a:gd name="T17" fmla="*/ 0 h 29"/>
                <a:gd name="T18" fmla="*/ 1 w 28"/>
                <a:gd name="T19" fmla="*/ 0 h 29"/>
                <a:gd name="T20" fmla="*/ 1 w 28"/>
                <a:gd name="T21" fmla="*/ 0 h 29"/>
                <a:gd name="T22" fmla="*/ 1 w 28"/>
                <a:gd name="T23" fmla="*/ 0 h 29"/>
                <a:gd name="T24" fmla="*/ 1 w 28"/>
                <a:gd name="T25" fmla="*/ 0 h 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
                <a:gd name="T40" fmla="*/ 0 h 29"/>
                <a:gd name="T41" fmla="*/ 28 w 28"/>
                <a:gd name="T42" fmla="*/ 29 h 2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 h="29">
                  <a:moveTo>
                    <a:pt x="21" y="0"/>
                  </a:moveTo>
                  <a:lnTo>
                    <a:pt x="21" y="1"/>
                  </a:lnTo>
                  <a:lnTo>
                    <a:pt x="18" y="6"/>
                  </a:lnTo>
                  <a:lnTo>
                    <a:pt x="12" y="12"/>
                  </a:lnTo>
                  <a:lnTo>
                    <a:pt x="5" y="19"/>
                  </a:lnTo>
                  <a:lnTo>
                    <a:pt x="0" y="24"/>
                  </a:lnTo>
                  <a:lnTo>
                    <a:pt x="4" y="29"/>
                  </a:lnTo>
                  <a:lnTo>
                    <a:pt x="10" y="23"/>
                  </a:lnTo>
                  <a:lnTo>
                    <a:pt x="17" y="16"/>
                  </a:lnTo>
                  <a:lnTo>
                    <a:pt x="23" y="11"/>
                  </a:lnTo>
                  <a:lnTo>
                    <a:pt x="28" y="4"/>
                  </a:lnTo>
                  <a:lnTo>
                    <a:pt x="28" y="5"/>
                  </a:lnTo>
                  <a:lnTo>
                    <a:pt x="21"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508" name="Freeform 189"/>
            <p:cNvSpPr>
              <a:spLocks/>
            </p:cNvSpPr>
            <p:nvPr/>
          </p:nvSpPr>
          <p:spPr bwMode="auto">
            <a:xfrm>
              <a:off x="1525" y="3397"/>
              <a:ext cx="12" cy="28"/>
            </a:xfrm>
            <a:custGeom>
              <a:avLst/>
              <a:gdLst>
                <a:gd name="T0" fmla="*/ 1 w 24"/>
                <a:gd name="T1" fmla="*/ 0 h 56"/>
                <a:gd name="T2" fmla="*/ 1 w 24"/>
                <a:gd name="T3" fmla="*/ 1 h 56"/>
                <a:gd name="T4" fmla="*/ 1 w 24"/>
                <a:gd name="T5" fmla="*/ 1 h 56"/>
                <a:gd name="T6" fmla="*/ 1 w 24"/>
                <a:gd name="T7" fmla="*/ 1 h 56"/>
                <a:gd name="T8" fmla="*/ 1 w 24"/>
                <a:gd name="T9" fmla="*/ 1 h 56"/>
                <a:gd name="T10" fmla="*/ 0 w 24"/>
                <a:gd name="T11" fmla="*/ 1 h 56"/>
                <a:gd name="T12" fmla="*/ 1 w 24"/>
                <a:gd name="T13" fmla="*/ 1 h 56"/>
                <a:gd name="T14" fmla="*/ 1 w 24"/>
                <a:gd name="T15" fmla="*/ 1 h 56"/>
                <a:gd name="T16" fmla="*/ 1 w 24"/>
                <a:gd name="T17" fmla="*/ 1 h 56"/>
                <a:gd name="T18" fmla="*/ 1 w 24"/>
                <a:gd name="T19" fmla="*/ 1 h 56"/>
                <a:gd name="T20" fmla="*/ 1 w 24"/>
                <a:gd name="T21" fmla="*/ 1 h 56"/>
                <a:gd name="T22" fmla="*/ 1 w 24"/>
                <a:gd name="T23" fmla="*/ 1 h 56"/>
                <a:gd name="T24" fmla="*/ 1 w 24"/>
                <a:gd name="T25" fmla="*/ 1 h 56"/>
                <a:gd name="T26" fmla="*/ 1 w 24"/>
                <a:gd name="T27" fmla="*/ 1 h 56"/>
                <a:gd name="T28" fmla="*/ 1 w 24"/>
                <a:gd name="T29" fmla="*/ 1 h 56"/>
                <a:gd name="T30" fmla="*/ 1 w 24"/>
                <a:gd name="T31" fmla="*/ 0 h 56"/>
                <a:gd name="T32" fmla="*/ 1 w 24"/>
                <a:gd name="T33" fmla="*/ 1 h 56"/>
                <a:gd name="T34" fmla="*/ 1 w 24"/>
                <a:gd name="T35" fmla="*/ 0 h 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56"/>
                <a:gd name="T56" fmla="*/ 24 w 24"/>
                <a:gd name="T57" fmla="*/ 56 h 5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56">
                  <a:moveTo>
                    <a:pt x="18" y="0"/>
                  </a:moveTo>
                  <a:lnTo>
                    <a:pt x="18" y="2"/>
                  </a:lnTo>
                  <a:lnTo>
                    <a:pt x="10" y="15"/>
                  </a:lnTo>
                  <a:lnTo>
                    <a:pt x="5" y="32"/>
                  </a:lnTo>
                  <a:lnTo>
                    <a:pt x="3" y="45"/>
                  </a:lnTo>
                  <a:lnTo>
                    <a:pt x="0" y="51"/>
                  </a:lnTo>
                  <a:lnTo>
                    <a:pt x="7" y="56"/>
                  </a:lnTo>
                  <a:lnTo>
                    <a:pt x="10" y="45"/>
                  </a:lnTo>
                  <a:lnTo>
                    <a:pt x="12" y="32"/>
                  </a:lnTo>
                  <a:lnTo>
                    <a:pt x="17" y="18"/>
                  </a:lnTo>
                  <a:lnTo>
                    <a:pt x="22" y="6"/>
                  </a:lnTo>
                  <a:lnTo>
                    <a:pt x="22" y="7"/>
                  </a:lnTo>
                  <a:lnTo>
                    <a:pt x="22" y="6"/>
                  </a:lnTo>
                  <a:lnTo>
                    <a:pt x="24" y="4"/>
                  </a:lnTo>
                  <a:lnTo>
                    <a:pt x="22" y="2"/>
                  </a:lnTo>
                  <a:lnTo>
                    <a:pt x="20" y="0"/>
                  </a:lnTo>
                  <a:lnTo>
                    <a:pt x="18" y="2"/>
                  </a:lnTo>
                  <a:lnTo>
                    <a:pt x="18"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509" name="Freeform 190"/>
            <p:cNvSpPr>
              <a:spLocks/>
            </p:cNvSpPr>
            <p:nvPr/>
          </p:nvSpPr>
          <p:spPr bwMode="auto">
            <a:xfrm>
              <a:off x="1534" y="3391"/>
              <a:ext cx="27" cy="10"/>
            </a:xfrm>
            <a:custGeom>
              <a:avLst/>
              <a:gdLst>
                <a:gd name="T0" fmla="*/ 1 w 54"/>
                <a:gd name="T1" fmla="*/ 1 h 18"/>
                <a:gd name="T2" fmla="*/ 1 w 54"/>
                <a:gd name="T3" fmla="*/ 1 h 18"/>
                <a:gd name="T4" fmla="*/ 1 w 54"/>
                <a:gd name="T5" fmla="*/ 1 h 18"/>
                <a:gd name="T6" fmla="*/ 1 w 54"/>
                <a:gd name="T7" fmla="*/ 1 h 18"/>
                <a:gd name="T8" fmla="*/ 1 w 54"/>
                <a:gd name="T9" fmla="*/ 1 h 18"/>
                <a:gd name="T10" fmla="*/ 1 w 54"/>
                <a:gd name="T11" fmla="*/ 0 h 18"/>
                <a:gd name="T12" fmla="*/ 1 w 54"/>
                <a:gd name="T13" fmla="*/ 1 h 18"/>
                <a:gd name="T14" fmla="*/ 1 w 54"/>
                <a:gd name="T15" fmla="*/ 1 h 18"/>
                <a:gd name="T16" fmla="*/ 1 w 54"/>
                <a:gd name="T17" fmla="*/ 1 h 18"/>
                <a:gd name="T18" fmla="*/ 0 w 54"/>
                <a:gd name="T19" fmla="*/ 1 h 18"/>
                <a:gd name="T20" fmla="*/ 1 w 54"/>
                <a:gd name="T21" fmla="*/ 1 h 18"/>
                <a:gd name="T22" fmla="*/ 1 w 54"/>
                <a:gd name="T23" fmla="*/ 1 h 18"/>
                <a:gd name="T24" fmla="*/ 1 w 54"/>
                <a:gd name="T25" fmla="*/ 1 h 18"/>
                <a:gd name="T26" fmla="*/ 1 w 54"/>
                <a:gd name="T27" fmla="*/ 1 h 18"/>
                <a:gd name="T28" fmla="*/ 1 w 54"/>
                <a:gd name="T29" fmla="*/ 1 h 18"/>
                <a:gd name="T30" fmla="*/ 1 w 54"/>
                <a:gd name="T31" fmla="*/ 1 h 18"/>
                <a:gd name="T32" fmla="*/ 1 w 54"/>
                <a:gd name="T33" fmla="*/ 1 h 18"/>
                <a:gd name="T34" fmla="*/ 1 w 54"/>
                <a:gd name="T35" fmla="*/ 1 h 18"/>
                <a:gd name="T36" fmla="*/ 1 w 54"/>
                <a:gd name="T37" fmla="*/ 1 h 18"/>
                <a:gd name="T38" fmla="*/ 1 w 54"/>
                <a:gd name="T39" fmla="*/ 1 h 18"/>
                <a:gd name="T40" fmla="*/ 1 w 54"/>
                <a:gd name="T41" fmla="*/ 1 h 18"/>
                <a:gd name="T42" fmla="*/ 1 w 54"/>
                <a:gd name="T43" fmla="*/ 1 h 18"/>
                <a:gd name="T44" fmla="*/ 1 w 54"/>
                <a:gd name="T45" fmla="*/ 1 h 18"/>
                <a:gd name="T46" fmla="*/ 1 w 54"/>
                <a:gd name="T47" fmla="*/ 1 h 18"/>
                <a:gd name="T48" fmla="*/ 1 w 54"/>
                <a:gd name="T49" fmla="*/ 1 h 18"/>
                <a:gd name="T50" fmla="*/ 1 w 54"/>
                <a:gd name="T51" fmla="*/ 1 h 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4"/>
                <a:gd name="T79" fmla="*/ 0 h 18"/>
                <a:gd name="T80" fmla="*/ 54 w 54"/>
                <a:gd name="T81" fmla="*/ 18 h 1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4" h="18">
                  <a:moveTo>
                    <a:pt x="45" y="11"/>
                  </a:moveTo>
                  <a:lnTo>
                    <a:pt x="50" y="8"/>
                  </a:lnTo>
                  <a:lnTo>
                    <a:pt x="45" y="5"/>
                  </a:lnTo>
                  <a:lnTo>
                    <a:pt x="38" y="3"/>
                  </a:lnTo>
                  <a:lnTo>
                    <a:pt x="32" y="2"/>
                  </a:lnTo>
                  <a:lnTo>
                    <a:pt x="27" y="0"/>
                  </a:lnTo>
                  <a:lnTo>
                    <a:pt x="20" y="2"/>
                  </a:lnTo>
                  <a:lnTo>
                    <a:pt x="15" y="5"/>
                  </a:lnTo>
                  <a:lnTo>
                    <a:pt x="8" y="7"/>
                  </a:lnTo>
                  <a:lnTo>
                    <a:pt x="0" y="11"/>
                  </a:lnTo>
                  <a:lnTo>
                    <a:pt x="4" y="18"/>
                  </a:lnTo>
                  <a:lnTo>
                    <a:pt x="10" y="14"/>
                  </a:lnTo>
                  <a:lnTo>
                    <a:pt x="17" y="11"/>
                  </a:lnTo>
                  <a:lnTo>
                    <a:pt x="23" y="9"/>
                  </a:lnTo>
                  <a:lnTo>
                    <a:pt x="27" y="9"/>
                  </a:lnTo>
                  <a:lnTo>
                    <a:pt x="32" y="9"/>
                  </a:lnTo>
                  <a:lnTo>
                    <a:pt x="38" y="10"/>
                  </a:lnTo>
                  <a:lnTo>
                    <a:pt x="42" y="11"/>
                  </a:lnTo>
                  <a:lnTo>
                    <a:pt x="48" y="15"/>
                  </a:lnTo>
                  <a:lnTo>
                    <a:pt x="54" y="11"/>
                  </a:lnTo>
                  <a:lnTo>
                    <a:pt x="48" y="15"/>
                  </a:lnTo>
                  <a:lnTo>
                    <a:pt x="52" y="15"/>
                  </a:lnTo>
                  <a:lnTo>
                    <a:pt x="53" y="13"/>
                  </a:lnTo>
                  <a:lnTo>
                    <a:pt x="53" y="9"/>
                  </a:lnTo>
                  <a:lnTo>
                    <a:pt x="50" y="8"/>
                  </a:lnTo>
                  <a:lnTo>
                    <a:pt x="45" y="1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510" name="Freeform 191"/>
            <p:cNvSpPr>
              <a:spLocks/>
            </p:cNvSpPr>
            <p:nvPr/>
          </p:nvSpPr>
          <p:spPr bwMode="auto">
            <a:xfrm>
              <a:off x="1556" y="3390"/>
              <a:ext cx="12" cy="7"/>
            </a:xfrm>
            <a:custGeom>
              <a:avLst/>
              <a:gdLst>
                <a:gd name="T0" fmla="*/ 1 w 23"/>
                <a:gd name="T1" fmla="*/ 1 h 14"/>
                <a:gd name="T2" fmla="*/ 1 w 23"/>
                <a:gd name="T3" fmla="*/ 1 h 14"/>
                <a:gd name="T4" fmla="*/ 1 w 23"/>
                <a:gd name="T5" fmla="*/ 1 h 14"/>
                <a:gd name="T6" fmla="*/ 1 w 23"/>
                <a:gd name="T7" fmla="*/ 1 h 14"/>
                <a:gd name="T8" fmla="*/ 1 w 23"/>
                <a:gd name="T9" fmla="*/ 1 h 14"/>
                <a:gd name="T10" fmla="*/ 0 w 23"/>
                <a:gd name="T11" fmla="*/ 1 h 14"/>
                <a:gd name="T12" fmla="*/ 1 w 23"/>
                <a:gd name="T13" fmla="*/ 1 h 14"/>
                <a:gd name="T14" fmla="*/ 1 w 23"/>
                <a:gd name="T15" fmla="*/ 1 h 14"/>
                <a:gd name="T16" fmla="*/ 1 w 23"/>
                <a:gd name="T17" fmla="*/ 1 h 14"/>
                <a:gd name="T18" fmla="*/ 1 w 23"/>
                <a:gd name="T19" fmla="*/ 1 h 14"/>
                <a:gd name="T20" fmla="*/ 1 w 23"/>
                <a:gd name="T21" fmla="*/ 1 h 14"/>
                <a:gd name="T22" fmla="*/ 1 w 23"/>
                <a:gd name="T23" fmla="*/ 1 h 14"/>
                <a:gd name="T24" fmla="*/ 1 w 23"/>
                <a:gd name="T25" fmla="*/ 1 h 14"/>
                <a:gd name="T26" fmla="*/ 1 w 23"/>
                <a:gd name="T27" fmla="*/ 1 h 14"/>
                <a:gd name="T28" fmla="*/ 1 w 23"/>
                <a:gd name="T29" fmla="*/ 1 h 14"/>
                <a:gd name="T30" fmla="*/ 1 w 23"/>
                <a:gd name="T31" fmla="*/ 0 h 14"/>
                <a:gd name="T32" fmla="*/ 1 w 23"/>
                <a:gd name="T33" fmla="*/ 1 h 14"/>
                <a:gd name="T34" fmla="*/ 1 w 23"/>
                <a:gd name="T35" fmla="*/ 1 h 1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
                <a:gd name="T55" fmla="*/ 0 h 14"/>
                <a:gd name="T56" fmla="*/ 23 w 23"/>
                <a:gd name="T57" fmla="*/ 14 h 1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 h="14">
                  <a:moveTo>
                    <a:pt x="16" y="4"/>
                  </a:moveTo>
                  <a:lnTo>
                    <a:pt x="17" y="1"/>
                  </a:lnTo>
                  <a:lnTo>
                    <a:pt x="14" y="2"/>
                  </a:lnTo>
                  <a:lnTo>
                    <a:pt x="8" y="5"/>
                  </a:lnTo>
                  <a:lnTo>
                    <a:pt x="4" y="10"/>
                  </a:lnTo>
                  <a:lnTo>
                    <a:pt x="0" y="14"/>
                  </a:lnTo>
                  <a:lnTo>
                    <a:pt x="9" y="14"/>
                  </a:lnTo>
                  <a:lnTo>
                    <a:pt x="12" y="12"/>
                  </a:lnTo>
                  <a:lnTo>
                    <a:pt x="18" y="9"/>
                  </a:lnTo>
                  <a:lnTo>
                    <a:pt x="22" y="5"/>
                  </a:lnTo>
                  <a:lnTo>
                    <a:pt x="23" y="2"/>
                  </a:lnTo>
                  <a:lnTo>
                    <a:pt x="22" y="5"/>
                  </a:lnTo>
                  <a:lnTo>
                    <a:pt x="23" y="3"/>
                  </a:lnTo>
                  <a:lnTo>
                    <a:pt x="22" y="1"/>
                  </a:lnTo>
                  <a:lnTo>
                    <a:pt x="19" y="0"/>
                  </a:lnTo>
                  <a:lnTo>
                    <a:pt x="17" y="1"/>
                  </a:lnTo>
                  <a:lnTo>
                    <a:pt x="16" y="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511" name="Freeform 192"/>
            <p:cNvSpPr>
              <a:spLocks/>
            </p:cNvSpPr>
            <p:nvPr/>
          </p:nvSpPr>
          <p:spPr bwMode="auto">
            <a:xfrm>
              <a:off x="1563" y="3385"/>
              <a:ext cx="5" cy="7"/>
            </a:xfrm>
            <a:custGeom>
              <a:avLst/>
              <a:gdLst>
                <a:gd name="T0" fmla="*/ 0 w 11"/>
                <a:gd name="T1" fmla="*/ 0 h 14"/>
                <a:gd name="T2" fmla="*/ 0 w 11"/>
                <a:gd name="T3" fmla="*/ 0 h 14"/>
                <a:gd name="T4" fmla="*/ 0 w 11"/>
                <a:gd name="T5" fmla="*/ 1 h 14"/>
                <a:gd name="T6" fmla="*/ 0 w 11"/>
                <a:gd name="T7" fmla="*/ 1 h 14"/>
                <a:gd name="T8" fmla="*/ 0 w 11"/>
                <a:gd name="T9" fmla="*/ 1 h 14"/>
                <a:gd name="T10" fmla="*/ 0 w 11"/>
                <a:gd name="T11" fmla="*/ 1 h 14"/>
                <a:gd name="T12" fmla="*/ 0 w 11"/>
                <a:gd name="T13" fmla="*/ 1 h 14"/>
                <a:gd name="T14" fmla="*/ 0 w 11"/>
                <a:gd name="T15" fmla="*/ 1 h 14"/>
                <a:gd name="T16" fmla="*/ 0 w 11"/>
                <a:gd name="T17" fmla="*/ 1 h 14"/>
                <a:gd name="T18" fmla="*/ 0 w 11"/>
                <a:gd name="T19" fmla="*/ 1 h 14"/>
                <a:gd name="T20" fmla="*/ 0 w 11"/>
                <a:gd name="T21" fmla="*/ 0 h 14"/>
                <a:gd name="T22" fmla="*/ 0 w 11"/>
                <a:gd name="T23" fmla="*/ 0 h 14"/>
                <a:gd name="T24" fmla="*/ 0 w 11"/>
                <a:gd name="T25" fmla="*/ 0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
                <a:gd name="T40" fmla="*/ 0 h 14"/>
                <a:gd name="T41" fmla="*/ 11 w 11"/>
                <a:gd name="T42" fmla="*/ 14 h 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 h="14">
                  <a:moveTo>
                    <a:pt x="0" y="0"/>
                  </a:moveTo>
                  <a:lnTo>
                    <a:pt x="0" y="0"/>
                  </a:lnTo>
                  <a:lnTo>
                    <a:pt x="2" y="5"/>
                  </a:lnTo>
                  <a:lnTo>
                    <a:pt x="3" y="8"/>
                  </a:lnTo>
                  <a:lnTo>
                    <a:pt x="3" y="11"/>
                  </a:lnTo>
                  <a:lnTo>
                    <a:pt x="4" y="14"/>
                  </a:lnTo>
                  <a:lnTo>
                    <a:pt x="11" y="12"/>
                  </a:lnTo>
                  <a:lnTo>
                    <a:pt x="10" y="11"/>
                  </a:lnTo>
                  <a:lnTo>
                    <a:pt x="10" y="8"/>
                  </a:lnTo>
                  <a:lnTo>
                    <a:pt x="8" y="5"/>
                  </a:lnTo>
                  <a:lnTo>
                    <a:pt x="10"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512" name="Freeform 193"/>
            <p:cNvSpPr>
              <a:spLocks/>
            </p:cNvSpPr>
            <p:nvPr/>
          </p:nvSpPr>
          <p:spPr bwMode="auto">
            <a:xfrm>
              <a:off x="1563" y="3375"/>
              <a:ext cx="12" cy="10"/>
            </a:xfrm>
            <a:custGeom>
              <a:avLst/>
              <a:gdLst>
                <a:gd name="T0" fmla="*/ 0 w 25"/>
                <a:gd name="T1" fmla="*/ 0 h 19"/>
                <a:gd name="T2" fmla="*/ 0 w 25"/>
                <a:gd name="T3" fmla="*/ 1 h 19"/>
                <a:gd name="T4" fmla="*/ 0 w 25"/>
                <a:gd name="T5" fmla="*/ 1 h 19"/>
                <a:gd name="T6" fmla="*/ 0 w 25"/>
                <a:gd name="T7" fmla="*/ 1 h 19"/>
                <a:gd name="T8" fmla="*/ 0 w 25"/>
                <a:gd name="T9" fmla="*/ 1 h 19"/>
                <a:gd name="T10" fmla="*/ 0 w 25"/>
                <a:gd name="T11" fmla="*/ 1 h 19"/>
                <a:gd name="T12" fmla="*/ 0 w 25"/>
                <a:gd name="T13" fmla="*/ 1 h 19"/>
                <a:gd name="T14" fmla="*/ 0 w 25"/>
                <a:gd name="T15" fmla="*/ 1 h 19"/>
                <a:gd name="T16" fmla="*/ 0 w 25"/>
                <a:gd name="T17" fmla="*/ 1 h 19"/>
                <a:gd name="T18" fmla="*/ 0 w 25"/>
                <a:gd name="T19" fmla="*/ 1 h 19"/>
                <a:gd name="T20" fmla="*/ 0 w 25"/>
                <a:gd name="T21" fmla="*/ 1 h 19"/>
                <a:gd name="T22" fmla="*/ 0 w 25"/>
                <a:gd name="T23" fmla="*/ 1 h 19"/>
                <a:gd name="T24" fmla="*/ 0 w 25"/>
                <a:gd name="T25" fmla="*/ 1 h 19"/>
                <a:gd name="T26" fmla="*/ 0 w 25"/>
                <a:gd name="T27" fmla="*/ 1 h 19"/>
                <a:gd name="T28" fmla="*/ 0 w 25"/>
                <a:gd name="T29" fmla="*/ 1 h 19"/>
                <a:gd name="T30" fmla="*/ 0 w 25"/>
                <a:gd name="T31" fmla="*/ 1 h 19"/>
                <a:gd name="T32" fmla="*/ 0 w 25"/>
                <a:gd name="T33" fmla="*/ 1 h 19"/>
                <a:gd name="T34" fmla="*/ 0 w 25"/>
                <a:gd name="T35" fmla="*/ 0 h 1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5"/>
                <a:gd name="T55" fmla="*/ 0 h 19"/>
                <a:gd name="T56" fmla="*/ 25 w 25"/>
                <a:gd name="T57" fmla="*/ 19 h 1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5" h="19">
                  <a:moveTo>
                    <a:pt x="21" y="0"/>
                  </a:moveTo>
                  <a:lnTo>
                    <a:pt x="21" y="1"/>
                  </a:lnTo>
                  <a:lnTo>
                    <a:pt x="13" y="2"/>
                  </a:lnTo>
                  <a:lnTo>
                    <a:pt x="7" y="4"/>
                  </a:lnTo>
                  <a:lnTo>
                    <a:pt x="3" y="11"/>
                  </a:lnTo>
                  <a:lnTo>
                    <a:pt x="0" y="19"/>
                  </a:lnTo>
                  <a:lnTo>
                    <a:pt x="10" y="19"/>
                  </a:lnTo>
                  <a:lnTo>
                    <a:pt x="10" y="14"/>
                  </a:lnTo>
                  <a:lnTo>
                    <a:pt x="12" y="11"/>
                  </a:lnTo>
                  <a:lnTo>
                    <a:pt x="15" y="9"/>
                  </a:lnTo>
                  <a:lnTo>
                    <a:pt x="21" y="8"/>
                  </a:lnTo>
                  <a:lnTo>
                    <a:pt x="21" y="9"/>
                  </a:lnTo>
                  <a:lnTo>
                    <a:pt x="21" y="8"/>
                  </a:lnTo>
                  <a:lnTo>
                    <a:pt x="23" y="7"/>
                  </a:lnTo>
                  <a:lnTo>
                    <a:pt x="25" y="4"/>
                  </a:lnTo>
                  <a:lnTo>
                    <a:pt x="23" y="2"/>
                  </a:lnTo>
                  <a:lnTo>
                    <a:pt x="21" y="1"/>
                  </a:lnTo>
                  <a:lnTo>
                    <a:pt x="21"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513" name="Freeform 194"/>
            <p:cNvSpPr>
              <a:spLocks/>
            </p:cNvSpPr>
            <p:nvPr/>
          </p:nvSpPr>
          <p:spPr bwMode="auto">
            <a:xfrm>
              <a:off x="1573" y="3375"/>
              <a:ext cx="14" cy="11"/>
            </a:xfrm>
            <a:custGeom>
              <a:avLst/>
              <a:gdLst>
                <a:gd name="T0" fmla="*/ 0 w 29"/>
                <a:gd name="T1" fmla="*/ 1 h 20"/>
                <a:gd name="T2" fmla="*/ 0 w 29"/>
                <a:gd name="T3" fmla="*/ 1 h 20"/>
                <a:gd name="T4" fmla="*/ 0 w 29"/>
                <a:gd name="T5" fmla="*/ 1 h 20"/>
                <a:gd name="T6" fmla="*/ 0 w 29"/>
                <a:gd name="T7" fmla="*/ 1 h 20"/>
                <a:gd name="T8" fmla="*/ 0 w 29"/>
                <a:gd name="T9" fmla="*/ 1 h 20"/>
                <a:gd name="T10" fmla="*/ 0 w 29"/>
                <a:gd name="T11" fmla="*/ 0 h 20"/>
                <a:gd name="T12" fmla="*/ 0 w 29"/>
                <a:gd name="T13" fmla="*/ 1 h 20"/>
                <a:gd name="T14" fmla="*/ 0 w 29"/>
                <a:gd name="T15" fmla="*/ 1 h 20"/>
                <a:gd name="T16" fmla="*/ 0 w 29"/>
                <a:gd name="T17" fmla="*/ 1 h 20"/>
                <a:gd name="T18" fmla="*/ 0 w 29"/>
                <a:gd name="T19" fmla="*/ 1 h 20"/>
                <a:gd name="T20" fmla="*/ 0 w 29"/>
                <a:gd name="T21" fmla="*/ 1 h 20"/>
                <a:gd name="T22" fmla="*/ 0 w 29"/>
                <a:gd name="T23" fmla="*/ 1 h 20"/>
                <a:gd name="T24" fmla="*/ 0 w 29"/>
                <a:gd name="T25" fmla="*/ 1 h 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
                <a:gd name="T40" fmla="*/ 0 h 20"/>
                <a:gd name="T41" fmla="*/ 29 w 29"/>
                <a:gd name="T42" fmla="*/ 20 h 2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 h="20">
                  <a:moveTo>
                    <a:pt x="28" y="14"/>
                  </a:moveTo>
                  <a:lnTo>
                    <a:pt x="29" y="14"/>
                  </a:lnTo>
                  <a:lnTo>
                    <a:pt x="23" y="10"/>
                  </a:lnTo>
                  <a:lnTo>
                    <a:pt x="17" y="5"/>
                  </a:lnTo>
                  <a:lnTo>
                    <a:pt x="9" y="2"/>
                  </a:lnTo>
                  <a:lnTo>
                    <a:pt x="0" y="0"/>
                  </a:lnTo>
                  <a:lnTo>
                    <a:pt x="0" y="9"/>
                  </a:lnTo>
                  <a:lnTo>
                    <a:pt x="7" y="9"/>
                  </a:lnTo>
                  <a:lnTo>
                    <a:pt x="13" y="12"/>
                  </a:lnTo>
                  <a:lnTo>
                    <a:pt x="19" y="17"/>
                  </a:lnTo>
                  <a:lnTo>
                    <a:pt x="24" y="20"/>
                  </a:lnTo>
                  <a:lnTo>
                    <a:pt x="25" y="20"/>
                  </a:lnTo>
                  <a:lnTo>
                    <a:pt x="28" y="1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514" name="Freeform 195"/>
            <p:cNvSpPr>
              <a:spLocks/>
            </p:cNvSpPr>
            <p:nvPr/>
          </p:nvSpPr>
          <p:spPr bwMode="auto">
            <a:xfrm>
              <a:off x="1586" y="3382"/>
              <a:ext cx="12" cy="5"/>
            </a:xfrm>
            <a:custGeom>
              <a:avLst/>
              <a:gdLst>
                <a:gd name="T0" fmla="*/ 0 w 26"/>
                <a:gd name="T1" fmla="*/ 1 h 10"/>
                <a:gd name="T2" fmla="*/ 0 w 26"/>
                <a:gd name="T3" fmla="*/ 1 h 10"/>
                <a:gd name="T4" fmla="*/ 0 w 26"/>
                <a:gd name="T5" fmla="*/ 1 h 10"/>
                <a:gd name="T6" fmla="*/ 0 w 26"/>
                <a:gd name="T7" fmla="*/ 1 h 10"/>
                <a:gd name="T8" fmla="*/ 0 w 26"/>
                <a:gd name="T9" fmla="*/ 1 h 10"/>
                <a:gd name="T10" fmla="*/ 0 w 26"/>
                <a:gd name="T11" fmla="*/ 0 h 10"/>
                <a:gd name="T12" fmla="*/ 0 w 26"/>
                <a:gd name="T13" fmla="*/ 1 h 10"/>
                <a:gd name="T14" fmla="*/ 0 w 26"/>
                <a:gd name="T15" fmla="*/ 1 h 10"/>
                <a:gd name="T16" fmla="*/ 0 w 26"/>
                <a:gd name="T17" fmla="*/ 1 h 10"/>
                <a:gd name="T18" fmla="*/ 0 w 26"/>
                <a:gd name="T19" fmla="*/ 1 h 10"/>
                <a:gd name="T20" fmla="*/ 0 w 26"/>
                <a:gd name="T21" fmla="*/ 1 h 10"/>
                <a:gd name="T22" fmla="*/ 0 w 26"/>
                <a:gd name="T23" fmla="*/ 1 h 10"/>
                <a:gd name="T24" fmla="*/ 0 w 26"/>
                <a:gd name="T25" fmla="*/ 1 h 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6"/>
                <a:gd name="T40" fmla="*/ 0 h 10"/>
                <a:gd name="T41" fmla="*/ 26 w 26"/>
                <a:gd name="T42" fmla="*/ 10 h 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6" h="10">
                  <a:moveTo>
                    <a:pt x="26" y="1"/>
                  </a:moveTo>
                  <a:lnTo>
                    <a:pt x="26" y="1"/>
                  </a:lnTo>
                  <a:lnTo>
                    <a:pt x="20" y="2"/>
                  </a:lnTo>
                  <a:lnTo>
                    <a:pt x="14" y="1"/>
                  </a:lnTo>
                  <a:lnTo>
                    <a:pt x="7" y="2"/>
                  </a:lnTo>
                  <a:lnTo>
                    <a:pt x="3" y="0"/>
                  </a:lnTo>
                  <a:lnTo>
                    <a:pt x="0" y="6"/>
                  </a:lnTo>
                  <a:lnTo>
                    <a:pt x="7" y="9"/>
                  </a:lnTo>
                  <a:lnTo>
                    <a:pt x="14" y="10"/>
                  </a:lnTo>
                  <a:lnTo>
                    <a:pt x="20" y="9"/>
                  </a:lnTo>
                  <a:lnTo>
                    <a:pt x="26" y="8"/>
                  </a:lnTo>
                  <a:lnTo>
                    <a:pt x="26" y="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515" name="Freeform 196"/>
            <p:cNvSpPr>
              <a:spLocks/>
            </p:cNvSpPr>
            <p:nvPr/>
          </p:nvSpPr>
          <p:spPr bwMode="auto">
            <a:xfrm>
              <a:off x="1598" y="3368"/>
              <a:ext cx="12" cy="18"/>
            </a:xfrm>
            <a:custGeom>
              <a:avLst/>
              <a:gdLst>
                <a:gd name="T0" fmla="*/ 1 w 23"/>
                <a:gd name="T1" fmla="*/ 1 h 36"/>
                <a:gd name="T2" fmla="*/ 1 w 23"/>
                <a:gd name="T3" fmla="*/ 1 h 36"/>
                <a:gd name="T4" fmla="*/ 1 w 23"/>
                <a:gd name="T5" fmla="*/ 1 h 36"/>
                <a:gd name="T6" fmla="*/ 1 w 23"/>
                <a:gd name="T7" fmla="*/ 1 h 36"/>
                <a:gd name="T8" fmla="*/ 1 w 23"/>
                <a:gd name="T9" fmla="*/ 1 h 36"/>
                <a:gd name="T10" fmla="*/ 0 w 23"/>
                <a:gd name="T11" fmla="*/ 1 h 36"/>
                <a:gd name="T12" fmla="*/ 0 w 23"/>
                <a:gd name="T13" fmla="*/ 1 h 36"/>
                <a:gd name="T14" fmla="*/ 1 w 23"/>
                <a:gd name="T15" fmla="*/ 1 h 36"/>
                <a:gd name="T16" fmla="*/ 1 w 23"/>
                <a:gd name="T17" fmla="*/ 1 h 36"/>
                <a:gd name="T18" fmla="*/ 1 w 23"/>
                <a:gd name="T19" fmla="*/ 1 h 36"/>
                <a:gd name="T20" fmla="*/ 1 w 23"/>
                <a:gd name="T21" fmla="*/ 1 h 36"/>
                <a:gd name="T22" fmla="*/ 1 w 23"/>
                <a:gd name="T23" fmla="*/ 1 h 36"/>
                <a:gd name="T24" fmla="*/ 1 w 23"/>
                <a:gd name="T25" fmla="*/ 1 h 36"/>
                <a:gd name="T26" fmla="*/ 1 w 23"/>
                <a:gd name="T27" fmla="*/ 1 h 36"/>
                <a:gd name="T28" fmla="*/ 1 w 23"/>
                <a:gd name="T29" fmla="*/ 0 h 36"/>
                <a:gd name="T30" fmla="*/ 1 w 23"/>
                <a:gd name="T31" fmla="*/ 1 h 36"/>
                <a:gd name="T32" fmla="*/ 1 w 23"/>
                <a:gd name="T33" fmla="*/ 1 h 36"/>
                <a:gd name="T34" fmla="*/ 1 w 23"/>
                <a:gd name="T35" fmla="*/ 1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
                <a:gd name="T55" fmla="*/ 0 h 36"/>
                <a:gd name="T56" fmla="*/ 23 w 23"/>
                <a:gd name="T57" fmla="*/ 36 h 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 h="36">
                  <a:moveTo>
                    <a:pt x="23" y="5"/>
                  </a:moveTo>
                  <a:lnTo>
                    <a:pt x="16" y="3"/>
                  </a:lnTo>
                  <a:lnTo>
                    <a:pt x="15" y="11"/>
                  </a:lnTo>
                  <a:lnTo>
                    <a:pt x="10" y="19"/>
                  </a:lnTo>
                  <a:lnTo>
                    <a:pt x="3" y="25"/>
                  </a:lnTo>
                  <a:lnTo>
                    <a:pt x="0" y="29"/>
                  </a:lnTo>
                  <a:lnTo>
                    <a:pt x="0" y="36"/>
                  </a:lnTo>
                  <a:lnTo>
                    <a:pt x="8" y="32"/>
                  </a:lnTo>
                  <a:lnTo>
                    <a:pt x="17" y="24"/>
                  </a:lnTo>
                  <a:lnTo>
                    <a:pt x="22" y="14"/>
                  </a:lnTo>
                  <a:lnTo>
                    <a:pt x="23" y="3"/>
                  </a:lnTo>
                  <a:lnTo>
                    <a:pt x="16" y="2"/>
                  </a:lnTo>
                  <a:lnTo>
                    <a:pt x="23" y="3"/>
                  </a:lnTo>
                  <a:lnTo>
                    <a:pt x="22" y="1"/>
                  </a:lnTo>
                  <a:lnTo>
                    <a:pt x="19" y="0"/>
                  </a:lnTo>
                  <a:lnTo>
                    <a:pt x="17" y="1"/>
                  </a:lnTo>
                  <a:lnTo>
                    <a:pt x="16" y="3"/>
                  </a:lnTo>
                  <a:lnTo>
                    <a:pt x="23" y="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516" name="Freeform 197"/>
            <p:cNvSpPr>
              <a:spLocks/>
            </p:cNvSpPr>
            <p:nvPr/>
          </p:nvSpPr>
          <p:spPr bwMode="auto">
            <a:xfrm>
              <a:off x="1605" y="3370"/>
              <a:ext cx="5" cy="40"/>
            </a:xfrm>
            <a:custGeom>
              <a:avLst/>
              <a:gdLst>
                <a:gd name="T0" fmla="*/ 1 w 10"/>
                <a:gd name="T1" fmla="*/ 0 h 82"/>
                <a:gd name="T2" fmla="*/ 1 w 10"/>
                <a:gd name="T3" fmla="*/ 0 h 82"/>
                <a:gd name="T4" fmla="*/ 1 w 10"/>
                <a:gd name="T5" fmla="*/ 0 h 82"/>
                <a:gd name="T6" fmla="*/ 1 w 10"/>
                <a:gd name="T7" fmla="*/ 0 h 82"/>
                <a:gd name="T8" fmla="*/ 1 w 10"/>
                <a:gd name="T9" fmla="*/ 0 h 82"/>
                <a:gd name="T10" fmla="*/ 1 w 10"/>
                <a:gd name="T11" fmla="*/ 0 h 82"/>
                <a:gd name="T12" fmla="*/ 1 w 10"/>
                <a:gd name="T13" fmla="*/ 0 h 82"/>
                <a:gd name="T14" fmla="*/ 0 w 10"/>
                <a:gd name="T15" fmla="*/ 0 h 82"/>
                <a:gd name="T16" fmla="*/ 0 w 10"/>
                <a:gd name="T17" fmla="*/ 0 h 82"/>
                <a:gd name="T18" fmla="*/ 1 w 10"/>
                <a:gd name="T19" fmla="*/ 0 h 82"/>
                <a:gd name="T20" fmla="*/ 1 w 10"/>
                <a:gd name="T21" fmla="*/ 0 h 82"/>
                <a:gd name="T22" fmla="*/ 1 w 10"/>
                <a:gd name="T23" fmla="*/ 0 h 82"/>
                <a:gd name="T24" fmla="*/ 1 w 10"/>
                <a:gd name="T25" fmla="*/ 0 h 8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82"/>
                <a:gd name="T41" fmla="*/ 10 w 10"/>
                <a:gd name="T42" fmla="*/ 82 h 8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82">
                  <a:moveTo>
                    <a:pt x="10" y="82"/>
                  </a:moveTo>
                  <a:lnTo>
                    <a:pt x="10" y="82"/>
                  </a:lnTo>
                  <a:lnTo>
                    <a:pt x="10" y="65"/>
                  </a:lnTo>
                  <a:lnTo>
                    <a:pt x="9" y="39"/>
                  </a:lnTo>
                  <a:lnTo>
                    <a:pt x="9" y="16"/>
                  </a:lnTo>
                  <a:lnTo>
                    <a:pt x="9" y="3"/>
                  </a:lnTo>
                  <a:lnTo>
                    <a:pt x="2" y="0"/>
                  </a:lnTo>
                  <a:lnTo>
                    <a:pt x="0" y="16"/>
                  </a:lnTo>
                  <a:lnTo>
                    <a:pt x="0" y="39"/>
                  </a:lnTo>
                  <a:lnTo>
                    <a:pt x="1" y="65"/>
                  </a:lnTo>
                  <a:lnTo>
                    <a:pt x="1" y="82"/>
                  </a:lnTo>
                  <a:lnTo>
                    <a:pt x="10" y="8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517" name="Freeform 198"/>
            <p:cNvSpPr>
              <a:spLocks/>
            </p:cNvSpPr>
            <p:nvPr/>
          </p:nvSpPr>
          <p:spPr bwMode="auto">
            <a:xfrm>
              <a:off x="1606" y="3410"/>
              <a:ext cx="6" cy="45"/>
            </a:xfrm>
            <a:custGeom>
              <a:avLst/>
              <a:gdLst>
                <a:gd name="T0" fmla="*/ 1 w 12"/>
                <a:gd name="T1" fmla="*/ 1 h 89"/>
                <a:gd name="T2" fmla="*/ 1 w 12"/>
                <a:gd name="T3" fmla="*/ 1 h 89"/>
                <a:gd name="T4" fmla="*/ 1 w 12"/>
                <a:gd name="T5" fmla="*/ 1 h 89"/>
                <a:gd name="T6" fmla="*/ 1 w 12"/>
                <a:gd name="T7" fmla="*/ 1 h 89"/>
                <a:gd name="T8" fmla="*/ 1 w 12"/>
                <a:gd name="T9" fmla="*/ 1 h 89"/>
                <a:gd name="T10" fmla="*/ 1 w 12"/>
                <a:gd name="T11" fmla="*/ 0 h 89"/>
                <a:gd name="T12" fmla="*/ 0 w 12"/>
                <a:gd name="T13" fmla="*/ 0 h 89"/>
                <a:gd name="T14" fmla="*/ 1 w 12"/>
                <a:gd name="T15" fmla="*/ 1 h 89"/>
                <a:gd name="T16" fmla="*/ 1 w 12"/>
                <a:gd name="T17" fmla="*/ 1 h 89"/>
                <a:gd name="T18" fmla="*/ 1 w 12"/>
                <a:gd name="T19" fmla="*/ 1 h 89"/>
                <a:gd name="T20" fmla="*/ 1 w 12"/>
                <a:gd name="T21" fmla="*/ 1 h 89"/>
                <a:gd name="T22" fmla="*/ 1 w 12"/>
                <a:gd name="T23" fmla="*/ 1 h 89"/>
                <a:gd name="T24" fmla="*/ 1 w 12"/>
                <a:gd name="T25" fmla="*/ 1 h 89"/>
                <a:gd name="T26" fmla="*/ 1 w 12"/>
                <a:gd name="T27" fmla="*/ 1 h 89"/>
                <a:gd name="T28" fmla="*/ 1 w 12"/>
                <a:gd name="T29" fmla="*/ 1 h 89"/>
                <a:gd name="T30" fmla="*/ 1 w 12"/>
                <a:gd name="T31" fmla="*/ 1 h 89"/>
                <a:gd name="T32" fmla="*/ 1 w 12"/>
                <a:gd name="T33" fmla="*/ 1 h 89"/>
                <a:gd name="T34" fmla="*/ 1 w 12"/>
                <a:gd name="T35" fmla="*/ 1 h 8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
                <a:gd name="T55" fmla="*/ 0 h 89"/>
                <a:gd name="T56" fmla="*/ 12 w 12"/>
                <a:gd name="T57" fmla="*/ 89 h 8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 h="89">
                  <a:moveTo>
                    <a:pt x="11" y="85"/>
                  </a:moveTo>
                  <a:lnTo>
                    <a:pt x="12" y="84"/>
                  </a:lnTo>
                  <a:lnTo>
                    <a:pt x="12" y="68"/>
                  </a:lnTo>
                  <a:lnTo>
                    <a:pt x="10" y="43"/>
                  </a:lnTo>
                  <a:lnTo>
                    <a:pt x="8" y="17"/>
                  </a:lnTo>
                  <a:lnTo>
                    <a:pt x="9" y="0"/>
                  </a:lnTo>
                  <a:lnTo>
                    <a:pt x="0" y="0"/>
                  </a:lnTo>
                  <a:lnTo>
                    <a:pt x="1" y="17"/>
                  </a:lnTo>
                  <a:lnTo>
                    <a:pt x="3" y="43"/>
                  </a:lnTo>
                  <a:lnTo>
                    <a:pt x="3" y="68"/>
                  </a:lnTo>
                  <a:lnTo>
                    <a:pt x="3" y="84"/>
                  </a:lnTo>
                  <a:lnTo>
                    <a:pt x="4" y="83"/>
                  </a:lnTo>
                  <a:lnTo>
                    <a:pt x="3" y="84"/>
                  </a:lnTo>
                  <a:lnTo>
                    <a:pt x="4" y="87"/>
                  </a:lnTo>
                  <a:lnTo>
                    <a:pt x="8" y="89"/>
                  </a:lnTo>
                  <a:lnTo>
                    <a:pt x="11" y="87"/>
                  </a:lnTo>
                  <a:lnTo>
                    <a:pt x="12" y="84"/>
                  </a:lnTo>
                  <a:lnTo>
                    <a:pt x="11" y="8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518" name="Freeform 199"/>
            <p:cNvSpPr>
              <a:spLocks/>
            </p:cNvSpPr>
            <p:nvPr/>
          </p:nvSpPr>
          <p:spPr bwMode="auto">
            <a:xfrm>
              <a:off x="1597" y="3452"/>
              <a:ext cx="15" cy="19"/>
            </a:xfrm>
            <a:custGeom>
              <a:avLst/>
              <a:gdLst>
                <a:gd name="T0" fmla="*/ 1 w 30"/>
                <a:gd name="T1" fmla="*/ 1 h 38"/>
                <a:gd name="T2" fmla="*/ 1 w 30"/>
                <a:gd name="T3" fmla="*/ 1 h 38"/>
                <a:gd name="T4" fmla="*/ 1 w 30"/>
                <a:gd name="T5" fmla="*/ 1 h 38"/>
                <a:gd name="T6" fmla="*/ 1 w 30"/>
                <a:gd name="T7" fmla="*/ 1 h 38"/>
                <a:gd name="T8" fmla="*/ 1 w 30"/>
                <a:gd name="T9" fmla="*/ 1 h 38"/>
                <a:gd name="T10" fmla="*/ 1 w 30"/>
                <a:gd name="T11" fmla="*/ 1 h 38"/>
                <a:gd name="T12" fmla="*/ 1 w 30"/>
                <a:gd name="T13" fmla="*/ 0 h 38"/>
                <a:gd name="T14" fmla="*/ 1 w 30"/>
                <a:gd name="T15" fmla="*/ 1 h 38"/>
                <a:gd name="T16" fmla="*/ 1 w 30"/>
                <a:gd name="T17" fmla="*/ 1 h 38"/>
                <a:gd name="T18" fmla="*/ 1 w 30"/>
                <a:gd name="T19" fmla="*/ 1 h 38"/>
                <a:gd name="T20" fmla="*/ 0 w 30"/>
                <a:gd name="T21" fmla="*/ 1 h 38"/>
                <a:gd name="T22" fmla="*/ 0 w 30"/>
                <a:gd name="T23" fmla="*/ 1 h 38"/>
                <a:gd name="T24" fmla="*/ 1 w 30"/>
                <a:gd name="T25" fmla="*/ 1 h 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
                <a:gd name="T40" fmla="*/ 0 h 38"/>
                <a:gd name="T41" fmla="*/ 30 w 30"/>
                <a:gd name="T42" fmla="*/ 38 h 3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 h="38">
                  <a:moveTo>
                    <a:pt x="5" y="38"/>
                  </a:moveTo>
                  <a:lnTo>
                    <a:pt x="5" y="38"/>
                  </a:lnTo>
                  <a:lnTo>
                    <a:pt x="11" y="32"/>
                  </a:lnTo>
                  <a:lnTo>
                    <a:pt x="18" y="25"/>
                  </a:lnTo>
                  <a:lnTo>
                    <a:pt x="23" y="16"/>
                  </a:lnTo>
                  <a:lnTo>
                    <a:pt x="30" y="2"/>
                  </a:lnTo>
                  <a:lnTo>
                    <a:pt x="23" y="0"/>
                  </a:lnTo>
                  <a:lnTo>
                    <a:pt x="16" y="11"/>
                  </a:lnTo>
                  <a:lnTo>
                    <a:pt x="11" y="21"/>
                  </a:lnTo>
                  <a:lnTo>
                    <a:pt x="6" y="28"/>
                  </a:lnTo>
                  <a:lnTo>
                    <a:pt x="0" y="31"/>
                  </a:lnTo>
                  <a:lnTo>
                    <a:pt x="5" y="3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519" name="Freeform 200"/>
            <p:cNvSpPr>
              <a:spLocks/>
            </p:cNvSpPr>
            <p:nvPr/>
          </p:nvSpPr>
          <p:spPr bwMode="auto">
            <a:xfrm>
              <a:off x="1577" y="3465"/>
              <a:ext cx="22" cy="9"/>
            </a:xfrm>
            <a:custGeom>
              <a:avLst/>
              <a:gdLst>
                <a:gd name="T0" fmla="*/ 1 w 44"/>
                <a:gd name="T1" fmla="*/ 1 h 18"/>
                <a:gd name="T2" fmla="*/ 0 w 44"/>
                <a:gd name="T3" fmla="*/ 1 h 18"/>
                <a:gd name="T4" fmla="*/ 1 w 44"/>
                <a:gd name="T5" fmla="*/ 1 h 18"/>
                <a:gd name="T6" fmla="*/ 1 w 44"/>
                <a:gd name="T7" fmla="*/ 1 h 18"/>
                <a:gd name="T8" fmla="*/ 1 w 44"/>
                <a:gd name="T9" fmla="*/ 1 h 18"/>
                <a:gd name="T10" fmla="*/ 1 w 44"/>
                <a:gd name="T11" fmla="*/ 1 h 18"/>
                <a:gd name="T12" fmla="*/ 1 w 44"/>
                <a:gd name="T13" fmla="*/ 1 h 18"/>
                <a:gd name="T14" fmla="*/ 1 w 44"/>
                <a:gd name="T15" fmla="*/ 1 h 18"/>
                <a:gd name="T16" fmla="*/ 1 w 44"/>
                <a:gd name="T17" fmla="*/ 1 h 18"/>
                <a:gd name="T18" fmla="*/ 1 w 44"/>
                <a:gd name="T19" fmla="*/ 1 h 18"/>
                <a:gd name="T20" fmla="*/ 1 w 44"/>
                <a:gd name="T21" fmla="*/ 1 h 18"/>
                <a:gd name="T22" fmla="*/ 1 w 44"/>
                <a:gd name="T23" fmla="*/ 1 h 18"/>
                <a:gd name="T24" fmla="*/ 1 w 44"/>
                <a:gd name="T25" fmla="*/ 1 h 18"/>
                <a:gd name="T26" fmla="*/ 1 w 44"/>
                <a:gd name="T27" fmla="*/ 1 h 18"/>
                <a:gd name="T28" fmla="*/ 1 w 44"/>
                <a:gd name="T29" fmla="*/ 1 h 18"/>
                <a:gd name="T30" fmla="*/ 1 w 44"/>
                <a:gd name="T31" fmla="*/ 1 h 18"/>
                <a:gd name="T32" fmla="*/ 1 w 44"/>
                <a:gd name="T33" fmla="*/ 1 h 18"/>
                <a:gd name="T34" fmla="*/ 1 w 44"/>
                <a:gd name="T35" fmla="*/ 1 h 18"/>
                <a:gd name="T36" fmla="*/ 1 w 44"/>
                <a:gd name="T37" fmla="*/ 1 h 18"/>
                <a:gd name="T38" fmla="*/ 1 w 44"/>
                <a:gd name="T39" fmla="*/ 1 h 18"/>
                <a:gd name="T40" fmla="*/ 1 w 44"/>
                <a:gd name="T41" fmla="*/ 1 h 18"/>
                <a:gd name="T42" fmla="*/ 1 w 44"/>
                <a:gd name="T43" fmla="*/ 0 h 18"/>
                <a:gd name="T44" fmla="*/ 1 w 44"/>
                <a:gd name="T45" fmla="*/ 1 h 18"/>
                <a:gd name="T46" fmla="*/ 0 w 44"/>
                <a:gd name="T47" fmla="*/ 1 h 18"/>
                <a:gd name="T48" fmla="*/ 0 w 44"/>
                <a:gd name="T49" fmla="*/ 1 h 18"/>
                <a:gd name="T50" fmla="*/ 1 w 44"/>
                <a:gd name="T51" fmla="*/ 1 h 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4"/>
                <a:gd name="T79" fmla="*/ 0 h 18"/>
                <a:gd name="T80" fmla="*/ 44 w 44"/>
                <a:gd name="T81" fmla="*/ 18 h 1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4" h="18">
                  <a:moveTo>
                    <a:pt x="2" y="8"/>
                  </a:moveTo>
                  <a:lnTo>
                    <a:pt x="0" y="7"/>
                  </a:lnTo>
                  <a:lnTo>
                    <a:pt x="5" y="12"/>
                  </a:lnTo>
                  <a:lnTo>
                    <a:pt x="11" y="14"/>
                  </a:lnTo>
                  <a:lnTo>
                    <a:pt x="16" y="15"/>
                  </a:lnTo>
                  <a:lnTo>
                    <a:pt x="21" y="16"/>
                  </a:lnTo>
                  <a:lnTo>
                    <a:pt x="27" y="18"/>
                  </a:lnTo>
                  <a:lnTo>
                    <a:pt x="32" y="16"/>
                  </a:lnTo>
                  <a:lnTo>
                    <a:pt x="38" y="14"/>
                  </a:lnTo>
                  <a:lnTo>
                    <a:pt x="44" y="12"/>
                  </a:lnTo>
                  <a:lnTo>
                    <a:pt x="39" y="5"/>
                  </a:lnTo>
                  <a:lnTo>
                    <a:pt x="36" y="7"/>
                  </a:lnTo>
                  <a:lnTo>
                    <a:pt x="32" y="10"/>
                  </a:lnTo>
                  <a:lnTo>
                    <a:pt x="27" y="8"/>
                  </a:lnTo>
                  <a:lnTo>
                    <a:pt x="21" y="10"/>
                  </a:lnTo>
                  <a:lnTo>
                    <a:pt x="16" y="8"/>
                  </a:lnTo>
                  <a:lnTo>
                    <a:pt x="13" y="7"/>
                  </a:lnTo>
                  <a:lnTo>
                    <a:pt x="9" y="5"/>
                  </a:lnTo>
                  <a:lnTo>
                    <a:pt x="7" y="3"/>
                  </a:lnTo>
                  <a:lnTo>
                    <a:pt x="5" y="2"/>
                  </a:lnTo>
                  <a:lnTo>
                    <a:pt x="7" y="3"/>
                  </a:lnTo>
                  <a:lnTo>
                    <a:pt x="5" y="0"/>
                  </a:lnTo>
                  <a:lnTo>
                    <a:pt x="2" y="2"/>
                  </a:lnTo>
                  <a:lnTo>
                    <a:pt x="0" y="4"/>
                  </a:lnTo>
                  <a:lnTo>
                    <a:pt x="0" y="7"/>
                  </a:lnTo>
                  <a:lnTo>
                    <a:pt x="2" y="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520" name="Freeform 201"/>
            <p:cNvSpPr>
              <a:spLocks/>
            </p:cNvSpPr>
            <p:nvPr/>
          </p:nvSpPr>
          <p:spPr bwMode="auto">
            <a:xfrm>
              <a:off x="1572" y="3465"/>
              <a:ext cx="7" cy="5"/>
            </a:xfrm>
            <a:custGeom>
              <a:avLst/>
              <a:gdLst>
                <a:gd name="T0" fmla="*/ 1 w 14"/>
                <a:gd name="T1" fmla="*/ 1 h 10"/>
                <a:gd name="T2" fmla="*/ 1 w 14"/>
                <a:gd name="T3" fmla="*/ 1 h 10"/>
                <a:gd name="T4" fmla="*/ 1 w 14"/>
                <a:gd name="T5" fmla="*/ 1 h 10"/>
                <a:gd name="T6" fmla="*/ 1 w 14"/>
                <a:gd name="T7" fmla="*/ 1 h 10"/>
                <a:gd name="T8" fmla="*/ 1 w 14"/>
                <a:gd name="T9" fmla="*/ 1 h 10"/>
                <a:gd name="T10" fmla="*/ 1 w 14"/>
                <a:gd name="T11" fmla="*/ 1 h 10"/>
                <a:gd name="T12" fmla="*/ 1 w 14"/>
                <a:gd name="T13" fmla="*/ 1 h 10"/>
                <a:gd name="T14" fmla="*/ 1 w 14"/>
                <a:gd name="T15" fmla="*/ 0 h 10"/>
                <a:gd name="T16" fmla="*/ 1 w 14"/>
                <a:gd name="T17" fmla="*/ 0 h 10"/>
                <a:gd name="T18" fmla="*/ 1 w 14"/>
                <a:gd name="T19" fmla="*/ 1 h 10"/>
                <a:gd name="T20" fmla="*/ 1 w 14"/>
                <a:gd name="T21" fmla="*/ 0 h 10"/>
                <a:gd name="T22" fmla="*/ 0 w 14"/>
                <a:gd name="T23" fmla="*/ 1 h 10"/>
                <a:gd name="T24" fmla="*/ 1 w 14"/>
                <a:gd name="T25" fmla="*/ 1 h 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
                <a:gd name="T40" fmla="*/ 0 h 10"/>
                <a:gd name="T41" fmla="*/ 14 w 14"/>
                <a:gd name="T42" fmla="*/ 10 h 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 h="10">
                  <a:moveTo>
                    <a:pt x="2" y="8"/>
                  </a:moveTo>
                  <a:lnTo>
                    <a:pt x="1" y="10"/>
                  </a:lnTo>
                  <a:lnTo>
                    <a:pt x="2" y="8"/>
                  </a:lnTo>
                  <a:lnTo>
                    <a:pt x="6" y="7"/>
                  </a:lnTo>
                  <a:lnTo>
                    <a:pt x="9" y="7"/>
                  </a:lnTo>
                  <a:lnTo>
                    <a:pt x="11" y="8"/>
                  </a:lnTo>
                  <a:lnTo>
                    <a:pt x="14" y="2"/>
                  </a:lnTo>
                  <a:lnTo>
                    <a:pt x="9" y="0"/>
                  </a:lnTo>
                  <a:lnTo>
                    <a:pt x="6" y="0"/>
                  </a:lnTo>
                  <a:lnTo>
                    <a:pt x="2" y="2"/>
                  </a:lnTo>
                  <a:lnTo>
                    <a:pt x="1" y="0"/>
                  </a:lnTo>
                  <a:lnTo>
                    <a:pt x="0" y="2"/>
                  </a:lnTo>
                  <a:lnTo>
                    <a:pt x="2" y="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521" name="Freeform 202"/>
            <p:cNvSpPr>
              <a:spLocks/>
            </p:cNvSpPr>
            <p:nvPr/>
          </p:nvSpPr>
          <p:spPr bwMode="auto">
            <a:xfrm>
              <a:off x="1567" y="3461"/>
              <a:ext cx="7" cy="8"/>
            </a:xfrm>
            <a:custGeom>
              <a:avLst/>
              <a:gdLst>
                <a:gd name="T0" fmla="*/ 1 w 12"/>
                <a:gd name="T1" fmla="*/ 1 h 16"/>
                <a:gd name="T2" fmla="*/ 1 w 12"/>
                <a:gd name="T3" fmla="*/ 1 h 16"/>
                <a:gd name="T4" fmla="*/ 0 w 12"/>
                <a:gd name="T5" fmla="*/ 1 h 16"/>
                <a:gd name="T6" fmla="*/ 1 w 12"/>
                <a:gd name="T7" fmla="*/ 1 h 16"/>
                <a:gd name="T8" fmla="*/ 1 w 12"/>
                <a:gd name="T9" fmla="*/ 1 h 16"/>
                <a:gd name="T10" fmla="*/ 1 w 12"/>
                <a:gd name="T11" fmla="*/ 1 h 16"/>
                <a:gd name="T12" fmla="*/ 1 w 12"/>
                <a:gd name="T13" fmla="*/ 1 h 16"/>
                <a:gd name="T14" fmla="*/ 1 w 12"/>
                <a:gd name="T15" fmla="*/ 1 h 16"/>
                <a:gd name="T16" fmla="*/ 1 w 12"/>
                <a:gd name="T17" fmla="*/ 1 h 16"/>
                <a:gd name="T18" fmla="*/ 1 w 12"/>
                <a:gd name="T19" fmla="*/ 1 h 16"/>
                <a:gd name="T20" fmla="*/ 1 w 12"/>
                <a:gd name="T21" fmla="*/ 1 h 16"/>
                <a:gd name="T22" fmla="*/ 1 w 12"/>
                <a:gd name="T23" fmla="*/ 1 h 16"/>
                <a:gd name="T24" fmla="*/ 1 w 12"/>
                <a:gd name="T25" fmla="*/ 1 h 16"/>
                <a:gd name="T26" fmla="*/ 1 w 12"/>
                <a:gd name="T27" fmla="*/ 1 h 16"/>
                <a:gd name="T28" fmla="*/ 1 w 12"/>
                <a:gd name="T29" fmla="*/ 1 h 16"/>
                <a:gd name="T30" fmla="*/ 1 w 12"/>
                <a:gd name="T31" fmla="*/ 0 h 16"/>
                <a:gd name="T32" fmla="*/ 1 w 12"/>
                <a:gd name="T33" fmla="*/ 1 h 16"/>
                <a:gd name="T34" fmla="*/ 1 w 12"/>
                <a:gd name="T35" fmla="*/ 1 h 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
                <a:gd name="T55" fmla="*/ 0 h 16"/>
                <a:gd name="T56" fmla="*/ 12 w 12"/>
                <a:gd name="T57" fmla="*/ 16 h 1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 h="16">
                  <a:moveTo>
                    <a:pt x="6" y="8"/>
                  </a:moveTo>
                  <a:lnTo>
                    <a:pt x="1" y="3"/>
                  </a:lnTo>
                  <a:lnTo>
                    <a:pt x="0" y="8"/>
                  </a:lnTo>
                  <a:lnTo>
                    <a:pt x="3" y="13"/>
                  </a:lnTo>
                  <a:lnTo>
                    <a:pt x="6" y="16"/>
                  </a:lnTo>
                  <a:lnTo>
                    <a:pt x="12" y="16"/>
                  </a:lnTo>
                  <a:lnTo>
                    <a:pt x="10" y="10"/>
                  </a:lnTo>
                  <a:lnTo>
                    <a:pt x="9" y="10"/>
                  </a:lnTo>
                  <a:lnTo>
                    <a:pt x="8" y="8"/>
                  </a:lnTo>
                  <a:lnTo>
                    <a:pt x="6" y="8"/>
                  </a:lnTo>
                  <a:lnTo>
                    <a:pt x="8" y="7"/>
                  </a:lnTo>
                  <a:lnTo>
                    <a:pt x="2" y="1"/>
                  </a:lnTo>
                  <a:lnTo>
                    <a:pt x="8" y="7"/>
                  </a:lnTo>
                  <a:lnTo>
                    <a:pt x="8" y="4"/>
                  </a:lnTo>
                  <a:lnTo>
                    <a:pt x="6" y="1"/>
                  </a:lnTo>
                  <a:lnTo>
                    <a:pt x="3" y="0"/>
                  </a:lnTo>
                  <a:lnTo>
                    <a:pt x="1" y="3"/>
                  </a:lnTo>
                  <a:lnTo>
                    <a:pt x="6" y="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522" name="Freeform 203"/>
            <p:cNvSpPr>
              <a:spLocks/>
            </p:cNvSpPr>
            <p:nvPr/>
          </p:nvSpPr>
          <p:spPr bwMode="auto">
            <a:xfrm>
              <a:off x="1562" y="3459"/>
              <a:ext cx="9" cy="8"/>
            </a:xfrm>
            <a:custGeom>
              <a:avLst/>
              <a:gdLst>
                <a:gd name="T0" fmla="*/ 0 w 18"/>
                <a:gd name="T1" fmla="*/ 1 h 15"/>
                <a:gd name="T2" fmla="*/ 0 w 18"/>
                <a:gd name="T3" fmla="*/ 1 h 15"/>
                <a:gd name="T4" fmla="*/ 1 w 18"/>
                <a:gd name="T5" fmla="*/ 1 h 15"/>
                <a:gd name="T6" fmla="*/ 1 w 18"/>
                <a:gd name="T7" fmla="*/ 1 h 15"/>
                <a:gd name="T8" fmla="*/ 1 w 18"/>
                <a:gd name="T9" fmla="*/ 1 h 15"/>
                <a:gd name="T10" fmla="*/ 1 w 18"/>
                <a:gd name="T11" fmla="*/ 1 h 15"/>
                <a:gd name="T12" fmla="*/ 1 w 18"/>
                <a:gd name="T13" fmla="*/ 1 h 15"/>
                <a:gd name="T14" fmla="*/ 1 w 18"/>
                <a:gd name="T15" fmla="*/ 1 h 15"/>
                <a:gd name="T16" fmla="*/ 1 w 18"/>
                <a:gd name="T17" fmla="*/ 1 h 15"/>
                <a:gd name="T18" fmla="*/ 1 w 18"/>
                <a:gd name="T19" fmla="*/ 1 h 15"/>
                <a:gd name="T20" fmla="*/ 1 w 18"/>
                <a:gd name="T21" fmla="*/ 1 h 15"/>
                <a:gd name="T22" fmla="*/ 1 w 18"/>
                <a:gd name="T23" fmla="*/ 1 h 15"/>
                <a:gd name="T24" fmla="*/ 1 w 18"/>
                <a:gd name="T25" fmla="*/ 1 h 15"/>
                <a:gd name="T26" fmla="*/ 1 w 18"/>
                <a:gd name="T27" fmla="*/ 0 h 15"/>
                <a:gd name="T28" fmla="*/ 1 w 18"/>
                <a:gd name="T29" fmla="*/ 1 h 15"/>
                <a:gd name="T30" fmla="*/ 0 w 18"/>
                <a:gd name="T31" fmla="*/ 1 h 15"/>
                <a:gd name="T32" fmla="*/ 0 w 18"/>
                <a:gd name="T33" fmla="*/ 1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
                <a:gd name="T52" fmla="*/ 0 h 15"/>
                <a:gd name="T53" fmla="*/ 18 w 18"/>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 h="15">
                  <a:moveTo>
                    <a:pt x="0" y="7"/>
                  </a:moveTo>
                  <a:lnTo>
                    <a:pt x="0" y="7"/>
                  </a:lnTo>
                  <a:lnTo>
                    <a:pt x="4" y="11"/>
                  </a:lnTo>
                  <a:lnTo>
                    <a:pt x="9" y="15"/>
                  </a:lnTo>
                  <a:lnTo>
                    <a:pt x="13" y="14"/>
                  </a:lnTo>
                  <a:lnTo>
                    <a:pt x="18" y="11"/>
                  </a:lnTo>
                  <a:lnTo>
                    <a:pt x="14" y="4"/>
                  </a:lnTo>
                  <a:lnTo>
                    <a:pt x="10" y="7"/>
                  </a:lnTo>
                  <a:lnTo>
                    <a:pt x="9" y="8"/>
                  </a:lnTo>
                  <a:lnTo>
                    <a:pt x="10" y="7"/>
                  </a:lnTo>
                  <a:lnTo>
                    <a:pt x="7" y="2"/>
                  </a:lnTo>
                  <a:lnTo>
                    <a:pt x="5" y="0"/>
                  </a:lnTo>
                  <a:lnTo>
                    <a:pt x="2" y="1"/>
                  </a:lnTo>
                  <a:lnTo>
                    <a:pt x="0" y="3"/>
                  </a:lnTo>
                  <a:lnTo>
                    <a:pt x="0"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523" name="Freeform 204"/>
            <p:cNvSpPr>
              <a:spLocks/>
            </p:cNvSpPr>
            <p:nvPr/>
          </p:nvSpPr>
          <p:spPr bwMode="auto">
            <a:xfrm>
              <a:off x="1556" y="3454"/>
              <a:ext cx="9" cy="9"/>
            </a:xfrm>
            <a:custGeom>
              <a:avLst/>
              <a:gdLst>
                <a:gd name="T0" fmla="*/ 1 w 18"/>
                <a:gd name="T1" fmla="*/ 1 h 18"/>
                <a:gd name="T2" fmla="*/ 1 w 18"/>
                <a:gd name="T3" fmla="*/ 1 h 18"/>
                <a:gd name="T4" fmla="*/ 1 w 18"/>
                <a:gd name="T5" fmla="*/ 1 h 18"/>
                <a:gd name="T6" fmla="*/ 1 w 18"/>
                <a:gd name="T7" fmla="*/ 1 h 18"/>
                <a:gd name="T8" fmla="*/ 1 w 18"/>
                <a:gd name="T9" fmla="*/ 1 h 18"/>
                <a:gd name="T10" fmla="*/ 1 w 18"/>
                <a:gd name="T11" fmla="*/ 1 h 18"/>
                <a:gd name="T12" fmla="*/ 1 w 18"/>
                <a:gd name="T13" fmla="*/ 1 h 18"/>
                <a:gd name="T14" fmla="*/ 1 w 18"/>
                <a:gd name="T15" fmla="*/ 1 h 18"/>
                <a:gd name="T16" fmla="*/ 1 w 18"/>
                <a:gd name="T17" fmla="*/ 1 h 18"/>
                <a:gd name="T18" fmla="*/ 1 w 18"/>
                <a:gd name="T19" fmla="*/ 1 h 18"/>
                <a:gd name="T20" fmla="*/ 1 w 18"/>
                <a:gd name="T21" fmla="*/ 0 h 18"/>
                <a:gd name="T22" fmla="*/ 0 w 18"/>
                <a:gd name="T23" fmla="*/ 1 h 18"/>
                <a:gd name="T24" fmla="*/ 1 w 18"/>
                <a:gd name="T25" fmla="*/ 0 h 18"/>
                <a:gd name="T26" fmla="*/ 1 w 18"/>
                <a:gd name="T27" fmla="*/ 1 h 18"/>
                <a:gd name="T28" fmla="*/ 0 w 18"/>
                <a:gd name="T29" fmla="*/ 1 h 18"/>
                <a:gd name="T30" fmla="*/ 1 w 18"/>
                <a:gd name="T31" fmla="*/ 1 h 18"/>
                <a:gd name="T32" fmla="*/ 1 w 18"/>
                <a:gd name="T33" fmla="*/ 1 h 18"/>
                <a:gd name="T34" fmla="*/ 1 w 18"/>
                <a:gd name="T35" fmla="*/ 1 h 1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
                <a:gd name="T55" fmla="*/ 0 h 18"/>
                <a:gd name="T56" fmla="*/ 18 w 18"/>
                <a:gd name="T57" fmla="*/ 18 h 1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 h="18">
                  <a:moveTo>
                    <a:pt x="6" y="5"/>
                  </a:moveTo>
                  <a:lnTo>
                    <a:pt x="3" y="7"/>
                  </a:lnTo>
                  <a:lnTo>
                    <a:pt x="4" y="9"/>
                  </a:lnTo>
                  <a:lnTo>
                    <a:pt x="5" y="10"/>
                  </a:lnTo>
                  <a:lnTo>
                    <a:pt x="8" y="13"/>
                  </a:lnTo>
                  <a:lnTo>
                    <a:pt x="11" y="18"/>
                  </a:lnTo>
                  <a:lnTo>
                    <a:pt x="18" y="13"/>
                  </a:lnTo>
                  <a:lnTo>
                    <a:pt x="15" y="9"/>
                  </a:lnTo>
                  <a:lnTo>
                    <a:pt x="12" y="5"/>
                  </a:lnTo>
                  <a:lnTo>
                    <a:pt x="9" y="2"/>
                  </a:lnTo>
                  <a:lnTo>
                    <a:pt x="3" y="0"/>
                  </a:lnTo>
                  <a:lnTo>
                    <a:pt x="0" y="3"/>
                  </a:lnTo>
                  <a:lnTo>
                    <a:pt x="3" y="0"/>
                  </a:lnTo>
                  <a:lnTo>
                    <a:pt x="1" y="2"/>
                  </a:lnTo>
                  <a:lnTo>
                    <a:pt x="0" y="4"/>
                  </a:lnTo>
                  <a:lnTo>
                    <a:pt x="1" y="6"/>
                  </a:lnTo>
                  <a:lnTo>
                    <a:pt x="3" y="7"/>
                  </a:lnTo>
                  <a:lnTo>
                    <a:pt x="6" y="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524" name="Freeform 205"/>
            <p:cNvSpPr>
              <a:spLocks/>
            </p:cNvSpPr>
            <p:nvPr/>
          </p:nvSpPr>
          <p:spPr bwMode="auto">
            <a:xfrm>
              <a:off x="1549" y="3455"/>
              <a:ext cx="10" cy="10"/>
            </a:xfrm>
            <a:custGeom>
              <a:avLst/>
              <a:gdLst>
                <a:gd name="T0" fmla="*/ 1 w 20"/>
                <a:gd name="T1" fmla="*/ 1 h 19"/>
                <a:gd name="T2" fmla="*/ 1 w 20"/>
                <a:gd name="T3" fmla="*/ 1 h 19"/>
                <a:gd name="T4" fmla="*/ 1 w 20"/>
                <a:gd name="T5" fmla="*/ 1 h 19"/>
                <a:gd name="T6" fmla="*/ 1 w 20"/>
                <a:gd name="T7" fmla="*/ 1 h 19"/>
                <a:gd name="T8" fmla="*/ 1 w 20"/>
                <a:gd name="T9" fmla="*/ 1 h 19"/>
                <a:gd name="T10" fmla="*/ 1 w 20"/>
                <a:gd name="T11" fmla="*/ 1 h 19"/>
                <a:gd name="T12" fmla="*/ 1 w 20"/>
                <a:gd name="T13" fmla="*/ 0 h 19"/>
                <a:gd name="T14" fmla="*/ 1 w 20"/>
                <a:gd name="T15" fmla="*/ 1 h 19"/>
                <a:gd name="T16" fmla="*/ 1 w 20"/>
                <a:gd name="T17" fmla="*/ 1 h 19"/>
                <a:gd name="T18" fmla="*/ 1 w 20"/>
                <a:gd name="T19" fmla="*/ 1 h 19"/>
                <a:gd name="T20" fmla="*/ 0 w 20"/>
                <a:gd name="T21" fmla="*/ 1 h 19"/>
                <a:gd name="T22" fmla="*/ 0 w 20"/>
                <a:gd name="T23" fmla="*/ 1 h 19"/>
                <a:gd name="T24" fmla="*/ 1 w 20"/>
                <a:gd name="T25" fmla="*/ 1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
                <a:gd name="T40" fmla="*/ 0 h 19"/>
                <a:gd name="T41" fmla="*/ 20 w 20"/>
                <a:gd name="T42" fmla="*/ 19 h 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 h="19">
                  <a:moveTo>
                    <a:pt x="2" y="19"/>
                  </a:moveTo>
                  <a:lnTo>
                    <a:pt x="2" y="19"/>
                  </a:lnTo>
                  <a:lnTo>
                    <a:pt x="7" y="17"/>
                  </a:lnTo>
                  <a:lnTo>
                    <a:pt x="11" y="14"/>
                  </a:lnTo>
                  <a:lnTo>
                    <a:pt x="17" y="8"/>
                  </a:lnTo>
                  <a:lnTo>
                    <a:pt x="20" y="2"/>
                  </a:lnTo>
                  <a:lnTo>
                    <a:pt x="14" y="0"/>
                  </a:lnTo>
                  <a:lnTo>
                    <a:pt x="10" y="3"/>
                  </a:lnTo>
                  <a:lnTo>
                    <a:pt x="7" y="7"/>
                  </a:lnTo>
                  <a:lnTo>
                    <a:pt x="2" y="10"/>
                  </a:lnTo>
                  <a:lnTo>
                    <a:pt x="0" y="12"/>
                  </a:lnTo>
                  <a:lnTo>
                    <a:pt x="2" y="1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525" name="Freeform 206"/>
            <p:cNvSpPr>
              <a:spLocks/>
            </p:cNvSpPr>
            <p:nvPr/>
          </p:nvSpPr>
          <p:spPr bwMode="auto">
            <a:xfrm>
              <a:off x="1534" y="3447"/>
              <a:ext cx="16" cy="18"/>
            </a:xfrm>
            <a:custGeom>
              <a:avLst/>
              <a:gdLst>
                <a:gd name="T0" fmla="*/ 0 w 31"/>
                <a:gd name="T1" fmla="*/ 1 h 36"/>
                <a:gd name="T2" fmla="*/ 0 w 31"/>
                <a:gd name="T3" fmla="*/ 1 h 36"/>
                <a:gd name="T4" fmla="*/ 1 w 31"/>
                <a:gd name="T5" fmla="*/ 1 h 36"/>
                <a:gd name="T6" fmla="*/ 1 w 31"/>
                <a:gd name="T7" fmla="*/ 1 h 36"/>
                <a:gd name="T8" fmla="*/ 1 w 31"/>
                <a:gd name="T9" fmla="*/ 1 h 36"/>
                <a:gd name="T10" fmla="*/ 1 w 31"/>
                <a:gd name="T11" fmla="*/ 1 h 36"/>
                <a:gd name="T12" fmla="*/ 1 w 31"/>
                <a:gd name="T13" fmla="*/ 1 h 36"/>
                <a:gd name="T14" fmla="*/ 1 w 31"/>
                <a:gd name="T15" fmla="*/ 1 h 36"/>
                <a:gd name="T16" fmla="*/ 1 w 31"/>
                <a:gd name="T17" fmla="*/ 1 h 36"/>
                <a:gd name="T18" fmla="*/ 1 w 31"/>
                <a:gd name="T19" fmla="*/ 1 h 36"/>
                <a:gd name="T20" fmla="*/ 1 w 31"/>
                <a:gd name="T21" fmla="*/ 0 h 36"/>
                <a:gd name="T22" fmla="*/ 1 w 31"/>
                <a:gd name="T23" fmla="*/ 0 h 36"/>
                <a:gd name="T24" fmla="*/ 0 w 31"/>
                <a:gd name="T25" fmla="*/ 1 h 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
                <a:gd name="T40" fmla="*/ 0 h 36"/>
                <a:gd name="T41" fmla="*/ 31 w 31"/>
                <a:gd name="T42" fmla="*/ 36 h 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 h="36">
                  <a:moveTo>
                    <a:pt x="0" y="2"/>
                  </a:moveTo>
                  <a:lnTo>
                    <a:pt x="0" y="2"/>
                  </a:lnTo>
                  <a:lnTo>
                    <a:pt x="5" y="11"/>
                  </a:lnTo>
                  <a:lnTo>
                    <a:pt x="11" y="24"/>
                  </a:lnTo>
                  <a:lnTo>
                    <a:pt x="21" y="34"/>
                  </a:lnTo>
                  <a:lnTo>
                    <a:pt x="31" y="36"/>
                  </a:lnTo>
                  <a:lnTo>
                    <a:pt x="29" y="29"/>
                  </a:lnTo>
                  <a:lnTo>
                    <a:pt x="25" y="27"/>
                  </a:lnTo>
                  <a:lnTo>
                    <a:pt x="18" y="19"/>
                  </a:lnTo>
                  <a:lnTo>
                    <a:pt x="11" y="9"/>
                  </a:lnTo>
                  <a:lnTo>
                    <a:pt x="7" y="0"/>
                  </a:lnTo>
                  <a:lnTo>
                    <a:pt x="0" y="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526" name="Freeform 207"/>
            <p:cNvSpPr>
              <a:spLocks/>
            </p:cNvSpPr>
            <p:nvPr/>
          </p:nvSpPr>
          <p:spPr bwMode="auto">
            <a:xfrm>
              <a:off x="1521" y="3442"/>
              <a:ext cx="17" cy="6"/>
            </a:xfrm>
            <a:custGeom>
              <a:avLst/>
              <a:gdLst>
                <a:gd name="T0" fmla="*/ 0 w 35"/>
                <a:gd name="T1" fmla="*/ 0 h 13"/>
                <a:gd name="T2" fmla="*/ 0 w 35"/>
                <a:gd name="T3" fmla="*/ 0 h 13"/>
                <a:gd name="T4" fmla="*/ 0 w 35"/>
                <a:gd name="T5" fmla="*/ 0 h 13"/>
                <a:gd name="T6" fmla="*/ 0 w 35"/>
                <a:gd name="T7" fmla="*/ 0 h 13"/>
                <a:gd name="T8" fmla="*/ 0 w 35"/>
                <a:gd name="T9" fmla="*/ 0 h 13"/>
                <a:gd name="T10" fmla="*/ 0 w 35"/>
                <a:gd name="T11" fmla="*/ 0 h 13"/>
                <a:gd name="T12" fmla="*/ 0 w 35"/>
                <a:gd name="T13" fmla="*/ 0 h 13"/>
                <a:gd name="T14" fmla="*/ 0 w 35"/>
                <a:gd name="T15" fmla="*/ 0 h 13"/>
                <a:gd name="T16" fmla="*/ 0 w 35"/>
                <a:gd name="T17" fmla="*/ 0 h 13"/>
                <a:gd name="T18" fmla="*/ 0 w 35"/>
                <a:gd name="T19" fmla="*/ 0 h 13"/>
                <a:gd name="T20" fmla="*/ 0 w 35"/>
                <a:gd name="T21" fmla="*/ 0 h 13"/>
                <a:gd name="T22" fmla="*/ 0 w 35"/>
                <a:gd name="T23" fmla="*/ 0 h 13"/>
                <a:gd name="T24" fmla="*/ 0 w 35"/>
                <a:gd name="T25" fmla="*/ 0 h 13"/>
                <a:gd name="T26" fmla="*/ 0 w 35"/>
                <a:gd name="T27" fmla="*/ 0 h 13"/>
                <a:gd name="T28" fmla="*/ 0 w 35"/>
                <a:gd name="T29" fmla="*/ 0 h 13"/>
                <a:gd name="T30" fmla="*/ 0 w 35"/>
                <a:gd name="T31" fmla="*/ 0 h 13"/>
                <a:gd name="T32" fmla="*/ 0 w 35"/>
                <a:gd name="T33" fmla="*/ 0 h 13"/>
                <a:gd name="T34" fmla="*/ 0 w 35"/>
                <a:gd name="T35" fmla="*/ 0 h 1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
                <a:gd name="T55" fmla="*/ 0 h 13"/>
                <a:gd name="T56" fmla="*/ 35 w 35"/>
                <a:gd name="T57" fmla="*/ 13 h 1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 h="13">
                  <a:moveTo>
                    <a:pt x="1" y="9"/>
                  </a:moveTo>
                  <a:lnTo>
                    <a:pt x="7" y="9"/>
                  </a:lnTo>
                  <a:lnTo>
                    <a:pt x="9" y="7"/>
                  </a:lnTo>
                  <a:lnTo>
                    <a:pt x="18" y="7"/>
                  </a:lnTo>
                  <a:lnTo>
                    <a:pt x="23" y="9"/>
                  </a:lnTo>
                  <a:lnTo>
                    <a:pt x="28" y="13"/>
                  </a:lnTo>
                  <a:lnTo>
                    <a:pt x="35" y="11"/>
                  </a:lnTo>
                  <a:lnTo>
                    <a:pt x="28" y="2"/>
                  </a:lnTo>
                  <a:lnTo>
                    <a:pt x="18" y="0"/>
                  </a:lnTo>
                  <a:lnTo>
                    <a:pt x="9" y="0"/>
                  </a:lnTo>
                  <a:lnTo>
                    <a:pt x="0" y="5"/>
                  </a:lnTo>
                  <a:lnTo>
                    <a:pt x="6" y="5"/>
                  </a:lnTo>
                  <a:lnTo>
                    <a:pt x="0" y="5"/>
                  </a:lnTo>
                  <a:lnTo>
                    <a:pt x="0" y="8"/>
                  </a:lnTo>
                  <a:lnTo>
                    <a:pt x="3" y="11"/>
                  </a:lnTo>
                  <a:lnTo>
                    <a:pt x="5" y="12"/>
                  </a:lnTo>
                  <a:lnTo>
                    <a:pt x="7" y="9"/>
                  </a:lnTo>
                  <a:lnTo>
                    <a:pt x="1" y="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527" name="Freeform 208"/>
            <p:cNvSpPr>
              <a:spLocks/>
            </p:cNvSpPr>
            <p:nvPr/>
          </p:nvSpPr>
          <p:spPr bwMode="auto">
            <a:xfrm>
              <a:off x="1535" y="3441"/>
              <a:ext cx="8" cy="6"/>
            </a:xfrm>
            <a:custGeom>
              <a:avLst/>
              <a:gdLst>
                <a:gd name="T0" fmla="*/ 1 w 15"/>
                <a:gd name="T1" fmla="*/ 0 h 12"/>
                <a:gd name="T2" fmla="*/ 1 w 15"/>
                <a:gd name="T3" fmla="*/ 0 h 12"/>
                <a:gd name="T4" fmla="*/ 1 w 15"/>
                <a:gd name="T5" fmla="*/ 1 h 12"/>
                <a:gd name="T6" fmla="*/ 1 w 15"/>
                <a:gd name="T7" fmla="*/ 1 h 12"/>
                <a:gd name="T8" fmla="*/ 0 w 15"/>
                <a:gd name="T9" fmla="*/ 1 h 12"/>
                <a:gd name="T10" fmla="*/ 1 w 15"/>
                <a:gd name="T11" fmla="*/ 1 h 12"/>
                <a:gd name="T12" fmla="*/ 1 w 15"/>
                <a:gd name="T13" fmla="*/ 1 h 12"/>
                <a:gd name="T14" fmla="*/ 1 w 15"/>
                <a:gd name="T15" fmla="*/ 1 h 12"/>
                <a:gd name="T16" fmla="*/ 1 w 15"/>
                <a:gd name="T17" fmla="*/ 1 h 12"/>
                <a:gd name="T18" fmla="*/ 1 w 15"/>
                <a:gd name="T19" fmla="*/ 1 h 12"/>
                <a:gd name="T20" fmla="*/ 1 w 15"/>
                <a:gd name="T21" fmla="*/ 1 h 12"/>
                <a:gd name="T22" fmla="*/ 1 w 15"/>
                <a:gd name="T23" fmla="*/ 1 h 12"/>
                <a:gd name="T24" fmla="*/ 1 w 15"/>
                <a:gd name="T25" fmla="*/ 0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
                <a:gd name="T40" fmla="*/ 0 h 12"/>
                <a:gd name="T41" fmla="*/ 15 w 15"/>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 h="12">
                  <a:moveTo>
                    <a:pt x="15" y="0"/>
                  </a:moveTo>
                  <a:lnTo>
                    <a:pt x="12" y="0"/>
                  </a:lnTo>
                  <a:lnTo>
                    <a:pt x="7" y="1"/>
                  </a:lnTo>
                  <a:lnTo>
                    <a:pt x="2" y="3"/>
                  </a:lnTo>
                  <a:lnTo>
                    <a:pt x="0" y="3"/>
                  </a:lnTo>
                  <a:lnTo>
                    <a:pt x="1" y="6"/>
                  </a:lnTo>
                  <a:lnTo>
                    <a:pt x="2" y="9"/>
                  </a:lnTo>
                  <a:lnTo>
                    <a:pt x="5" y="10"/>
                  </a:lnTo>
                  <a:lnTo>
                    <a:pt x="7" y="12"/>
                  </a:lnTo>
                  <a:lnTo>
                    <a:pt x="9" y="9"/>
                  </a:lnTo>
                  <a:lnTo>
                    <a:pt x="12" y="6"/>
                  </a:lnTo>
                  <a:lnTo>
                    <a:pt x="13" y="2"/>
                  </a:lnTo>
                  <a:lnTo>
                    <a:pt x="15" y="0"/>
                  </a:lnTo>
                  <a:close/>
                </a:path>
              </a:pathLst>
            </a:custGeom>
            <a:solidFill>
              <a:srgbClr val="333333"/>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528" name="Freeform 209"/>
            <p:cNvSpPr>
              <a:spLocks/>
            </p:cNvSpPr>
            <p:nvPr/>
          </p:nvSpPr>
          <p:spPr bwMode="auto">
            <a:xfrm>
              <a:off x="1533" y="3439"/>
              <a:ext cx="10" cy="6"/>
            </a:xfrm>
            <a:custGeom>
              <a:avLst/>
              <a:gdLst>
                <a:gd name="T0" fmla="*/ 1 w 20"/>
                <a:gd name="T1" fmla="*/ 0 h 13"/>
                <a:gd name="T2" fmla="*/ 1 w 20"/>
                <a:gd name="T3" fmla="*/ 0 h 13"/>
                <a:gd name="T4" fmla="*/ 1 w 20"/>
                <a:gd name="T5" fmla="*/ 0 h 13"/>
                <a:gd name="T6" fmla="*/ 1 w 20"/>
                <a:gd name="T7" fmla="*/ 0 h 13"/>
                <a:gd name="T8" fmla="*/ 1 w 20"/>
                <a:gd name="T9" fmla="*/ 0 h 13"/>
                <a:gd name="T10" fmla="*/ 1 w 20"/>
                <a:gd name="T11" fmla="*/ 0 h 13"/>
                <a:gd name="T12" fmla="*/ 1 w 20"/>
                <a:gd name="T13" fmla="*/ 0 h 13"/>
                <a:gd name="T14" fmla="*/ 1 w 20"/>
                <a:gd name="T15" fmla="*/ 0 h 13"/>
                <a:gd name="T16" fmla="*/ 1 w 20"/>
                <a:gd name="T17" fmla="*/ 0 h 13"/>
                <a:gd name="T18" fmla="*/ 1 w 20"/>
                <a:gd name="T19" fmla="*/ 0 h 13"/>
                <a:gd name="T20" fmla="*/ 1 w 20"/>
                <a:gd name="T21" fmla="*/ 0 h 13"/>
                <a:gd name="T22" fmla="*/ 0 w 20"/>
                <a:gd name="T23" fmla="*/ 0 h 13"/>
                <a:gd name="T24" fmla="*/ 1 w 20"/>
                <a:gd name="T25" fmla="*/ 0 h 13"/>
                <a:gd name="T26" fmla="*/ 1 w 20"/>
                <a:gd name="T27" fmla="*/ 0 h 13"/>
                <a:gd name="T28" fmla="*/ 0 w 20"/>
                <a:gd name="T29" fmla="*/ 0 h 13"/>
                <a:gd name="T30" fmla="*/ 1 w 20"/>
                <a:gd name="T31" fmla="*/ 0 h 13"/>
                <a:gd name="T32" fmla="*/ 1 w 20"/>
                <a:gd name="T33" fmla="*/ 0 h 13"/>
                <a:gd name="T34" fmla="*/ 1 w 20"/>
                <a:gd name="T35" fmla="*/ 0 h 1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
                <a:gd name="T55" fmla="*/ 0 h 13"/>
                <a:gd name="T56" fmla="*/ 20 w 20"/>
                <a:gd name="T57" fmla="*/ 13 h 1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 h="13">
                  <a:moveTo>
                    <a:pt x="10" y="8"/>
                  </a:moveTo>
                  <a:lnTo>
                    <a:pt x="5" y="13"/>
                  </a:lnTo>
                  <a:lnTo>
                    <a:pt x="9" y="12"/>
                  </a:lnTo>
                  <a:lnTo>
                    <a:pt x="13" y="10"/>
                  </a:lnTo>
                  <a:lnTo>
                    <a:pt x="17" y="8"/>
                  </a:lnTo>
                  <a:lnTo>
                    <a:pt x="20" y="10"/>
                  </a:lnTo>
                  <a:lnTo>
                    <a:pt x="20" y="0"/>
                  </a:lnTo>
                  <a:lnTo>
                    <a:pt x="17" y="2"/>
                  </a:lnTo>
                  <a:lnTo>
                    <a:pt x="11" y="3"/>
                  </a:lnTo>
                  <a:lnTo>
                    <a:pt x="6" y="5"/>
                  </a:lnTo>
                  <a:lnTo>
                    <a:pt x="5" y="4"/>
                  </a:lnTo>
                  <a:lnTo>
                    <a:pt x="0" y="8"/>
                  </a:lnTo>
                  <a:lnTo>
                    <a:pt x="5" y="4"/>
                  </a:lnTo>
                  <a:lnTo>
                    <a:pt x="2" y="5"/>
                  </a:lnTo>
                  <a:lnTo>
                    <a:pt x="0" y="8"/>
                  </a:lnTo>
                  <a:lnTo>
                    <a:pt x="2" y="12"/>
                  </a:lnTo>
                  <a:lnTo>
                    <a:pt x="5" y="13"/>
                  </a:lnTo>
                  <a:lnTo>
                    <a:pt x="10" y="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529" name="Freeform 210"/>
            <p:cNvSpPr>
              <a:spLocks/>
            </p:cNvSpPr>
            <p:nvPr/>
          </p:nvSpPr>
          <p:spPr bwMode="auto">
            <a:xfrm>
              <a:off x="1533" y="3443"/>
              <a:ext cx="8" cy="6"/>
            </a:xfrm>
            <a:custGeom>
              <a:avLst/>
              <a:gdLst>
                <a:gd name="T0" fmla="*/ 0 w 17"/>
                <a:gd name="T1" fmla="*/ 0 h 13"/>
                <a:gd name="T2" fmla="*/ 0 w 17"/>
                <a:gd name="T3" fmla="*/ 0 h 13"/>
                <a:gd name="T4" fmla="*/ 0 w 17"/>
                <a:gd name="T5" fmla="*/ 0 h 13"/>
                <a:gd name="T6" fmla="*/ 0 w 17"/>
                <a:gd name="T7" fmla="*/ 0 h 13"/>
                <a:gd name="T8" fmla="*/ 0 w 17"/>
                <a:gd name="T9" fmla="*/ 0 h 13"/>
                <a:gd name="T10" fmla="*/ 0 w 17"/>
                <a:gd name="T11" fmla="*/ 0 h 13"/>
                <a:gd name="T12" fmla="*/ 0 w 17"/>
                <a:gd name="T13" fmla="*/ 0 h 13"/>
                <a:gd name="T14" fmla="*/ 0 w 17"/>
                <a:gd name="T15" fmla="*/ 0 h 13"/>
                <a:gd name="T16" fmla="*/ 0 w 17"/>
                <a:gd name="T17" fmla="*/ 0 h 13"/>
                <a:gd name="T18" fmla="*/ 0 w 17"/>
                <a:gd name="T19" fmla="*/ 0 h 13"/>
                <a:gd name="T20" fmla="*/ 0 w 17"/>
                <a:gd name="T21" fmla="*/ 0 h 13"/>
                <a:gd name="T22" fmla="*/ 0 w 17"/>
                <a:gd name="T23" fmla="*/ 0 h 13"/>
                <a:gd name="T24" fmla="*/ 0 w 17"/>
                <a:gd name="T25" fmla="*/ 0 h 13"/>
                <a:gd name="T26" fmla="*/ 0 w 17"/>
                <a:gd name="T27" fmla="*/ 0 h 13"/>
                <a:gd name="T28" fmla="*/ 0 w 17"/>
                <a:gd name="T29" fmla="*/ 0 h 13"/>
                <a:gd name="T30" fmla="*/ 0 w 17"/>
                <a:gd name="T31" fmla="*/ 0 h 13"/>
                <a:gd name="T32" fmla="*/ 0 w 17"/>
                <a:gd name="T33" fmla="*/ 0 h 13"/>
                <a:gd name="T34" fmla="*/ 0 w 17"/>
                <a:gd name="T35" fmla="*/ 0 h 1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
                <a:gd name="T55" fmla="*/ 0 h 13"/>
                <a:gd name="T56" fmla="*/ 17 w 17"/>
                <a:gd name="T57" fmla="*/ 13 h 1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 h="13">
                  <a:moveTo>
                    <a:pt x="10" y="6"/>
                  </a:moveTo>
                  <a:lnTo>
                    <a:pt x="12" y="4"/>
                  </a:lnTo>
                  <a:lnTo>
                    <a:pt x="11" y="4"/>
                  </a:lnTo>
                  <a:lnTo>
                    <a:pt x="10" y="2"/>
                  </a:lnTo>
                  <a:lnTo>
                    <a:pt x="10" y="0"/>
                  </a:lnTo>
                  <a:lnTo>
                    <a:pt x="0" y="0"/>
                  </a:lnTo>
                  <a:lnTo>
                    <a:pt x="3" y="4"/>
                  </a:lnTo>
                  <a:lnTo>
                    <a:pt x="4" y="9"/>
                  </a:lnTo>
                  <a:lnTo>
                    <a:pt x="9" y="11"/>
                  </a:lnTo>
                  <a:lnTo>
                    <a:pt x="12" y="13"/>
                  </a:lnTo>
                  <a:lnTo>
                    <a:pt x="14" y="11"/>
                  </a:lnTo>
                  <a:lnTo>
                    <a:pt x="12" y="13"/>
                  </a:lnTo>
                  <a:lnTo>
                    <a:pt x="15" y="12"/>
                  </a:lnTo>
                  <a:lnTo>
                    <a:pt x="17" y="9"/>
                  </a:lnTo>
                  <a:lnTo>
                    <a:pt x="15" y="5"/>
                  </a:lnTo>
                  <a:lnTo>
                    <a:pt x="12" y="4"/>
                  </a:lnTo>
                  <a:lnTo>
                    <a:pt x="10" y="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530" name="Freeform 211"/>
            <p:cNvSpPr>
              <a:spLocks/>
            </p:cNvSpPr>
            <p:nvPr/>
          </p:nvSpPr>
          <p:spPr bwMode="auto">
            <a:xfrm>
              <a:off x="1537" y="3439"/>
              <a:ext cx="7" cy="9"/>
            </a:xfrm>
            <a:custGeom>
              <a:avLst/>
              <a:gdLst>
                <a:gd name="T0" fmla="*/ 1 w 13"/>
                <a:gd name="T1" fmla="*/ 0 h 19"/>
                <a:gd name="T2" fmla="*/ 1 w 13"/>
                <a:gd name="T3" fmla="*/ 0 h 19"/>
                <a:gd name="T4" fmla="*/ 1 w 13"/>
                <a:gd name="T5" fmla="*/ 0 h 19"/>
                <a:gd name="T6" fmla="*/ 1 w 13"/>
                <a:gd name="T7" fmla="*/ 0 h 19"/>
                <a:gd name="T8" fmla="*/ 1 w 13"/>
                <a:gd name="T9" fmla="*/ 0 h 19"/>
                <a:gd name="T10" fmla="*/ 0 w 13"/>
                <a:gd name="T11" fmla="*/ 0 h 19"/>
                <a:gd name="T12" fmla="*/ 1 w 13"/>
                <a:gd name="T13" fmla="*/ 0 h 19"/>
                <a:gd name="T14" fmla="*/ 1 w 13"/>
                <a:gd name="T15" fmla="*/ 0 h 19"/>
                <a:gd name="T16" fmla="*/ 1 w 13"/>
                <a:gd name="T17" fmla="*/ 0 h 19"/>
                <a:gd name="T18" fmla="*/ 1 w 13"/>
                <a:gd name="T19" fmla="*/ 0 h 19"/>
                <a:gd name="T20" fmla="*/ 1 w 13"/>
                <a:gd name="T21" fmla="*/ 0 h 19"/>
                <a:gd name="T22" fmla="*/ 1 w 13"/>
                <a:gd name="T23" fmla="*/ 0 h 19"/>
                <a:gd name="T24" fmla="*/ 1 w 13"/>
                <a:gd name="T25" fmla="*/ 0 h 19"/>
                <a:gd name="T26" fmla="*/ 1 w 13"/>
                <a:gd name="T27" fmla="*/ 0 h 19"/>
                <a:gd name="T28" fmla="*/ 1 w 13"/>
                <a:gd name="T29" fmla="*/ 0 h 19"/>
                <a:gd name="T30" fmla="*/ 1 w 13"/>
                <a:gd name="T31" fmla="*/ 0 h 19"/>
                <a:gd name="T32" fmla="*/ 1 w 13"/>
                <a:gd name="T33" fmla="*/ 0 h 19"/>
                <a:gd name="T34" fmla="*/ 1 w 13"/>
                <a:gd name="T35" fmla="*/ 0 h 1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
                <a:gd name="T55" fmla="*/ 0 h 19"/>
                <a:gd name="T56" fmla="*/ 13 w 13"/>
                <a:gd name="T57" fmla="*/ 19 h 1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 h="19">
                  <a:moveTo>
                    <a:pt x="10" y="10"/>
                  </a:moveTo>
                  <a:lnTo>
                    <a:pt x="9" y="2"/>
                  </a:lnTo>
                  <a:lnTo>
                    <a:pt x="4" y="5"/>
                  </a:lnTo>
                  <a:lnTo>
                    <a:pt x="3" y="10"/>
                  </a:lnTo>
                  <a:lnTo>
                    <a:pt x="1" y="12"/>
                  </a:lnTo>
                  <a:lnTo>
                    <a:pt x="0" y="14"/>
                  </a:lnTo>
                  <a:lnTo>
                    <a:pt x="4" y="19"/>
                  </a:lnTo>
                  <a:lnTo>
                    <a:pt x="8" y="17"/>
                  </a:lnTo>
                  <a:lnTo>
                    <a:pt x="10" y="12"/>
                  </a:lnTo>
                  <a:lnTo>
                    <a:pt x="11" y="10"/>
                  </a:lnTo>
                  <a:lnTo>
                    <a:pt x="11" y="8"/>
                  </a:lnTo>
                  <a:lnTo>
                    <a:pt x="10" y="0"/>
                  </a:lnTo>
                  <a:lnTo>
                    <a:pt x="11" y="8"/>
                  </a:lnTo>
                  <a:lnTo>
                    <a:pt x="13" y="6"/>
                  </a:lnTo>
                  <a:lnTo>
                    <a:pt x="13" y="4"/>
                  </a:lnTo>
                  <a:lnTo>
                    <a:pt x="12" y="2"/>
                  </a:lnTo>
                  <a:lnTo>
                    <a:pt x="9" y="2"/>
                  </a:lnTo>
                  <a:lnTo>
                    <a:pt x="10" y="1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531" name="Freeform 212"/>
            <p:cNvSpPr>
              <a:spLocks/>
            </p:cNvSpPr>
            <p:nvPr/>
          </p:nvSpPr>
          <p:spPr bwMode="auto">
            <a:xfrm>
              <a:off x="1612" y="3674"/>
              <a:ext cx="4" cy="4"/>
            </a:xfrm>
            <a:custGeom>
              <a:avLst/>
              <a:gdLst>
                <a:gd name="T0" fmla="*/ 1 w 7"/>
                <a:gd name="T1" fmla="*/ 0 h 7"/>
                <a:gd name="T2" fmla="*/ 0 w 7"/>
                <a:gd name="T3" fmla="*/ 1 h 7"/>
                <a:gd name="T4" fmla="*/ 1 w 7"/>
                <a:gd name="T5" fmla="*/ 1 h 7"/>
                <a:gd name="T6" fmla="*/ 1 w 7"/>
                <a:gd name="T7" fmla="*/ 1 h 7"/>
                <a:gd name="T8" fmla="*/ 1 w 7"/>
                <a:gd name="T9" fmla="*/ 1 h 7"/>
                <a:gd name="T10" fmla="*/ 1 w 7"/>
                <a:gd name="T11" fmla="*/ 0 h 7"/>
                <a:gd name="T12" fmla="*/ 0 60000 65536"/>
                <a:gd name="T13" fmla="*/ 0 60000 65536"/>
                <a:gd name="T14" fmla="*/ 0 60000 65536"/>
                <a:gd name="T15" fmla="*/ 0 60000 65536"/>
                <a:gd name="T16" fmla="*/ 0 60000 65536"/>
                <a:gd name="T17" fmla="*/ 0 60000 65536"/>
                <a:gd name="T18" fmla="*/ 0 w 7"/>
                <a:gd name="T19" fmla="*/ 0 h 7"/>
                <a:gd name="T20" fmla="*/ 7 w 7"/>
                <a:gd name="T21" fmla="*/ 7 h 7"/>
              </a:gdLst>
              <a:ahLst/>
              <a:cxnLst>
                <a:cxn ang="T12">
                  <a:pos x="T0" y="T1"/>
                </a:cxn>
                <a:cxn ang="T13">
                  <a:pos x="T2" y="T3"/>
                </a:cxn>
                <a:cxn ang="T14">
                  <a:pos x="T4" y="T5"/>
                </a:cxn>
                <a:cxn ang="T15">
                  <a:pos x="T6" y="T7"/>
                </a:cxn>
                <a:cxn ang="T16">
                  <a:pos x="T8" y="T9"/>
                </a:cxn>
                <a:cxn ang="T17">
                  <a:pos x="T10" y="T11"/>
                </a:cxn>
              </a:cxnLst>
              <a:rect l="T18" t="T19" r="T20" b="T21"/>
              <a:pathLst>
                <a:path w="7" h="7">
                  <a:moveTo>
                    <a:pt x="3" y="0"/>
                  </a:moveTo>
                  <a:lnTo>
                    <a:pt x="0" y="3"/>
                  </a:lnTo>
                  <a:lnTo>
                    <a:pt x="2" y="5"/>
                  </a:lnTo>
                  <a:lnTo>
                    <a:pt x="4" y="7"/>
                  </a:lnTo>
                  <a:lnTo>
                    <a:pt x="7" y="7"/>
                  </a:lnTo>
                  <a:lnTo>
                    <a:pt x="3"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532" name="Freeform 213"/>
            <p:cNvSpPr>
              <a:spLocks/>
            </p:cNvSpPr>
            <p:nvPr/>
          </p:nvSpPr>
          <p:spPr bwMode="auto">
            <a:xfrm>
              <a:off x="1613" y="3671"/>
              <a:ext cx="16" cy="7"/>
            </a:xfrm>
            <a:custGeom>
              <a:avLst/>
              <a:gdLst>
                <a:gd name="T0" fmla="*/ 1 w 32"/>
                <a:gd name="T1" fmla="*/ 1 h 12"/>
                <a:gd name="T2" fmla="*/ 1 w 32"/>
                <a:gd name="T3" fmla="*/ 1 h 12"/>
                <a:gd name="T4" fmla="*/ 1 w 32"/>
                <a:gd name="T5" fmla="*/ 0 h 12"/>
                <a:gd name="T6" fmla="*/ 1 w 32"/>
                <a:gd name="T7" fmla="*/ 1 h 12"/>
                <a:gd name="T8" fmla="*/ 0 w 32"/>
                <a:gd name="T9" fmla="*/ 1 h 12"/>
                <a:gd name="T10" fmla="*/ 1 w 32"/>
                <a:gd name="T11" fmla="*/ 1 h 12"/>
                <a:gd name="T12" fmla="*/ 1 w 32"/>
                <a:gd name="T13" fmla="*/ 1 h 12"/>
                <a:gd name="T14" fmla="*/ 1 w 32"/>
                <a:gd name="T15" fmla="*/ 1 h 12"/>
                <a:gd name="T16" fmla="*/ 1 w 32"/>
                <a:gd name="T17" fmla="*/ 1 h 12"/>
                <a:gd name="T18" fmla="*/ 1 w 32"/>
                <a:gd name="T19" fmla="*/ 1 h 12"/>
                <a:gd name="T20" fmla="*/ 1 w 32"/>
                <a:gd name="T21" fmla="*/ 1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2"/>
                <a:gd name="T34" fmla="*/ 0 h 12"/>
                <a:gd name="T35" fmla="*/ 32 w 32"/>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2" h="12">
                  <a:moveTo>
                    <a:pt x="32" y="8"/>
                  </a:moveTo>
                  <a:lnTo>
                    <a:pt x="24" y="2"/>
                  </a:lnTo>
                  <a:lnTo>
                    <a:pt x="16" y="0"/>
                  </a:lnTo>
                  <a:lnTo>
                    <a:pt x="8" y="2"/>
                  </a:lnTo>
                  <a:lnTo>
                    <a:pt x="0" y="5"/>
                  </a:lnTo>
                  <a:lnTo>
                    <a:pt x="4" y="12"/>
                  </a:lnTo>
                  <a:lnTo>
                    <a:pt x="10" y="9"/>
                  </a:lnTo>
                  <a:lnTo>
                    <a:pt x="16" y="9"/>
                  </a:lnTo>
                  <a:lnTo>
                    <a:pt x="22" y="9"/>
                  </a:lnTo>
                  <a:lnTo>
                    <a:pt x="27" y="12"/>
                  </a:lnTo>
                  <a:lnTo>
                    <a:pt x="32" y="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533" name="Freeform 214"/>
            <p:cNvSpPr>
              <a:spLocks/>
            </p:cNvSpPr>
            <p:nvPr/>
          </p:nvSpPr>
          <p:spPr bwMode="auto">
            <a:xfrm>
              <a:off x="1627" y="3675"/>
              <a:ext cx="3" cy="3"/>
            </a:xfrm>
            <a:custGeom>
              <a:avLst/>
              <a:gdLst>
                <a:gd name="T0" fmla="*/ 0 w 6"/>
                <a:gd name="T1" fmla="*/ 2 h 4"/>
                <a:gd name="T2" fmla="*/ 1 w 6"/>
                <a:gd name="T3" fmla="*/ 2 h 4"/>
                <a:gd name="T4" fmla="*/ 1 w 6"/>
                <a:gd name="T5" fmla="*/ 2 h 4"/>
                <a:gd name="T6" fmla="*/ 1 w 6"/>
                <a:gd name="T7" fmla="*/ 2 h 4"/>
                <a:gd name="T8" fmla="*/ 1 w 6"/>
                <a:gd name="T9" fmla="*/ 0 h 4"/>
                <a:gd name="T10" fmla="*/ 0 w 6"/>
                <a:gd name="T11" fmla="*/ 2 h 4"/>
                <a:gd name="T12" fmla="*/ 0 60000 65536"/>
                <a:gd name="T13" fmla="*/ 0 60000 65536"/>
                <a:gd name="T14" fmla="*/ 0 60000 65536"/>
                <a:gd name="T15" fmla="*/ 0 60000 65536"/>
                <a:gd name="T16" fmla="*/ 0 60000 65536"/>
                <a:gd name="T17" fmla="*/ 0 60000 65536"/>
                <a:gd name="T18" fmla="*/ 0 w 6"/>
                <a:gd name="T19" fmla="*/ 0 h 4"/>
                <a:gd name="T20" fmla="*/ 6 w 6"/>
                <a:gd name="T21" fmla="*/ 4 h 4"/>
              </a:gdLst>
              <a:ahLst/>
              <a:cxnLst>
                <a:cxn ang="T12">
                  <a:pos x="T0" y="T1"/>
                </a:cxn>
                <a:cxn ang="T13">
                  <a:pos x="T2" y="T3"/>
                </a:cxn>
                <a:cxn ang="T14">
                  <a:pos x="T4" y="T5"/>
                </a:cxn>
                <a:cxn ang="T15">
                  <a:pos x="T6" y="T7"/>
                </a:cxn>
                <a:cxn ang="T16">
                  <a:pos x="T8" y="T9"/>
                </a:cxn>
                <a:cxn ang="T17">
                  <a:pos x="T10" y="T11"/>
                </a:cxn>
              </a:cxnLst>
              <a:rect l="T18" t="T19" r="T20" b="T21"/>
              <a:pathLst>
                <a:path w="6" h="4">
                  <a:moveTo>
                    <a:pt x="0" y="4"/>
                  </a:moveTo>
                  <a:lnTo>
                    <a:pt x="3" y="4"/>
                  </a:lnTo>
                  <a:lnTo>
                    <a:pt x="5" y="3"/>
                  </a:lnTo>
                  <a:lnTo>
                    <a:pt x="6" y="2"/>
                  </a:lnTo>
                  <a:lnTo>
                    <a:pt x="5" y="0"/>
                  </a:lnTo>
                  <a:lnTo>
                    <a:pt x="0" y="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534" name="Freeform 215"/>
            <p:cNvSpPr>
              <a:spLocks/>
            </p:cNvSpPr>
            <p:nvPr/>
          </p:nvSpPr>
          <p:spPr bwMode="auto">
            <a:xfrm>
              <a:off x="1556" y="3455"/>
              <a:ext cx="3" cy="3"/>
            </a:xfrm>
            <a:custGeom>
              <a:avLst/>
              <a:gdLst>
                <a:gd name="T0" fmla="*/ 0 w 6"/>
                <a:gd name="T1" fmla="*/ 0 h 7"/>
                <a:gd name="T2" fmla="*/ 1 w 6"/>
                <a:gd name="T3" fmla="*/ 0 h 7"/>
                <a:gd name="T4" fmla="*/ 1 w 6"/>
                <a:gd name="T5" fmla="*/ 0 h 7"/>
                <a:gd name="T6" fmla="*/ 1 w 6"/>
                <a:gd name="T7" fmla="*/ 0 h 7"/>
                <a:gd name="T8" fmla="*/ 1 w 6"/>
                <a:gd name="T9" fmla="*/ 0 h 7"/>
                <a:gd name="T10" fmla="*/ 0 w 6"/>
                <a:gd name="T11" fmla="*/ 0 h 7"/>
                <a:gd name="T12" fmla="*/ 0 60000 65536"/>
                <a:gd name="T13" fmla="*/ 0 60000 65536"/>
                <a:gd name="T14" fmla="*/ 0 60000 65536"/>
                <a:gd name="T15" fmla="*/ 0 60000 65536"/>
                <a:gd name="T16" fmla="*/ 0 60000 65536"/>
                <a:gd name="T17" fmla="*/ 0 60000 65536"/>
                <a:gd name="T18" fmla="*/ 0 w 6"/>
                <a:gd name="T19" fmla="*/ 0 h 7"/>
                <a:gd name="T20" fmla="*/ 6 w 6"/>
                <a:gd name="T21" fmla="*/ 7 h 7"/>
              </a:gdLst>
              <a:ahLst/>
              <a:cxnLst>
                <a:cxn ang="T12">
                  <a:pos x="T0" y="T1"/>
                </a:cxn>
                <a:cxn ang="T13">
                  <a:pos x="T2" y="T3"/>
                </a:cxn>
                <a:cxn ang="T14">
                  <a:pos x="T4" y="T5"/>
                </a:cxn>
                <a:cxn ang="T15">
                  <a:pos x="T6" y="T7"/>
                </a:cxn>
                <a:cxn ang="T16">
                  <a:pos x="T8" y="T9"/>
                </a:cxn>
                <a:cxn ang="T17">
                  <a:pos x="T10" y="T11"/>
                </a:cxn>
              </a:cxnLst>
              <a:rect l="T18" t="T19" r="T20" b="T21"/>
              <a:pathLst>
                <a:path w="6" h="7">
                  <a:moveTo>
                    <a:pt x="0" y="4"/>
                  </a:moveTo>
                  <a:lnTo>
                    <a:pt x="2" y="7"/>
                  </a:lnTo>
                  <a:lnTo>
                    <a:pt x="5" y="5"/>
                  </a:lnTo>
                  <a:lnTo>
                    <a:pt x="6" y="3"/>
                  </a:lnTo>
                  <a:lnTo>
                    <a:pt x="6" y="0"/>
                  </a:lnTo>
                  <a:lnTo>
                    <a:pt x="0" y="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535" name="Freeform 216"/>
            <p:cNvSpPr>
              <a:spLocks/>
            </p:cNvSpPr>
            <p:nvPr/>
          </p:nvSpPr>
          <p:spPr bwMode="auto">
            <a:xfrm>
              <a:off x="1547" y="3445"/>
              <a:ext cx="12" cy="12"/>
            </a:xfrm>
            <a:custGeom>
              <a:avLst/>
              <a:gdLst>
                <a:gd name="T0" fmla="*/ 0 w 24"/>
                <a:gd name="T1" fmla="*/ 0 h 24"/>
                <a:gd name="T2" fmla="*/ 1 w 24"/>
                <a:gd name="T3" fmla="*/ 1 h 24"/>
                <a:gd name="T4" fmla="*/ 1 w 24"/>
                <a:gd name="T5" fmla="*/ 1 h 24"/>
                <a:gd name="T6" fmla="*/ 1 w 24"/>
                <a:gd name="T7" fmla="*/ 1 h 24"/>
                <a:gd name="T8" fmla="*/ 1 w 24"/>
                <a:gd name="T9" fmla="*/ 1 h 24"/>
                <a:gd name="T10" fmla="*/ 1 w 24"/>
                <a:gd name="T11" fmla="*/ 1 h 24"/>
                <a:gd name="T12" fmla="*/ 1 w 24"/>
                <a:gd name="T13" fmla="*/ 1 h 24"/>
                <a:gd name="T14" fmla="*/ 1 w 24"/>
                <a:gd name="T15" fmla="*/ 1 h 24"/>
                <a:gd name="T16" fmla="*/ 1 w 24"/>
                <a:gd name="T17" fmla="*/ 1 h 24"/>
                <a:gd name="T18" fmla="*/ 1 w 24"/>
                <a:gd name="T19" fmla="*/ 0 h 24"/>
                <a:gd name="T20" fmla="*/ 0 w 24"/>
                <a:gd name="T21" fmla="*/ 0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
                <a:gd name="T34" fmla="*/ 0 h 24"/>
                <a:gd name="T35" fmla="*/ 24 w 24"/>
                <a:gd name="T36" fmla="*/ 24 h 2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 h="24">
                  <a:moveTo>
                    <a:pt x="0" y="0"/>
                  </a:moveTo>
                  <a:lnTo>
                    <a:pt x="3" y="7"/>
                  </a:lnTo>
                  <a:lnTo>
                    <a:pt x="7" y="13"/>
                  </a:lnTo>
                  <a:lnTo>
                    <a:pt x="14" y="20"/>
                  </a:lnTo>
                  <a:lnTo>
                    <a:pt x="18" y="24"/>
                  </a:lnTo>
                  <a:lnTo>
                    <a:pt x="24" y="20"/>
                  </a:lnTo>
                  <a:lnTo>
                    <a:pt x="19" y="15"/>
                  </a:lnTo>
                  <a:lnTo>
                    <a:pt x="14" y="8"/>
                  </a:lnTo>
                  <a:lnTo>
                    <a:pt x="9" y="2"/>
                  </a:lnTo>
                  <a:lnTo>
                    <a:pt x="7"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536" name="Freeform 217"/>
            <p:cNvSpPr>
              <a:spLocks/>
            </p:cNvSpPr>
            <p:nvPr/>
          </p:nvSpPr>
          <p:spPr bwMode="auto">
            <a:xfrm>
              <a:off x="1547" y="3443"/>
              <a:ext cx="4" cy="2"/>
            </a:xfrm>
            <a:custGeom>
              <a:avLst/>
              <a:gdLst>
                <a:gd name="T0" fmla="*/ 1 w 7"/>
                <a:gd name="T1" fmla="*/ 1 h 3"/>
                <a:gd name="T2" fmla="*/ 1 w 7"/>
                <a:gd name="T3" fmla="*/ 1 h 3"/>
                <a:gd name="T4" fmla="*/ 1 w 7"/>
                <a:gd name="T5" fmla="*/ 0 h 3"/>
                <a:gd name="T6" fmla="*/ 1 w 7"/>
                <a:gd name="T7" fmla="*/ 1 h 3"/>
                <a:gd name="T8" fmla="*/ 0 w 7"/>
                <a:gd name="T9" fmla="*/ 1 h 3"/>
                <a:gd name="T10" fmla="*/ 1 w 7"/>
                <a:gd name="T11" fmla="*/ 1 h 3"/>
                <a:gd name="T12" fmla="*/ 0 60000 65536"/>
                <a:gd name="T13" fmla="*/ 0 60000 65536"/>
                <a:gd name="T14" fmla="*/ 0 60000 65536"/>
                <a:gd name="T15" fmla="*/ 0 60000 65536"/>
                <a:gd name="T16" fmla="*/ 0 60000 65536"/>
                <a:gd name="T17" fmla="*/ 0 60000 65536"/>
                <a:gd name="T18" fmla="*/ 0 w 7"/>
                <a:gd name="T19" fmla="*/ 0 h 3"/>
                <a:gd name="T20" fmla="*/ 7 w 7"/>
                <a:gd name="T21" fmla="*/ 3 h 3"/>
              </a:gdLst>
              <a:ahLst/>
              <a:cxnLst>
                <a:cxn ang="T12">
                  <a:pos x="T0" y="T1"/>
                </a:cxn>
                <a:cxn ang="T13">
                  <a:pos x="T2" y="T3"/>
                </a:cxn>
                <a:cxn ang="T14">
                  <a:pos x="T4" y="T5"/>
                </a:cxn>
                <a:cxn ang="T15">
                  <a:pos x="T6" y="T7"/>
                </a:cxn>
                <a:cxn ang="T16">
                  <a:pos x="T8" y="T9"/>
                </a:cxn>
                <a:cxn ang="T17">
                  <a:pos x="T10" y="T11"/>
                </a:cxn>
              </a:cxnLst>
              <a:rect l="T18" t="T19" r="T20" b="T21"/>
              <a:pathLst>
                <a:path w="7" h="3">
                  <a:moveTo>
                    <a:pt x="7" y="3"/>
                  </a:moveTo>
                  <a:lnTo>
                    <a:pt x="6" y="1"/>
                  </a:lnTo>
                  <a:lnTo>
                    <a:pt x="4" y="0"/>
                  </a:lnTo>
                  <a:lnTo>
                    <a:pt x="1" y="1"/>
                  </a:lnTo>
                  <a:lnTo>
                    <a:pt x="0" y="3"/>
                  </a:lnTo>
                  <a:lnTo>
                    <a:pt x="7"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537" name="Freeform 218"/>
            <p:cNvSpPr>
              <a:spLocks/>
            </p:cNvSpPr>
            <p:nvPr/>
          </p:nvSpPr>
          <p:spPr bwMode="auto">
            <a:xfrm>
              <a:off x="1528" y="3443"/>
              <a:ext cx="4" cy="2"/>
            </a:xfrm>
            <a:custGeom>
              <a:avLst/>
              <a:gdLst>
                <a:gd name="T0" fmla="*/ 0 w 7"/>
                <a:gd name="T1" fmla="*/ 0 h 5"/>
                <a:gd name="T2" fmla="*/ 0 w 7"/>
                <a:gd name="T3" fmla="*/ 0 h 5"/>
                <a:gd name="T4" fmla="*/ 1 w 7"/>
                <a:gd name="T5" fmla="*/ 0 h 5"/>
                <a:gd name="T6" fmla="*/ 1 w 7"/>
                <a:gd name="T7" fmla="*/ 0 h 5"/>
                <a:gd name="T8" fmla="*/ 1 w 7"/>
                <a:gd name="T9" fmla="*/ 0 h 5"/>
                <a:gd name="T10" fmla="*/ 0 w 7"/>
                <a:gd name="T11" fmla="*/ 0 h 5"/>
                <a:gd name="T12" fmla="*/ 0 60000 65536"/>
                <a:gd name="T13" fmla="*/ 0 60000 65536"/>
                <a:gd name="T14" fmla="*/ 0 60000 65536"/>
                <a:gd name="T15" fmla="*/ 0 60000 65536"/>
                <a:gd name="T16" fmla="*/ 0 60000 65536"/>
                <a:gd name="T17" fmla="*/ 0 60000 65536"/>
                <a:gd name="T18" fmla="*/ 0 w 7"/>
                <a:gd name="T19" fmla="*/ 0 h 5"/>
                <a:gd name="T20" fmla="*/ 7 w 7"/>
                <a:gd name="T21" fmla="*/ 5 h 5"/>
              </a:gdLst>
              <a:ahLst/>
              <a:cxnLst>
                <a:cxn ang="T12">
                  <a:pos x="T0" y="T1"/>
                </a:cxn>
                <a:cxn ang="T13">
                  <a:pos x="T2" y="T3"/>
                </a:cxn>
                <a:cxn ang="T14">
                  <a:pos x="T4" y="T5"/>
                </a:cxn>
                <a:cxn ang="T15">
                  <a:pos x="T6" y="T7"/>
                </a:cxn>
                <a:cxn ang="T16">
                  <a:pos x="T8" y="T9"/>
                </a:cxn>
                <a:cxn ang="T17">
                  <a:pos x="T10" y="T11"/>
                </a:cxn>
              </a:cxnLst>
              <a:rect l="T18" t="T19" r="T20" b="T21"/>
              <a:pathLst>
                <a:path w="7" h="5">
                  <a:moveTo>
                    <a:pt x="0" y="0"/>
                  </a:moveTo>
                  <a:lnTo>
                    <a:pt x="0" y="4"/>
                  </a:lnTo>
                  <a:lnTo>
                    <a:pt x="3" y="5"/>
                  </a:lnTo>
                  <a:lnTo>
                    <a:pt x="6" y="5"/>
                  </a:lnTo>
                  <a:lnTo>
                    <a:pt x="7" y="3"/>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538" name="Freeform 219"/>
            <p:cNvSpPr>
              <a:spLocks/>
            </p:cNvSpPr>
            <p:nvPr/>
          </p:nvSpPr>
          <p:spPr bwMode="auto">
            <a:xfrm>
              <a:off x="1528" y="3435"/>
              <a:ext cx="12" cy="9"/>
            </a:xfrm>
            <a:custGeom>
              <a:avLst/>
              <a:gdLst>
                <a:gd name="T0" fmla="*/ 1 w 23"/>
                <a:gd name="T1" fmla="*/ 0 h 18"/>
                <a:gd name="T2" fmla="*/ 1 w 23"/>
                <a:gd name="T3" fmla="*/ 1 h 18"/>
                <a:gd name="T4" fmla="*/ 1 w 23"/>
                <a:gd name="T5" fmla="*/ 1 h 18"/>
                <a:gd name="T6" fmla="*/ 1 w 23"/>
                <a:gd name="T7" fmla="*/ 1 h 18"/>
                <a:gd name="T8" fmla="*/ 0 w 23"/>
                <a:gd name="T9" fmla="*/ 1 h 18"/>
                <a:gd name="T10" fmla="*/ 1 w 23"/>
                <a:gd name="T11" fmla="*/ 1 h 18"/>
                <a:gd name="T12" fmla="*/ 1 w 23"/>
                <a:gd name="T13" fmla="*/ 1 h 18"/>
                <a:gd name="T14" fmla="*/ 1 w 23"/>
                <a:gd name="T15" fmla="*/ 1 h 18"/>
                <a:gd name="T16" fmla="*/ 1 w 23"/>
                <a:gd name="T17" fmla="*/ 1 h 18"/>
                <a:gd name="T18" fmla="*/ 1 w 23"/>
                <a:gd name="T19" fmla="*/ 1 h 18"/>
                <a:gd name="T20" fmla="*/ 1 w 23"/>
                <a:gd name="T21" fmla="*/ 0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
                <a:gd name="T34" fmla="*/ 0 h 18"/>
                <a:gd name="T35" fmla="*/ 23 w 23"/>
                <a:gd name="T36" fmla="*/ 18 h 1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 h="18">
                  <a:moveTo>
                    <a:pt x="23" y="0"/>
                  </a:moveTo>
                  <a:lnTo>
                    <a:pt x="18" y="3"/>
                  </a:lnTo>
                  <a:lnTo>
                    <a:pt x="9" y="5"/>
                  </a:lnTo>
                  <a:lnTo>
                    <a:pt x="5" y="11"/>
                  </a:lnTo>
                  <a:lnTo>
                    <a:pt x="0" y="15"/>
                  </a:lnTo>
                  <a:lnTo>
                    <a:pt x="7" y="18"/>
                  </a:lnTo>
                  <a:lnTo>
                    <a:pt x="9" y="15"/>
                  </a:lnTo>
                  <a:lnTo>
                    <a:pt x="14" y="12"/>
                  </a:lnTo>
                  <a:lnTo>
                    <a:pt x="20" y="10"/>
                  </a:lnTo>
                  <a:lnTo>
                    <a:pt x="23" y="10"/>
                  </a:lnTo>
                  <a:lnTo>
                    <a:pt x="23"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539" name="Freeform 220"/>
            <p:cNvSpPr>
              <a:spLocks/>
            </p:cNvSpPr>
            <p:nvPr/>
          </p:nvSpPr>
          <p:spPr bwMode="auto">
            <a:xfrm>
              <a:off x="1540" y="3435"/>
              <a:ext cx="2" cy="5"/>
            </a:xfrm>
            <a:custGeom>
              <a:avLst/>
              <a:gdLst>
                <a:gd name="T0" fmla="*/ 0 w 5"/>
                <a:gd name="T1" fmla="*/ 1 h 10"/>
                <a:gd name="T2" fmla="*/ 0 w 5"/>
                <a:gd name="T3" fmla="*/ 1 h 10"/>
                <a:gd name="T4" fmla="*/ 0 w 5"/>
                <a:gd name="T5" fmla="*/ 1 h 10"/>
                <a:gd name="T6" fmla="*/ 0 w 5"/>
                <a:gd name="T7" fmla="*/ 1 h 10"/>
                <a:gd name="T8" fmla="*/ 0 w 5"/>
                <a:gd name="T9" fmla="*/ 0 h 10"/>
                <a:gd name="T10" fmla="*/ 0 w 5"/>
                <a:gd name="T11" fmla="*/ 1 h 10"/>
                <a:gd name="T12" fmla="*/ 0 60000 65536"/>
                <a:gd name="T13" fmla="*/ 0 60000 65536"/>
                <a:gd name="T14" fmla="*/ 0 60000 65536"/>
                <a:gd name="T15" fmla="*/ 0 60000 65536"/>
                <a:gd name="T16" fmla="*/ 0 60000 65536"/>
                <a:gd name="T17" fmla="*/ 0 60000 65536"/>
                <a:gd name="T18" fmla="*/ 0 w 5"/>
                <a:gd name="T19" fmla="*/ 0 h 10"/>
                <a:gd name="T20" fmla="*/ 5 w 5"/>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5" h="10">
                  <a:moveTo>
                    <a:pt x="0" y="10"/>
                  </a:moveTo>
                  <a:lnTo>
                    <a:pt x="4" y="9"/>
                  </a:lnTo>
                  <a:lnTo>
                    <a:pt x="5" y="5"/>
                  </a:lnTo>
                  <a:lnTo>
                    <a:pt x="4" y="2"/>
                  </a:lnTo>
                  <a:lnTo>
                    <a:pt x="0" y="0"/>
                  </a:lnTo>
                  <a:lnTo>
                    <a:pt x="0" y="1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540" name="Freeform 221"/>
            <p:cNvSpPr>
              <a:spLocks/>
            </p:cNvSpPr>
            <p:nvPr/>
          </p:nvSpPr>
          <p:spPr bwMode="auto">
            <a:xfrm>
              <a:off x="1579" y="3410"/>
              <a:ext cx="3" cy="3"/>
            </a:xfrm>
            <a:custGeom>
              <a:avLst/>
              <a:gdLst>
                <a:gd name="T0" fmla="*/ 2 w 4"/>
                <a:gd name="T1" fmla="*/ 0 h 7"/>
                <a:gd name="T2" fmla="*/ 1 w 4"/>
                <a:gd name="T3" fmla="*/ 0 h 7"/>
                <a:gd name="T4" fmla="*/ 0 w 4"/>
                <a:gd name="T5" fmla="*/ 0 h 7"/>
                <a:gd name="T6" fmla="*/ 0 w 4"/>
                <a:gd name="T7" fmla="*/ 0 h 7"/>
                <a:gd name="T8" fmla="*/ 2 w 4"/>
                <a:gd name="T9" fmla="*/ 0 h 7"/>
                <a:gd name="T10" fmla="*/ 2 w 4"/>
                <a:gd name="T11" fmla="*/ 0 h 7"/>
                <a:gd name="T12" fmla="*/ 0 60000 65536"/>
                <a:gd name="T13" fmla="*/ 0 60000 65536"/>
                <a:gd name="T14" fmla="*/ 0 60000 65536"/>
                <a:gd name="T15" fmla="*/ 0 60000 65536"/>
                <a:gd name="T16" fmla="*/ 0 60000 65536"/>
                <a:gd name="T17" fmla="*/ 0 60000 65536"/>
                <a:gd name="T18" fmla="*/ 0 w 4"/>
                <a:gd name="T19" fmla="*/ 0 h 7"/>
                <a:gd name="T20" fmla="*/ 4 w 4"/>
                <a:gd name="T21" fmla="*/ 7 h 7"/>
              </a:gdLst>
              <a:ahLst/>
              <a:cxnLst>
                <a:cxn ang="T12">
                  <a:pos x="T0" y="T1"/>
                </a:cxn>
                <a:cxn ang="T13">
                  <a:pos x="T2" y="T3"/>
                </a:cxn>
                <a:cxn ang="T14">
                  <a:pos x="T4" y="T5"/>
                </a:cxn>
                <a:cxn ang="T15">
                  <a:pos x="T6" y="T7"/>
                </a:cxn>
                <a:cxn ang="T16">
                  <a:pos x="T8" y="T9"/>
                </a:cxn>
                <a:cxn ang="T17">
                  <a:pos x="T10" y="T11"/>
                </a:cxn>
              </a:cxnLst>
              <a:rect l="T18" t="T19" r="T20" b="T21"/>
              <a:pathLst>
                <a:path w="4" h="7">
                  <a:moveTo>
                    <a:pt x="4" y="0"/>
                  </a:moveTo>
                  <a:lnTo>
                    <a:pt x="1" y="0"/>
                  </a:lnTo>
                  <a:lnTo>
                    <a:pt x="0" y="2"/>
                  </a:lnTo>
                  <a:lnTo>
                    <a:pt x="0" y="4"/>
                  </a:lnTo>
                  <a:lnTo>
                    <a:pt x="2" y="7"/>
                  </a:lnTo>
                  <a:lnTo>
                    <a:pt x="4"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541" name="Freeform 222"/>
            <p:cNvSpPr>
              <a:spLocks/>
            </p:cNvSpPr>
            <p:nvPr/>
          </p:nvSpPr>
          <p:spPr bwMode="auto">
            <a:xfrm>
              <a:off x="1581" y="3410"/>
              <a:ext cx="10" cy="6"/>
            </a:xfrm>
            <a:custGeom>
              <a:avLst/>
              <a:gdLst>
                <a:gd name="T0" fmla="*/ 0 w 21"/>
                <a:gd name="T1" fmla="*/ 1 h 11"/>
                <a:gd name="T2" fmla="*/ 0 w 21"/>
                <a:gd name="T3" fmla="*/ 1 h 11"/>
                <a:gd name="T4" fmla="*/ 0 w 21"/>
                <a:gd name="T5" fmla="*/ 1 h 11"/>
                <a:gd name="T6" fmla="*/ 0 w 21"/>
                <a:gd name="T7" fmla="*/ 1 h 11"/>
                <a:gd name="T8" fmla="*/ 0 w 21"/>
                <a:gd name="T9" fmla="*/ 1 h 11"/>
                <a:gd name="T10" fmla="*/ 0 w 21"/>
                <a:gd name="T11" fmla="*/ 0 h 11"/>
                <a:gd name="T12" fmla="*/ 0 w 21"/>
                <a:gd name="T13" fmla="*/ 1 h 11"/>
                <a:gd name="T14" fmla="*/ 0 w 21"/>
                <a:gd name="T15" fmla="*/ 1 h 11"/>
                <a:gd name="T16" fmla="*/ 0 w 21"/>
                <a:gd name="T17" fmla="*/ 1 h 11"/>
                <a:gd name="T18" fmla="*/ 0 w 21"/>
                <a:gd name="T19" fmla="*/ 1 h 11"/>
                <a:gd name="T20" fmla="*/ 0 w 21"/>
                <a:gd name="T21" fmla="*/ 1 h 11"/>
                <a:gd name="T22" fmla="*/ 0 w 21"/>
                <a:gd name="T23" fmla="*/ 1 h 11"/>
                <a:gd name="T24" fmla="*/ 0 w 21"/>
                <a:gd name="T25" fmla="*/ 1 h 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
                <a:gd name="T40" fmla="*/ 0 h 11"/>
                <a:gd name="T41" fmla="*/ 21 w 21"/>
                <a:gd name="T42" fmla="*/ 11 h 1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 h="11">
                  <a:moveTo>
                    <a:pt x="14" y="4"/>
                  </a:moveTo>
                  <a:lnTo>
                    <a:pt x="14" y="4"/>
                  </a:lnTo>
                  <a:lnTo>
                    <a:pt x="15" y="4"/>
                  </a:lnTo>
                  <a:lnTo>
                    <a:pt x="13" y="4"/>
                  </a:lnTo>
                  <a:lnTo>
                    <a:pt x="8" y="2"/>
                  </a:lnTo>
                  <a:lnTo>
                    <a:pt x="2" y="0"/>
                  </a:lnTo>
                  <a:lnTo>
                    <a:pt x="0" y="7"/>
                  </a:lnTo>
                  <a:lnTo>
                    <a:pt x="6" y="9"/>
                  </a:lnTo>
                  <a:lnTo>
                    <a:pt x="10" y="11"/>
                  </a:lnTo>
                  <a:lnTo>
                    <a:pt x="15" y="11"/>
                  </a:lnTo>
                  <a:lnTo>
                    <a:pt x="21" y="9"/>
                  </a:lnTo>
                  <a:lnTo>
                    <a:pt x="14" y="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542" name="Freeform 223"/>
            <p:cNvSpPr>
              <a:spLocks/>
            </p:cNvSpPr>
            <p:nvPr/>
          </p:nvSpPr>
          <p:spPr bwMode="auto">
            <a:xfrm>
              <a:off x="1587" y="3400"/>
              <a:ext cx="6" cy="15"/>
            </a:xfrm>
            <a:custGeom>
              <a:avLst/>
              <a:gdLst>
                <a:gd name="T0" fmla="*/ 1 w 11"/>
                <a:gd name="T1" fmla="*/ 0 h 30"/>
                <a:gd name="T2" fmla="*/ 1 w 11"/>
                <a:gd name="T3" fmla="*/ 0 h 30"/>
                <a:gd name="T4" fmla="*/ 1 w 11"/>
                <a:gd name="T5" fmla="*/ 1 h 30"/>
                <a:gd name="T6" fmla="*/ 1 w 11"/>
                <a:gd name="T7" fmla="*/ 1 h 30"/>
                <a:gd name="T8" fmla="*/ 1 w 11"/>
                <a:gd name="T9" fmla="*/ 1 h 30"/>
                <a:gd name="T10" fmla="*/ 0 w 11"/>
                <a:gd name="T11" fmla="*/ 1 h 30"/>
                <a:gd name="T12" fmla="*/ 1 w 11"/>
                <a:gd name="T13" fmla="*/ 1 h 30"/>
                <a:gd name="T14" fmla="*/ 1 w 11"/>
                <a:gd name="T15" fmla="*/ 1 h 30"/>
                <a:gd name="T16" fmla="*/ 1 w 11"/>
                <a:gd name="T17" fmla="*/ 1 h 30"/>
                <a:gd name="T18" fmla="*/ 1 w 11"/>
                <a:gd name="T19" fmla="*/ 1 h 30"/>
                <a:gd name="T20" fmla="*/ 1 w 11"/>
                <a:gd name="T21" fmla="*/ 0 h 30"/>
                <a:gd name="T22" fmla="*/ 1 w 11"/>
                <a:gd name="T23" fmla="*/ 0 h 30"/>
                <a:gd name="T24" fmla="*/ 1 w 11"/>
                <a:gd name="T25" fmla="*/ 0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
                <a:gd name="T40" fmla="*/ 0 h 30"/>
                <a:gd name="T41" fmla="*/ 11 w 11"/>
                <a:gd name="T42" fmla="*/ 30 h 3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 h="30">
                  <a:moveTo>
                    <a:pt x="3" y="0"/>
                  </a:moveTo>
                  <a:lnTo>
                    <a:pt x="3" y="0"/>
                  </a:lnTo>
                  <a:lnTo>
                    <a:pt x="2" y="8"/>
                  </a:lnTo>
                  <a:lnTo>
                    <a:pt x="3" y="16"/>
                  </a:lnTo>
                  <a:lnTo>
                    <a:pt x="2" y="22"/>
                  </a:lnTo>
                  <a:lnTo>
                    <a:pt x="0" y="25"/>
                  </a:lnTo>
                  <a:lnTo>
                    <a:pt x="7" y="30"/>
                  </a:lnTo>
                  <a:lnTo>
                    <a:pt x="9" y="24"/>
                  </a:lnTo>
                  <a:lnTo>
                    <a:pt x="10" y="16"/>
                  </a:lnTo>
                  <a:lnTo>
                    <a:pt x="11" y="8"/>
                  </a:lnTo>
                  <a:lnTo>
                    <a:pt x="10" y="0"/>
                  </a:lnTo>
                  <a:lnTo>
                    <a:pt x="3"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543" name="Freeform 224"/>
            <p:cNvSpPr>
              <a:spLocks/>
            </p:cNvSpPr>
            <p:nvPr/>
          </p:nvSpPr>
          <p:spPr bwMode="auto">
            <a:xfrm>
              <a:off x="1585" y="3383"/>
              <a:ext cx="8" cy="17"/>
            </a:xfrm>
            <a:custGeom>
              <a:avLst/>
              <a:gdLst>
                <a:gd name="T0" fmla="*/ 0 w 16"/>
                <a:gd name="T1" fmla="*/ 1 h 33"/>
                <a:gd name="T2" fmla="*/ 1 w 16"/>
                <a:gd name="T3" fmla="*/ 1 h 33"/>
                <a:gd name="T4" fmla="*/ 1 w 16"/>
                <a:gd name="T5" fmla="*/ 1 h 33"/>
                <a:gd name="T6" fmla="*/ 1 w 16"/>
                <a:gd name="T7" fmla="*/ 1 h 33"/>
                <a:gd name="T8" fmla="*/ 1 w 16"/>
                <a:gd name="T9" fmla="*/ 1 h 33"/>
                <a:gd name="T10" fmla="*/ 1 w 16"/>
                <a:gd name="T11" fmla="*/ 1 h 33"/>
                <a:gd name="T12" fmla="*/ 1 w 16"/>
                <a:gd name="T13" fmla="*/ 1 h 33"/>
                <a:gd name="T14" fmla="*/ 1 w 16"/>
                <a:gd name="T15" fmla="*/ 1 h 33"/>
                <a:gd name="T16" fmla="*/ 1 w 16"/>
                <a:gd name="T17" fmla="*/ 1 h 33"/>
                <a:gd name="T18" fmla="*/ 1 w 16"/>
                <a:gd name="T19" fmla="*/ 0 h 33"/>
                <a:gd name="T20" fmla="*/ 0 w 16"/>
                <a:gd name="T21" fmla="*/ 1 h 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
                <a:gd name="T34" fmla="*/ 0 h 33"/>
                <a:gd name="T35" fmla="*/ 16 w 16"/>
                <a:gd name="T36" fmla="*/ 33 h 3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 h="33">
                  <a:moveTo>
                    <a:pt x="0" y="4"/>
                  </a:moveTo>
                  <a:lnTo>
                    <a:pt x="2" y="8"/>
                  </a:lnTo>
                  <a:lnTo>
                    <a:pt x="5" y="16"/>
                  </a:lnTo>
                  <a:lnTo>
                    <a:pt x="7" y="24"/>
                  </a:lnTo>
                  <a:lnTo>
                    <a:pt x="9" y="33"/>
                  </a:lnTo>
                  <a:lnTo>
                    <a:pt x="16" y="33"/>
                  </a:lnTo>
                  <a:lnTo>
                    <a:pt x="14" y="24"/>
                  </a:lnTo>
                  <a:lnTo>
                    <a:pt x="12" y="14"/>
                  </a:lnTo>
                  <a:lnTo>
                    <a:pt x="9" y="5"/>
                  </a:lnTo>
                  <a:lnTo>
                    <a:pt x="7" y="0"/>
                  </a:lnTo>
                  <a:lnTo>
                    <a:pt x="0" y="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544" name="Freeform 225"/>
            <p:cNvSpPr>
              <a:spLocks/>
            </p:cNvSpPr>
            <p:nvPr/>
          </p:nvSpPr>
          <p:spPr bwMode="auto">
            <a:xfrm>
              <a:off x="1585" y="3382"/>
              <a:ext cx="3" cy="3"/>
            </a:xfrm>
            <a:custGeom>
              <a:avLst/>
              <a:gdLst>
                <a:gd name="T0" fmla="*/ 0 w 7"/>
                <a:gd name="T1" fmla="*/ 0 h 7"/>
                <a:gd name="T2" fmla="*/ 0 w 7"/>
                <a:gd name="T3" fmla="*/ 0 h 7"/>
                <a:gd name="T4" fmla="*/ 0 w 7"/>
                <a:gd name="T5" fmla="*/ 0 h 7"/>
                <a:gd name="T6" fmla="*/ 0 w 7"/>
                <a:gd name="T7" fmla="*/ 0 h 7"/>
                <a:gd name="T8" fmla="*/ 0 w 7"/>
                <a:gd name="T9" fmla="*/ 0 h 7"/>
                <a:gd name="T10" fmla="*/ 0 w 7"/>
                <a:gd name="T11" fmla="*/ 0 h 7"/>
                <a:gd name="T12" fmla="*/ 0 60000 65536"/>
                <a:gd name="T13" fmla="*/ 0 60000 65536"/>
                <a:gd name="T14" fmla="*/ 0 60000 65536"/>
                <a:gd name="T15" fmla="*/ 0 60000 65536"/>
                <a:gd name="T16" fmla="*/ 0 60000 65536"/>
                <a:gd name="T17" fmla="*/ 0 60000 65536"/>
                <a:gd name="T18" fmla="*/ 0 w 7"/>
                <a:gd name="T19" fmla="*/ 0 h 7"/>
                <a:gd name="T20" fmla="*/ 7 w 7"/>
                <a:gd name="T21" fmla="*/ 7 h 7"/>
              </a:gdLst>
              <a:ahLst/>
              <a:cxnLst>
                <a:cxn ang="T12">
                  <a:pos x="T0" y="T1"/>
                </a:cxn>
                <a:cxn ang="T13">
                  <a:pos x="T2" y="T3"/>
                </a:cxn>
                <a:cxn ang="T14">
                  <a:pos x="T4" y="T5"/>
                </a:cxn>
                <a:cxn ang="T15">
                  <a:pos x="T6" y="T7"/>
                </a:cxn>
                <a:cxn ang="T16">
                  <a:pos x="T8" y="T9"/>
                </a:cxn>
                <a:cxn ang="T17">
                  <a:pos x="T10" y="T11"/>
                </a:cxn>
              </a:cxnLst>
              <a:rect l="T18" t="T19" r="T20" b="T21"/>
              <a:pathLst>
                <a:path w="7" h="7">
                  <a:moveTo>
                    <a:pt x="7" y="3"/>
                  </a:moveTo>
                  <a:lnTo>
                    <a:pt x="5" y="0"/>
                  </a:lnTo>
                  <a:lnTo>
                    <a:pt x="2" y="2"/>
                  </a:lnTo>
                  <a:lnTo>
                    <a:pt x="0" y="4"/>
                  </a:lnTo>
                  <a:lnTo>
                    <a:pt x="0" y="7"/>
                  </a:lnTo>
                  <a:lnTo>
                    <a:pt x="7"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545" name="Freeform 226"/>
            <p:cNvSpPr>
              <a:spLocks/>
            </p:cNvSpPr>
            <p:nvPr/>
          </p:nvSpPr>
          <p:spPr bwMode="auto">
            <a:xfrm>
              <a:off x="1570" y="3390"/>
              <a:ext cx="4" cy="3"/>
            </a:xfrm>
            <a:custGeom>
              <a:avLst/>
              <a:gdLst>
                <a:gd name="T0" fmla="*/ 0 w 7"/>
                <a:gd name="T1" fmla="*/ 2 h 4"/>
                <a:gd name="T2" fmla="*/ 1 w 7"/>
                <a:gd name="T3" fmla="*/ 2 h 4"/>
                <a:gd name="T4" fmla="*/ 1 w 7"/>
                <a:gd name="T5" fmla="*/ 2 h 4"/>
                <a:gd name="T6" fmla="*/ 1 w 7"/>
                <a:gd name="T7" fmla="*/ 2 h 4"/>
                <a:gd name="T8" fmla="*/ 1 w 7"/>
                <a:gd name="T9" fmla="*/ 0 h 4"/>
                <a:gd name="T10" fmla="*/ 0 w 7"/>
                <a:gd name="T11" fmla="*/ 2 h 4"/>
                <a:gd name="T12" fmla="*/ 0 60000 65536"/>
                <a:gd name="T13" fmla="*/ 0 60000 65536"/>
                <a:gd name="T14" fmla="*/ 0 60000 65536"/>
                <a:gd name="T15" fmla="*/ 0 60000 65536"/>
                <a:gd name="T16" fmla="*/ 0 60000 65536"/>
                <a:gd name="T17" fmla="*/ 0 60000 65536"/>
                <a:gd name="T18" fmla="*/ 0 w 7"/>
                <a:gd name="T19" fmla="*/ 0 h 4"/>
                <a:gd name="T20" fmla="*/ 7 w 7"/>
                <a:gd name="T21" fmla="*/ 4 h 4"/>
              </a:gdLst>
              <a:ahLst/>
              <a:cxnLst>
                <a:cxn ang="T12">
                  <a:pos x="T0" y="T1"/>
                </a:cxn>
                <a:cxn ang="T13">
                  <a:pos x="T2" y="T3"/>
                </a:cxn>
                <a:cxn ang="T14">
                  <a:pos x="T4" y="T5"/>
                </a:cxn>
                <a:cxn ang="T15">
                  <a:pos x="T6" y="T7"/>
                </a:cxn>
                <a:cxn ang="T16">
                  <a:pos x="T8" y="T9"/>
                </a:cxn>
                <a:cxn ang="T17">
                  <a:pos x="T10" y="T11"/>
                </a:cxn>
              </a:cxnLst>
              <a:rect l="T18" t="T19" r="T20" b="T21"/>
              <a:pathLst>
                <a:path w="7" h="4">
                  <a:moveTo>
                    <a:pt x="0" y="2"/>
                  </a:moveTo>
                  <a:lnTo>
                    <a:pt x="3" y="4"/>
                  </a:lnTo>
                  <a:lnTo>
                    <a:pt x="5" y="4"/>
                  </a:lnTo>
                  <a:lnTo>
                    <a:pt x="7" y="3"/>
                  </a:lnTo>
                  <a:lnTo>
                    <a:pt x="7" y="0"/>
                  </a:lnTo>
                  <a:lnTo>
                    <a:pt x="0" y="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546" name="Freeform 227"/>
            <p:cNvSpPr>
              <a:spLocks/>
            </p:cNvSpPr>
            <p:nvPr/>
          </p:nvSpPr>
          <p:spPr bwMode="auto">
            <a:xfrm>
              <a:off x="1568" y="3383"/>
              <a:ext cx="6" cy="8"/>
            </a:xfrm>
            <a:custGeom>
              <a:avLst/>
              <a:gdLst>
                <a:gd name="T0" fmla="*/ 1 w 10"/>
                <a:gd name="T1" fmla="*/ 0 h 16"/>
                <a:gd name="T2" fmla="*/ 1 w 10"/>
                <a:gd name="T3" fmla="*/ 0 h 16"/>
                <a:gd name="T4" fmla="*/ 0 w 10"/>
                <a:gd name="T5" fmla="*/ 1 h 16"/>
                <a:gd name="T6" fmla="*/ 0 w 10"/>
                <a:gd name="T7" fmla="*/ 1 h 16"/>
                <a:gd name="T8" fmla="*/ 1 w 10"/>
                <a:gd name="T9" fmla="*/ 1 h 16"/>
                <a:gd name="T10" fmla="*/ 1 w 10"/>
                <a:gd name="T11" fmla="*/ 1 h 16"/>
                <a:gd name="T12" fmla="*/ 1 w 10"/>
                <a:gd name="T13" fmla="*/ 1 h 16"/>
                <a:gd name="T14" fmla="*/ 1 w 10"/>
                <a:gd name="T15" fmla="*/ 1 h 16"/>
                <a:gd name="T16" fmla="*/ 1 w 10"/>
                <a:gd name="T17" fmla="*/ 1 h 16"/>
                <a:gd name="T18" fmla="*/ 1 w 10"/>
                <a:gd name="T19" fmla="*/ 1 h 16"/>
                <a:gd name="T20" fmla="*/ 1 w 10"/>
                <a:gd name="T21" fmla="*/ 1 h 16"/>
                <a:gd name="T22" fmla="*/ 1 w 10"/>
                <a:gd name="T23" fmla="*/ 1 h 16"/>
                <a:gd name="T24" fmla="*/ 1 w 10"/>
                <a:gd name="T25" fmla="*/ 0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16"/>
                <a:gd name="T41" fmla="*/ 10 w 10"/>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16">
                  <a:moveTo>
                    <a:pt x="3" y="0"/>
                  </a:moveTo>
                  <a:lnTo>
                    <a:pt x="3" y="0"/>
                  </a:lnTo>
                  <a:lnTo>
                    <a:pt x="0" y="3"/>
                  </a:lnTo>
                  <a:lnTo>
                    <a:pt x="0" y="7"/>
                  </a:lnTo>
                  <a:lnTo>
                    <a:pt x="1" y="11"/>
                  </a:lnTo>
                  <a:lnTo>
                    <a:pt x="3" y="16"/>
                  </a:lnTo>
                  <a:lnTo>
                    <a:pt x="10" y="14"/>
                  </a:lnTo>
                  <a:lnTo>
                    <a:pt x="8" y="9"/>
                  </a:lnTo>
                  <a:lnTo>
                    <a:pt x="7" y="7"/>
                  </a:lnTo>
                  <a:lnTo>
                    <a:pt x="7" y="6"/>
                  </a:lnTo>
                  <a:lnTo>
                    <a:pt x="6" y="7"/>
                  </a:lnTo>
                  <a:lnTo>
                    <a:pt x="3"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547" name="Freeform 228"/>
            <p:cNvSpPr>
              <a:spLocks/>
            </p:cNvSpPr>
            <p:nvPr/>
          </p:nvSpPr>
          <p:spPr bwMode="auto">
            <a:xfrm>
              <a:off x="1570" y="3381"/>
              <a:ext cx="7" cy="6"/>
            </a:xfrm>
            <a:custGeom>
              <a:avLst/>
              <a:gdLst>
                <a:gd name="T0" fmla="*/ 1 w 13"/>
                <a:gd name="T1" fmla="*/ 0 h 13"/>
                <a:gd name="T2" fmla="*/ 1 w 13"/>
                <a:gd name="T3" fmla="*/ 0 h 13"/>
                <a:gd name="T4" fmla="*/ 1 w 13"/>
                <a:gd name="T5" fmla="*/ 0 h 13"/>
                <a:gd name="T6" fmla="*/ 1 w 13"/>
                <a:gd name="T7" fmla="*/ 0 h 13"/>
                <a:gd name="T8" fmla="*/ 1 w 13"/>
                <a:gd name="T9" fmla="*/ 0 h 13"/>
                <a:gd name="T10" fmla="*/ 0 w 13"/>
                <a:gd name="T11" fmla="*/ 0 h 13"/>
                <a:gd name="T12" fmla="*/ 1 w 13"/>
                <a:gd name="T13" fmla="*/ 0 h 13"/>
                <a:gd name="T14" fmla="*/ 1 w 13"/>
                <a:gd name="T15" fmla="*/ 0 h 13"/>
                <a:gd name="T16" fmla="*/ 1 w 13"/>
                <a:gd name="T17" fmla="*/ 0 h 13"/>
                <a:gd name="T18" fmla="*/ 1 w 13"/>
                <a:gd name="T19" fmla="*/ 0 h 13"/>
                <a:gd name="T20" fmla="*/ 1 w 13"/>
                <a:gd name="T21" fmla="*/ 0 h 13"/>
                <a:gd name="T22" fmla="*/ 1 w 13"/>
                <a:gd name="T23" fmla="*/ 0 h 13"/>
                <a:gd name="T24" fmla="*/ 1 w 13"/>
                <a:gd name="T25" fmla="*/ 0 h 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
                <a:gd name="T40" fmla="*/ 0 h 13"/>
                <a:gd name="T41" fmla="*/ 13 w 13"/>
                <a:gd name="T42" fmla="*/ 13 h 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 h="13">
                  <a:moveTo>
                    <a:pt x="13" y="0"/>
                  </a:moveTo>
                  <a:lnTo>
                    <a:pt x="13" y="0"/>
                  </a:lnTo>
                  <a:lnTo>
                    <a:pt x="11" y="1"/>
                  </a:lnTo>
                  <a:lnTo>
                    <a:pt x="5" y="2"/>
                  </a:lnTo>
                  <a:lnTo>
                    <a:pt x="3" y="5"/>
                  </a:lnTo>
                  <a:lnTo>
                    <a:pt x="0" y="6"/>
                  </a:lnTo>
                  <a:lnTo>
                    <a:pt x="3" y="13"/>
                  </a:lnTo>
                  <a:lnTo>
                    <a:pt x="7" y="12"/>
                  </a:lnTo>
                  <a:lnTo>
                    <a:pt x="10" y="9"/>
                  </a:lnTo>
                  <a:lnTo>
                    <a:pt x="11" y="8"/>
                  </a:lnTo>
                  <a:lnTo>
                    <a:pt x="13" y="9"/>
                  </a:lnTo>
                  <a:lnTo>
                    <a:pt x="13"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548" name="Freeform 229"/>
            <p:cNvSpPr>
              <a:spLocks/>
            </p:cNvSpPr>
            <p:nvPr/>
          </p:nvSpPr>
          <p:spPr bwMode="auto">
            <a:xfrm>
              <a:off x="1577" y="3381"/>
              <a:ext cx="6" cy="11"/>
            </a:xfrm>
            <a:custGeom>
              <a:avLst/>
              <a:gdLst>
                <a:gd name="T0" fmla="*/ 0 w 13"/>
                <a:gd name="T1" fmla="*/ 0 h 23"/>
                <a:gd name="T2" fmla="*/ 0 w 13"/>
                <a:gd name="T3" fmla="*/ 0 h 23"/>
                <a:gd name="T4" fmla="*/ 0 w 13"/>
                <a:gd name="T5" fmla="*/ 0 h 23"/>
                <a:gd name="T6" fmla="*/ 0 w 13"/>
                <a:gd name="T7" fmla="*/ 0 h 23"/>
                <a:gd name="T8" fmla="*/ 0 w 13"/>
                <a:gd name="T9" fmla="*/ 0 h 23"/>
                <a:gd name="T10" fmla="*/ 0 w 13"/>
                <a:gd name="T11" fmla="*/ 0 h 23"/>
                <a:gd name="T12" fmla="*/ 0 w 13"/>
                <a:gd name="T13" fmla="*/ 0 h 23"/>
                <a:gd name="T14" fmla="*/ 0 w 13"/>
                <a:gd name="T15" fmla="*/ 0 h 23"/>
                <a:gd name="T16" fmla="*/ 0 w 13"/>
                <a:gd name="T17" fmla="*/ 0 h 23"/>
                <a:gd name="T18" fmla="*/ 0 w 13"/>
                <a:gd name="T19" fmla="*/ 0 h 23"/>
                <a:gd name="T20" fmla="*/ 0 w 13"/>
                <a:gd name="T21" fmla="*/ 0 h 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
                <a:gd name="T34" fmla="*/ 0 h 23"/>
                <a:gd name="T35" fmla="*/ 13 w 13"/>
                <a:gd name="T36" fmla="*/ 23 h 2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 h="23">
                  <a:moveTo>
                    <a:pt x="13" y="21"/>
                  </a:moveTo>
                  <a:lnTo>
                    <a:pt x="10" y="14"/>
                  </a:lnTo>
                  <a:lnTo>
                    <a:pt x="8" y="8"/>
                  </a:lnTo>
                  <a:lnTo>
                    <a:pt x="5" y="4"/>
                  </a:lnTo>
                  <a:lnTo>
                    <a:pt x="0" y="0"/>
                  </a:lnTo>
                  <a:lnTo>
                    <a:pt x="0" y="9"/>
                  </a:lnTo>
                  <a:lnTo>
                    <a:pt x="0" y="8"/>
                  </a:lnTo>
                  <a:lnTo>
                    <a:pt x="1" y="10"/>
                  </a:lnTo>
                  <a:lnTo>
                    <a:pt x="3" y="16"/>
                  </a:lnTo>
                  <a:lnTo>
                    <a:pt x="6" y="23"/>
                  </a:lnTo>
                  <a:lnTo>
                    <a:pt x="13" y="2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549" name="Freeform 230"/>
            <p:cNvSpPr>
              <a:spLocks/>
            </p:cNvSpPr>
            <p:nvPr/>
          </p:nvSpPr>
          <p:spPr bwMode="auto">
            <a:xfrm>
              <a:off x="1579" y="3391"/>
              <a:ext cx="4" cy="2"/>
            </a:xfrm>
            <a:custGeom>
              <a:avLst/>
              <a:gdLst>
                <a:gd name="T0" fmla="*/ 0 w 7"/>
                <a:gd name="T1" fmla="*/ 1 h 4"/>
                <a:gd name="T2" fmla="*/ 1 w 7"/>
                <a:gd name="T3" fmla="*/ 1 h 4"/>
                <a:gd name="T4" fmla="*/ 1 w 7"/>
                <a:gd name="T5" fmla="*/ 1 h 4"/>
                <a:gd name="T6" fmla="*/ 1 w 7"/>
                <a:gd name="T7" fmla="*/ 1 h 4"/>
                <a:gd name="T8" fmla="*/ 1 w 7"/>
                <a:gd name="T9" fmla="*/ 0 h 4"/>
                <a:gd name="T10" fmla="*/ 0 w 7"/>
                <a:gd name="T11" fmla="*/ 1 h 4"/>
                <a:gd name="T12" fmla="*/ 0 60000 65536"/>
                <a:gd name="T13" fmla="*/ 0 60000 65536"/>
                <a:gd name="T14" fmla="*/ 0 60000 65536"/>
                <a:gd name="T15" fmla="*/ 0 60000 65536"/>
                <a:gd name="T16" fmla="*/ 0 60000 65536"/>
                <a:gd name="T17" fmla="*/ 0 60000 65536"/>
                <a:gd name="T18" fmla="*/ 0 w 7"/>
                <a:gd name="T19" fmla="*/ 0 h 4"/>
                <a:gd name="T20" fmla="*/ 7 w 7"/>
                <a:gd name="T21" fmla="*/ 4 h 4"/>
              </a:gdLst>
              <a:ahLst/>
              <a:cxnLst>
                <a:cxn ang="T12">
                  <a:pos x="T0" y="T1"/>
                </a:cxn>
                <a:cxn ang="T13">
                  <a:pos x="T2" y="T3"/>
                </a:cxn>
                <a:cxn ang="T14">
                  <a:pos x="T4" y="T5"/>
                </a:cxn>
                <a:cxn ang="T15">
                  <a:pos x="T6" y="T7"/>
                </a:cxn>
                <a:cxn ang="T16">
                  <a:pos x="T8" y="T9"/>
                </a:cxn>
                <a:cxn ang="T17">
                  <a:pos x="T10" y="T11"/>
                </a:cxn>
              </a:cxnLst>
              <a:rect l="T18" t="T19" r="T20" b="T21"/>
              <a:pathLst>
                <a:path w="7" h="4">
                  <a:moveTo>
                    <a:pt x="0" y="2"/>
                  </a:moveTo>
                  <a:lnTo>
                    <a:pt x="2" y="4"/>
                  </a:lnTo>
                  <a:lnTo>
                    <a:pt x="4" y="4"/>
                  </a:lnTo>
                  <a:lnTo>
                    <a:pt x="7" y="3"/>
                  </a:lnTo>
                  <a:lnTo>
                    <a:pt x="7" y="0"/>
                  </a:lnTo>
                  <a:lnTo>
                    <a:pt x="0" y="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550" name="Freeform 231"/>
            <p:cNvSpPr>
              <a:spLocks/>
            </p:cNvSpPr>
            <p:nvPr/>
          </p:nvSpPr>
          <p:spPr bwMode="auto">
            <a:xfrm>
              <a:off x="1578" y="3399"/>
              <a:ext cx="3" cy="3"/>
            </a:xfrm>
            <a:custGeom>
              <a:avLst/>
              <a:gdLst>
                <a:gd name="T0" fmla="*/ 0 w 7"/>
                <a:gd name="T1" fmla="*/ 0 h 7"/>
                <a:gd name="T2" fmla="*/ 0 w 7"/>
                <a:gd name="T3" fmla="*/ 0 h 7"/>
                <a:gd name="T4" fmla="*/ 0 w 7"/>
                <a:gd name="T5" fmla="*/ 0 h 7"/>
                <a:gd name="T6" fmla="*/ 0 w 7"/>
                <a:gd name="T7" fmla="*/ 0 h 7"/>
                <a:gd name="T8" fmla="*/ 0 w 7"/>
                <a:gd name="T9" fmla="*/ 0 h 7"/>
                <a:gd name="T10" fmla="*/ 0 w 7"/>
                <a:gd name="T11" fmla="*/ 0 h 7"/>
                <a:gd name="T12" fmla="*/ 0 60000 65536"/>
                <a:gd name="T13" fmla="*/ 0 60000 65536"/>
                <a:gd name="T14" fmla="*/ 0 60000 65536"/>
                <a:gd name="T15" fmla="*/ 0 60000 65536"/>
                <a:gd name="T16" fmla="*/ 0 60000 65536"/>
                <a:gd name="T17" fmla="*/ 0 60000 65536"/>
                <a:gd name="T18" fmla="*/ 0 w 7"/>
                <a:gd name="T19" fmla="*/ 0 h 7"/>
                <a:gd name="T20" fmla="*/ 7 w 7"/>
                <a:gd name="T21" fmla="*/ 7 h 7"/>
              </a:gdLst>
              <a:ahLst/>
              <a:cxnLst>
                <a:cxn ang="T12">
                  <a:pos x="T0" y="T1"/>
                </a:cxn>
                <a:cxn ang="T13">
                  <a:pos x="T2" y="T3"/>
                </a:cxn>
                <a:cxn ang="T14">
                  <a:pos x="T4" y="T5"/>
                </a:cxn>
                <a:cxn ang="T15">
                  <a:pos x="T6" y="T7"/>
                </a:cxn>
                <a:cxn ang="T16">
                  <a:pos x="T8" y="T9"/>
                </a:cxn>
                <a:cxn ang="T17">
                  <a:pos x="T10" y="T11"/>
                </a:cxn>
              </a:cxnLst>
              <a:rect l="T18" t="T19" r="T20" b="T21"/>
              <a:pathLst>
                <a:path w="7" h="7">
                  <a:moveTo>
                    <a:pt x="7" y="0"/>
                  </a:moveTo>
                  <a:lnTo>
                    <a:pt x="4" y="0"/>
                  </a:lnTo>
                  <a:lnTo>
                    <a:pt x="1" y="1"/>
                  </a:lnTo>
                  <a:lnTo>
                    <a:pt x="0" y="5"/>
                  </a:lnTo>
                  <a:lnTo>
                    <a:pt x="3" y="7"/>
                  </a:lnTo>
                  <a:lnTo>
                    <a:pt x="7"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551" name="Freeform 232"/>
            <p:cNvSpPr>
              <a:spLocks/>
            </p:cNvSpPr>
            <p:nvPr/>
          </p:nvSpPr>
          <p:spPr bwMode="auto">
            <a:xfrm>
              <a:off x="1579" y="3399"/>
              <a:ext cx="6" cy="9"/>
            </a:xfrm>
            <a:custGeom>
              <a:avLst/>
              <a:gdLst>
                <a:gd name="T0" fmla="*/ 1 w 12"/>
                <a:gd name="T1" fmla="*/ 1 h 17"/>
                <a:gd name="T2" fmla="*/ 1 w 12"/>
                <a:gd name="T3" fmla="*/ 1 h 17"/>
                <a:gd name="T4" fmla="*/ 1 w 12"/>
                <a:gd name="T5" fmla="*/ 1 h 17"/>
                <a:gd name="T6" fmla="*/ 1 w 12"/>
                <a:gd name="T7" fmla="*/ 1 h 17"/>
                <a:gd name="T8" fmla="*/ 1 w 12"/>
                <a:gd name="T9" fmla="*/ 1 h 17"/>
                <a:gd name="T10" fmla="*/ 1 w 12"/>
                <a:gd name="T11" fmla="*/ 0 h 17"/>
                <a:gd name="T12" fmla="*/ 0 w 12"/>
                <a:gd name="T13" fmla="*/ 1 h 17"/>
                <a:gd name="T14" fmla="*/ 1 w 12"/>
                <a:gd name="T15" fmla="*/ 1 h 17"/>
                <a:gd name="T16" fmla="*/ 1 w 12"/>
                <a:gd name="T17" fmla="*/ 1 h 17"/>
                <a:gd name="T18" fmla="*/ 1 w 12"/>
                <a:gd name="T19" fmla="*/ 1 h 17"/>
                <a:gd name="T20" fmla="*/ 1 w 12"/>
                <a:gd name="T21" fmla="*/ 1 h 17"/>
                <a:gd name="T22" fmla="*/ 1 w 12"/>
                <a:gd name="T23" fmla="*/ 1 h 17"/>
                <a:gd name="T24" fmla="*/ 1 w 12"/>
                <a:gd name="T25" fmla="*/ 1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17"/>
                <a:gd name="T41" fmla="*/ 12 w 12"/>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17">
                  <a:moveTo>
                    <a:pt x="9" y="10"/>
                  </a:moveTo>
                  <a:lnTo>
                    <a:pt x="9" y="10"/>
                  </a:lnTo>
                  <a:lnTo>
                    <a:pt x="12" y="11"/>
                  </a:lnTo>
                  <a:lnTo>
                    <a:pt x="11" y="9"/>
                  </a:lnTo>
                  <a:lnTo>
                    <a:pt x="9" y="5"/>
                  </a:lnTo>
                  <a:lnTo>
                    <a:pt x="4" y="0"/>
                  </a:lnTo>
                  <a:lnTo>
                    <a:pt x="0" y="7"/>
                  </a:lnTo>
                  <a:lnTo>
                    <a:pt x="2" y="9"/>
                  </a:lnTo>
                  <a:lnTo>
                    <a:pt x="4" y="11"/>
                  </a:lnTo>
                  <a:lnTo>
                    <a:pt x="5" y="16"/>
                  </a:lnTo>
                  <a:lnTo>
                    <a:pt x="11" y="17"/>
                  </a:lnTo>
                  <a:lnTo>
                    <a:pt x="9" y="1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552" name="Freeform 233"/>
            <p:cNvSpPr>
              <a:spLocks/>
            </p:cNvSpPr>
            <p:nvPr/>
          </p:nvSpPr>
          <p:spPr bwMode="auto">
            <a:xfrm>
              <a:off x="1582" y="3400"/>
              <a:ext cx="4" cy="8"/>
            </a:xfrm>
            <a:custGeom>
              <a:avLst/>
              <a:gdLst>
                <a:gd name="T0" fmla="*/ 0 w 10"/>
                <a:gd name="T1" fmla="*/ 0 h 16"/>
                <a:gd name="T2" fmla="*/ 0 w 10"/>
                <a:gd name="T3" fmla="*/ 1 h 16"/>
                <a:gd name="T4" fmla="*/ 0 w 10"/>
                <a:gd name="T5" fmla="*/ 1 h 16"/>
                <a:gd name="T6" fmla="*/ 0 w 10"/>
                <a:gd name="T7" fmla="*/ 1 h 16"/>
                <a:gd name="T8" fmla="*/ 0 w 10"/>
                <a:gd name="T9" fmla="*/ 1 h 16"/>
                <a:gd name="T10" fmla="*/ 0 w 10"/>
                <a:gd name="T11" fmla="*/ 1 h 16"/>
                <a:gd name="T12" fmla="*/ 0 w 10"/>
                <a:gd name="T13" fmla="*/ 1 h 16"/>
                <a:gd name="T14" fmla="*/ 0 w 10"/>
                <a:gd name="T15" fmla="*/ 1 h 16"/>
                <a:gd name="T16" fmla="*/ 0 w 10"/>
                <a:gd name="T17" fmla="*/ 1 h 16"/>
                <a:gd name="T18" fmla="*/ 0 w 10"/>
                <a:gd name="T19" fmla="*/ 0 h 16"/>
                <a:gd name="T20" fmla="*/ 0 w 10"/>
                <a:gd name="T21" fmla="*/ 0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
                <a:gd name="T34" fmla="*/ 0 h 16"/>
                <a:gd name="T35" fmla="*/ 10 w 10"/>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 h="16">
                  <a:moveTo>
                    <a:pt x="0" y="0"/>
                  </a:moveTo>
                  <a:lnTo>
                    <a:pt x="2" y="2"/>
                  </a:lnTo>
                  <a:lnTo>
                    <a:pt x="3" y="7"/>
                  </a:lnTo>
                  <a:lnTo>
                    <a:pt x="3" y="10"/>
                  </a:lnTo>
                  <a:lnTo>
                    <a:pt x="4" y="9"/>
                  </a:lnTo>
                  <a:lnTo>
                    <a:pt x="6" y="16"/>
                  </a:lnTo>
                  <a:lnTo>
                    <a:pt x="10" y="10"/>
                  </a:lnTo>
                  <a:lnTo>
                    <a:pt x="10" y="7"/>
                  </a:lnTo>
                  <a:lnTo>
                    <a:pt x="8" y="2"/>
                  </a:lnTo>
                  <a:lnTo>
                    <a:pt x="10"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553" name="Freeform 234"/>
            <p:cNvSpPr>
              <a:spLocks/>
            </p:cNvSpPr>
            <p:nvPr/>
          </p:nvSpPr>
          <p:spPr bwMode="auto">
            <a:xfrm>
              <a:off x="1582" y="3397"/>
              <a:ext cx="4" cy="3"/>
            </a:xfrm>
            <a:custGeom>
              <a:avLst/>
              <a:gdLst>
                <a:gd name="T0" fmla="*/ 0 w 10"/>
                <a:gd name="T1" fmla="*/ 1 h 5"/>
                <a:gd name="T2" fmla="*/ 0 w 10"/>
                <a:gd name="T3" fmla="*/ 1 h 5"/>
                <a:gd name="T4" fmla="*/ 0 w 10"/>
                <a:gd name="T5" fmla="*/ 0 h 5"/>
                <a:gd name="T6" fmla="*/ 0 w 10"/>
                <a:gd name="T7" fmla="*/ 1 h 5"/>
                <a:gd name="T8" fmla="*/ 0 w 10"/>
                <a:gd name="T9" fmla="*/ 1 h 5"/>
                <a:gd name="T10" fmla="*/ 0 w 10"/>
                <a:gd name="T11" fmla="*/ 1 h 5"/>
                <a:gd name="T12" fmla="*/ 0 60000 65536"/>
                <a:gd name="T13" fmla="*/ 0 60000 65536"/>
                <a:gd name="T14" fmla="*/ 0 60000 65536"/>
                <a:gd name="T15" fmla="*/ 0 60000 65536"/>
                <a:gd name="T16" fmla="*/ 0 60000 65536"/>
                <a:gd name="T17" fmla="*/ 0 60000 65536"/>
                <a:gd name="T18" fmla="*/ 0 w 10"/>
                <a:gd name="T19" fmla="*/ 0 h 5"/>
                <a:gd name="T20" fmla="*/ 10 w 10"/>
                <a:gd name="T21" fmla="*/ 5 h 5"/>
              </a:gdLst>
              <a:ahLst/>
              <a:cxnLst>
                <a:cxn ang="T12">
                  <a:pos x="T0" y="T1"/>
                </a:cxn>
                <a:cxn ang="T13">
                  <a:pos x="T2" y="T3"/>
                </a:cxn>
                <a:cxn ang="T14">
                  <a:pos x="T4" y="T5"/>
                </a:cxn>
                <a:cxn ang="T15">
                  <a:pos x="T6" y="T7"/>
                </a:cxn>
                <a:cxn ang="T16">
                  <a:pos x="T8" y="T9"/>
                </a:cxn>
                <a:cxn ang="T17">
                  <a:pos x="T10" y="T11"/>
                </a:cxn>
              </a:cxnLst>
              <a:rect l="T18" t="T19" r="T20" b="T21"/>
              <a:pathLst>
                <a:path w="10" h="5">
                  <a:moveTo>
                    <a:pt x="10" y="5"/>
                  </a:moveTo>
                  <a:lnTo>
                    <a:pt x="8" y="2"/>
                  </a:lnTo>
                  <a:lnTo>
                    <a:pt x="5" y="0"/>
                  </a:lnTo>
                  <a:lnTo>
                    <a:pt x="2" y="2"/>
                  </a:lnTo>
                  <a:lnTo>
                    <a:pt x="0" y="5"/>
                  </a:lnTo>
                  <a:lnTo>
                    <a:pt x="10" y="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554" name="Freeform 235"/>
            <p:cNvSpPr>
              <a:spLocks/>
            </p:cNvSpPr>
            <p:nvPr/>
          </p:nvSpPr>
          <p:spPr bwMode="auto">
            <a:xfrm>
              <a:off x="1590" y="3403"/>
              <a:ext cx="1" cy="3"/>
            </a:xfrm>
            <a:custGeom>
              <a:avLst/>
              <a:gdLst>
                <a:gd name="T0" fmla="*/ 0 w 3"/>
                <a:gd name="T1" fmla="*/ 0 h 7"/>
                <a:gd name="T2" fmla="*/ 0 w 3"/>
                <a:gd name="T3" fmla="*/ 0 h 7"/>
                <a:gd name="T4" fmla="*/ 0 w 3"/>
                <a:gd name="T5" fmla="*/ 0 h 7"/>
                <a:gd name="T6" fmla="*/ 0 w 3"/>
                <a:gd name="T7" fmla="*/ 0 h 7"/>
                <a:gd name="T8" fmla="*/ 0 w 3"/>
                <a:gd name="T9" fmla="*/ 0 h 7"/>
                <a:gd name="T10" fmla="*/ 0 w 3"/>
                <a:gd name="T11" fmla="*/ 0 h 7"/>
                <a:gd name="T12" fmla="*/ 0 60000 65536"/>
                <a:gd name="T13" fmla="*/ 0 60000 65536"/>
                <a:gd name="T14" fmla="*/ 0 60000 65536"/>
                <a:gd name="T15" fmla="*/ 0 60000 65536"/>
                <a:gd name="T16" fmla="*/ 0 60000 65536"/>
                <a:gd name="T17" fmla="*/ 0 60000 65536"/>
                <a:gd name="T18" fmla="*/ 0 w 3"/>
                <a:gd name="T19" fmla="*/ 0 h 7"/>
                <a:gd name="T20" fmla="*/ 3 w 3"/>
                <a:gd name="T21" fmla="*/ 7 h 7"/>
              </a:gdLst>
              <a:ahLst/>
              <a:cxnLst>
                <a:cxn ang="T12">
                  <a:pos x="T0" y="T1"/>
                </a:cxn>
                <a:cxn ang="T13">
                  <a:pos x="T2" y="T3"/>
                </a:cxn>
                <a:cxn ang="T14">
                  <a:pos x="T4" y="T5"/>
                </a:cxn>
                <a:cxn ang="T15">
                  <a:pos x="T6" y="T7"/>
                </a:cxn>
                <a:cxn ang="T16">
                  <a:pos x="T8" y="T9"/>
                </a:cxn>
                <a:cxn ang="T17">
                  <a:pos x="T10" y="T11"/>
                </a:cxn>
              </a:cxnLst>
              <a:rect l="T18" t="T19" r="T20" b="T21"/>
              <a:pathLst>
                <a:path w="3" h="7">
                  <a:moveTo>
                    <a:pt x="3" y="0"/>
                  </a:moveTo>
                  <a:lnTo>
                    <a:pt x="1" y="1"/>
                  </a:lnTo>
                  <a:lnTo>
                    <a:pt x="0" y="3"/>
                  </a:lnTo>
                  <a:lnTo>
                    <a:pt x="1" y="6"/>
                  </a:lnTo>
                  <a:lnTo>
                    <a:pt x="3" y="7"/>
                  </a:lnTo>
                  <a:lnTo>
                    <a:pt x="3"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555" name="Freeform 236"/>
            <p:cNvSpPr>
              <a:spLocks/>
            </p:cNvSpPr>
            <p:nvPr/>
          </p:nvSpPr>
          <p:spPr bwMode="auto">
            <a:xfrm>
              <a:off x="1591" y="3403"/>
              <a:ext cx="20" cy="31"/>
            </a:xfrm>
            <a:custGeom>
              <a:avLst/>
              <a:gdLst>
                <a:gd name="T0" fmla="*/ 1 w 39"/>
                <a:gd name="T1" fmla="*/ 1 h 62"/>
                <a:gd name="T2" fmla="*/ 1 w 39"/>
                <a:gd name="T3" fmla="*/ 1 h 62"/>
                <a:gd name="T4" fmla="*/ 1 w 39"/>
                <a:gd name="T5" fmla="*/ 1 h 62"/>
                <a:gd name="T6" fmla="*/ 1 w 39"/>
                <a:gd name="T7" fmla="*/ 1 h 62"/>
                <a:gd name="T8" fmla="*/ 1 w 39"/>
                <a:gd name="T9" fmla="*/ 1 h 62"/>
                <a:gd name="T10" fmla="*/ 1 w 39"/>
                <a:gd name="T11" fmla="*/ 1 h 62"/>
                <a:gd name="T12" fmla="*/ 1 w 39"/>
                <a:gd name="T13" fmla="*/ 1 h 62"/>
                <a:gd name="T14" fmla="*/ 1 w 39"/>
                <a:gd name="T15" fmla="*/ 1 h 62"/>
                <a:gd name="T16" fmla="*/ 0 w 39"/>
                <a:gd name="T17" fmla="*/ 0 h 62"/>
                <a:gd name="T18" fmla="*/ 0 w 39"/>
                <a:gd name="T19" fmla="*/ 1 h 62"/>
                <a:gd name="T20" fmla="*/ 1 w 39"/>
                <a:gd name="T21" fmla="*/ 1 h 62"/>
                <a:gd name="T22" fmla="*/ 1 w 39"/>
                <a:gd name="T23" fmla="*/ 1 h 62"/>
                <a:gd name="T24" fmla="*/ 1 w 39"/>
                <a:gd name="T25" fmla="*/ 1 h 62"/>
                <a:gd name="T26" fmla="*/ 1 w 39"/>
                <a:gd name="T27" fmla="*/ 1 h 62"/>
                <a:gd name="T28" fmla="*/ 1 w 39"/>
                <a:gd name="T29" fmla="*/ 1 h 62"/>
                <a:gd name="T30" fmla="*/ 1 w 39"/>
                <a:gd name="T31" fmla="*/ 1 h 62"/>
                <a:gd name="T32" fmla="*/ 1 w 39"/>
                <a:gd name="T33" fmla="*/ 1 h 62"/>
                <a:gd name="T34" fmla="*/ 1 w 39"/>
                <a:gd name="T35" fmla="*/ 1 h 62"/>
                <a:gd name="T36" fmla="*/ 1 w 39"/>
                <a:gd name="T37" fmla="*/ 1 h 6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9"/>
                <a:gd name="T58" fmla="*/ 0 h 62"/>
                <a:gd name="T59" fmla="*/ 39 w 39"/>
                <a:gd name="T60" fmla="*/ 62 h 6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9" h="62">
                  <a:moveTo>
                    <a:pt x="39" y="62"/>
                  </a:moveTo>
                  <a:lnTo>
                    <a:pt x="38" y="54"/>
                  </a:lnTo>
                  <a:lnTo>
                    <a:pt x="35" y="46"/>
                  </a:lnTo>
                  <a:lnTo>
                    <a:pt x="30" y="37"/>
                  </a:lnTo>
                  <a:lnTo>
                    <a:pt x="25" y="26"/>
                  </a:lnTo>
                  <a:lnTo>
                    <a:pt x="20" y="16"/>
                  </a:lnTo>
                  <a:lnTo>
                    <a:pt x="13" y="9"/>
                  </a:lnTo>
                  <a:lnTo>
                    <a:pt x="7" y="2"/>
                  </a:lnTo>
                  <a:lnTo>
                    <a:pt x="0" y="0"/>
                  </a:lnTo>
                  <a:lnTo>
                    <a:pt x="0" y="7"/>
                  </a:lnTo>
                  <a:lnTo>
                    <a:pt x="2" y="9"/>
                  </a:lnTo>
                  <a:lnTo>
                    <a:pt x="8" y="14"/>
                  </a:lnTo>
                  <a:lnTo>
                    <a:pt x="13" y="21"/>
                  </a:lnTo>
                  <a:lnTo>
                    <a:pt x="18" y="29"/>
                  </a:lnTo>
                  <a:lnTo>
                    <a:pt x="23" y="39"/>
                  </a:lnTo>
                  <a:lnTo>
                    <a:pt x="28" y="48"/>
                  </a:lnTo>
                  <a:lnTo>
                    <a:pt x="31" y="56"/>
                  </a:lnTo>
                  <a:lnTo>
                    <a:pt x="32" y="62"/>
                  </a:lnTo>
                  <a:lnTo>
                    <a:pt x="39" y="6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556" name="Freeform 237"/>
            <p:cNvSpPr>
              <a:spLocks/>
            </p:cNvSpPr>
            <p:nvPr/>
          </p:nvSpPr>
          <p:spPr bwMode="auto">
            <a:xfrm>
              <a:off x="1608" y="3434"/>
              <a:ext cx="3" cy="2"/>
            </a:xfrm>
            <a:custGeom>
              <a:avLst/>
              <a:gdLst>
                <a:gd name="T0" fmla="*/ 0 w 7"/>
                <a:gd name="T1" fmla="*/ 0 h 4"/>
                <a:gd name="T2" fmla="*/ 0 w 7"/>
                <a:gd name="T3" fmla="*/ 1 h 4"/>
                <a:gd name="T4" fmla="*/ 0 w 7"/>
                <a:gd name="T5" fmla="*/ 1 h 4"/>
                <a:gd name="T6" fmla="*/ 0 w 7"/>
                <a:gd name="T7" fmla="*/ 1 h 4"/>
                <a:gd name="T8" fmla="*/ 0 w 7"/>
                <a:gd name="T9" fmla="*/ 0 h 4"/>
                <a:gd name="T10" fmla="*/ 0 w 7"/>
                <a:gd name="T11" fmla="*/ 0 h 4"/>
                <a:gd name="T12" fmla="*/ 0 60000 65536"/>
                <a:gd name="T13" fmla="*/ 0 60000 65536"/>
                <a:gd name="T14" fmla="*/ 0 60000 65536"/>
                <a:gd name="T15" fmla="*/ 0 60000 65536"/>
                <a:gd name="T16" fmla="*/ 0 60000 65536"/>
                <a:gd name="T17" fmla="*/ 0 60000 65536"/>
                <a:gd name="T18" fmla="*/ 0 w 7"/>
                <a:gd name="T19" fmla="*/ 0 h 4"/>
                <a:gd name="T20" fmla="*/ 7 w 7"/>
                <a:gd name="T21" fmla="*/ 4 h 4"/>
              </a:gdLst>
              <a:ahLst/>
              <a:cxnLst>
                <a:cxn ang="T12">
                  <a:pos x="T0" y="T1"/>
                </a:cxn>
                <a:cxn ang="T13">
                  <a:pos x="T2" y="T3"/>
                </a:cxn>
                <a:cxn ang="T14">
                  <a:pos x="T4" y="T5"/>
                </a:cxn>
                <a:cxn ang="T15">
                  <a:pos x="T6" y="T7"/>
                </a:cxn>
                <a:cxn ang="T16">
                  <a:pos x="T8" y="T9"/>
                </a:cxn>
                <a:cxn ang="T17">
                  <a:pos x="T10" y="T11"/>
                </a:cxn>
              </a:cxnLst>
              <a:rect l="T18" t="T19" r="T20" b="T21"/>
              <a:pathLst>
                <a:path w="7" h="4">
                  <a:moveTo>
                    <a:pt x="0" y="0"/>
                  </a:moveTo>
                  <a:lnTo>
                    <a:pt x="1" y="2"/>
                  </a:lnTo>
                  <a:lnTo>
                    <a:pt x="4" y="4"/>
                  </a:lnTo>
                  <a:lnTo>
                    <a:pt x="6" y="2"/>
                  </a:lnTo>
                  <a:lnTo>
                    <a:pt x="7"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557" name="Freeform 238"/>
            <p:cNvSpPr>
              <a:spLocks/>
            </p:cNvSpPr>
            <p:nvPr/>
          </p:nvSpPr>
          <p:spPr bwMode="auto">
            <a:xfrm>
              <a:off x="1817" y="3553"/>
              <a:ext cx="64" cy="129"/>
            </a:xfrm>
            <a:custGeom>
              <a:avLst/>
              <a:gdLst>
                <a:gd name="T0" fmla="*/ 0 w 126"/>
                <a:gd name="T1" fmla="*/ 0 h 260"/>
                <a:gd name="T2" fmla="*/ 1 w 126"/>
                <a:gd name="T3" fmla="*/ 0 h 260"/>
                <a:gd name="T4" fmla="*/ 1 w 126"/>
                <a:gd name="T5" fmla="*/ 0 h 260"/>
                <a:gd name="T6" fmla="*/ 1 w 126"/>
                <a:gd name="T7" fmla="*/ 0 h 260"/>
                <a:gd name="T8" fmla="*/ 1 w 126"/>
                <a:gd name="T9" fmla="*/ 0 h 260"/>
                <a:gd name="T10" fmla="*/ 1 w 126"/>
                <a:gd name="T11" fmla="*/ 0 h 260"/>
                <a:gd name="T12" fmla="*/ 1 w 126"/>
                <a:gd name="T13" fmla="*/ 0 h 260"/>
                <a:gd name="T14" fmla="*/ 1 w 126"/>
                <a:gd name="T15" fmla="*/ 0 h 260"/>
                <a:gd name="T16" fmla="*/ 1 w 126"/>
                <a:gd name="T17" fmla="*/ 0 h 260"/>
                <a:gd name="T18" fmla="*/ 1 w 126"/>
                <a:gd name="T19" fmla="*/ 0 h 260"/>
                <a:gd name="T20" fmla="*/ 1 w 126"/>
                <a:gd name="T21" fmla="*/ 0 h 260"/>
                <a:gd name="T22" fmla="*/ 1 w 126"/>
                <a:gd name="T23" fmla="*/ 0 h 260"/>
                <a:gd name="T24" fmla="*/ 1 w 126"/>
                <a:gd name="T25" fmla="*/ 0 h 260"/>
                <a:gd name="T26" fmla="*/ 1 w 126"/>
                <a:gd name="T27" fmla="*/ 0 h 260"/>
                <a:gd name="T28" fmla="*/ 1 w 126"/>
                <a:gd name="T29" fmla="*/ 0 h 260"/>
                <a:gd name="T30" fmla="*/ 1 w 126"/>
                <a:gd name="T31" fmla="*/ 0 h 260"/>
                <a:gd name="T32" fmla="*/ 1 w 126"/>
                <a:gd name="T33" fmla="*/ 0 h 260"/>
                <a:gd name="T34" fmla="*/ 1 w 126"/>
                <a:gd name="T35" fmla="*/ 0 h 260"/>
                <a:gd name="T36" fmla="*/ 1 w 126"/>
                <a:gd name="T37" fmla="*/ 0 h 260"/>
                <a:gd name="T38" fmla="*/ 1 w 126"/>
                <a:gd name="T39" fmla="*/ 0 h 260"/>
                <a:gd name="T40" fmla="*/ 1 w 126"/>
                <a:gd name="T41" fmla="*/ 0 h 260"/>
                <a:gd name="T42" fmla="*/ 1 w 126"/>
                <a:gd name="T43" fmla="*/ 0 h 260"/>
                <a:gd name="T44" fmla="*/ 1 w 126"/>
                <a:gd name="T45" fmla="*/ 0 h 260"/>
                <a:gd name="T46" fmla="*/ 1 w 126"/>
                <a:gd name="T47" fmla="*/ 0 h 260"/>
                <a:gd name="T48" fmla="*/ 1 w 126"/>
                <a:gd name="T49" fmla="*/ 0 h 260"/>
                <a:gd name="T50" fmla="*/ 1 w 126"/>
                <a:gd name="T51" fmla="*/ 0 h 260"/>
                <a:gd name="T52" fmla="*/ 1 w 126"/>
                <a:gd name="T53" fmla="*/ 0 h 260"/>
                <a:gd name="T54" fmla="*/ 1 w 126"/>
                <a:gd name="T55" fmla="*/ 0 h 260"/>
                <a:gd name="T56" fmla="*/ 1 w 126"/>
                <a:gd name="T57" fmla="*/ 0 h 260"/>
                <a:gd name="T58" fmla="*/ 1 w 126"/>
                <a:gd name="T59" fmla="*/ 0 h 260"/>
                <a:gd name="T60" fmla="*/ 1 w 126"/>
                <a:gd name="T61" fmla="*/ 0 h 260"/>
                <a:gd name="T62" fmla="*/ 1 w 126"/>
                <a:gd name="T63" fmla="*/ 0 h 260"/>
                <a:gd name="T64" fmla="*/ 1 w 126"/>
                <a:gd name="T65" fmla="*/ 0 h 260"/>
                <a:gd name="T66" fmla="*/ 1 w 126"/>
                <a:gd name="T67" fmla="*/ 0 h 260"/>
                <a:gd name="T68" fmla="*/ 1 w 126"/>
                <a:gd name="T69" fmla="*/ 0 h 260"/>
                <a:gd name="T70" fmla="*/ 1 w 126"/>
                <a:gd name="T71" fmla="*/ 0 h 260"/>
                <a:gd name="T72" fmla="*/ 0 w 126"/>
                <a:gd name="T73" fmla="*/ 0 h 260"/>
                <a:gd name="T74" fmla="*/ 0 w 126"/>
                <a:gd name="T75" fmla="*/ 0 h 2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6"/>
                <a:gd name="T115" fmla="*/ 0 h 260"/>
                <a:gd name="T116" fmla="*/ 126 w 126"/>
                <a:gd name="T117" fmla="*/ 260 h 2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6" h="260">
                  <a:moveTo>
                    <a:pt x="0" y="10"/>
                  </a:moveTo>
                  <a:lnTo>
                    <a:pt x="5" y="7"/>
                  </a:lnTo>
                  <a:lnTo>
                    <a:pt x="11" y="5"/>
                  </a:lnTo>
                  <a:lnTo>
                    <a:pt x="16" y="3"/>
                  </a:lnTo>
                  <a:lnTo>
                    <a:pt x="21" y="0"/>
                  </a:lnTo>
                  <a:lnTo>
                    <a:pt x="55" y="22"/>
                  </a:lnTo>
                  <a:lnTo>
                    <a:pt x="81" y="49"/>
                  </a:lnTo>
                  <a:lnTo>
                    <a:pt x="100" y="79"/>
                  </a:lnTo>
                  <a:lnTo>
                    <a:pt x="114" y="111"/>
                  </a:lnTo>
                  <a:lnTo>
                    <a:pt x="122" y="143"/>
                  </a:lnTo>
                  <a:lnTo>
                    <a:pt x="126" y="175"/>
                  </a:lnTo>
                  <a:lnTo>
                    <a:pt x="125" y="208"/>
                  </a:lnTo>
                  <a:lnTo>
                    <a:pt x="122" y="236"/>
                  </a:lnTo>
                  <a:lnTo>
                    <a:pt x="119" y="242"/>
                  </a:lnTo>
                  <a:lnTo>
                    <a:pt x="116" y="247"/>
                  </a:lnTo>
                  <a:lnTo>
                    <a:pt x="111" y="251"/>
                  </a:lnTo>
                  <a:lnTo>
                    <a:pt x="106" y="255"/>
                  </a:lnTo>
                  <a:lnTo>
                    <a:pt x="99" y="258"/>
                  </a:lnTo>
                  <a:lnTo>
                    <a:pt x="92" y="260"/>
                  </a:lnTo>
                  <a:lnTo>
                    <a:pt x="81" y="258"/>
                  </a:lnTo>
                  <a:lnTo>
                    <a:pt x="71" y="256"/>
                  </a:lnTo>
                  <a:lnTo>
                    <a:pt x="79" y="253"/>
                  </a:lnTo>
                  <a:lnTo>
                    <a:pt x="84" y="250"/>
                  </a:lnTo>
                  <a:lnTo>
                    <a:pt x="86" y="249"/>
                  </a:lnTo>
                  <a:lnTo>
                    <a:pt x="88" y="248"/>
                  </a:lnTo>
                  <a:lnTo>
                    <a:pt x="91" y="249"/>
                  </a:lnTo>
                  <a:lnTo>
                    <a:pt x="95" y="249"/>
                  </a:lnTo>
                  <a:lnTo>
                    <a:pt x="100" y="248"/>
                  </a:lnTo>
                  <a:lnTo>
                    <a:pt x="103" y="243"/>
                  </a:lnTo>
                  <a:lnTo>
                    <a:pt x="107" y="210"/>
                  </a:lnTo>
                  <a:lnTo>
                    <a:pt x="107" y="177"/>
                  </a:lnTo>
                  <a:lnTo>
                    <a:pt x="102" y="146"/>
                  </a:lnTo>
                  <a:lnTo>
                    <a:pt x="94" y="114"/>
                  </a:lnTo>
                  <a:lnTo>
                    <a:pt x="80" y="86"/>
                  </a:lnTo>
                  <a:lnTo>
                    <a:pt x="59" y="58"/>
                  </a:lnTo>
                  <a:lnTo>
                    <a:pt x="33" y="33"/>
                  </a:lnTo>
                  <a:lnTo>
                    <a:pt x="0" y="1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558" name="Freeform 239"/>
            <p:cNvSpPr>
              <a:spLocks/>
            </p:cNvSpPr>
            <p:nvPr/>
          </p:nvSpPr>
          <p:spPr bwMode="auto">
            <a:xfrm>
              <a:off x="1817" y="3551"/>
              <a:ext cx="13" cy="8"/>
            </a:xfrm>
            <a:custGeom>
              <a:avLst/>
              <a:gdLst>
                <a:gd name="T0" fmla="*/ 0 w 27"/>
                <a:gd name="T1" fmla="*/ 0 h 16"/>
                <a:gd name="T2" fmla="*/ 0 w 27"/>
                <a:gd name="T3" fmla="*/ 0 h 16"/>
                <a:gd name="T4" fmla="*/ 0 w 27"/>
                <a:gd name="T5" fmla="*/ 1 h 16"/>
                <a:gd name="T6" fmla="*/ 0 w 27"/>
                <a:gd name="T7" fmla="*/ 1 h 16"/>
                <a:gd name="T8" fmla="*/ 0 w 27"/>
                <a:gd name="T9" fmla="*/ 1 h 16"/>
                <a:gd name="T10" fmla="*/ 0 w 27"/>
                <a:gd name="T11" fmla="*/ 1 h 16"/>
                <a:gd name="T12" fmla="*/ 0 w 27"/>
                <a:gd name="T13" fmla="*/ 1 h 16"/>
                <a:gd name="T14" fmla="*/ 0 w 27"/>
                <a:gd name="T15" fmla="*/ 1 h 16"/>
                <a:gd name="T16" fmla="*/ 0 w 27"/>
                <a:gd name="T17" fmla="*/ 1 h 16"/>
                <a:gd name="T18" fmla="*/ 0 w 27"/>
                <a:gd name="T19" fmla="*/ 1 h 16"/>
                <a:gd name="T20" fmla="*/ 0 w 27"/>
                <a:gd name="T21" fmla="*/ 1 h 16"/>
                <a:gd name="T22" fmla="*/ 0 w 27"/>
                <a:gd name="T23" fmla="*/ 1 h 16"/>
                <a:gd name="T24" fmla="*/ 0 w 27"/>
                <a:gd name="T25" fmla="*/ 1 h 16"/>
                <a:gd name="T26" fmla="*/ 0 w 27"/>
                <a:gd name="T27" fmla="*/ 1 h 16"/>
                <a:gd name="T28" fmla="*/ 0 w 27"/>
                <a:gd name="T29" fmla="*/ 1 h 16"/>
                <a:gd name="T30" fmla="*/ 0 w 27"/>
                <a:gd name="T31" fmla="*/ 0 h 16"/>
                <a:gd name="T32" fmla="*/ 0 w 27"/>
                <a:gd name="T33" fmla="*/ 0 h 16"/>
                <a:gd name="T34" fmla="*/ 0 w 27"/>
                <a:gd name="T35" fmla="*/ 0 h 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7"/>
                <a:gd name="T55" fmla="*/ 0 h 16"/>
                <a:gd name="T56" fmla="*/ 27 w 27"/>
                <a:gd name="T57" fmla="*/ 16 h 1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7" h="16">
                  <a:moveTo>
                    <a:pt x="25" y="0"/>
                  </a:moveTo>
                  <a:lnTo>
                    <a:pt x="22" y="0"/>
                  </a:lnTo>
                  <a:lnTo>
                    <a:pt x="17" y="2"/>
                  </a:lnTo>
                  <a:lnTo>
                    <a:pt x="12" y="5"/>
                  </a:lnTo>
                  <a:lnTo>
                    <a:pt x="6" y="7"/>
                  </a:lnTo>
                  <a:lnTo>
                    <a:pt x="0" y="9"/>
                  </a:lnTo>
                  <a:lnTo>
                    <a:pt x="3" y="16"/>
                  </a:lnTo>
                  <a:lnTo>
                    <a:pt x="8" y="14"/>
                  </a:lnTo>
                  <a:lnTo>
                    <a:pt x="14" y="11"/>
                  </a:lnTo>
                  <a:lnTo>
                    <a:pt x="19" y="9"/>
                  </a:lnTo>
                  <a:lnTo>
                    <a:pt x="25" y="7"/>
                  </a:lnTo>
                  <a:lnTo>
                    <a:pt x="22" y="7"/>
                  </a:lnTo>
                  <a:lnTo>
                    <a:pt x="25" y="7"/>
                  </a:lnTo>
                  <a:lnTo>
                    <a:pt x="27" y="5"/>
                  </a:lnTo>
                  <a:lnTo>
                    <a:pt x="27" y="2"/>
                  </a:lnTo>
                  <a:lnTo>
                    <a:pt x="26" y="0"/>
                  </a:lnTo>
                  <a:lnTo>
                    <a:pt x="22" y="0"/>
                  </a:lnTo>
                  <a:lnTo>
                    <a:pt x="25"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559" name="Freeform 240"/>
            <p:cNvSpPr>
              <a:spLocks/>
            </p:cNvSpPr>
            <p:nvPr/>
          </p:nvSpPr>
          <p:spPr bwMode="auto">
            <a:xfrm>
              <a:off x="1828" y="3551"/>
              <a:ext cx="54" cy="121"/>
            </a:xfrm>
            <a:custGeom>
              <a:avLst/>
              <a:gdLst>
                <a:gd name="T0" fmla="*/ 0 w 110"/>
                <a:gd name="T1" fmla="*/ 0 h 243"/>
                <a:gd name="T2" fmla="*/ 0 w 110"/>
                <a:gd name="T3" fmla="*/ 0 h 243"/>
                <a:gd name="T4" fmla="*/ 0 w 110"/>
                <a:gd name="T5" fmla="*/ 0 h 243"/>
                <a:gd name="T6" fmla="*/ 0 w 110"/>
                <a:gd name="T7" fmla="*/ 0 h 243"/>
                <a:gd name="T8" fmla="*/ 0 w 110"/>
                <a:gd name="T9" fmla="*/ 0 h 243"/>
                <a:gd name="T10" fmla="*/ 0 w 110"/>
                <a:gd name="T11" fmla="*/ 0 h 243"/>
                <a:gd name="T12" fmla="*/ 0 w 110"/>
                <a:gd name="T13" fmla="*/ 0 h 243"/>
                <a:gd name="T14" fmla="*/ 0 w 110"/>
                <a:gd name="T15" fmla="*/ 0 h 243"/>
                <a:gd name="T16" fmla="*/ 0 w 110"/>
                <a:gd name="T17" fmla="*/ 0 h 243"/>
                <a:gd name="T18" fmla="*/ 0 w 110"/>
                <a:gd name="T19" fmla="*/ 0 h 243"/>
                <a:gd name="T20" fmla="*/ 0 w 110"/>
                <a:gd name="T21" fmla="*/ 0 h 243"/>
                <a:gd name="T22" fmla="*/ 0 w 110"/>
                <a:gd name="T23" fmla="*/ 0 h 243"/>
                <a:gd name="T24" fmla="*/ 0 w 110"/>
                <a:gd name="T25" fmla="*/ 0 h 243"/>
                <a:gd name="T26" fmla="*/ 0 w 110"/>
                <a:gd name="T27" fmla="*/ 0 h 243"/>
                <a:gd name="T28" fmla="*/ 0 w 110"/>
                <a:gd name="T29" fmla="*/ 0 h 243"/>
                <a:gd name="T30" fmla="*/ 0 w 110"/>
                <a:gd name="T31" fmla="*/ 0 h 243"/>
                <a:gd name="T32" fmla="*/ 0 w 110"/>
                <a:gd name="T33" fmla="*/ 0 h 243"/>
                <a:gd name="T34" fmla="*/ 0 w 110"/>
                <a:gd name="T35" fmla="*/ 0 h 243"/>
                <a:gd name="T36" fmla="*/ 0 w 110"/>
                <a:gd name="T37" fmla="*/ 0 h 243"/>
                <a:gd name="T38" fmla="*/ 0 w 110"/>
                <a:gd name="T39" fmla="*/ 0 h 243"/>
                <a:gd name="T40" fmla="*/ 0 w 110"/>
                <a:gd name="T41" fmla="*/ 0 h 243"/>
                <a:gd name="T42" fmla="*/ 0 w 110"/>
                <a:gd name="T43" fmla="*/ 0 h 243"/>
                <a:gd name="T44" fmla="*/ 0 w 110"/>
                <a:gd name="T45" fmla="*/ 0 h 243"/>
                <a:gd name="T46" fmla="*/ 0 w 110"/>
                <a:gd name="T47" fmla="*/ 0 h 243"/>
                <a:gd name="T48" fmla="*/ 0 w 110"/>
                <a:gd name="T49" fmla="*/ 0 h 243"/>
                <a:gd name="T50" fmla="*/ 0 w 110"/>
                <a:gd name="T51" fmla="*/ 0 h 24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0"/>
                <a:gd name="T79" fmla="*/ 0 h 243"/>
                <a:gd name="T80" fmla="*/ 110 w 110"/>
                <a:gd name="T81" fmla="*/ 243 h 24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0" h="243">
                  <a:moveTo>
                    <a:pt x="105" y="241"/>
                  </a:moveTo>
                  <a:lnTo>
                    <a:pt x="105" y="239"/>
                  </a:lnTo>
                  <a:lnTo>
                    <a:pt x="109" y="211"/>
                  </a:lnTo>
                  <a:lnTo>
                    <a:pt x="110" y="178"/>
                  </a:lnTo>
                  <a:lnTo>
                    <a:pt x="105" y="146"/>
                  </a:lnTo>
                  <a:lnTo>
                    <a:pt x="97" y="113"/>
                  </a:lnTo>
                  <a:lnTo>
                    <a:pt x="83" y="81"/>
                  </a:lnTo>
                  <a:lnTo>
                    <a:pt x="65" y="49"/>
                  </a:lnTo>
                  <a:lnTo>
                    <a:pt x="37" y="22"/>
                  </a:lnTo>
                  <a:lnTo>
                    <a:pt x="3" y="0"/>
                  </a:lnTo>
                  <a:lnTo>
                    <a:pt x="0" y="7"/>
                  </a:lnTo>
                  <a:lnTo>
                    <a:pt x="33" y="29"/>
                  </a:lnTo>
                  <a:lnTo>
                    <a:pt x="58" y="54"/>
                  </a:lnTo>
                  <a:lnTo>
                    <a:pt x="76" y="83"/>
                  </a:lnTo>
                  <a:lnTo>
                    <a:pt x="90" y="115"/>
                  </a:lnTo>
                  <a:lnTo>
                    <a:pt x="98" y="146"/>
                  </a:lnTo>
                  <a:lnTo>
                    <a:pt x="103" y="178"/>
                  </a:lnTo>
                  <a:lnTo>
                    <a:pt x="102" y="211"/>
                  </a:lnTo>
                  <a:lnTo>
                    <a:pt x="98" y="239"/>
                  </a:lnTo>
                  <a:lnTo>
                    <a:pt x="98" y="238"/>
                  </a:lnTo>
                  <a:lnTo>
                    <a:pt x="98" y="239"/>
                  </a:lnTo>
                  <a:lnTo>
                    <a:pt x="99" y="242"/>
                  </a:lnTo>
                  <a:lnTo>
                    <a:pt x="102" y="243"/>
                  </a:lnTo>
                  <a:lnTo>
                    <a:pt x="104" y="242"/>
                  </a:lnTo>
                  <a:lnTo>
                    <a:pt x="105" y="239"/>
                  </a:lnTo>
                  <a:lnTo>
                    <a:pt x="105" y="24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560" name="Freeform 241"/>
            <p:cNvSpPr>
              <a:spLocks/>
            </p:cNvSpPr>
            <p:nvPr/>
          </p:nvSpPr>
          <p:spPr bwMode="auto">
            <a:xfrm>
              <a:off x="1851" y="3670"/>
              <a:ext cx="29" cy="15"/>
            </a:xfrm>
            <a:custGeom>
              <a:avLst/>
              <a:gdLst>
                <a:gd name="T0" fmla="*/ 1 w 57"/>
                <a:gd name="T1" fmla="*/ 1 h 29"/>
                <a:gd name="T2" fmla="*/ 1 w 57"/>
                <a:gd name="T3" fmla="*/ 1 h 29"/>
                <a:gd name="T4" fmla="*/ 1 w 57"/>
                <a:gd name="T5" fmla="*/ 1 h 29"/>
                <a:gd name="T6" fmla="*/ 1 w 57"/>
                <a:gd name="T7" fmla="*/ 1 h 29"/>
                <a:gd name="T8" fmla="*/ 1 w 57"/>
                <a:gd name="T9" fmla="*/ 1 h 29"/>
                <a:gd name="T10" fmla="*/ 1 w 57"/>
                <a:gd name="T11" fmla="*/ 1 h 29"/>
                <a:gd name="T12" fmla="*/ 1 w 57"/>
                <a:gd name="T13" fmla="*/ 1 h 29"/>
                <a:gd name="T14" fmla="*/ 1 w 57"/>
                <a:gd name="T15" fmla="*/ 1 h 29"/>
                <a:gd name="T16" fmla="*/ 1 w 57"/>
                <a:gd name="T17" fmla="*/ 1 h 29"/>
                <a:gd name="T18" fmla="*/ 1 w 57"/>
                <a:gd name="T19" fmla="*/ 1 h 29"/>
                <a:gd name="T20" fmla="*/ 1 w 57"/>
                <a:gd name="T21" fmla="*/ 0 h 29"/>
                <a:gd name="T22" fmla="*/ 1 w 57"/>
                <a:gd name="T23" fmla="*/ 1 h 29"/>
                <a:gd name="T24" fmla="*/ 1 w 57"/>
                <a:gd name="T25" fmla="*/ 1 h 29"/>
                <a:gd name="T26" fmla="*/ 1 w 57"/>
                <a:gd name="T27" fmla="*/ 1 h 29"/>
                <a:gd name="T28" fmla="*/ 1 w 57"/>
                <a:gd name="T29" fmla="*/ 1 h 29"/>
                <a:gd name="T30" fmla="*/ 1 w 57"/>
                <a:gd name="T31" fmla="*/ 1 h 29"/>
                <a:gd name="T32" fmla="*/ 1 w 57"/>
                <a:gd name="T33" fmla="*/ 1 h 29"/>
                <a:gd name="T34" fmla="*/ 1 w 57"/>
                <a:gd name="T35" fmla="*/ 1 h 29"/>
                <a:gd name="T36" fmla="*/ 1 w 57"/>
                <a:gd name="T37" fmla="*/ 1 h 29"/>
                <a:gd name="T38" fmla="*/ 1 w 57"/>
                <a:gd name="T39" fmla="*/ 1 h 29"/>
                <a:gd name="T40" fmla="*/ 1 w 57"/>
                <a:gd name="T41" fmla="*/ 1 h 29"/>
                <a:gd name="T42" fmla="*/ 1 w 57"/>
                <a:gd name="T43" fmla="*/ 1 h 29"/>
                <a:gd name="T44" fmla="*/ 0 w 57"/>
                <a:gd name="T45" fmla="*/ 1 h 29"/>
                <a:gd name="T46" fmla="*/ 0 w 57"/>
                <a:gd name="T47" fmla="*/ 1 h 29"/>
                <a:gd name="T48" fmla="*/ 1 w 57"/>
                <a:gd name="T49" fmla="*/ 1 h 29"/>
                <a:gd name="T50" fmla="*/ 1 w 57"/>
                <a:gd name="T51" fmla="*/ 1 h 2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7"/>
                <a:gd name="T79" fmla="*/ 0 h 29"/>
                <a:gd name="T80" fmla="*/ 57 w 57"/>
                <a:gd name="T81" fmla="*/ 29 h 2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7" h="29">
                  <a:moveTo>
                    <a:pt x="2" y="18"/>
                  </a:moveTo>
                  <a:lnTo>
                    <a:pt x="2" y="25"/>
                  </a:lnTo>
                  <a:lnTo>
                    <a:pt x="13" y="27"/>
                  </a:lnTo>
                  <a:lnTo>
                    <a:pt x="24" y="29"/>
                  </a:lnTo>
                  <a:lnTo>
                    <a:pt x="32" y="27"/>
                  </a:lnTo>
                  <a:lnTo>
                    <a:pt x="39" y="23"/>
                  </a:lnTo>
                  <a:lnTo>
                    <a:pt x="46" y="20"/>
                  </a:lnTo>
                  <a:lnTo>
                    <a:pt x="51" y="14"/>
                  </a:lnTo>
                  <a:lnTo>
                    <a:pt x="55" y="8"/>
                  </a:lnTo>
                  <a:lnTo>
                    <a:pt x="57" y="3"/>
                  </a:lnTo>
                  <a:lnTo>
                    <a:pt x="50" y="0"/>
                  </a:lnTo>
                  <a:lnTo>
                    <a:pt x="48" y="6"/>
                  </a:lnTo>
                  <a:lnTo>
                    <a:pt x="44" y="10"/>
                  </a:lnTo>
                  <a:lnTo>
                    <a:pt x="41" y="13"/>
                  </a:lnTo>
                  <a:lnTo>
                    <a:pt x="36" y="16"/>
                  </a:lnTo>
                  <a:lnTo>
                    <a:pt x="30" y="20"/>
                  </a:lnTo>
                  <a:lnTo>
                    <a:pt x="24" y="20"/>
                  </a:lnTo>
                  <a:lnTo>
                    <a:pt x="13" y="20"/>
                  </a:lnTo>
                  <a:lnTo>
                    <a:pt x="4" y="18"/>
                  </a:lnTo>
                  <a:lnTo>
                    <a:pt x="4" y="25"/>
                  </a:lnTo>
                  <a:lnTo>
                    <a:pt x="4" y="18"/>
                  </a:lnTo>
                  <a:lnTo>
                    <a:pt x="1" y="18"/>
                  </a:lnTo>
                  <a:lnTo>
                    <a:pt x="0" y="20"/>
                  </a:lnTo>
                  <a:lnTo>
                    <a:pt x="0" y="22"/>
                  </a:lnTo>
                  <a:lnTo>
                    <a:pt x="2" y="25"/>
                  </a:lnTo>
                  <a:lnTo>
                    <a:pt x="2" y="1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561" name="Freeform 242"/>
            <p:cNvSpPr>
              <a:spLocks/>
            </p:cNvSpPr>
            <p:nvPr/>
          </p:nvSpPr>
          <p:spPr bwMode="auto">
            <a:xfrm>
              <a:off x="1852" y="3675"/>
              <a:ext cx="11" cy="7"/>
            </a:xfrm>
            <a:custGeom>
              <a:avLst/>
              <a:gdLst>
                <a:gd name="T0" fmla="*/ 1 w 22"/>
                <a:gd name="T1" fmla="*/ 0 h 15"/>
                <a:gd name="T2" fmla="*/ 1 w 22"/>
                <a:gd name="T3" fmla="*/ 0 h 15"/>
                <a:gd name="T4" fmla="*/ 1 w 22"/>
                <a:gd name="T5" fmla="*/ 0 h 15"/>
                <a:gd name="T6" fmla="*/ 1 w 22"/>
                <a:gd name="T7" fmla="*/ 0 h 15"/>
                <a:gd name="T8" fmla="*/ 1 w 22"/>
                <a:gd name="T9" fmla="*/ 0 h 15"/>
                <a:gd name="T10" fmla="*/ 0 w 22"/>
                <a:gd name="T11" fmla="*/ 0 h 15"/>
                <a:gd name="T12" fmla="*/ 1 w 22"/>
                <a:gd name="T13" fmla="*/ 0 h 15"/>
                <a:gd name="T14" fmla="*/ 1 w 22"/>
                <a:gd name="T15" fmla="*/ 0 h 15"/>
                <a:gd name="T16" fmla="*/ 1 w 22"/>
                <a:gd name="T17" fmla="*/ 0 h 15"/>
                <a:gd name="T18" fmla="*/ 1 w 22"/>
                <a:gd name="T19" fmla="*/ 0 h 15"/>
                <a:gd name="T20" fmla="*/ 1 w 22"/>
                <a:gd name="T21" fmla="*/ 0 h 15"/>
                <a:gd name="T22" fmla="*/ 1 w 22"/>
                <a:gd name="T23" fmla="*/ 0 h 15"/>
                <a:gd name="T24" fmla="*/ 1 w 22"/>
                <a:gd name="T25" fmla="*/ 0 h 15"/>
                <a:gd name="T26" fmla="*/ 1 w 22"/>
                <a:gd name="T27" fmla="*/ 0 h 15"/>
                <a:gd name="T28" fmla="*/ 1 w 22"/>
                <a:gd name="T29" fmla="*/ 0 h 15"/>
                <a:gd name="T30" fmla="*/ 1 w 22"/>
                <a:gd name="T31" fmla="*/ 0 h 15"/>
                <a:gd name="T32" fmla="*/ 1 w 22"/>
                <a:gd name="T33" fmla="*/ 0 h 15"/>
                <a:gd name="T34" fmla="*/ 1 w 22"/>
                <a:gd name="T35" fmla="*/ 0 h 1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
                <a:gd name="T55" fmla="*/ 0 h 15"/>
                <a:gd name="T56" fmla="*/ 22 w 22"/>
                <a:gd name="T57" fmla="*/ 15 h 1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 h="15">
                  <a:moveTo>
                    <a:pt x="21" y="1"/>
                  </a:moveTo>
                  <a:lnTo>
                    <a:pt x="17" y="0"/>
                  </a:lnTo>
                  <a:lnTo>
                    <a:pt x="15" y="1"/>
                  </a:lnTo>
                  <a:lnTo>
                    <a:pt x="13" y="2"/>
                  </a:lnTo>
                  <a:lnTo>
                    <a:pt x="8" y="4"/>
                  </a:lnTo>
                  <a:lnTo>
                    <a:pt x="0" y="8"/>
                  </a:lnTo>
                  <a:lnTo>
                    <a:pt x="2" y="15"/>
                  </a:lnTo>
                  <a:lnTo>
                    <a:pt x="10" y="11"/>
                  </a:lnTo>
                  <a:lnTo>
                    <a:pt x="15" y="9"/>
                  </a:lnTo>
                  <a:lnTo>
                    <a:pt x="17" y="8"/>
                  </a:lnTo>
                  <a:lnTo>
                    <a:pt x="19" y="6"/>
                  </a:lnTo>
                  <a:lnTo>
                    <a:pt x="16" y="5"/>
                  </a:lnTo>
                  <a:lnTo>
                    <a:pt x="19" y="6"/>
                  </a:lnTo>
                  <a:lnTo>
                    <a:pt x="22" y="4"/>
                  </a:lnTo>
                  <a:lnTo>
                    <a:pt x="22" y="2"/>
                  </a:lnTo>
                  <a:lnTo>
                    <a:pt x="21" y="0"/>
                  </a:lnTo>
                  <a:lnTo>
                    <a:pt x="17" y="0"/>
                  </a:lnTo>
                  <a:lnTo>
                    <a:pt x="21" y="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562" name="Freeform 243"/>
            <p:cNvSpPr>
              <a:spLocks/>
            </p:cNvSpPr>
            <p:nvPr/>
          </p:nvSpPr>
          <p:spPr bwMode="auto">
            <a:xfrm>
              <a:off x="1860" y="3672"/>
              <a:ext cx="11" cy="7"/>
            </a:xfrm>
            <a:custGeom>
              <a:avLst/>
              <a:gdLst>
                <a:gd name="T0" fmla="*/ 1 w 21"/>
                <a:gd name="T1" fmla="*/ 1 h 13"/>
                <a:gd name="T2" fmla="*/ 1 w 21"/>
                <a:gd name="T3" fmla="*/ 1 h 13"/>
                <a:gd name="T4" fmla="*/ 1 w 21"/>
                <a:gd name="T5" fmla="*/ 1 h 13"/>
                <a:gd name="T6" fmla="*/ 1 w 21"/>
                <a:gd name="T7" fmla="*/ 1 h 13"/>
                <a:gd name="T8" fmla="*/ 1 w 21"/>
                <a:gd name="T9" fmla="*/ 1 h 13"/>
                <a:gd name="T10" fmla="*/ 1 w 21"/>
                <a:gd name="T11" fmla="*/ 1 h 13"/>
                <a:gd name="T12" fmla="*/ 0 w 21"/>
                <a:gd name="T13" fmla="*/ 1 h 13"/>
                <a:gd name="T14" fmla="*/ 1 w 21"/>
                <a:gd name="T15" fmla="*/ 1 h 13"/>
                <a:gd name="T16" fmla="*/ 1 w 21"/>
                <a:gd name="T17" fmla="*/ 1 h 13"/>
                <a:gd name="T18" fmla="*/ 1 w 21"/>
                <a:gd name="T19" fmla="*/ 1 h 13"/>
                <a:gd name="T20" fmla="*/ 1 w 21"/>
                <a:gd name="T21" fmla="*/ 1 h 13"/>
                <a:gd name="T22" fmla="*/ 1 w 21"/>
                <a:gd name="T23" fmla="*/ 1 h 13"/>
                <a:gd name="T24" fmla="*/ 1 w 21"/>
                <a:gd name="T25" fmla="*/ 1 h 13"/>
                <a:gd name="T26" fmla="*/ 1 w 21"/>
                <a:gd name="T27" fmla="*/ 1 h 13"/>
                <a:gd name="T28" fmla="*/ 1 w 21"/>
                <a:gd name="T29" fmla="*/ 0 h 13"/>
                <a:gd name="T30" fmla="*/ 1 w 21"/>
                <a:gd name="T31" fmla="*/ 0 h 13"/>
                <a:gd name="T32" fmla="*/ 1 w 21"/>
                <a:gd name="T33" fmla="*/ 1 h 13"/>
                <a:gd name="T34" fmla="*/ 1 w 21"/>
                <a:gd name="T35" fmla="*/ 1 h 1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
                <a:gd name="T55" fmla="*/ 0 h 13"/>
                <a:gd name="T56" fmla="*/ 21 w 21"/>
                <a:gd name="T57" fmla="*/ 13 h 1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 h="13">
                  <a:moveTo>
                    <a:pt x="14" y="3"/>
                  </a:moveTo>
                  <a:lnTo>
                    <a:pt x="14" y="2"/>
                  </a:lnTo>
                  <a:lnTo>
                    <a:pt x="12" y="5"/>
                  </a:lnTo>
                  <a:lnTo>
                    <a:pt x="9" y="6"/>
                  </a:lnTo>
                  <a:lnTo>
                    <a:pt x="5" y="6"/>
                  </a:lnTo>
                  <a:lnTo>
                    <a:pt x="0" y="10"/>
                  </a:lnTo>
                  <a:lnTo>
                    <a:pt x="5" y="13"/>
                  </a:lnTo>
                  <a:lnTo>
                    <a:pt x="9" y="13"/>
                  </a:lnTo>
                  <a:lnTo>
                    <a:pt x="16" y="11"/>
                  </a:lnTo>
                  <a:lnTo>
                    <a:pt x="21" y="5"/>
                  </a:lnTo>
                  <a:lnTo>
                    <a:pt x="21" y="3"/>
                  </a:lnTo>
                  <a:lnTo>
                    <a:pt x="21" y="5"/>
                  </a:lnTo>
                  <a:lnTo>
                    <a:pt x="21" y="1"/>
                  </a:lnTo>
                  <a:lnTo>
                    <a:pt x="18" y="0"/>
                  </a:lnTo>
                  <a:lnTo>
                    <a:pt x="16" y="0"/>
                  </a:lnTo>
                  <a:lnTo>
                    <a:pt x="14" y="2"/>
                  </a:lnTo>
                  <a:lnTo>
                    <a:pt x="14"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563" name="Freeform 244"/>
            <p:cNvSpPr>
              <a:spLocks/>
            </p:cNvSpPr>
            <p:nvPr/>
          </p:nvSpPr>
          <p:spPr bwMode="auto">
            <a:xfrm>
              <a:off x="1816" y="3556"/>
              <a:ext cx="57" cy="118"/>
            </a:xfrm>
            <a:custGeom>
              <a:avLst/>
              <a:gdLst>
                <a:gd name="T0" fmla="*/ 1 w 114"/>
                <a:gd name="T1" fmla="*/ 0 h 237"/>
                <a:gd name="T2" fmla="*/ 1 w 114"/>
                <a:gd name="T3" fmla="*/ 0 h 237"/>
                <a:gd name="T4" fmla="*/ 1 w 114"/>
                <a:gd name="T5" fmla="*/ 0 h 237"/>
                <a:gd name="T6" fmla="*/ 1 w 114"/>
                <a:gd name="T7" fmla="*/ 0 h 237"/>
                <a:gd name="T8" fmla="*/ 1 w 114"/>
                <a:gd name="T9" fmla="*/ 0 h 237"/>
                <a:gd name="T10" fmla="*/ 1 w 114"/>
                <a:gd name="T11" fmla="*/ 0 h 237"/>
                <a:gd name="T12" fmla="*/ 1 w 114"/>
                <a:gd name="T13" fmla="*/ 0 h 237"/>
                <a:gd name="T14" fmla="*/ 1 w 114"/>
                <a:gd name="T15" fmla="*/ 0 h 237"/>
                <a:gd name="T16" fmla="*/ 1 w 114"/>
                <a:gd name="T17" fmla="*/ 0 h 237"/>
                <a:gd name="T18" fmla="*/ 1 w 114"/>
                <a:gd name="T19" fmla="*/ 0 h 237"/>
                <a:gd name="T20" fmla="*/ 1 w 114"/>
                <a:gd name="T21" fmla="*/ 0 h 237"/>
                <a:gd name="T22" fmla="*/ 1 w 114"/>
                <a:gd name="T23" fmla="*/ 0 h 237"/>
                <a:gd name="T24" fmla="*/ 1 w 114"/>
                <a:gd name="T25" fmla="*/ 0 h 237"/>
                <a:gd name="T26" fmla="*/ 1 w 114"/>
                <a:gd name="T27" fmla="*/ 0 h 237"/>
                <a:gd name="T28" fmla="*/ 1 w 114"/>
                <a:gd name="T29" fmla="*/ 0 h 237"/>
                <a:gd name="T30" fmla="*/ 1 w 114"/>
                <a:gd name="T31" fmla="*/ 0 h 237"/>
                <a:gd name="T32" fmla="*/ 1 w 114"/>
                <a:gd name="T33" fmla="*/ 0 h 237"/>
                <a:gd name="T34" fmla="*/ 1 w 114"/>
                <a:gd name="T35" fmla="*/ 0 h 237"/>
                <a:gd name="T36" fmla="*/ 1 w 114"/>
                <a:gd name="T37" fmla="*/ 0 h 237"/>
                <a:gd name="T38" fmla="*/ 1 w 114"/>
                <a:gd name="T39" fmla="*/ 0 h 237"/>
                <a:gd name="T40" fmla="*/ 1 w 114"/>
                <a:gd name="T41" fmla="*/ 0 h 237"/>
                <a:gd name="T42" fmla="*/ 1 w 114"/>
                <a:gd name="T43" fmla="*/ 0 h 237"/>
                <a:gd name="T44" fmla="*/ 0 w 114"/>
                <a:gd name="T45" fmla="*/ 0 h 237"/>
                <a:gd name="T46" fmla="*/ 0 w 114"/>
                <a:gd name="T47" fmla="*/ 0 h 237"/>
                <a:gd name="T48" fmla="*/ 1 w 114"/>
                <a:gd name="T49" fmla="*/ 0 h 237"/>
                <a:gd name="T50" fmla="*/ 1 w 114"/>
                <a:gd name="T51" fmla="*/ 0 h 23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4"/>
                <a:gd name="T79" fmla="*/ 0 h 237"/>
                <a:gd name="T80" fmla="*/ 114 w 114"/>
                <a:gd name="T81" fmla="*/ 237 h 23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4" h="237">
                  <a:moveTo>
                    <a:pt x="2" y="0"/>
                  </a:moveTo>
                  <a:lnTo>
                    <a:pt x="2" y="7"/>
                  </a:lnTo>
                  <a:lnTo>
                    <a:pt x="35" y="30"/>
                  </a:lnTo>
                  <a:lnTo>
                    <a:pt x="61" y="54"/>
                  </a:lnTo>
                  <a:lnTo>
                    <a:pt x="81" y="82"/>
                  </a:lnTo>
                  <a:lnTo>
                    <a:pt x="95" y="110"/>
                  </a:lnTo>
                  <a:lnTo>
                    <a:pt x="103" y="140"/>
                  </a:lnTo>
                  <a:lnTo>
                    <a:pt x="107" y="171"/>
                  </a:lnTo>
                  <a:lnTo>
                    <a:pt x="107" y="204"/>
                  </a:lnTo>
                  <a:lnTo>
                    <a:pt x="104" y="237"/>
                  </a:lnTo>
                  <a:lnTo>
                    <a:pt x="111" y="237"/>
                  </a:lnTo>
                  <a:lnTo>
                    <a:pt x="114" y="204"/>
                  </a:lnTo>
                  <a:lnTo>
                    <a:pt x="114" y="171"/>
                  </a:lnTo>
                  <a:lnTo>
                    <a:pt x="110" y="140"/>
                  </a:lnTo>
                  <a:lnTo>
                    <a:pt x="102" y="107"/>
                  </a:lnTo>
                  <a:lnTo>
                    <a:pt x="88" y="77"/>
                  </a:lnTo>
                  <a:lnTo>
                    <a:pt x="66" y="50"/>
                  </a:lnTo>
                  <a:lnTo>
                    <a:pt x="39" y="23"/>
                  </a:lnTo>
                  <a:lnTo>
                    <a:pt x="5" y="0"/>
                  </a:lnTo>
                  <a:lnTo>
                    <a:pt x="5" y="7"/>
                  </a:lnTo>
                  <a:lnTo>
                    <a:pt x="5" y="0"/>
                  </a:lnTo>
                  <a:lnTo>
                    <a:pt x="1" y="0"/>
                  </a:lnTo>
                  <a:lnTo>
                    <a:pt x="0" y="2"/>
                  </a:lnTo>
                  <a:lnTo>
                    <a:pt x="0" y="5"/>
                  </a:lnTo>
                  <a:lnTo>
                    <a:pt x="2" y="7"/>
                  </a:lnTo>
                  <a:lnTo>
                    <a:pt x="2"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564" name="Freeform 245"/>
            <p:cNvSpPr>
              <a:spLocks/>
            </p:cNvSpPr>
            <p:nvPr/>
          </p:nvSpPr>
          <p:spPr bwMode="auto">
            <a:xfrm>
              <a:off x="1816" y="3556"/>
              <a:ext cx="2" cy="3"/>
            </a:xfrm>
            <a:custGeom>
              <a:avLst/>
              <a:gdLst>
                <a:gd name="T0" fmla="*/ 0 w 5"/>
                <a:gd name="T1" fmla="*/ 0 h 7"/>
                <a:gd name="T2" fmla="*/ 0 w 5"/>
                <a:gd name="T3" fmla="*/ 0 h 7"/>
                <a:gd name="T4" fmla="*/ 0 w 5"/>
                <a:gd name="T5" fmla="*/ 0 h 7"/>
                <a:gd name="T6" fmla="*/ 0 w 5"/>
                <a:gd name="T7" fmla="*/ 0 h 7"/>
                <a:gd name="T8" fmla="*/ 0 w 5"/>
                <a:gd name="T9" fmla="*/ 0 h 7"/>
                <a:gd name="T10" fmla="*/ 0 w 5"/>
                <a:gd name="T11" fmla="*/ 0 h 7"/>
                <a:gd name="T12" fmla="*/ 0 w 5"/>
                <a:gd name="T13" fmla="*/ 0 h 7"/>
                <a:gd name="T14" fmla="*/ 0 w 5"/>
                <a:gd name="T15" fmla="*/ 0 h 7"/>
                <a:gd name="T16" fmla="*/ 0 w 5"/>
                <a:gd name="T17" fmla="*/ 0 h 7"/>
                <a:gd name="T18" fmla="*/ 0 w 5"/>
                <a:gd name="T19" fmla="*/ 0 h 7"/>
                <a:gd name="T20" fmla="*/ 0 w 5"/>
                <a:gd name="T21" fmla="*/ 0 h 7"/>
                <a:gd name="T22" fmla="*/ 0 w 5"/>
                <a:gd name="T23" fmla="*/ 0 h 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
                <a:gd name="T37" fmla="*/ 0 h 7"/>
                <a:gd name="T38" fmla="*/ 5 w 5"/>
                <a:gd name="T39" fmla="*/ 7 h 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 h="7">
                  <a:moveTo>
                    <a:pt x="2" y="0"/>
                  </a:moveTo>
                  <a:lnTo>
                    <a:pt x="4" y="4"/>
                  </a:lnTo>
                  <a:lnTo>
                    <a:pt x="5" y="7"/>
                  </a:lnTo>
                  <a:lnTo>
                    <a:pt x="5" y="0"/>
                  </a:lnTo>
                  <a:lnTo>
                    <a:pt x="1" y="0"/>
                  </a:lnTo>
                  <a:lnTo>
                    <a:pt x="0" y="2"/>
                  </a:lnTo>
                  <a:lnTo>
                    <a:pt x="0" y="5"/>
                  </a:lnTo>
                  <a:lnTo>
                    <a:pt x="2" y="7"/>
                  </a:lnTo>
                  <a:lnTo>
                    <a:pt x="2"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565" name="Freeform 246"/>
            <p:cNvSpPr>
              <a:spLocks/>
            </p:cNvSpPr>
            <p:nvPr/>
          </p:nvSpPr>
          <p:spPr bwMode="auto">
            <a:xfrm>
              <a:off x="1894" y="3510"/>
              <a:ext cx="93" cy="118"/>
            </a:xfrm>
            <a:custGeom>
              <a:avLst/>
              <a:gdLst>
                <a:gd name="T0" fmla="*/ 1 w 185"/>
                <a:gd name="T1" fmla="*/ 1 h 235"/>
                <a:gd name="T2" fmla="*/ 1 w 185"/>
                <a:gd name="T3" fmla="*/ 1 h 235"/>
                <a:gd name="T4" fmla="*/ 1 w 185"/>
                <a:gd name="T5" fmla="*/ 1 h 235"/>
                <a:gd name="T6" fmla="*/ 1 w 185"/>
                <a:gd name="T7" fmla="*/ 1 h 235"/>
                <a:gd name="T8" fmla="*/ 1 w 185"/>
                <a:gd name="T9" fmla="*/ 1 h 235"/>
                <a:gd name="T10" fmla="*/ 1 w 185"/>
                <a:gd name="T11" fmla="*/ 1 h 235"/>
                <a:gd name="T12" fmla="*/ 1 w 185"/>
                <a:gd name="T13" fmla="*/ 1 h 235"/>
                <a:gd name="T14" fmla="*/ 1 w 185"/>
                <a:gd name="T15" fmla="*/ 1 h 235"/>
                <a:gd name="T16" fmla="*/ 1 w 185"/>
                <a:gd name="T17" fmla="*/ 1 h 235"/>
                <a:gd name="T18" fmla="*/ 1 w 185"/>
                <a:gd name="T19" fmla="*/ 1 h 235"/>
                <a:gd name="T20" fmla="*/ 1 w 185"/>
                <a:gd name="T21" fmla="*/ 0 h 235"/>
                <a:gd name="T22" fmla="*/ 1 w 185"/>
                <a:gd name="T23" fmla="*/ 1 h 235"/>
                <a:gd name="T24" fmla="*/ 1 w 185"/>
                <a:gd name="T25" fmla="*/ 1 h 235"/>
                <a:gd name="T26" fmla="*/ 1 w 185"/>
                <a:gd name="T27" fmla="*/ 1 h 235"/>
                <a:gd name="T28" fmla="*/ 1 w 185"/>
                <a:gd name="T29" fmla="*/ 1 h 235"/>
                <a:gd name="T30" fmla="*/ 1 w 185"/>
                <a:gd name="T31" fmla="*/ 1 h 235"/>
                <a:gd name="T32" fmla="*/ 1 w 185"/>
                <a:gd name="T33" fmla="*/ 1 h 235"/>
                <a:gd name="T34" fmla="*/ 1 w 185"/>
                <a:gd name="T35" fmla="*/ 1 h 235"/>
                <a:gd name="T36" fmla="*/ 1 w 185"/>
                <a:gd name="T37" fmla="*/ 1 h 235"/>
                <a:gd name="T38" fmla="*/ 1 w 185"/>
                <a:gd name="T39" fmla="*/ 1 h 235"/>
                <a:gd name="T40" fmla="*/ 1 w 185"/>
                <a:gd name="T41" fmla="*/ 1 h 235"/>
                <a:gd name="T42" fmla="*/ 1 w 185"/>
                <a:gd name="T43" fmla="*/ 1 h 235"/>
                <a:gd name="T44" fmla="*/ 1 w 185"/>
                <a:gd name="T45" fmla="*/ 1 h 235"/>
                <a:gd name="T46" fmla="*/ 1 w 185"/>
                <a:gd name="T47" fmla="*/ 1 h 235"/>
                <a:gd name="T48" fmla="*/ 1 w 185"/>
                <a:gd name="T49" fmla="*/ 1 h 235"/>
                <a:gd name="T50" fmla="*/ 1 w 185"/>
                <a:gd name="T51" fmla="*/ 1 h 235"/>
                <a:gd name="T52" fmla="*/ 1 w 185"/>
                <a:gd name="T53" fmla="*/ 1 h 235"/>
                <a:gd name="T54" fmla="*/ 1 w 185"/>
                <a:gd name="T55" fmla="*/ 1 h 235"/>
                <a:gd name="T56" fmla="*/ 1 w 185"/>
                <a:gd name="T57" fmla="*/ 1 h 235"/>
                <a:gd name="T58" fmla="*/ 1 w 185"/>
                <a:gd name="T59" fmla="*/ 1 h 235"/>
                <a:gd name="T60" fmla="*/ 1 w 185"/>
                <a:gd name="T61" fmla="*/ 1 h 235"/>
                <a:gd name="T62" fmla="*/ 1 w 185"/>
                <a:gd name="T63" fmla="*/ 1 h 235"/>
                <a:gd name="T64" fmla="*/ 0 w 185"/>
                <a:gd name="T65" fmla="*/ 1 h 23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5"/>
                <a:gd name="T100" fmla="*/ 0 h 235"/>
                <a:gd name="T101" fmla="*/ 185 w 185"/>
                <a:gd name="T102" fmla="*/ 235 h 23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5" h="235">
                  <a:moveTo>
                    <a:pt x="0" y="47"/>
                  </a:moveTo>
                  <a:lnTo>
                    <a:pt x="2" y="39"/>
                  </a:lnTo>
                  <a:lnTo>
                    <a:pt x="5" y="32"/>
                  </a:lnTo>
                  <a:lnTo>
                    <a:pt x="7" y="29"/>
                  </a:lnTo>
                  <a:lnTo>
                    <a:pt x="9" y="26"/>
                  </a:lnTo>
                  <a:lnTo>
                    <a:pt x="10" y="27"/>
                  </a:lnTo>
                  <a:lnTo>
                    <a:pt x="18" y="24"/>
                  </a:lnTo>
                  <a:lnTo>
                    <a:pt x="25" y="21"/>
                  </a:lnTo>
                  <a:lnTo>
                    <a:pt x="32" y="19"/>
                  </a:lnTo>
                  <a:lnTo>
                    <a:pt x="38" y="17"/>
                  </a:lnTo>
                  <a:lnTo>
                    <a:pt x="44" y="16"/>
                  </a:lnTo>
                  <a:lnTo>
                    <a:pt x="50" y="15"/>
                  </a:lnTo>
                  <a:lnTo>
                    <a:pt x="54" y="15"/>
                  </a:lnTo>
                  <a:lnTo>
                    <a:pt x="58" y="15"/>
                  </a:lnTo>
                  <a:lnTo>
                    <a:pt x="64" y="14"/>
                  </a:lnTo>
                  <a:lnTo>
                    <a:pt x="74" y="12"/>
                  </a:lnTo>
                  <a:lnTo>
                    <a:pt x="84" y="9"/>
                  </a:lnTo>
                  <a:lnTo>
                    <a:pt x="96" y="6"/>
                  </a:lnTo>
                  <a:lnTo>
                    <a:pt x="106" y="4"/>
                  </a:lnTo>
                  <a:lnTo>
                    <a:pt x="115" y="2"/>
                  </a:lnTo>
                  <a:lnTo>
                    <a:pt x="123" y="0"/>
                  </a:lnTo>
                  <a:lnTo>
                    <a:pt x="129" y="0"/>
                  </a:lnTo>
                  <a:lnTo>
                    <a:pt x="138" y="2"/>
                  </a:lnTo>
                  <a:lnTo>
                    <a:pt x="147" y="8"/>
                  </a:lnTo>
                  <a:lnTo>
                    <a:pt x="157" y="16"/>
                  </a:lnTo>
                  <a:lnTo>
                    <a:pt x="165" y="27"/>
                  </a:lnTo>
                  <a:lnTo>
                    <a:pt x="173" y="40"/>
                  </a:lnTo>
                  <a:lnTo>
                    <a:pt x="179" y="54"/>
                  </a:lnTo>
                  <a:lnTo>
                    <a:pt x="183" y="70"/>
                  </a:lnTo>
                  <a:lnTo>
                    <a:pt x="185" y="88"/>
                  </a:lnTo>
                  <a:lnTo>
                    <a:pt x="185" y="119"/>
                  </a:lnTo>
                  <a:lnTo>
                    <a:pt x="182" y="143"/>
                  </a:lnTo>
                  <a:lnTo>
                    <a:pt x="177" y="163"/>
                  </a:lnTo>
                  <a:lnTo>
                    <a:pt x="174" y="175"/>
                  </a:lnTo>
                  <a:lnTo>
                    <a:pt x="172" y="187"/>
                  </a:lnTo>
                  <a:lnTo>
                    <a:pt x="168" y="201"/>
                  </a:lnTo>
                  <a:lnTo>
                    <a:pt x="165" y="212"/>
                  </a:lnTo>
                  <a:lnTo>
                    <a:pt x="161" y="220"/>
                  </a:lnTo>
                  <a:lnTo>
                    <a:pt x="159" y="222"/>
                  </a:lnTo>
                  <a:lnTo>
                    <a:pt x="154" y="225"/>
                  </a:lnTo>
                  <a:lnTo>
                    <a:pt x="147" y="227"/>
                  </a:lnTo>
                  <a:lnTo>
                    <a:pt x="139" y="229"/>
                  </a:lnTo>
                  <a:lnTo>
                    <a:pt x="130" y="232"/>
                  </a:lnTo>
                  <a:lnTo>
                    <a:pt x="121" y="234"/>
                  </a:lnTo>
                  <a:lnTo>
                    <a:pt x="113" y="235"/>
                  </a:lnTo>
                  <a:lnTo>
                    <a:pt x="106" y="235"/>
                  </a:lnTo>
                  <a:lnTo>
                    <a:pt x="99" y="235"/>
                  </a:lnTo>
                  <a:lnTo>
                    <a:pt x="92" y="235"/>
                  </a:lnTo>
                  <a:lnTo>
                    <a:pt x="85" y="235"/>
                  </a:lnTo>
                  <a:lnTo>
                    <a:pt x="78" y="235"/>
                  </a:lnTo>
                  <a:lnTo>
                    <a:pt x="71" y="234"/>
                  </a:lnTo>
                  <a:lnTo>
                    <a:pt x="64" y="234"/>
                  </a:lnTo>
                  <a:lnTo>
                    <a:pt x="59" y="233"/>
                  </a:lnTo>
                  <a:lnTo>
                    <a:pt x="54" y="232"/>
                  </a:lnTo>
                  <a:lnTo>
                    <a:pt x="47" y="227"/>
                  </a:lnTo>
                  <a:lnTo>
                    <a:pt x="39" y="218"/>
                  </a:lnTo>
                  <a:lnTo>
                    <a:pt x="32" y="207"/>
                  </a:lnTo>
                  <a:lnTo>
                    <a:pt x="26" y="197"/>
                  </a:lnTo>
                  <a:lnTo>
                    <a:pt x="23" y="178"/>
                  </a:lnTo>
                  <a:lnTo>
                    <a:pt x="20" y="146"/>
                  </a:lnTo>
                  <a:lnTo>
                    <a:pt x="17" y="118"/>
                  </a:lnTo>
                  <a:lnTo>
                    <a:pt x="15" y="100"/>
                  </a:lnTo>
                  <a:lnTo>
                    <a:pt x="13" y="89"/>
                  </a:lnTo>
                  <a:lnTo>
                    <a:pt x="8" y="72"/>
                  </a:lnTo>
                  <a:lnTo>
                    <a:pt x="3" y="57"/>
                  </a:lnTo>
                  <a:lnTo>
                    <a:pt x="0" y="47"/>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566" name="Freeform 247"/>
            <p:cNvSpPr>
              <a:spLocks/>
            </p:cNvSpPr>
            <p:nvPr/>
          </p:nvSpPr>
          <p:spPr bwMode="auto">
            <a:xfrm>
              <a:off x="1893" y="3521"/>
              <a:ext cx="8" cy="13"/>
            </a:xfrm>
            <a:custGeom>
              <a:avLst/>
              <a:gdLst>
                <a:gd name="T0" fmla="*/ 1 w 16"/>
                <a:gd name="T1" fmla="*/ 1 h 25"/>
                <a:gd name="T2" fmla="*/ 1 w 16"/>
                <a:gd name="T3" fmla="*/ 1 h 25"/>
                <a:gd name="T4" fmla="*/ 1 w 16"/>
                <a:gd name="T5" fmla="*/ 1 h 25"/>
                <a:gd name="T6" fmla="*/ 1 w 16"/>
                <a:gd name="T7" fmla="*/ 1 h 25"/>
                <a:gd name="T8" fmla="*/ 1 w 16"/>
                <a:gd name="T9" fmla="*/ 1 h 25"/>
                <a:gd name="T10" fmla="*/ 0 w 16"/>
                <a:gd name="T11" fmla="*/ 1 h 25"/>
                <a:gd name="T12" fmla="*/ 1 w 16"/>
                <a:gd name="T13" fmla="*/ 1 h 25"/>
                <a:gd name="T14" fmla="*/ 1 w 16"/>
                <a:gd name="T15" fmla="*/ 1 h 25"/>
                <a:gd name="T16" fmla="*/ 1 w 16"/>
                <a:gd name="T17" fmla="*/ 1 h 25"/>
                <a:gd name="T18" fmla="*/ 1 w 16"/>
                <a:gd name="T19" fmla="*/ 1 h 25"/>
                <a:gd name="T20" fmla="*/ 1 w 16"/>
                <a:gd name="T21" fmla="*/ 1 h 25"/>
                <a:gd name="T22" fmla="*/ 1 w 16"/>
                <a:gd name="T23" fmla="*/ 1 h 25"/>
                <a:gd name="T24" fmla="*/ 1 w 16"/>
                <a:gd name="T25" fmla="*/ 1 h 25"/>
                <a:gd name="T26" fmla="*/ 1 w 16"/>
                <a:gd name="T27" fmla="*/ 1 h 25"/>
                <a:gd name="T28" fmla="*/ 1 w 16"/>
                <a:gd name="T29" fmla="*/ 1 h 25"/>
                <a:gd name="T30" fmla="*/ 1 w 16"/>
                <a:gd name="T31" fmla="*/ 0 h 25"/>
                <a:gd name="T32" fmla="*/ 1 w 16"/>
                <a:gd name="T33" fmla="*/ 1 h 25"/>
                <a:gd name="T34" fmla="*/ 1 w 16"/>
                <a:gd name="T35" fmla="*/ 1 h 2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6"/>
                <a:gd name="T55" fmla="*/ 0 h 25"/>
                <a:gd name="T56" fmla="*/ 16 w 16"/>
                <a:gd name="T57" fmla="*/ 25 h 2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6" h="25">
                  <a:moveTo>
                    <a:pt x="14" y="1"/>
                  </a:moveTo>
                  <a:lnTo>
                    <a:pt x="10" y="1"/>
                  </a:lnTo>
                  <a:lnTo>
                    <a:pt x="6" y="5"/>
                  </a:lnTo>
                  <a:lnTo>
                    <a:pt x="4" y="9"/>
                  </a:lnTo>
                  <a:lnTo>
                    <a:pt x="2" y="16"/>
                  </a:lnTo>
                  <a:lnTo>
                    <a:pt x="0" y="25"/>
                  </a:lnTo>
                  <a:lnTo>
                    <a:pt x="6" y="25"/>
                  </a:lnTo>
                  <a:lnTo>
                    <a:pt x="9" y="18"/>
                  </a:lnTo>
                  <a:lnTo>
                    <a:pt x="11" y="12"/>
                  </a:lnTo>
                  <a:lnTo>
                    <a:pt x="13" y="9"/>
                  </a:lnTo>
                  <a:lnTo>
                    <a:pt x="14" y="6"/>
                  </a:lnTo>
                  <a:lnTo>
                    <a:pt x="10" y="6"/>
                  </a:lnTo>
                  <a:lnTo>
                    <a:pt x="14" y="6"/>
                  </a:lnTo>
                  <a:lnTo>
                    <a:pt x="16" y="4"/>
                  </a:lnTo>
                  <a:lnTo>
                    <a:pt x="14" y="1"/>
                  </a:lnTo>
                  <a:lnTo>
                    <a:pt x="12" y="0"/>
                  </a:lnTo>
                  <a:lnTo>
                    <a:pt x="10" y="1"/>
                  </a:lnTo>
                  <a:lnTo>
                    <a:pt x="14" y="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567" name="Freeform 248"/>
            <p:cNvSpPr>
              <a:spLocks/>
            </p:cNvSpPr>
            <p:nvPr/>
          </p:nvSpPr>
          <p:spPr bwMode="auto">
            <a:xfrm>
              <a:off x="1898" y="3522"/>
              <a:ext cx="3" cy="3"/>
            </a:xfrm>
            <a:custGeom>
              <a:avLst/>
              <a:gdLst>
                <a:gd name="T0" fmla="*/ 0 w 7"/>
                <a:gd name="T1" fmla="*/ 0 h 7"/>
                <a:gd name="T2" fmla="*/ 0 w 7"/>
                <a:gd name="T3" fmla="*/ 0 h 7"/>
                <a:gd name="T4" fmla="*/ 0 w 7"/>
                <a:gd name="T5" fmla="*/ 0 h 7"/>
                <a:gd name="T6" fmla="*/ 0 w 7"/>
                <a:gd name="T7" fmla="*/ 0 h 7"/>
                <a:gd name="T8" fmla="*/ 0 w 7"/>
                <a:gd name="T9" fmla="*/ 0 h 7"/>
                <a:gd name="T10" fmla="*/ 0 w 7"/>
                <a:gd name="T11" fmla="*/ 0 h 7"/>
                <a:gd name="T12" fmla="*/ 0 w 7"/>
                <a:gd name="T13" fmla="*/ 0 h 7"/>
                <a:gd name="T14" fmla="*/ 0 w 7"/>
                <a:gd name="T15" fmla="*/ 0 h 7"/>
                <a:gd name="T16" fmla="*/ 0 w 7"/>
                <a:gd name="T17" fmla="*/ 0 h 7"/>
                <a:gd name="T18" fmla="*/ 0 w 7"/>
                <a:gd name="T19" fmla="*/ 0 h 7"/>
                <a:gd name="T20" fmla="*/ 0 w 7"/>
                <a:gd name="T21" fmla="*/ 0 h 7"/>
                <a:gd name="T22" fmla="*/ 0 w 7"/>
                <a:gd name="T23" fmla="*/ 0 h 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
                <a:gd name="T37" fmla="*/ 0 h 7"/>
                <a:gd name="T38" fmla="*/ 7 w 7"/>
                <a:gd name="T39" fmla="*/ 7 h 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 h="7">
                  <a:moveTo>
                    <a:pt x="2" y="0"/>
                  </a:moveTo>
                  <a:lnTo>
                    <a:pt x="6" y="1"/>
                  </a:lnTo>
                  <a:lnTo>
                    <a:pt x="4" y="0"/>
                  </a:lnTo>
                  <a:lnTo>
                    <a:pt x="0" y="5"/>
                  </a:lnTo>
                  <a:lnTo>
                    <a:pt x="1" y="6"/>
                  </a:lnTo>
                  <a:lnTo>
                    <a:pt x="4" y="7"/>
                  </a:lnTo>
                  <a:lnTo>
                    <a:pt x="1" y="6"/>
                  </a:lnTo>
                  <a:lnTo>
                    <a:pt x="3" y="6"/>
                  </a:lnTo>
                  <a:lnTo>
                    <a:pt x="6" y="5"/>
                  </a:lnTo>
                  <a:lnTo>
                    <a:pt x="7" y="4"/>
                  </a:lnTo>
                  <a:lnTo>
                    <a:pt x="6" y="1"/>
                  </a:lnTo>
                  <a:lnTo>
                    <a:pt x="2"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568" name="Freeform 249"/>
            <p:cNvSpPr>
              <a:spLocks/>
            </p:cNvSpPr>
            <p:nvPr/>
          </p:nvSpPr>
          <p:spPr bwMode="auto">
            <a:xfrm>
              <a:off x="1899" y="3515"/>
              <a:ext cx="26" cy="10"/>
            </a:xfrm>
            <a:custGeom>
              <a:avLst/>
              <a:gdLst>
                <a:gd name="T0" fmla="*/ 1 w 52"/>
                <a:gd name="T1" fmla="*/ 1 h 19"/>
                <a:gd name="T2" fmla="*/ 1 w 52"/>
                <a:gd name="T3" fmla="*/ 1 h 19"/>
                <a:gd name="T4" fmla="*/ 1 w 52"/>
                <a:gd name="T5" fmla="*/ 0 h 19"/>
                <a:gd name="T6" fmla="*/ 1 w 52"/>
                <a:gd name="T7" fmla="*/ 1 h 19"/>
                <a:gd name="T8" fmla="*/ 1 w 52"/>
                <a:gd name="T9" fmla="*/ 1 h 19"/>
                <a:gd name="T10" fmla="*/ 1 w 52"/>
                <a:gd name="T11" fmla="*/ 1 h 19"/>
                <a:gd name="T12" fmla="*/ 1 w 52"/>
                <a:gd name="T13" fmla="*/ 1 h 19"/>
                <a:gd name="T14" fmla="*/ 1 w 52"/>
                <a:gd name="T15" fmla="*/ 1 h 19"/>
                <a:gd name="T16" fmla="*/ 1 w 52"/>
                <a:gd name="T17" fmla="*/ 1 h 19"/>
                <a:gd name="T18" fmla="*/ 0 w 52"/>
                <a:gd name="T19" fmla="*/ 1 h 19"/>
                <a:gd name="T20" fmla="*/ 1 w 52"/>
                <a:gd name="T21" fmla="*/ 1 h 19"/>
                <a:gd name="T22" fmla="*/ 1 w 52"/>
                <a:gd name="T23" fmla="*/ 1 h 19"/>
                <a:gd name="T24" fmla="*/ 1 w 52"/>
                <a:gd name="T25" fmla="*/ 1 h 19"/>
                <a:gd name="T26" fmla="*/ 1 w 52"/>
                <a:gd name="T27" fmla="*/ 1 h 19"/>
                <a:gd name="T28" fmla="*/ 1 w 52"/>
                <a:gd name="T29" fmla="*/ 1 h 19"/>
                <a:gd name="T30" fmla="*/ 1 w 52"/>
                <a:gd name="T31" fmla="*/ 1 h 19"/>
                <a:gd name="T32" fmla="*/ 1 w 52"/>
                <a:gd name="T33" fmla="*/ 1 h 19"/>
                <a:gd name="T34" fmla="*/ 1 w 52"/>
                <a:gd name="T35" fmla="*/ 1 h 19"/>
                <a:gd name="T36" fmla="*/ 1 w 52"/>
                <a:gd name="T37" fmla="*/ 1 h 19"/>
                <a:gd name="T38" fmla="*/ 1 w 52"/>
                <a:gd name="T39" fmla="*/ 1 h 19"/>
                <a:gd name="T40" fmla="*/ 1 w 52"/>
                <a:gd name="T41" fmla="*/ 1 h 19"/>
                <a:gd name="T42" fmla="*/ 1 w 52"/>
                <a:gd name="T43" fmla="*/ 1 h 19"/>
                <a:gd name="T44" fmla="*/ 1 w 52"/>
                <a:gd name="T45" fmla="*/ 1 h 19"/>
                <a:gd name="T46" fmla="*/ 1 w 52"/>
                <a:gd name="T47" fmla="*/ 1 h 19"/>
                <a:gd name="T48" fmla="*/ 1 w 52"/>
                <a:gd name="T49" fmla="*/ 1 h 1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2"/>
                <a:gd name="T76" fmla="*/ 0 h 19"/>
                <a:gd name="T77" fmla="*/ 52 w 52"/>
                <a:gd name="T78" fmla="*/ 19 h 1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2" h="19">
                  <a:moveTo>
                    <a:pt x="49" y="1"/>
                  </a:moveTo>
                  <a:lnTo>
                    <a:pt x="49" y="1"/>
                  </a:lnTo>
                  <a:lnTo>
                    <a:pt x="45" y="0"/>
                  </a:lnTo>
                  <a:lnTo>
                    <a:pt x="41" y="1"/>
                  </a:lnTo>
                  <a:lnTo>
                    <a:pt x="35" y="2"/>
                  </a:lnTo>
                  <a:lnTo>
                    <a:pt x="29" y="3"/>
                  </a:lnTo>
                  <a:lnTo>
                    <a:pt x="22" y="4"/>
                  </a:lnTo>
                  <a:lnTo>
                    <a:pt x="15" y="6"/>
                  </a:lnTo>
                  <a:lnTo>
                    <a:pt x="8" y="10"/>
                  </a:lnTo>
                  <a:lnTo>
                    <a:pt x="0" y="12"/>
                  </a:lnTo>
                  <a:lnTo>
                    <a:pt x="2" y="19"/>
                  </a:lnTo>
                  <a:lnTo>
                    <a:pt x="11" y="17"/>
                  </a:lnTo>
                  <a:lnTo>
                    <a:pt x="17" y="13"/>
                  </a:lnTo>
                  <a:lnTo>
                    <a:pt x="24" y="11"/>
                  </a:lnTo>
                  <a:lnTo>
                    <a:pt x="29" y="10"/>
                  </a:lnTo>
                  <a:lnTo>
                    <a:pt x="35" y="9"/>
                  </a:lnTo>
                  <a:lnTo>
                    <a:pt x="41" y="8"/>
                  </a:lnTo>
                  <a:lnTo>
                    <a:pt x="45" y="9"/>
                  </a:lnTo>
                  <a:lnTo>
                    <a:pt x="49" y="8"/>
                  </a:lnTo>
                  <a:lnTo>
                    <a:pt x="51" y="6"/>
                  </a:lnTo>
                  <a:lnTo>
                    <a:pt x="52" y="4"/>
                  </a:lnTo>
                  <a:lnTo>
                    <a:pt x="51" y="2"/>
                  </a:lnTo>
                  <a:lnTo>
                    <a:pt x="49" y="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569" name="Freeform 250"/>
            <p:cNvSpPr>
              <a:spLocks/>
            </p:cNvSpPr>
            <p:nvPr/>
          </p:nvSpPr>
          <p:spPr bwMode="auto">
            <a:xfrm>
              <a:off x="1923" y="3508"/>
              <a:ext cx="36" cy="11"/>
            </a:xfrm>
            <a:custGeom>
              <a:avLst/>
              <a:gdLst>
                <a:gd name="T0" fmla="*/ 1 w 71"/>
                <a:gd name="T1" fmla="*/ 0 h 23"/>
                <a:gd name="T2" fmla="*/ 1 w 71"/>
                <a:gd name="T3" fmla="*/ 0 h 23"/>
                <a:gd name="T4" fmla="*/ 1 w 71"/>
                <a:gd name="T5" fmla="*/ 0 h 23"/>
                <a:gd name="T6" fmla="*/ 1 w 71"/>
                <a:gd name="T7" fmla="*/ 0 h 23"/>
                <a:gd name="T8" fmla="*/ 1 w 71"/>
                <a:gd name="T9" fmla="*/ 0 h 23"/>
                <a:gd name="T10" fmla="*/ 1 w 71"/>
                <a:gd name="T11" fmla="*/ 0 h 23"/>
                <a:gd name="T12" fmla="*/ 1 w 71"/>
                <a:gd name="T13" fmla="*/ 0 h 23"/>
                <a:gd name="T14" fmla="*/ 1 w 71"/>
                <a:gd name="T15" fmla="*/ 0 h 23"/>
                <a:gd name="T16" fmla="*/ 1 w 71"/>
                <a:gd name="T17" fmla="*/ 0 h 23"/>
                <a:gd name="T18" fmla="*/ 0 w 71"/>
                <a:gd name="T19" fmla="*/ 0 h 23"/>
                <a:gd name="T20" fmla="*/ 0 w 71"/>
                <a:gd name="T21" fmla="*/ 0 h 23"/>
                <a:gd name="T22" fmla="*/ 1 w 71"/>
                <a:gd name="T23" fmla="*/ 0 h 23"/>
                <a:gd name="T24" fmla="*/ 1 w 71"/>
                <a:gd name="T25" fmla="*/ 0 h 23"/>
                <a:gd name="T26" fmla="*/ 1 w 71"/>
                <a:gd name="T27" fmla="*/ 0 h 23"/>
                <a:gd name="T28" fmla="*/ 1 w 71"/>
                <a:gd name="T29" fmla="*/ 0 h 23"/>
                <a:gd name="T30" fmla="*/ 1 w 71"/>
                <a:gd name="T31" fmla="*/ 0 h 23"/>
                <a:gd name="T32" fmla="*/ 1 w 71"/>
                <a:gd name="T33" fmla="*/ 0 h 23"/>
                <a:gd name="T34" fmla="*/ 1 w 71"/>
                <a:gd name="T35" fmla="*/ 0 h 23"/>
                <a:gd name="T36" fmla="*/ 1 w 71"/>
                <a:gd name="T37" fmla="*/ 0 h 23"/>
                <a:gd name="T38" fmla="*/ 1 w 71"/>
                <a:gd name="T39" fmla="*/ 0 h 23"/>
                <a:gd name="T40" fmla="*/ 1 w 71"/>
                <a:gd name="T41" fmla="*/ 0 h 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1"/>
                <a:gd name="T64" fmla="*/ 0 h 23"/>
                <a:gd name="T65" fmla="*/ 71 w 71"/>
                <a:gd name="T66" fmla="*/ 23 h 2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1" h="23">
                  <a:moveTo>
                    <a:pt x="71" y="1"/>
                  </a:moveTo>
                  <a:lnTo>
                    <a:pt x="71" y="0"/>
                  </a:lnTo>
                  <a:lnTo>
                    <a:pt x="65" y="1"/>
                  </a:lnTo>
                  <a:lnTo>
                    <a:pt x="57" y="3"/>
                  </a:lnTo>
                  <a:lnTo>
                    <a:pt x="48" y="4"/>
                  </a:lnTo>
                  <a:lnTo>
                    <a:pt x="36" y="6"/>
                  </a:lnTo>
                  <a:lnTo>
                    <a:pt x="25" y="10"/>
                  </a:lnTo>
                  <a:lnTo>
                    <a:pt x="16" y="12"/>
                  </a:lnTo>
                  <a:lnTo>
                    <a:pt x="6" y="15"/>
                  </a:lnTo>
                  <a:lnTo>
                    <a:pt x="0" y="16"/>
                  </a:lnTo>
                  <a:lnTo>
                    <a:pt x="0" y="23"/>
                  </a:lnTo>
                  <a:lnTo>
                    <a:pt x="6" y="21"/>
                  </a:lnTo>
                  <a:lnTo>
                    <a:pt x="16" y="19"/>
                  </a:lnTo>
                  <a:lnTo>
                    <a:pt x="27" y="17"/>
                  </a:lnTo>
                  <a:lnTo>
                    <a:pt x="39" y="13"/>
                  </a:lnTo>
                  <a:lnTo>
                    <a:pt x="48" y="11"/>
                  </a:lnTo>
                  <a:lnTo>
                    <a:pt x="57" y="10"/>
                  </a:lnTo>
                  <a:lnTo>
                    <a:pt x="65" y="8"/>
                  </a:lnTo>
                  <a:lnTo>
                    <a:pt x="71" y="9"/>
                  </a:lnTo>
                  <a:lnTo>
                    <a:pt x="71" y="8"/>
                  </a:lnTo>
                  <a:lnTo>
                    <a:pt x="71" y="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570" name="Freeform 251"/>
            <p:cNvSpPr>
              <a:spLocks/>
            </p:cNvSpPr>
            <p:nvPr/>
          </p:nvSpPr>
          <p:spPr bwMode="auto">
            <a:xfrm>
              <a:off x="1959" y="3508"/>
              <a:ext cx="30" cy="46"/>
            </a:xfrm>
            <a:custGeom>
              <a:avLst/>
              <a:gdLst>
                <a:gd name="T0" fmla="*/ 1 w 60"/>
                <a:gd name="T1" fmla="*/ 1 h 91"/>
                <a:gd name="T2" fmla="*/ 1 w 60"/>
                <a:gd name="T3" fmla="*/ 1 h 91"/>
                <a:gd name="T4" fmla="*/ 1 w 60"/>
                <a:gd name="T5" fmla="*/ 1 h 91"/>
                <a:gd name="T6" fmla="*/ 1 w 60"/>
                <a:gd name="T7" fmla="*/ 1 h 91"/>
                <a:gd name="T8" fmla="*/ 1 w 60"/>
                <a:gd name="T9" fmla="*/ 1 h 91"/>
                <a:gd name="T10" fmla="*/ 1 w 60"/>
                <a:gd name="T11" fmla="*/ 1 h 91"/>
                <a:gd name="T12" fmla="*/ 1 w 60"/>
                <a:gd name="T13" fmla="*/ 1 h 91"/>
                <a:gd name="T14" fmla="*/ 1 w 60"/>
                <a:gd name="T15" fmla="*/ 1 h 91"/>
                <a:gd name="T16" fmla="*/ 1 w 60"/>
                <a:gd name="T17" fmla="*/ 1 h 91"/>
                <a:gd name="T18" fmla="*/ 0 w 60"/>
                <a:gd name="T19" fmla="*/ 0 h 91"/>
                <a:gd name="T20" fmla="*/ 0 w 60"/>
                <a:gd name="T21" fmla="*/ 1 h 91"/>
                <a:gd name="T22" fmla="*/ 1 w 60"/>
                <a:gd name="T23" fmla="*/ 1 h 91"/>
                <a:gd name="T24" fmla="*/ 1 w 60"/>
                <a:gd name="T25" fmla="*/ 1 h 91"/>
                <a:gd name="T26" fmla="*/ 1 w 60"/>
                <a:gd name="T27" fmla="*/ 1 h 91"/>
                <a:gd name="T28" fmla="*/ 1 w 60"/>
                <a:gd name="T29" fmla="*/ 1 h 91"/>
                <a:gd name="T30" fmla="*/ 1 w 60"/>
                <a:gd name="T31" fmla="*/ 1 h 91"/>
                <a:gd name="T32" fmla="*/ 1 w 60"/>
                <a:gd name="T33" fmla="*/ 1 h 91"/>
                <a:gd name="T34" fmla="*/ 1 w 60"/>
                <a:gd name="T35" fmla="*/ 1 h 91"/>
                <a:gd name="T36" fmla="*/ 1 w 60"/>
                <a:gd name="T37" fmla="*/ 1 h 91"/>
                <a:gd name="T38" fmla="*/ 1 w 60"/>
                <a:gd name="T39" fmla="*/ 1 h 91"/>
                <a:gd name="T40" fmla="*/ 1 w 60"/>
                <a:gd name="T41" fmla="*/ 1 h 9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0"/>
                <a:gd name="T64" fmla="*/ 0 h 91"/>
                <a:gd name="T65" fmla="*/ 60 w 60"/>
                <a:gd name="T66" fmla="*/ 91 h 9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0" h="91">
                  <a:moveTo>
                    <a:pt x="60" y="91"/>
                  </a:moveTo>
                  <a:lnTo>
                    <a:pt x="60" y="91"/>
                  </a:lnTo>
                  <a:lnTo>
                    <a:pt x="58" y="73"/>
                  </a:lnTo>
                  <a:lnTo>
                    <a:pt x="53" y="56"/>
                  </a:lnTo>
                  <a:lnTo>
                    <a:pt x="47" y="42"/>
                  </a:lnTo>
                  <a:lnTo>
                    <a:pt x="39" y="27"/>
                  </a:lnTo>
                  <a:lnTo>
                    <a:pt x="30" y="17"/>
                  </a:lnTo>
                  <a:lnTo>
                    <a:pt x="21" y="8"/>
                  </a:lnTo>
                  <a:lnTo>
                    <a:pt x="10" y="2"/>
                  </a:lnTo>
                  <a:lnTo>
                    <a:pt x="0" y="0"/>
                  </a:lnTo>
                  <a:lnTo>
                    <a:pt x="0" y="7"/>
                  </a:lnTo>
                  <a:lnTo>
                    <a:pt x="8" y="9"/>
                  </a:lnTo>
                  <a:lnTo>
                    <a:pt x="16" y="15"/>
                  </a:lnTo>
                  <a:lnTo>
                    <a:pt x="25" y="22"/>
                  </a:lnTo>
                  <a:lnTo>
                    <a:pt x="32" y="32"/>
                  </a:lnTo>
                  <a:lnTo>
                    <a:pt x="40" y="45"/>
                  </a:lnTo>
                  <a:lnTo>
                    <a:pt x="46" y="58"/>
                  </a:lnTo>
                  <a:lnTo>
                    <a:pt x="51" y="73"/>
                  </a:lnTo>
                  <a:lnTo>
                    <a:pt x="53" y="91"/>
                  </a:lnTo>
                  <a:lnTo>
                    <a:pt x="60" y="9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571" name="Freeform 252"/>
            <p:cNvSpPr>
              <a:spLocks/>
            </p:cNvSpPr>
            <p:nvPr/>
          </p:nvSpPr>
          <p:spPr bwMode="auto">
            <a:xfrm>
              <a:off x="1980" y="3554"/>
              <a:ext cx="9" cy="44"/>
            </a:xfrm>
            <a:custGeom>
              <a:avLst/>
              <a:gdLst>
                <a:gd name="T0" fmla="*/ 0 w 19"/>
                <a:gd name="T1" fmla="*/ 1 h 87"/>
                <a:gd name="T2" fmla="*/ 0 w 19"/>
                <a:gd name="T3" fmla="*/ 1 h 87"/>
                <a:gd name="T4" fmla="*/ 0 w 19"/>
                <a:gd name="T5" fmla="*/ 1 h 87"/>
                <a:gd name="T6" fmla="*/ 0 w 19"/>
                <a:gd name="T7" fmla="*/ 1 h 87"/>
                <a:gd name="T8" fmla="*/ 0 w 19"/>
                <a:gd name="T9" fmla="*/ 1 h 87"/>
                <a:gd name="T10" fmla="*/ 0 w 19"/>
                <a:gd name="T11" fmla="*/ 0 h 87"/>
                <a:gd name="T12" fmla="*/ 0 w 19"/>
                <a:gd name="T13" fmla="*/ 0 h 87"/>
                <a:gd name="T14" fmla="*/ 0 w 19"/>
                <a:gd name="T15" fmla="*/ 1 h 87"/>
                <a:gd name="T16" fmla="*/ 0 w 19"/>
                <a:gd name="T17" fmla="*/ 1 h 87"/>
                <a:gd name="T18" fmla="*/ 0 w 19"/>
                <a:gd name="T19" fmla="*/ 1 h 87"/>
                <a:gd name="T20" fmla="*/ 0 w 19"/>
                <a:gd name="T21" fmla="*/ 1 h 87"/>
                <a:gd name="T22" fmla="*/ 0 w 19"/>
                <a:gd name="T23" fmla="*/ 1 h 87"/>
                <a:gd name="T24" fmla="*/ 0 w 19"/>
                <a:gd name="T25" fmla="*/ 1 h 8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87"/>
                <a:gd name="T41" fmla="*/ 19 w 19"/>
                <a:gd name="T42" fmla="*/ 87 h 8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87">
                  <a:moveTo>
                    <a:pt x="7" y="87"/>
                  </a:moveTo>
                  <a:lnTo>
                    <a:pt x="7" y="87"/>
                  </a:lnTo>
                  <a:lnTo>
                    <a:pt x="11" y="75"/>
                  </a:lnTo>
                  <a:lnTo>
                    <a:pt x="15" y="55"/>
                  </a:lnTo>
                  <a:lnTo>
                    <a:pt x="19" y="31"/>
                  </a:lnTo>
                  <a:lnTo>
                    <a:pt x="19" y="0"/>
                  </a:lnTo>
                  <a:lnTo>
                    <a:pt x="12" y="0"/>
                  </a:lnTo>
                  <a:lnTo>
                    <a:pt x="12" y="31"/>
                  </a:lnTo>
                  <a:lnTo>
                    <a:pt x="9" y="55"/>
                  </a:lnTo>
                  <a:lnTo>
                    <a:pt x="4" y="75"/>
                  </a:lnTo>
                  <a:lnTo>
                    <a:pt x="0" y="87"/>
                  </a:lnTo>
                  <a:lnTo>
                    <a:pt x="7" y="8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572" name="Freeform 253"/>
            <p:cNvSpPr>
              <a:spLocks/>
            </p:cNvSpPr>
            <p:nvPr/>
          </p:nvSpPr>
          <p:spPr bwMode="auto">
            <a:xfrm>
              <a:off x="1973" y="3598"/>
              <a:ext cx="10" cy="23"/>
            </a:xfrm>
            <a:custGeom>
              <a:avLst/>
              <a:gdLst>
                <a:gd name="T0" fmla="*/ 1 w 19"/>
                <a:gd name="T1" fmla="*/ 0 h 47"/>
                <a:gd name="T2" fmla="*/ 1 w 19"/>
                <a:gd name="T3" fmla="*/ 0 h 47"/>
                <a:gd name="T4" fmla="*/ 1 w 19"/>
                <a:gd name="T5" fmla="*/ 0 h 47"/>
                <a:gd name="T6" fmla="*/ 1 w 19"/>
                <a:gd name="T7" fmla="*/ 0 h 47"/>
                <a:gd name="T8" fmla="*/ 1 w 19"/>
                <a:gd name="T9" fmla="*/ 0 h 47"/>
                <a:gd name="T10" fmla="*/ 1 w 19"/>
                <a:gd name="T11" fmla="*/ 0 h 47"/>
                <a:gd name="T12" fmla="*/ 1 w 19"/>
                <a:gd name="T13" fmla="*/ 0 h 47"/>
                <a:gd name="T14" fmla="*/ 1 w 19"/>
                <a:gd name="T15" fmla="*/ 0 h 47"/>
                <a:gd name="T16" fmla="*/ 1 w 19"/>
                <a:gd name="T17" fmla="*/ 0 h 47"/>
                <a:gd name="T18" fmla="*/ 1 w 19"/>
                <a:gd name="T19" fmla="*/ 0 h 47"/>
                <a:gd name="T20" fmla="*/ 0 w 19"/>
                <a:gd name="T21" fmla="*/ 0 h 47"/>
                <a:gd name="T22" fmla="*/ 0 w 19"/>
                <a:gd name="T23" fmla="*/ 0 h 47"/>
                <a:gd name="T24" fmla="*/ 1 w 19"/>
                <a:gd name="T25" fmla="*/ 0 h 4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47"/>
                <a:gd name="T41" fmla="*/ 19 w 19"/>
                <a:gd name="T42" fmla="*/ 47 h 4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47">
                  <a:moveTo>
                    <a:pt x="7" y="46"/>
                  </a:moveTo>
                  <a:lnTo>
                    <a:pt x="7" y="47"/>
                  </a:lnTo>
                  <a:lnTo>
                    <a:pt x="10" y="38"/>
                  </a:lnTo>
                  <a:lnTo>
                    <a:pt x="14" y="27"/>
                  </a:lnTo>
                  <a:lnTo>
                    <a:pt x="17" y="12"/>
                  </a:lnTo>
                  <a:lnTo>
                    <a:pt x="19" y="0"/>
                  </a:lnTo>
                  <a:lnTo>
                    <a:pt x="12" y="0"/>
                  </a:lnTo>
                  <a:lnTo>
                    <a:pt x="10" y="12"/>
                  </a:lnTo>
                  <a:lnTo>
                    <a:pt x="7" y="24"/>
                  </a:lnTo>
                  <a:lnTo>
                    <a:pt x="3" y="36"/>
                  </a:lnTo>
                  <a:lnTo>
                    <a:pt x="0" y="43"/>
                  </a:lnTo>
                  <a:lnTo>
                    <a:pt x="0" y="44"/>
                  </a:lnTo>
                  <a:lnTo>
                    <a:pt x="7" y="4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573" name="Freeform 254"/>
            <p:cNvSpPr>
              <a:spLocks/>
            </p:cNvSpPr>
            <p:nvPr/>
          </p:nvSpPr>
          <p:spPr bwMode="auto">
            <a:xfrm>
              <a:off x="1947" y="3619"/>
              <a:ext cx="30" cy="11"/>
            </a:xfrm>
            <a:custGeom>
              <a:avLst/>
              <a:gdLst>
                <a:gd name="T0" fmla="*/ 0 w 59"/>
                <a:gd name="T1" fmla="*/ 1 h 21"/>
                <a:gd name="T2" fmla="*/ 0 w 59"/>
                <a:gd name="T3" fmla="*/ 1 h 21"/>
                <a:gd name="T4" fmla="*/ 1 w 59"/>
                <a:gd name="T5" fmla="*/ 1 h 21"/>
                <a:gd name="T6" fmla="*/ 1 w 59"/>
                <a:gd name="T7" fmla="*/ 1 h 21"/>
                <a:gd name="T8" fmla="*/ 1 w 59"/>
                <a:gd name="T9" fmla="*/ 1 h 21"/>
                <a:gd name="T10" fmla="*/ 1 w 59"/>
                <a:gd name="T11" fmla="*/ 1 h 21"/>
                <a:gd name="T12" fmla="*/ 1 w 59"/>
                <a:gd name="T13" fmla="*/ 1 h 21"/>
                <a:gd name="T14" fmla="*/ 1 w 59"/>
                <a:gd name="T15" fmla="*/ 1 h 21"/>
                <a:gd name="T16" fmla="*/ 1 w 59"/>
                <a:gd name="T17" fmla="*/ 1 h 21"/>
                <a:gd name="T18" fmla="*/ 1 w 59"/>
                <a:gd name="T19" fmla="*/ 1 h 21"/>
                <a:gd name="T20" fmla="*/ 1 w 59"/>
                <a:gd name="T21" fmla="*/ 0 h 21"/>
                <a:gd name="T22" fmla="*/ 1 w 59"/>
                <a:gd name="T23" fmla="*/ 0 h 21"/>
                <a:gd name="T24" fmla="*/ 1 w 59"/>
                <a:gd name="T25" fmla="*/ 1 h 21"/>
                <a:gd name="T26" fmla="*/ 1 w 59"/>
                <a:gd name="T27" fmla="*/ 1 h 21"/>
                <a:gd name="T28" fmla="*/ 1 w 59"/>
                <a:gd name="T29" fmla="*/ 1 h 21"/>
                <a:gd name="T30" fmla="*/ 1 w 59"/>
                <a:gd name="T31" fmla="*/ 1 h 21"/>
                <a:gd name="T32" fmla="*/ 1 w 59"/>
                <a:gd name="T33" fmla="*/ 1 h 21"/>
                <a:gd name="T34" fmla="*/ 1 w 59"/>
                <a:gd name="T35" fmla="*/ 1 h 21"/>
                <a:gd name="T36" fmla="*/ 0 w 59"/>
                <a:gd name="T37" fmla="*/ 1 h 21"/>
                <a:gd name="T38" fmla="*/ 0 w 59"/>
                <a:gd name="T39" fmla="*/ 1 h 21"/>
                <a:gd name="T40" fmla="*/ 0 w 59"/>
                <a:gd name="T41" fmla="*/ 1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9"/>
                <a:gd name="T64" fmla="*/ 0 h 21"/>
                <a:gd name="T65" fmla="*/ 59 w 59"/>
                <a:gd name="T66" fmla="*/ 21 h 2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9" h="21">
                  <a:moveTo>
                    <a:pt x="0" y="21"/>
                  </a:moveTo>
                  <a:lnTo>
                    <a:pt x="0" y="21"/>
                  </a:lnTo>
                  <a:lnTo>
                    <a:pt x="7" y="20"/>
                  </a:lnTo>
                  <a:lnTo>
                    <a:pt x="15" y="18"/>
                  </a:lnTo>
                  <a:lnTo>
                    <a:pt x="24" y="16"/>
                  </a:lnTo>
                  <a:lnTo>
                    <a:pt x="35" y="14"/>
                  </a:lnTo>
                  <a:lnTo>
                    <a:pt x="43" y="12"/>
                  </a:lnTo>
                  <a:lnTo>
                    <a:pt x="49" y="9"/>
                  </a:lnTo>
                  <a:lnTo>
                    <a:pt x="55" y="7"/>
                  </a:lnTo>
                  <a:lnTo>
                    <a:pt x="59" y="2"/>
                  </a:lnTo>
                  <a:lnTo>
                    <a:pt x="52" y="0"/>
                  </a:lnTo>
                  <a:lnTo>
                    <a:pt x="51" y="0"/>
                  </a:lnTo>
                  <a:lnTo>
                    <a:pt x="47" y="2"/>
                  </a:lnTo>
                  <a:lnTo>
                    <a:pt x="40" y="5"/>
                  </a:lnTo>
                  <a:lnTo>
                    <a:pt x="32" y="7"/>
                  </a:lnTo>
                  <a:lnTo>
                    <a:pt x="24" y="9"/>
                  </a:lnTo>
                  <a:lnTo>
                    <a:pt x="15" y="12"/>
                  </a:lnTo>
                  <a:lnTo>
                    <a:pt x="7" y="13"/>
                  </a:lnTo>
                  <a:lnTo>
                    <a:pt x="0" y="12"/>
                  </a:lnTo>
                  <a:lnTo>
                    <a:pt x="0" y="2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574" name="Freeform 255"/>
            <p:cNvSpPr>
              <a:spLocks/>
            </p:cNvSpPr>
            <p:nvPr/>
          </p:nvSpPr>
          <p:spPr bwMode="auto">
            <a:xfrm>
              <a:off x="1921" y="3624"/>
              <a:ext cx="26" cy="6"/>
            </a:xfrm>
            <a:custGeom>
              <a:avLst/>
              <a:gdLst>
                <a:gd name="T0" fmla="*/ 0 w 53"/>
                <a:gd name="T1" fmla="*/ 1 h 12"/>
                <a:gd name="T2" fmla="*/ 0 w 53"/>
                <a:gd name="T3" fmla="*/ 1 h 12"/>
                <a:gd name="T4" fmla="*/ 0 w 53"/>
                <a:gd name="T5" fmla="*/ 1 h 12"/>
                <a:gd name="T6" fmla="*/ 0 w 53"/>
                <a:gd name="T7" fmla="*/ 1 h 12"/>
                <a:gd name="T8" fmla="*/ 0 w 53"/>
                <a:gd name="T9" fmla="*/ 1 h 12"/>
                <a:gd name="T10" fmla="*/ 0 w 53"/>
                <a:gd name="T11" fmla="*/ 1 h 12"/>
                <a:gd name="T12" fmla="*/ 0 w 53"/>
                <a:gd name="T13" fmla="*/ 1 h 12"/>
                <a:gd name="T14" fmla="*/ 0 w 53"/>
                <a:gd name="T15" fmla="*/ 1 h 12"/>
                <a:gd name="T16" fmla="*/ 0 w 53"/>
                <a:gd name="T17" fmla="*/ 1 h 12"/>
                <a:gd name="T18" fmla="*/ 0 w 53"/>
                <a:gd name="T19" fmla="*/ 1 h 12"/>
                <a:gd name="T20" fmla="*/ 0 w 53"/>
                <a:gd name="T21" fmla="*/ 1 h 12"/>
                <a:gd name="T22" fmla="*/ 0 w 53"/>
                <a:gd name="T23" fmla="*/ 1 h 12"/>
                <a:gd name="T24" fmla="*/ 0 w 53"/>
                <a:gd name="T25" fmla="*/ 1 h 12"/>
                <a:gd name="T26" fmla="*/ 0 w 53"/>
                <a:gd name="T27" fmla="*/ 1 h 12"/>
                <a:gd name="T28" fmla="*/ 0 w 53"/>
                <a:gd name="T29" fmla="*/ 1 h 12"/>
                <a:gd name="T30" fmla="*/ 0 w 53"/>
                <a:gd name="T31" fmla="*/ 1 h 12"/>
                <a:gd name="T32" fmla="*/ 0 w 53"/>
                <a:gd name="T33" fmla="*/ 1 h 12"/>
                <a:gd name="T34" fmla="*/ 0 w 53"/>
                <a:gd name="T35" fmla="*/ 1 h 12"/>
                <a:gd name="T36" fmla="*/ 0 w 53"/>
                <a:gd name="T37" fmla="*/ 0 h 12"/>
                <a:gd name="T38" fmla="*/ 0 w 53"/>
                <a:gd name="T39" fmla="*/ 0 h 12"/>
                <a:gd name="T40" fmla="*/ 0 w 53"/>
                <a:gd name="T41" fmla="*/ 1 h 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3"/>
                <a:gd name="T64" fmla="*/ 0 h 12"/>
                <a:gd name="T65" fmla="*/ 53 w 53"/>
                <a:gd name="T66" fmla="*/ 12 h 1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3" h="12">
                  <a:moveTo>
                    <a:pt x="0" y="7"/>
                  </a:moveTo>
                  <a:lnTo>
                    <a:pt x="0" y="7"/>
                  </a:lnTo>
                  <a:lnTo>
                    <a:pt x="6" y="8"/>
                  </a:lnTo>
                  <a:lnTo>
                    <a:pt x="11" y="9"/>
                  </a:lnTo>
                  <a:lnTo>
                    <a:pt x="18" y="9"/>
                  </a:lnTo>
                  <a:lnTo>
                    <a:pt x="25" y="11"/>
                  </a:lnTo>
                  <a:lnTo>
                    <a:pt x="32" y="12"/>
                  </a:lnTo>
                  <a:lnTo>
                    <a:pt x="39" y="12"/>
                  </a:lnTo>
                  <a:lnTo>
                    <a:pt x="46" y="12"/>
                  </a:lnTo>
                  <a:lnTo>
                    <a:pt x="53" y="12"/>
                  </a:lnTo>
                  <a:lnTo>
                    <a:pt x="53" y="3"/>
                  </a:lnTo>
                  <a:lnTo>
                    <a:pt x="46" y="3"/>
                  </a:lnTo>
                  <a:lnTo>
                    <a:pt x="39" y="3"/>
                  </a:lnTo>
                  <a:lnTo>
                    <a:pt x="32" y="3"/>
                  </a:lnTo>
                  <a:lnTo>
                    <a:pt x="25" y="4"/>
                  </a:lnTo>
                  <a:lnTo>
                    <a:pt x="18" y="3"/>
                  </a:lnTo>
                  <a:lnTo>
                    <a:pt x="11" y="3"/>
                  </a:lnTo>
                  <a:lnTo>
                    <a:pt x="6" y="1"/>
                  </a:lnTo>
                  <a:lnTo>
                    <a:pt x="2" y="0"/>
                  </a:lnTo>
                  <a:lnTo>
                    <a:pt x="0"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575" name="Freeform 256"/>
            <p:cNvSpPr>
              <a:spLocks/>
            </p:cNvSpPr>
            <p:nvPr/>
          </p:nvSpPr>
          <p:spPr bwMode="auto">
            <a:xfrm>
              <a:off x="1906" y="3608"/>
              <a:ext cx="16" cy="20"/>
            </a:xfrm>
            <a:custGeom>
              <a:avLst/>
              <a:gdLst>
                <a:gd name="T0" fmla="*/ 0 w 32"/>
                <a:gd name="T1" fmla="*/ 1 h 39"/>
                <a:gd name="T2" fmla="*/ 0 w 32"/>
                <a:gd name="T3" fmla="*/ 1 h 39"/>
                <a:gd name="T4" fmla="*/ 1 w 32"/>
                <a:gd name="T5" fmla="*/ 1 h 39"/>
                <a:gd name="T6" fmla="*/ 1 w 32"/>
                <a:gd name="T7" fmla="*/ 1 h 39"/>
                <a:gd name="T8" fmla="*/ 1 w 32"/>
                <a:gd name="T9" fmla="*/ 1 h 39"/>
                <a:gd name="T10" fmla="*/ 1 w 32"/>
                <a:gd name="T11" fmla="*/ 1 h 39"/>
                <a:gd name="T12" fmla="*/ 1 w 32"/>
                <a:gd name="T13" fmla="*/ 1 h 39"/>
                <a:gd name="T14" fmla="*/ 1 w 32"/>
                <a:gd name="T15" fmla="*/ 1 h 39"/>
                <a:gd name="T16" fmla="*/ 1 w 32"/>
                <a:gd name="T17" fmla="*/ 1 h 39"/>
                <a:gd name="T18" fmla="*/ 1 w 32"/>
                <a:gd name="T19" fmla="*/ 1 h 39"/>
                <a:gd name="T20" fmla="*/ 1 w 32"/>
                <a:gd name="T21" fmla="*/ 0 h 39"/>
                <a:gd name="T22" fmla="*/ 1 w 32"/>
                <a:gd name="T23" fmla="*/ 0 h 39"/>
                <a:gd name="T24" fmla="*/ 0 w 32"/>
                <a:gd name="T25" fmla="*/ 1 h 3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
                <a:gd name="T40" fmla="*/ 0 h 39"/>
                <a:gd name="T41" fmla="*/ 32 w 32"/>
                <a:gd name="T42" fmla="*/ 39 h 3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 h="39">
                  <a:moveTo>
                    <a:pt x="0" y="2"/>
                  </a:moveTo>
                  <a:lnTo>
                    <a:pt x="0" y="2"/>
                  </a:lnTo>
                  <a:lnTo>
                    <a:pt x="6" y="14"/>
                  </a:lnTo>
                  <a:lnTo>
                    <a:pt x="13" y="24"/>
                  </a:lnTo>
                  <a:lnTo>
                    <a:pt x="22" y="33"/>
                  </a:lnTo>
                  <a:lnTo>
                    <a:pt x="30" y="39"/>
                  </a:lnTo>
                  <a:lnTo>
                    <a:pt x="32" y="32"/>
                  </a:lnTo>
                  <a:lnTo>
                    <a:pt x="27" y="29"/>
                  </a:lnTo>
                  <a:lnTo>
                    <a:pt x="20" y="20"/>
                  </a:lnTo>
                  <a:lnTo>
                    <a:pt x="13" y="9"/>
                  </a:lnTo>
                  <a:lnTo>
                    <a:pt x="7" y="0"/>
                  </a:lnTo>
                  <a:lnTo>
                    <a:pt x="0" y="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576" name="Freeform 257"/>
            <p:cNvSpPr>
              <a:spLocks/>
            </p:cNvSpPr>
            <p:nvPr/>
          </p:nvSpPr>
          <p:spPr bwMode="auto">
            <a:xfrm>
              <a:off x="1900" y="3560"/>
              <a:ext cx="9" cy="49"/>
            </a:xfrm>
            <a:custGeom>
              <a:avLst/>
              <a:gdLst>
                <a:gd name="T0" fmla="*/ 0 w 19"/>
                <a:gd name="T1" fmla="*/ 0 h 98"/>
                <a:gd name="T2" fmla="*/ 0 w 19"/>
                <a:gd name="T3" fmla="*/ 0 h 98"/>
                <a:gd name="T4" fmla="*/ 0 w 19"/>
                <a:gd name="T5" fmla="*/ 1 h 98"/>
                <a:gd name="T6" fmla="*/ 0 w 19"/>
                <a:gd name="T7" fmla="*/ 1 h 98"/>
                <a:gd name="T8" fmla="*/ 0 w 19"/>
                <a:gd name="T9" fmla="*/ 1 h 98"/>
                <a:gd name="T10" fmla="*/ 0 w 19"/>
                <a:gd name="T11" fmla="*/ 1 h 98"/>
                <a:gd name="T12" fmla="*/ 0 w 19"/>
                <a:gd name="T13" fmla="*/ 1 h 98"/>
                <a:gd name="T14" fmla="*/ 0 w 19"/>
                <a:gd name="T15" fmla="*/ 1 h 98"/>
                <a:gd name="T16" fmla="*/ 0 w 19"/>
                <a:gd name="T17" fmla="*/ 1 h 98"/>
                <a:gd name="T18" fmla="*/ 0 w 19"/>
                <a:gd name="T19" fmla="*/ 1 h 98"/>
                <a:gd name="T20" fmla="*/ 0 w 19"/>
                <a:gd name="T21" fmla="*/ 0 h 98"/>
                <a:gd name="T22" fmla="*/ 0 w 19"/>
                <a:gd name="T23" fmla="*/ 0 h 98"/>
                <a:gd name="T24" fmla="*/ 0 w 19"/>
                <a:gd name="T25" fmla="*/ 0 h 9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98"/>
                <a:gd name="T41" fmla="*/ 19 w 19"/>
                <a:gd name="T42" fmla="*/ 98 h 9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98">
                  <a:moveTo>
                    <a:pt x="0" y="0"/>
                  </a:moveTo>
                  <a:lnTo>
                    <a:pt x="0" y="0"/>
                  </a:lnTo>
                  <a:lnTo>
                    <a:pt x="3" y="18"/>
                  </a:lnTo>
                  <a:lnTo>
                    <a:pt x="5" y="46"/>
                  </a:lnTo>
                  <a:lnTo>
                    <a:pt x="9" y="78"/>
                  </a:lnTo>
                  <a:lnTo>
                    <a:pt x="12" y="98"/>
                  </a:lnTo>
                  <a:lnTo>
                    <a:pt x="19" y="96"/>
                  </a:lnTo>
                  <a:lnTo>
                    <a:pt x="15" y="78"/>
                  </a:lnTo>
                  <a:lnTo>
                    <a:pt x="12" y="46"/>
                  </a:lnTo>
                  <a:lnTo>
                    <a:pt x="10" y="18"/>
                  </a:lnTo>
                  <a:lnTo>
                    <a:pt x="7"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577" name="Freeform 258"/>
            <p:cNvSpPr>
              <a:spLocks/>
            </p:cNvSpPr>
            <p:nvPr/>
          </p:nvSpPr>
          <p:spPr bwMode="auto">
            <a:xfrm>
              <a:off x="1893" y="3531"/>
              <a:ext cx="11" cy="29"/>
            </a:xfrm>
            <a:custGeom>
              <a:avLst/>
              <a:gdLst>
                <a:gd name="T0" fmla="*/ 0 w 21"/>
                <a:gd name="T1" fmla="*/ 1 h 57"/>
                <a:gd name="T2" fmla="*/ 0 w 21"/>
                <a:gd name="T3" fmla="*/ 1 h 57"/>
                <a:gd name="T4" fmla="*/ 1 w 21"/>
                <a:gd name="T5" fmla="*/ 1 h 57"/>
                <a:gd name="T6" fmla="*/ 1 w 21"/>
                <a:gd name="T7" fmla="*/ 1 h 57"/>
                <a:gd name="T8" fmla="*/ 1 w 21"/>
                <a:gd name="T9" fmla="*/ 1 h 57"/>
                <a:gd name="T10" fmla="*/ 1 w 21"/>
                <a:gd name="T11" fmla="*/ 1 h 57"/>
                <a:gd name="T12" fmla="*/ 1 w 21"/>
                <a:gd name="T13" fmla="*/ 1 h 57"/>
                <a:gd name="T14" fmla="*/ 1 w 21"/>
                <a:gd name="T15" fmla="*/ 1 h 57"/>
                <a:gd name="T16" fmla="*/ 1 w 21"/>
                <a:gd name="T17" fmla="*/ 1 h 57"/>
                <a:gd name="T18" fmla="*/ 1 w 21"/>
                <a:gd name="T19" fmla="*/ 1 h 57"/>
                <a:gd name="T20" fmla="*/ 1 w 21"/>
                <a:gd name="T21" fmla="*/ 1 h 57"/>
                <a:gd name="T22" fmla="*/ 1 w 21"/>
                <a:gd name="T23" fmla="*/ 1 h 57"/>
                <a:gd name="T24" fmla="*/ 1 w 21"/>
                <a:gd name="T25" fmla="*/ 1 h 57"/>
                <a:gd name="T26" fmla="*/ 1 w 21"/>
                <a:gd name="T27" fmla="*/ 0 h 57"/>
                <a:gd name="T28" fmla="*/ 1 w 21"/>
                <a:gd name="T29" fmla="*/ 1 h 57"/>
                <a:gd name="T30" fmla="*/ 0 w 21"/>
                <a:gd name="T31" fmla="*/ 1 h 57"/>
                <a:gd name="T32" fmla="*/ 0 w 21"/>
                <a:gd name="T33" fmla="*/ 1 h 57"/>
                <a:gd name="T34" fmla="*/ 0 w 21"/>
                <a:gd name="T35" fmla="*/ 1 h 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
                <a:gd name="T55" fmla="*/ 0 h 57"/>
                <a:gd name="T56" fmla="*/ 21 w 21"/>
                <a:gd name="T57" fmla="*/ 57 h 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 h="57">
                  <a:moveTo>
                    <a:pt x="0" y="4"/>
                  </a:moveTo>
                  <a:lnTo>
                    <a:pt x="0" y="7"/>
                  </a:lnTo>
                  <a:lnTo>
                    <a:pt x="3" y="15"/>
                  </a:lnTo>
                  <a:lnTo>
                    <a:pt x="8" y="30"/>
                  </a:lnTo>
                  <a:lnTo>
                    <a:pt x="12" y="46"/>
                  </a:lnTo>
                  <a:lnTo>
                    <a:pt x="14" y="57"/>
                  </a:lnTo>
                  <a:lnTo>
                    <a:pt x="21" y="57"/>
                  </a:lnTo>
                  <a:lnTo>
                    <a:pt x="19" y="46"/>
                  </a:lnTo>
                  <a:lnTo>
                    <a:pt x="14" y="27"/>
                  </a:lnTo>
                  <a:lnTo>
                    <a:pt x="10" y="12"/>
                  </a:lnTo>
                  <a:lnTo>
                    <a:pt x="6" y="2"/>
                  </a:lnTo>
                  <a:lnTo>
                    <a:pt x="6" y="4"/>
                  </a:lnTo>
                  <a:lnTo>
                    <a:pt x="6" y="2"/>
                  </a:lnTo>
                  <a:lnTo>
                    <a:pt x="4" y="0"/>
                  </a:lnTo>
                  <a:lnTo>
                    <a:pt x="2" y="1"/>
                  </a:lnTo>
                  <a:lnTo>
                    <a:pt x="0" y="3"/>
                  </a:lnTo>
                  <a:lnTo>
                    <a:pt x="0" y="7"/>
                  </a:lnTo>
                  <a:lnTo>
                    <a:pt x="0" y="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578" name="Freeform 259"/>
            <p:cNvSpPr>
              <a:spLocks/>
            </p:cNvSpPr>
            <p:nvPr/>
          </p:nvSpPr>
          <p:spPr bwMode="auto">
            <a:xfrm>
              <a:off x="1947" y="3595"/>
              <a:ext cx="69" cy="125"/>
            </a:xfrm>
            <a:custGeom>
              <a:avLst/>
              <a:gdLst>
                <a:gd name="T0" fmla="*/ 1 w 137"/>
                <a:gd name="T1" fmla="*/ 1 h 250"/>
                <a:gd name="T2" fmla="*/ 1 w 137"/>
                <a:gd name="T3" fmla="*/ 1 h 250"/>
                <a:gd name="T4" fmla="*/ 1 w 137"/>
                <a:gd name="T5" fmla="*/ 1 h 250"/>
                <a:gd name="T6" fmla="*/ 1 w 137"/>
                <a:gd name="T7" fmla="*/ 1 h 250"/>
                <a:gd name="T8" fmla="*/ 1 w 137"/>
                <a:gd name="T9" fmla="*/ 1 h 250"/>
                <a:gd name="T10" fmla="*/ 1 w 137"/>
                <a:gd name="T11" fmla="*/ 1 h 250"/>
                <a:gd name="T12" fmla="*/ 1 w 137"/>
                <a:gd name="T13" fmla="*/ 1 h 250"/>
                <a:gd name="T14" fmla="*/ 1 w 137"/>
                <a:gd name="T15" fmla="*/ 1 h 250"/>
                <a:gd name="T16" fmla="*/ 1 w 137"/>
                <a:gd name="T17" fmla="*/ 1 h 250"/>
                <a:gd name="T18" fmla="*/ 1 w 137"/>
                <a:gd name="T19" fmla="*/ 1 h 250"/>
                <a:gd name="T20" fmla="*/ 1 w 137"/>
                <a:gd name="T21" fmla="*/ 1 h 250"/>
                <a:gd name="T22" fmla="*/ 1 w 137"/>
                <a:gd name="T23" fmla="*/ 1 h 250"/>
                <a:gd name="T24" fmla="*/ 1 w 137"/>
                <a:gd name="T25" fmla="*/ 0 h 250"/>
                <a:gd name="T26" fmla="*/ 1 w 137"/>
                <a:gd name="T27" fmla="*/ 1 h 250"/>
                <a:gd name="T28" fmla="*/ 1 w 137"/>
                <a:gd name="T29" fmla="*/ 1 h 250"/>
                <a:gd name="T30" fmla="*/ 1 w 137"/>
                <a:gd name="T31" fmla="*/ 1 h 250"/>
                <a:gd name="T32" fmla="*/ 1 w 137"/>
                <a:gd name="T33" fmla="*/ 1 h 250"/>
                <a:gd name="T34" fmla="*/ 1 w 137"/>
                <a:gd name="T35" fmla="*/ 1 h 250"/>
                <a:gd name="T36" fmla="*/ 1 w 137"/>
                <a:gd name="T37" fmla="*/ 1 h 250"/>
                <a:gd name="T38" fmla="*/ 1 w 137"/>
                <a:gd name="T39" fmla="*/ 1 h 250"/>
                <a:gd name="T40" fmla="*/ 1 w 137"/>
                <a:gd name="T41" fmla="*/ 1 h 250"/>
                <a:gd name="T42" fmla="*/ 1 w 137"/>
                <a:gd name="T43" fmla="*/ 1 h 250"/>
                <a:gd name="T44" fmla="*/ 1 w 137"/>
                <a:gd name="T45" fmla="*/ 1 h 250"/>
                <a:gd name="T46" fmla="*/ 1 w 137"/>
                <a:gd name="T47" fmla="*/ 1 h 250"/>
                <a:gd name="T48" fmla="*/ 1 w 137"/>
                <a:gd name="T49" fmla="*/ 1 h 250"/>
                <a:gd name="T50" fmla="*/ 1 w 137"/>
                <a:gd name="T51" fmla="*/ 1 h 250"/>
                <a:gd name="T52" fmla="*/ 1 w 137"/>
                <a:gd name="T53" fmla="*/ 1 h 250"/>
                <a:gd name="T54" fmla="*/ 1 w 137"/>
                <a:gd name="T55" fmla="*/ 1 h 250"/>
                <a:gd name="T56" fmla="*/ 1 w 137"/>
                <a:gd name="T57" fmla="*/ 1 h 250"/>
                <a:gd name="T58" fmla="*/ 1 w 137"/>
                <a:gd name="T59" fmla="*/ 1 h 250"/>
                <a:gd name="T60" fmla="*/ 1 w 137"/>
                <a:gd name="T61" fmla="*/ 1 h 250"/>
                <a:gd name="T62" fmla="*/ 1 w 137"/>
                <a:gd name="T63" fmla="*/ 1 h 250"/>
                <a:gd name="T64" fmla="*/ 1 w 137"/>
                <a:gd name="T65" fmla="*/ 1 h 250"/>
                <a:gd name="T66" fmla="*/ 1 w 137"/>
                <a:gd name="T67" fmla="*/ 1 h 250"/>
                <a:gd name="T68" fmla="*/ 1 w 137"/>
                <a:gd name="T69" fmla="*/ 1 h 250"/>
                <a:gd name="T70" fmla="*/ 1 w 137"/>
                <a:gd name="T71" fmla="*/ 1 h 250"/>
                <a:gd name="T72" fmla="*/ 1 w 137"/>
                <a:gd name="T73" fmla="*/ 1 h 250"/>
                <a:gd name="T74" fmla="*/ 1 w 137"/>
                <a:gd name="T75" fmla="*/ 1 h 250"/>
                <a:gd name="T76" fmla="*/ 1 w 137"/>
                <a:gd name="T77" fmla="*/ 1 h 250"/>
                <a:gd name="T78" fmla="*/ 0 w 137"/>
                <a:gd name="T79" fmla="*/ 1 h 25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7"/>
                <a:gd name="T121" fmla="*/ 0 h 250"/>
                <a:gd name="T122" fmla="*/ 137 w 137"/>
                <a:gd name="T123" fmla="*/ 250 h 25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7" h="250">
                  <a:moveTo>
                    <a:pt x="0" y="64"/>
                  </a:moveTo>
                  <a:lnTo>
                    <a:pt x="7" y="64"/>
                  </a:lnTo>
                  <a:lnTo>
                    <a:pt x="15" y="63"/>
                  </a:lnTo>
                  <a:lnTo>
                    <a:pt x="24" y="61"/>
                  </a:lnTo>
                  <a:lnTo>
                    <a:pt x="33" y="58"/>
                  </a:lnTo>
                  <a:lnTo>
                    <a:pt x="41" y="56"/>
                  </a:lnTo>
                  <a:lnTo>
                    <a:pt x="48" y="54"/>
                  </a:lnTo>
                  <a:lnTo>
                    <a:pt x="53" y="51"/>
                  </a:lnTo>
                  <a:lnTo>
                    <a:pt x="55" y="49"/>
                  </a:lnTo>
                  <a:lnTo>
                    <a:pt x="60" y="65"/>
                  </a:lnTo>
                  <a:lnTo>
                    <a:pt x="66" y="83"/>
                  </a:lnTo>
                  <a:lnTo>
                    <a:pt x="74" y="102"/>
                  </a:lnTo>
                  <a:lnTo>
                    <a:pt x="82" y="119"/>
                  </a:lnTo>
                  <a:lnTo>
                    <a:pt x="91" y="136"/>
                  </a:lnTo>
                  <a:lnTo>
                    <a:pt x="100" y="147"/>
                  </a:lnTo>
                  <a:lnTo>
                    <a:pt x="109" y="154"/>
                  </a:lnTo>
                  <a:lnTo>
                    <a:pt x="117" y="153"/>
                  </a:lnTo>
                  <a:lnTo>
                    <a:pt x="122" y="144"/>
                  </a:lnTo>
                  <a:lnTo>
                    <a:pt x="121" y="127"/>
                  </a:lnTo>
                  <a:lnTo>
                    <a:pt x="115" y="108"/>
                  </a:lnTo>
                  <a:lnTo>
                    <a:pt x="106" y="86"/>
                  </a:lnTo>
                  <a:lnTo>
                    <a:pt x="96" y="64"/>
                  </a:lnTo>
                  <a:lnTo>
                    <a:pt x="84" y="43"/>
                  </a:lnTo>
                  <a:lnTo>
                    <a:pt x="74" y="26"/>
                  </a:lnTo>
                  <a:lnTo>
                    <a:pt x="66" y="13"/>
                  </a:lnTo>
                  <a:lnTo>
                    <a:pt x="70" y="0"/>
                  </a:lnTo>
                  <a:lnTo>
                    <a:pt x="78" y="9"/>
                  </a:lnTo>
                  <a:lnTo>
                    <a:pt x="89" y="24"/>
                  </a:lnTo>
                  <a:lnTo>
                    <a:pt x="100" y="42"/>
                  </a:lnTo>
                  <a:lnTo>
                    <a:pt x="112" y="62"/>
                  </a:lnTo>
                  <a:lnTo>
                    <a:pt x="122" y="83"/>
                  </a:lnTo>
                  <a:lnTo>
                    <a:pt x="131" y="103"/>
                  </a:lnTo>
                  <a:lnTo>
                    <a:pt x="136" y="122"/>
                  </a:lnTo>
                  <a:lnTo>
                    <a:pt x="137" y="138"/>
                  </a:lnTo>
                  <a:lnTo>
                    <a:pt x="134" y="149"/>
                  </a:lnTo>
                  <a:lnTo>
                    <a:pt x="129" y="159"/>
                  </a:lnTo>
                  <a:lnTo>
                    <a:pt x="122" y="163"/>
                  </a:lnTo>
                  <a:lnTo>
                    <a:pt x="115" y="167"/>
                  </a:lnTo>
                  <a:lnTo>
                    <a:pt x="107" y="168"/>
                  </a:lnTo>
                  <a:lnTo>
                    <a:pt x="99" y="167"/>
                  </a:lnTo>
                  <a:lnTo>
                    <a:pt x="92" y="164"/>
                  </a:lnTo>
                  <a:lnTo>
                    <a:pt x="86" y="161"/>
                  </a:lnTo>
                  <a:lnTo>
                    <a:pt x="77" y="145"/>
                  </a:lnTo>
                  <a:lnTo>
                    <a:pt x="68" y="117"/>
                  </a:lnTo>
                  <a:lnTo>
                    <a:pt x="60" y="84"/>
                  </a:lnTo>
                  <a:lnTo>
                    <a:pt x="53" y="53"/>
                  </a:lnTo>
                  <a:lnTo>
                    <a:pt x="37" y="57"/>
                  </a:lnTo>
                  <a:lnTo>
                    <a:pt x="38" y="74"/>
                  </a:lnTo>
                  <a:lnTo>
                    <a:pt x="40" y="102"/>
                  </a:lnTo>
                  <a:lnTo>
                    <a:pt x="41" y="133"/>
                  </a:lnTo>
                  <a:lnTo>
                    <a:pt x="43" y="162"/>
                  </a:lnTo>
                  <a:lnTo>
                    <a:pt x="45" y="187"/>
                  </a:lnTo>
                  <a:lnTo>
                    <a:pt x="49" y="209"/>
                  </a:lnTo>
                  <a:lnTo>
                    <a:pt x="59" y="224"/>
                  </a:lnTo>
                  <a:lnTo>
                    <a:pt x="70" y="229"/>
                  </a:lnTo>
                  <a:lnTo>
                    <a:pt x="79" y="222"/>
                  </a:lnTo>
                  <a:lnTo>
                    <a:pt x="84" y="206"/>
                  </a:lnTo>
                  <a:lnTo>
                    <a:pt x="86" y="184"/>
                  </a:lnTo>
                  <a:lnTo>
                    <a:pt x="86" y="161"/>
                  </a:lnTo>
                  <a:lnTo>
                    <a:pt x="101" y="167"/>
                  </a:lnTo>
                  <a:lnTo>
                    <a:pt x="104" y="186"/>
                  </a:lnTo>
                  <a:lnTo>
                    <a:pt x="102" y="206"/>
                  </a:lnTo>
                  <a:lnTo>
                    <a:pt x="99" y="222"/>
                  </a:lnTo>
                  <a:lnTo>
                    <a:pt x="92" y="236"/>
                  </a:lnTo>
                  <a:lnTo>
                    <a:pt x="83" y="246"/>
                  </a:lnTo>
                  <a:lnTo>
                    <a:pt x="71" y="250"/>
                  </a:lnTo>
                  <a:lnTo>
                    <a:pt x="58" y="247"/>
                  </a:lnTo>
                  <a:lnTo>
                    <a:pt x="41" y="237"/>
                  </a:lnTo>
                  <a:lnTo>
                    <a:pt x="31" y="233"/>
                  </a:lnTo>
                  <a:lnTo>
                    <a:pt x="23" y="226"/>
                  </a:lnTo>
                  <a:lnTo>
                    <a:pt x="16" y="216"/>
                  </a:lnTo>
                  <a:lnTo>
                    <a:pt x="10" y="205"/>
                  </a:lnTo>
                  <a:lnTo>
                    <a:pt x="6" y="192"/>
                  </a:lnTo>
                  <a:lnTo>
                    <a:pt x="3" y="178"/>
                  </a:lnTo>
                  <a:lnTo>
                    <a:pt x="2" y="165"/>
                  </a:lnTo>
                  <a:lnTo>
                    <a:pt x="2" y="155"/>
                  </a:lnTo>
                  <a:lnTo>
                    <a:pt x="3" y="136"/>
                  </a:lnTo>
                  <a:lnTo>
                    <a:pt x="5" y="114"/>
                  </a:lnTo>
                  <a:lnTo>
                    <a:pt x="5" y="91"/>
                  </a:lnTo>
                  <a:lnTo>
                    <a:pt x="0" y="64"/>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579" name="Freeform 260"/>
            <p:cNvSpPr>
              <a:spLocks/>
            </p:cNvSpPr>
            <p:nvPr/>
          </p:nvSpPr>
          <p:spPr bwMode="auto">
            <a:xfrm>
              <a:off x="1947" y="3618"/>
              <a:ext cx="30" cy="12"/>
            </a:xfrm>
            <a:custGeom>
              <a:avLst/>
              <a:gdLst>
                <a:gd name="T0" fmla="*/ 1 w 59"/>
                <a:gd name="T1" fmla="*/ 1 h 23"/>
                <a:gd name="T2" fmla="*/ 1 w 59"/>
                <a:gd name="T3" fmla="*/ 1 h 23"/>
                <a:gd name="T4" fmla="*/ 1 w 59"/>
                <a:gd name="T5" fmla="*/ 1 h 23"/>
                <a:gd name="T6" fmla="*/ 1 w 59"/>
                <a:gd name="T7" fmla="*/ 1 h 23"/>
                <a:gd name="T8" fmla="*/ 1 w 59"/>
                <a:gd name="T9" fmla="*/ 1 h 23"/>
                <a:gd name="T10" fmla="*/ 1 w 59"/>
                <a:gd name="T11" fmla="*/ 1 h 23"/>
                <a:gd name="T12" fmla="*/ 1 w 59"/>
                <a:gd name="T13" fmla="*/ 1 h 23"/>
                <a:gd name="T14" fmla="*/ 1 w 59"/>
                <a:gd name="T15" fmla="*/ 1 h 23"/>
                <a:gd name="T16" fmla="*/ 1 w 59"/>
                <a:gd name="T17" fmla="*/ 1 h 23"/>
                <a:gd name="T18" fmla="*/ 0 w 59"/>
                <a:gd name="T19" fmla="*/ 1 h 23"/>
                <a:gd name="T20" fmla="*/ 0 w 59"/>
                <a:gd name="T21" fmla="*/ 1 h 23"/>
                <a:gd name="T22" fmla="*/ 1 w 59"/>
                <a:gd name="T23" fmla="*/ 1 h 23"/>
                <a:gd name="T24" fmla="*/ 1 w 59"/>
                <a:gd name="T25" fmla="*/ 1 h 23"/>
                <a:gd name="T26" fmla="*/ 1 w 59"/>
                <a:gd name="T27" fmla="*/ 1 h 23"/>
                <a:gd name="T28" fmla="*/ 1 w 59"/>
                <a:gd name="T29" fmla="*/ 1 h 23"/>
                <a:gd name="T30" fmla="*/ 1 w 59"/>
                <a:gd name="T31" fmla="*/ 1 h 23"/>
                <a:gd name="T32" fmla="*/ 1 w 59"/>
                <a:gd name="T33" fmla="*/ 1 h 23"/>
                <a:gd name="T34" fmla="*/ 1 w 59"/>
                <a:gd name="T35" fmla="*/ 1 h 23"/>
                <a:gd name="T36" fmla="*/ 1 w 59"/>
                <a:gd name="T37" fmla="*/ 1 h 23"/>
                <a:gd name="T38" fmla="*/ 1 w 59"/>
                <a:gd name="T39" fmla="*/ 1 h 23"/>
                <a:gd name="T40" fmla="*/ 1 w 59"/>
                <a:gd name="T41" fmla="*/ 1 h 23"/>
                <a:gd name="T42" fmla="*/ 1 w 59"/>
                <a:gd name="T43" fmla="*/ 1 h 23"/>
                <a:gd name="T44" fmla="*/ 1 w 59"/>
                <a:gd name="T45" fmla="*/ 0 h 23"/>
                <a:gd name="T46" fmla="*/ 1 w 59"/>
                <a:gd name="T47" fmla="*/ 0 h 23"/>
                <a:gd name="T48" fmla="*/ 1 w 59"/>
                <a:gd name="T49" fmla="*/ 1 h 23"/>
                <a:gd name="T50" fmla="*/ 1 w 59"/>
                <a:gd name="T51" fmla="*/ 1 h 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9"/>
                <a:gd name="T79" fmla="*/ 0 h 23"/>
                <a:gd name="T80" fmla="*/ 59 w 59"/>
                <a:gd name="T81" fmla="*/ 23 h 2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9" h="23">
                  <a:moveTo>
                    <a:pt x="59" y="3"/>
                  </a:moveTo>
                  <a:lnTo>
                    <a:pt x="52" y="2"/>
                  </a:lnTo>
                  <a:lnTo>
                    <a:pt x="51" y="2"/>
                  </a:lnTo>
                  <a:lnTo>
                    <a:pt x="47" y="4"/>
                  </a:lnTo>
                  <a:lnTo>
                    <a:pt x="40" y="7"/>
                  </a:lnTo>
                  <a:lnTo>
                    <a:pt x="32" y="9"/>
                  </a:lnTo>
                  <a:lnTo>
                    <a:pt x="24" y="11"/>
                  </a:lnTo>
                  <a:lnTo>
                    <a:pt x="15" y="14"/>
                  </a:lnTo>
                  <a:lnTo>
                    <a:pt x="7" y="15"/>
                  </a:lnTo>
                  <a:lnTo>
                    <a:pt x="0" y="14"/>
                  </a:lnTo>
                  <a:lnTo>
                    <a:pt x="0" y="23"/>
                  </a:lnTo>
                  <a:lnTo>
                    <a:pt x="7" y="22"/>
                  </a:lnTo>
                  <a:lnTo>
                    <a:pt x="15" y="20"/>
                  </a:lnTo>
                  <a:lnTo>
                    <a:pt x="24" y="18"/>
                  </a:lnTo>
                  <a:lnTo>
                    <a:pt x="35" y="16"/>
                  </a:lnTo>
                  <a:lnTo>
                    <a:pt x="43" y="14"/>
                  </a:lnTo>
                  <a:lnTo>
                    <a:pt x="49" y="11"/>
                  </a:lnTo>
                  <a:lnTo>
                    <a:pt x="55" y="9"/>
                  </a:lnTo>
                  <a:lnTo>
                    <a:pt x="59" y="4"/>
                  </a:lnTo>
                  <a:lnTo>
                    <a:pt x="52" y="3"/>
                  </a:lnTo>
                  <a:lnTo>
                    <a:pt x="59" y="4"/>
                  </a:lnTo>
                  <a:lnTo>
                    <a:pt x="59" y="1"/>
                  </a:lnTo>
                  <a:lnTo>
                    <a:pt x="56" y="0"/>
                  </a:lnTo>
                  <a:lnTo>
                    <a:pt x="54" y="0"/>
                  </a:lnTo>
                  <a:lnTo>
                    <a:pt x="52" y="2"/>
                  </a:lnTo>
                  <a:lnTo>
                    <a:pt x="59"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580" name="Freeform 261"/>
            <p:cNvSpPr>
              <a:spLocks/>
            </p:cNvSpPr>
            <p:nvPr/>
          </p:nvSpPr>
          <p:spPr bwMode="auto">
            <a:xfrm>
              <a:off x="1973" y="3620"/>
              <a:ext cx="34" cy="54"/>
            </a:xfrm>
            <a:custGeom>
              <a:avLst/>
              <a:gdLst>
                <a:gd name="T0" fmla="*/ 1 w 68"/>
                <a:gd name="T1" fmla="*/ 1 h 108"/>
                <a:gd name="T2" fmla="*/ 1 w 68"/>
                <a:gd name="T3" fmla="*/ 1 h 108"/>
                <a:gd name="T4" fmla="*/ 1 w 68"/>
                <a:gd name="T5" fmla="*/ 1 h 108"/>
                <a:gd name="T6" fmla="*/ 1 w 68"/>
                <a:gd name="T7" fmla="*/ 1 h 108"/>
                <a:gd name="T8" fmla="*/ 1 w 68"/>
                <a:gd name="T9" fmla="*/ 1 h 108"/>
                <a:gd name="T10" fmla="*/ 1 w 68"/>
                <a:gd name="T11" fmla="*/ 1 h 108"/>
                <a:gd name="T12" fmla="*/ 1 w 68"/>
                <a:gd name="T13" fmla="*/ 1 h 108"/>
                <a:gd name="T14" fmla="*/ 1 w 68"/>
                <a:gd name="T15" fmla="*/ 1 h 108"/>
                <a:gd name="T16" fmla="*/ 1 w 68"/>
                <a:gd name="T17" fmla="*/ 1 h 108"/>
                <a:gd name="T18" fmla="*/ 1 w 68"/>
                <a:gd name="T19" fmla="*/ 0 h 108"/>
                <a:gd name="T20" fmla="*/ 0 w 68"/>
                <a:gd name="T21" fmla="*/ 0 h 108"/>
                <a:gd name="T22" fmla="*/ 1 w 68"/>
                <a:gd name="T23" fmla="*/ 1 h 108"/>
                <a:gd name="T24" fmla="*/ 1 w 68"/>
                <a:gd name="T25" fmla="*/ 1 h 108"/>
                <a:gd name="T26" fmla="*/ 1 w 68"/>
                <a:gd name="T27" fmla="*/ 1 h 108"/>
                <a:gd name="T28" fmla="*/ 1 w 68"/>
                <a:gd name="T29" fmla="*/ 1 h 108"/>
                <a:gd name="T30" fmla="*/ 1 w 68"/>
                <a:gd name="T31" fmla="*/ 1 h 108"/>
                <a:gd name="T32" fmla="*/ 1 w 68"/>
                <a:gd name="T33" fmla="*/ 1 h 108"/>
                <a:gd name="T34" fmla="*/ 1 w 68"/>
                <a:gd name="T35" fmla="*/ 1 h 108"/>
                <a:gd name="T36" fmla="*/ 1 w 68"/>
                <a:gd name="T37" fmla="*/ 1 h 108"/>
                <a:gd name="T38" fmla="*/ 1 w 68"/>
                <a:gd name="T39" fmla="*/ 1 h 108"/>
                <a:gd name="T40" fmla="*/ 1 w 68"/>
                <a:gd name="T41" fmla="*/ 1 h 10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8"/>
                <a:gd name="T64" fmla="*/ 0 h 108"/>
                <a:gd name="T65" fmla="*/ 68 w 68"/>
                <a:gd name="T66" fmla="*/ 108 h 10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8" h="108">
                  <a:moveTo>
                    <a:pt x="63" y="100"/>
                  </a:moveTo>
                  <a:lnTo>
                    <a:pt x="63" y="100"/>
                  </a:lnTo>
                  <a:lnTo>
                    <a:pt x="59" y="101"/>
                  </a:lnTo>
                  <a:lnTo>
                    <a:pt x="50" y="96"/>
                  </a:lnTo>
                  <a:lnTo>
                    <a:pt x="42" y="84"/>
                  </a:lnTo>
                  <a:lnTo>
                    <a:pt x="33" y="69"/>
                  </a:lnTo>
                  <a:lnTo>
                    <a:pt x="25" y="52"/>
                  </a:lnTo>
                  <a:lnTo>
                    <a:pt x="17" y="32"/>
                  </a:lnTo>
                  <a:lnTo>
                    <a:pt x="11" y="15"/>
                  </a:lnTo>
                  <a:lnTo>
                    <a:pt x="7" y="0"/>
                  </a:lnTo>
                  <a:lnTo>
                    <a:pt x="0" y="0"/>
                  </a:lnTo>
                  <a:lnTo>
                    <a:pt x="4" y="17"/>
                  </a:lnTo>
                  <a:lnTo>
                    <a:pt x="10" y="35"/>
                  </a:lnTo>
                  <a:lnTo>
                    <a:pt x="18" y="54"/>
                  </a:lnTo>
                  <a:lnTo>
                    <a:pt x="26" y="72"/>
                  </a:lnTo>
                  <a:lnTo>
                    <a:pt x="36" y="89"/>
                  </a:lnTo>
                  <a:lnTo>
                    <a:pt x="46" y="100"/>
                  </a:lnTo>
                  <a:lnTo>
                    <a:pt x="56" y="108"/>
                  </a:lnTo>
                  <a:lnTo>
                    <a:pt x="68" y="107"/>
                  </a:lnTo>
                  <a:lnTo>
                    <a:pt x="63" y="10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581" name="Freeform 262"/>
            <p:cNvSpPr>
              <a:spLocks/>
            </p:cNvSpPr>
            <p:nvPr/>
          </p:nvSpPr>
          <p:spPr bwMode="auto">
            <a:xfrm>
              <a:off x="1979" y="3600"/>
              <a:ext cx="31" cy="74"/>
            </a:xfrm>
            <a:custGeom>
              <a:avLst/>
              <a:gdLst>
                <a:gd name="T0" fmla="*/ 0 w 64"/>
                <a:gd name="T1" fmla="*/ 1 h 147"/>
                <a:gd name="T2" fmla="*/ 0 w 64"/>
                <a:gd name="T3" fmla="*/ 1 h 147"/>
                <a:gd name="T4" fmla="*/ 0 w 64"/>
                <a:gd name="T5" fmla="*/ 1 h 147"/>
                <a:gd name="T6" fmla="*/ 0 w 64"/>
                <a:gd name="T7" fmla="*/ 1 h 147"/>
                <a:gd name="T8" fmla="*/ 0 w 64"/>
                <a:gd name="T9" fmla="*/ 1 h 147"/>
                <a:gd name="T10" fmla="*/ 0 w 64"/>
                <a:gd name="T11" fmla="*/ 1 h 147"/>
                <a:gd name="T12" fmla="*/ 0 w 64"/>
                <a:gd name="T13" fmla="*/ 1 h 147"/>
                <a:gd name="T14" fmla="*/ 0 w 64"/>
                <a:gd name="T15" fmla="*/ 1 h 147"/>
                <a:gd name="T16" fmla="*/ 0 w 64"/>
                <a:gd name="T17" fmla="*/ 1 h 147"/>
                <a:gd name="T18" fmla="*/ 0 w 64"/>
                <a:gd name="T19" fmla="*/ 1 h 147"/>
                <a:gd name="T20" fmla="*/ 0 w 64"/>
                <a:gd name="T21" fmla="*/ 1 h 147"/>
                <a:gd name="T22" fmla="*/ 0 w 64"/>
                <a:gd name="T23" fmla="*/ 1 h 147"/>
                <a:gd name="T24" fmla="*/ 0 w 64"/>
                <a:gd name="T25" fmla="*/ 1 h 147"/>
                <a:gd name="T26" fmla="*/ 0 w 64"/>
                <a:gd name="T27" fmla="*/ 1 h 147"/>
                <a:gd name="T28" fmla="*/ 0 w 64"/>
                <a:gd name="T29" fmla="*/ 1 h 147"/>
                <a:gd name="T30" fmla="*/ 0 w 64"/>
                <a:gd name="T31" fmla="*/ 1 h 147"/>
                <a:gd name="T32" fmla="*/ 0 w 64"/>
                <a:gd name="T33" fmla="*/ 1 h 147"/>
                <a:gd name="T34" fmla="*/ 0 w 64"/>
                <a:gd name="T35" fmla="*/ 1 h 147"/>
                <a:gd name="T36" fmla="*/ 0 w 64"/>
                <a:gd name="T37" fmla="*/ 1 h 147"/>
                <a:gd name="T38" fmla="*/ 0 w 64"/>
                <a:gd name="T39" fmla="*/ 1 h 147"/>
                <a:gd name="T40" fmla="*/ 0 w 64"/>
                <a:gd name="T41" fmla="*/ 1 h 147"/>
                <a:gd name="T42" fmla="*/ 0 w 64"/>
                <a:gd name="T43" fmla="*/ 0 h 147"/>
                <a:gd name="T44" fmla="*/ 0 w 64"/>
                <a:gd name="T45" fmla="*/ 1 h 147"/>
                <a:gd name="T46" fmla="*/ 0 w 64"/>
                <a:gd name="T47" fmla="*/ 1 h 147"/>
                <a:gd name="T48" fmla="*/ 0 w 64"/>
                <a:gd name="T49" fmla="*/ 1 h 147"/>
                <a:gd name="T50" fmla="*/ 0 w 64"/>
                <a:gd name="T51" fmla="*/ 1 h 14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4"/>
                <a:gd name="T79" fmla="*/ 0 h 147"/>
                <a:gd name="T80" fmla="*/ 64 w 64"/>
                <a:gd name="T81" fmla="*/ 147 h 14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4" h="147">
                  <a:moveTo>
                    <a:pt x="0" y="3"/>
                  </a:moveTo>
                  <a:lnTo>
                    <a:pt x="0" y="7"/>
                  </a:lnTo>
                  <a:lnTo>
                    <a:pt x="8" y="19"/>
                  </a:lnTo>
                  <a:lnTo>
                    <a:pt x="19" y="36"/>
                  </a:lnTo>
                  <a:lnTo>
                    <a:pt x="30" y="56"/>
                  </a:lnTo>
                  <a:lnTo>
                    <a:pt x="40" y="78"/>
                  </a:lnTo>
                  <a:lnTo>
                    <a:pt x="50" y="100"/>
                  </a:lnTo>
                  <a:lnTo>
                    <a:pt x="55" y="118"/>
                  </a:lnTo>
                  <a:lnTo>
                    <a:pt x="57" y="135"/>
                  </a:lnTo>
                  <a:lnTo>
                    <a:pt x="53" y="140"/>
                  </a:lnTo>
                  <a:lnTo>
                    <a:pt x="58" y="147"/>
                  </a:lnTo>
                  <a:lnTo>
                    <a:pt x="64" y="135"/>
                  </a:lnTo>
                  <a:lnTo>
                    <a:pt x="62" y="118"/>
                  </a:lnTo>
                  <a:lnTo>
                    <a:pt x="57" y="98"/>
                  </a:lnTo>
                  <a:lnTo>
                    <a:pt x="47" y="76"/>
                  </a:lnTo>
                  <a:lnTo>
                    <a:pt x="37" y="54"/>
                  </a:lnTo>
                  <a:lnTo>
                    <a:pt x="26" y="33"/>
                  </a:lnTo>
                  <a:lnTo>
                    <a:pt x="15" y="15"/>
                  </a:lnTo>
                  <a:lnTo>
                    <a:pt x="7" y="2"/>
                  </a:lnTo>
                  <a:lnTo>
                    <a:pt x="7" y="6"/>
                  </a:lnTo>
                  <a:lnTo>
                    <a:pt x="7" y="2"/>
                  </a:lnTo>
                  <a:lnTo>
                    <a:pt x="5" y="0"/>
                  </a:lnTo>
                  <a:lnTo>
                    <a:pt x="2" y="1"/>
                  </a:lnTo>
                  <a:lnTo>
                    <a:pt x="0" y="3"/>
                  </a:lnTo>
                  <a:lnTo>
                    <a:pt x="0" y="7"/>
                  </a:lnTo>
                  <a:lnTo>
                    <a:pt x="0"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582" name="Freeform 263"/>
            <p:cNvSpPr>
              <a:spLocks/>
            </p:cNvSpPr>
            <p:nvPr/>
          </p:nvSpPr>
          <p:spPr bwMode="auto">
            <a:xfrm>
              <a:off x="1979" y="3594"/>
              <a:ext cx="5" cy="9"/>
            </a:xfrm>
            <a:custGeom>
              <a:avLst/>
              <a:gdLst>
                <a:gd name="T0" fmla="*/ 0 w 12"/>
                <a:gd name="T1" fmla="*/ 0 h 19"/>
                <a:gd name="T2" fmla="*/ 0 w 12"/>
                <a:gd name="T3" fmla="*/ 0 h 19"/>
                <a:gd name="T4" fmla="*/ 0 w 12"/>
                <a:gd name="T5" fmla="*/ 0 h 19"/>
                <a:gd name="T6" fmla="*/ 0 w 12"/>
                <a:gd name="T7" fmla="*/ 0 h 19"/>
                <a:gd name="T8" fmla="*/ 0 w 12"/>
                <a:gd name="T9" fmla="*/ 0 h 19"/>
                <a:gd name="T10" fmla="*/ 0 w 12"/>
                <a:gd name="T11" fmla="*/ 0 h 19"/>
                <a:gd name="T12" fmla="*/ 0 w 12"/>
                <a:gd name="T13" fmla="*/ 0 h 19"/>
                <a:gd name="T14" fmla="*/ 0 w 12"/>
                <a:gd name="T15" fmla="*/ 0 h 19"/>
                <a:gd name="T16" fmla="*/ 0 w 12"/>
                <a:gd name="T17" fmla="*/ 0 h 19"/>
                <a:gd name="T18" fmla="*/ 0 w 12"/>
                <a:gd name="T19" fmla="*/ 0 h 19"/>
                <a:gd name="T20" fmla="*/ 0 w 12"/>
                <a:gd name="T21" fmla="*/ 0 h 19"/>
                <a:gd name="T22" fmla="*/ 0 w 12"/>
                <a:gd name="T23" fmla="*/ 0 h 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
                <a:gd name="T37" fmla="*/ 0 h 19"/>
                <a:gd name="T38" fmla="*/ 12 w 12"/>
                <a:gd name="T39" fmla="*/ 19 h 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 h="19">
                  <a:moveTo>
                    <a:pt x="12" y="1"/>
                  </a:moveTo>
                  <a:lnTo>
                    <a:pt x="5" y="2"/>
                  </a:lnTo>
                  <a:lnTo>
                    <a:pt x="0" y="16"/>
                  </a:lnTo>
                  <a:lnTo>
                    <a:pt x="7" y="19"/>
                  </a:lnTo>
                  <a:lnTo>
                    <a:pt x="12" y="5"/>
                  </a:lnTo>
                  <a:lnTo>
                    <a:pt x="5" y="6"/>
                  </a:lnTo>
                  <a:lnTo>
                    <a:pt x="12" y="5"/>
                  </a:lnTo>
                  <a:lnTo>
                    <a:pt x="12" y="1"/>
                  </a:lnTo>
                  <a:lnTo>
                    <a:pt x="9" y="0"/>
                  </a:lnTo>
                  <a:lnTo>
                    <a:pt x="7" y="0"/>
                  </a:lnTo>
                  <a:lnTo>
                    <a:pt x="5" y="2"/>
                  </a:lnTo>
                  <a:lnTo>
                    <a:pt x="12" y="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583" name="Freeform 264"/>
            <p:cNvSpPr>
              <a:spLocks/>
            </p:cNvSpPr>
            <p:nvPr/>
          </p:nvSpPr>
          <p:spPr bwMode="auto">
            <a:xfrm>
              <a:off x="1981" y="3594"/>
              <a:ext cx="37" cy="70"/>
            </a:xfrm>
            <a:custGeom>
              <a:avLst/>
              <a:gdLst>
                <a:gd name="T0" fmla="*/ 1 w 74"/>
                <a:gd name="T1" fmla="*/ 0 h 141"/>
                <a:gd name="T2" fmla="*/ 1 w 74"/>
                <a:gd name="T3" fmla="*/ 0 h 141"/>
                <a:gd name="T4" fmla="*/ 1 w 74"/>
                <a:gd name="T5" fmla="*/ 0 h 141"/>
                <a:gd name="T6" fmla="*/ 1 w 74"/>
                <a:gd name="T7" fmla="*/ 0 h 141"/>
                <a:gd name="T8" fmla="*/ 1 w 74"/>
                <a:gd name="T9" fmla="*/ 0 h 141"/>
                <a:gd name="T10" fmla="*/ 1 w 74"/>
                <a:gd name="T11" fmla="*/ 0 h 141"/>
                <a:gd name="T12" fmla="*/ 1 w 74"/>
                <a:gd name="T13" fmla="*/ 0 h 141"/>
                <a:gd name="T14" fmla="*/ 1 w 74"/>
                <a:gd name="T15" fmla="*/ 0 h 141"/>
                <a:gd name="T16" fmla="*/ 1 w 74"/>
                <a:gd name="T17" fmla="*/ 0 h 141"/>
                <a:gd name="T18" fmla="*/ 1 w 74"/>
                <a:gd name="T19" fmla="*/ 0 h 141"/>
                <a:gd name="T20" fmla="*/ 0 w 74"/>
                <a:gd name="T21" fmla="*/ 0 h 141"/>
                <a:gd name="T22" fmla="*/ 1 w 74"/>
                <a:gd name="T23" fmla="*/ 0 h 141"/>
                <a:gd name="T24" fmla="*/ 1 w 74"/>
                <a:gd name="T25" fmla="*/ 0 h 141"/>
                <a:gd name="T26" fmla="*/ 1 w 74"/>
                <a:gd name="T27" fmla="*/ 0 h 141"/>
                <a:gd name="T28" fmla="*/ 1 w 74"/>
                <a:gd name="T29" fmla="*/ 0 h 141"/>
                <a:gd name="T30" fmla="*/ 1 w 74"/>
                <a:gd name="T31" fmla="*/ 0 h 141"/>
                <a:gd name="T32" fmla="*/ 1 w 74"/>
                <a:gd name="T33" fmla="*/ 0 h 141"/>
                <a:gd name="T34" fmla="*/ 1 w 74"/>
                <a:gd name="T35" fmla="*/ 0 h 141"/>
                <a:gd name="T36" fmla="*/ 1 w 74"/>
                <a:gd name="T37" fmla="*/ 0 h 141"/>
                <a:gd name="T38" fmla="*/ 1 w 74"/>
                <a:gd name="T39" fmla="*/ 0 h 141"/>
                <a:gd name="T40" fmla="*/ 1 w 74"/>
                <a:gd name="T41" fmla="*/ 0 h 1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4"/>
                <a:gd name="T64" fmla="*/ 0 h 141"/>
                <a:gd name="T65" fmla="*/ 74 w 74"/>
                <a:gd name="T66" fmla="*/ 141 h 14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4" h="141">
                  <a:moveTo>
                    <a:pt x="74" y="141"/>
                  </a:moveTo>
                  <a:lnTo>
                    <a:pt x="74" y="141"/>
                  </a:lnTo>
                  <a:lnTo>
                    <a:pt x="72" y="125"/>
                  </a:lnTo>
                  <a:lnTo>
                    <a:pt x="68" y="105"/>
                  </a:lnTo>
                  <a:lnTo>
                    <a:pt x="59" y="84"/>
                  </a:lnTo>
                  <a:lnTo>
                    <a:pt x="48" y="64"/>
                  </a:lnTo>
                  <a:lnTo>
                    <a:pt x="37" y="43"/>
                  </a:lnTo>
                  <a:lnTo>
                    <a:pt x="25" y="25"/>
                  </a:lnTo>
                  <a:lnTo>
                    <a:pt x="15" y="10"/>
                  </a:lnTo>
                  <a:lnTo>
                    <a:pt x="7" y="0"/>
                  </a:lnTo>
                  <a:lnTo>
                    <a:pt x="0" y="5"/>
                  </a:lnTo>
                  <a:lnTo>
                    <a:pt x="8" y="14"/>
                  </a:lnTo>
                  <a:lnTo>
                    <a:pt x="18" y="29"/>
                  </a:lnTo>
                  <a:lnTo>
                    <a:pt x="30" y="48"/>
                  </a:lnTo>
                  <a:lnTo>
                    <a:pt x="41" y="66"/>
                  </a:lnTo>
                  <a:lnTo>
                    <a:pt x="52" y="87"/>
                  </a:lnTo>
                  <a:lnTo>
                    <a:pt x="61" y="107"/>
                  </a:lnTo>
                  <a:lnTo>
                    <a:pt x="65" y="125"/>
                  </a:lnTo>
                  <a:lnTo>
                    <a:pt x="67" y="141"/>
                  </a:lnTo>
                  <a:lnTo>
                    <a:pt x="74" y="14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584" name="Freeform 265"/>
            <p:cNvSpPr>
              <a:spLocks/>
            </p:cNvSpPr>
            <p:nvPr/>
          </p:nvSpPr>
          <p:spPr bwMode="auto">
            <a:xfrm>
              <a:off x="1990" y="3664"/>
              <a:ext cx="28" cy="18"/>
            </a:xfrm>
            <a:custGeom>
              <a:avLst/>
              <a:gdLst>
                <a:gd name="T0" fmla="*/ 0 w 57"/>
                <a:gd name="T1" fmla="*/ 1 h 34"/>
                <a:gd name="T2" fmla="*/ 0 w 57"/>
                <a:gd name="T3" fmla="*/ 1 h 34"/>
                <a:gd name="T4" fmla="*/ 0 w 57"/>
                <a:gd name="T5" fmla="*/ 1 h 34"/>
                <a:gd name="T6" fmla="*/ 0 w 57"/>
                <a:gd name="T7" fmla="*/ 1 h 34"/>
                <a:gd name="T8" fmla="*/ 0 w 57"/>
                <a:gd name="T9" fmla="*/ 1 h 34"/>
                <a:gd name="T10" fmla="*/ 0 w 57"/>
                <a:gd name="T11" fmla="*/ 1 h 34"/>
                <a:gd name="T12" fmla="*/ 0 w 57"/>
                <a:gd name="T13" fmla="*/ 1 h 34"/>
                <a:gd name="T14" fmla="*/ 0 w 57"/>
                <a:gd name="T15" fmla="*/ 1 h 34"/>
                <a:gd name="T16" fmla="*/ 0 w 57"/>
                <a:gd name="T17" fmla="*/ 1 h 34"/>
                <a:gd name="T18" fmla="*/ 0 w 57"/>
                <a:gd name="T19" fmla="*/ 0 h 34"/>
                <a:gd name="T20" fmla="*/ 0 w 57"/>
                <a:gd name="T21" fmla="*/ 0 h 34"/>
                <a:gd name="T22" fmla="*/ 0 w 57"/>
                <a:gd name="T23" fmla="*/ 1 h 34"/>
                <a:gd name="T24" fmla="*/ 0 w 57"/>
                <a:gd name="T25" fmla="*/ 1 h 34"/>
                <a:gd name="T26" fmla="*/ 0 w 57"/>
                <a:gd name="T27" fmla="*/ 1 h 34"/>
                <a:gd name="T28" fmla="*/ 0 w 57"/>
                <a:gd name="T29" fmla="*/ 1 h 34"/>
                <a:gd name="T30" fmla="*/ 0 w 57"/>
                <a:gd name="T31" fmla="*/ 1 h 34"/>
                <a:gd name="T32" fmla="*/ 0 w 57"/>
                <a:gd name="T33" fmla="*/ 1 h 34"/>
                <a:gd name="T34" fmla="*/ 0 w 57"/>
                <a:gd name="T35" fmla="*/ 1 h 34"/>
                <a:gd name="T36" fmla="*/ 0 w 57"/>
                <a:gd name="T37" fmla="*/ 1 h 34"/>
                <a:gd name="T38" fmla="*/ 0 w 57"/>
                <a:gd name="T39" fmla="*/ 1 h 34"/>
                <a:gd name="T40" fmla="*/ 0 w 57"/>
                <a:gd name="T41" fmla="*/ 1 h 3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7"/>
                <a:gd name="T64" fmla="*/ 0 h 34"/>
                <a:gd name="T65" fmla="*/ 57 w 57"/>
                <a:gd name="T66" fmla="*/ 34 h 3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7" h="34">
                  <a:moveTo>
                    <a:pt x="0" y="26"/>
                  </a:moveTo>
                  <a:lnTo>
                    <a:pt x="0" y="26"/>
                  </a:lnTo>
                  <a:lnTo>
                    <a:pt x="7" y="30"/>
                  </a:lnTo>
                  <a:lnTo>
                    <a:pt x="15" y="32"/>
                  </a:lnTo>
                  <a:lnTo>
                    <a:pt x="23" y="34"/>
                  </a:lnTo>
                  <a:lnTo>
                    <a:pt x="32" y="32"/>
                  </a:lnTo>
                  <a:lnTo>
                    <a:pt x="40" y="29"/>
                  </a:lnTo>
                  <a:lnTo>
                    <a:pt x="48" y="23"/>
                  </a:lnTo>
                  <a:lnTo>
                    <a:pt x="53" y="12"/>
                  </a:lnTo>
                  <a:lnTo>
                    <a:pt x="57" y="0"/>
                  </a:lnTo>
                  <a:lnTo>
                    <a:pt x="50" y="0"/>
                  </a:lnTo>
                  <a:lnTo>
                    <a:pt x="46" y="10"/>
                  </a:lnTo>
                  <a:lnTo>
                    <a:pt x="42" y="18"/>
                  </a:lnTo>
                  <a:lnTo>
                    <a:pt x="36" y="22"/>
                  </a:lnTo>
                  <a:lnTo>
                    <a:pt x="30" y="25"/>
                  </a:lnTo>
                  <a:lnTo>
                    <a:pt x="23" y="25"/>
                  </a:lnTo>
                  <a:lnTo>
                    <a:pt x="15" y="25"/>
                  </a:lnTo>
                  <a:lnTo>
                    <a:pt x="9" y="23"/>
                  </a:lnTo>
                  <a:lnTo>
                    <a:pt x="5" y="19"/>
                  </a:lnTo>
                  <a:lnTo>
                    <a:pt x="0" y="2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585" name="Freeform 266"/>
            <p:cNvSpPr>
              <a:spLocks/>
            </p:cNvSpPr>
            <p:nvPr/>
          </p:nvSpPr>
          <p:spPr bwMode="auto">
            <a:xfrm>
              <a:off x="1972" y="3620"/>
              <a:ext cx="20" cy="58"/>
            </a:xfrm>
            <a:custGeom>
              <a:avLst/>
              <a:gdLst>
                <a:gd name="T0" fmla="*/ 1 w 40"/>
                <a:gd name="T1" fmla="*/ 1 h 115"/>
                <a:gd name="T2" fmla="*/ 0 w 40"/>
                <a:gd name="T3" fmla="*/ 1 h 115"/>
                <a:gd name="T4" fmla="*/ 1 w 40"/>
                <a:gd name="T5" fmla="*/ 1 h 115"/>
                <a:gd name="T6" fmla="*/ 1 w 40"/>
                <a:gd name="T7" fmla="*/ 1 h 115"/>
                <a:gd name="T8" fmla="*/ 1 w 40"/>
                <a:gd name="T9" fmla="*/ 1 h 115"/>
                <a:gd name="T10" fmla="*/ 1 w 40"/>
                <a:gd name="T11" fmla="*/ 1 h 115"/>
                <a:gd name="T12" fmla="*/ 1 w 40"/>
                <a:gd name="T13" fmla="*/ 1 h 115"/>
                <a:gd name="T14" fmla="*/ 1 w 40"/>
                <a:gd name="T15" fmla="*/ 1 h 115"/>
                <a:gd name="T16" fmla="*/ 1 w 40"/>
                <a:gd name="T17" fmla="*/ 1 h 115"/>
                <a:gd name="T18" fmla="*/ 1 w 40"/>
                <a:gd name="T19" fmla="*/ 1 h 115"/>
                <a:gd name="T20" fmla="*/ 1 w 40"/>
                <a:gd name="T21" fmla="*/ 1 h 115"/>
                <a:gd name="T22" fmla="*/ 1 w 40"/>
                <a:gd name="T23" fmla="*/ 0 h 115"/>
                <a:gd name="T24" fmla="*/ 1 w 40"/>
                <a:gd name="T25" fmla="*/ 1 h 115"/>
                <a:gd name="T26" fmla="*/ 1 w 40"/>
                <a:gd name="T27" fmla="*/ 0 h 115"/>
                <a:gd name="T28" fmla="*/ 1 w 40"/>
                <a:gd name="T29" fmla="*/ 0 h 115"/>
                <a:gd name="T30" fmla="*/ 0 w 40"/>
                <a:gd name="T31" fmla="*/ 1 h 115"/>
                <a:gd name="T32" fmla="*/ 0 w 40"/>
                <a:gd name="T33" fmla="*/ 1 h 115"/>
                <a:gd name="T34" fmla="*/ 1 w 40"/>
                <a:gd name="T35" fmla="*/ 1 h 11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0"/>
                <a:gd name="T55" fmla="*/ 0 h 115"/>
                <a:gd name="T56" fmla="*/ 40 w 40"/>
                <a:gd name="T57" fmla="*/ 115 h 11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0" h="115">
                  <a:moveTo>
                    <a:pt x="5" y="7"/>
                  </a:moveTo>
                  <a:lnTo>
                    <a:pt x="0" y="4"/>
                  </a:lnTo>
                  <a:lnTo>
                    <a:pt x="7" y="35"/>
                  </a:lnTo>
                  <a:lnTo>
                    <a:pt x="15" y="69"/>
                  </a:lnTo>
                  <a:lnTo>
                    <a:pt x="25" y="97"/>
                  </a:lnTo>
                  <a:lnTo>
                    <a:pt x="35" y="115"/>
                  </a:lnTo>
                  <a:lnTo>
                    <a:pt x="40" y="108"/>
                  </a:lnTo>
                  <a:lnTo>
                    <a:pt x="32" y="95"/>
                  </a:lnTo>
                  <a:lnTo>
                    <a:pt x="22" y="67"/>
                  </a:lnTo>
                  <a:lnTo>
                    <a:pt x="14" y="35"/>
                  </a:lnTo>
                  <a:lnTo>
                    <a:pt x="7" y="4"/>
                  </a:lnTo>
                  <a:lnTo>
                    <a:pt x="3" y="0"/>
                  </a:lnTo>
                  <a:lnTo>
                    <a:pt x="7" y="2"/>
                  </a:lnTo>
                  <a:lnTo>
                    <a:pt x="6" y="0"/>
                  </a:lnTo>
                  <a:lnTo>
                    <a:pt x="3" y="0"/>
                  </a:lnTo>
                  <a:lnTo>
                    <a:pt x="0" y="1"/>
                  </a:lnTo>
                  <a:lnTo>
                    <a:pt x="0" y="5"/>
                  </a:lnTo>
                  <a:lnTo>
                    <a:pt x="5"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586" name="Freeform 267"/>
            <p:cNvSpPr>
              <a:spLocks/>
            </p:cNvSpPr>
            <p:nvPr/>
          </p:nvSpPr>
          <p:spPr bwMode="auto">
            <a:xfrm>
              <a:off x="1964" y="3620"/>
              <a:ext cx="11" cy="6"/>
            </a:xfrm>
            <a:custGeom>
              <a:avLst/>
              <a:gdLst>
                <a:gd name="T0" fmla="*/ 1 w 22"/>
                <a:gd name="T1" fmla="*/ 1 h 12"/>
                <a:gd name="T2" fmla="*/ 1 w 22"/>
                <a:gd name="T3" fmla="*/ 1 h 12"/>
                <a:gd name="T4" fmla="*/ 1 w 22"/>
                <a:gd name="T5" fmla="*/ 1 h 12"/>
                <a:gd name="T6" fmla="*/ 1 w 22"/>
                <a:gd name="T7" fmla="*/ 0 h 12"/>
                <a:gd name="T8" fmla="*/ 1 w 22"/>
                <a:gd name="T9" fmla="*/ 1 h 12"/>
                <a:gd name="T10" fmla="*/ 0 w 22"/>
                <a:gd name="T11" fmla="*/ 1 h 12"/>
                <a:gd name="T12" fmla="*/ 1 w 22"/>
                <a:gd name="T13" fmla="*/ 1 h 12"/>
                <a:gd name="T14" fmla="*/ 1 w 22"/>
                <a:gd name="T15" fmla="*/ 1 h 12"/>
                <a:gd name="T16" fmla="*/ 1 w 22"/>
                <a:gd name="T17" fmla="*/ 1 h 12"/>
                <a:gd name="T18" fmla="*/ 1 w 22"/>
                <a:gd name="T19" fmla="*/ 1 h 12"/>
                <a:gd name="T20" fmla="*/ 1 w 22"/>
                <a:gd name="T21" fmla="*/ 1 h 12"/>
                <a:gd name="T22" fmla="*/ 1 w 22"/>
                <a:gd name="T23" fmla="*/ 1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
                <a:gd name="T37" fmla="*/ 0 h 12"/>
                <a:gd name="T38" fmla="*/ 22 w 22"/>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 h="12">
                  <a:moveTo>
                    <a:pt x="9" y="8"/>
                  </a:moveTo>
                  <a:lnTo>
                    <a:pt x="6" y="12"/>
                  </a:lnTo>
                  <a:lnTo>
                    <a:pt x="22" y="7"/>
                  </a:lnTo>
                  <a:lnTo>
                    <a:pt x="20" y="0"/>
                  </a:lnTo>
                  <a:lnTo>
                    <a:pt x="4" y="5"/>
                  </a:lnTo>
                  <a:lnTo>
                    <a:pt x="0" y="8"/>
                  </a:lnTo>
                  <a:lnTo>
                    <a:pt x="4" y="5"/>
                  </a:lnTo>
                  <a:lnTo>
                    <a:pt x="1" y="6"/>
                  </a:lnTo>
                  <a:lnTo>
                    <a:pt x="1" y="9"/>
                  </a:lnTo>
                  <a:lnTo>
                    <a:pt x="3" y="12"/>
                  </a:lnTo>
                  <a:lnTo>
                    <a:pt x="6" y="12"/>
                  </a:lnTo>
                  <a:lnTo>
                    <a:pt x="9" y="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587" name="Freeform 268"/>
            <p:cNvSpPr>
              <a:spLocks/>
            </p:cNvSpPr>
            <p:nvPr/>
          </p:nvSpPr>
          <p:spPr bwMode="auto">
            <a:xfrm>
              <a:off x="1964" y="3624"/>
              <a:ext cx="7" cy="52"/>
            </a:xfrm>
            <a:custGeom>
              <a:avLst/>
              <a:gdLst>
                <a:gd name="T0" fmla="*/ 0 w 15"/>
                <a:gd name="T1" fmla="*/ 0 h 105"/>
                <a:gd name="T2" fmla="*/ 0 w 15"/>
                <a:gd name="T3" fmla="*/ 0 h 105"/>
                <a:gd name="T4" fmla="*/ 0 w 15"/>
                <a:gd name="T5" fmla="*/ 0 h 105"/>
                <a:gd name="T6" fmla="*/ 0 w 15"/>
                <a:gd name="T7" fmla="*/ 0 h 105"/>
                <a:gd name="T8" fmla="*/ 0 w 15"/>
                <a:gd name="T9" fmla="*/ 0 h 105"/>
                <a:gd name="T10" fmla="*/ 0 w 15"/>
                <a:gd name="T11" fmla="*/ 0 h 105"/>
                <a:gd name="T12" fmla="*/ 0 w 15"/>
                <a:gd name="T13" fmla="*/ 0 h 105"/>
                <a:gd name="T14" fmla="*/ 0 w 15"/>
                <a:gd name="T15" fmla="*/ 0 h 105"/>
                <a:gd name="T16" fmla="*/ 0 w 15"/>
                <a:gd name="T17" fmla="*/ 0 h 105"/>
                <a:gd name="T18" fmla="*/ 0 w 15"/>
                <a:gd name="T19" fmla="*/ 0 h 105"/>
                <a:gd name="T20" fmla="*/ 0 w 15"/>
                <a:gd name="T21" fmla="*/ 0 h 105"/>
                <a:gd name="T22" fmla="*/ 0 w 15"/>
                <a:gd name="T23" fmla="*/ 0 h 105"/>
                <a:gd name="T24" fmla="*/ 0 w 15"/>
                <a:gd name="T25" fmla="*/ 0 h 10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
                <a:gd name="T40" fmla="*/ 0 h 105"/>
                <a:gd name="T41" fmla="*/ 15 w 15"/>
                <a:gd name="T42" fmla="*/ 105 h 10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 h="105">
                  <a:moveTo>
                    <a:pt x="15" y="105"/>
                  </a:moveTo>
                  <a:lnTo>
                    <a:pt x="15" y="105"/>
                  </a:lnTo>
                  <a:lnTo>
                    <a:pt x="13" y="76"/>
                  </a:lnTo>
                  <a:lnTo>
                    <a:pt x="12" y="45"/>
                  </a:lnTo>
                  <a:lnTo>
                    <a:pt x="9" y="17"/>
                  </a:lnTo>
                  <a:lnTo>
                    <a:pt x="9" y="0"/>
                  </a:lnTo>
                  <a:lnTo>
                    <a:pt x="0" y="0"/>
                  </a:lnTo>
                  <a:lnTo>
                    <a:pt x="3" y="17"/>
                  </a:lnTo>
                  <a:lnTo>
                    <a:pt x="5" y="45"/>
                  </a:lnTo>
                  <a:lnTo>
                    <a:pt x="6" y="76"/>
                  </a:lnTo>
                  <a:lnTo>
                    <a:pt x="6" y="105"/>
                  </a:lnTo>
                  <a:lnTo>
                    <a:pt x="15" y="10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588" name="Freeform 269"/>
            <p:cNvSpPr>
              <a:spLocks/>
            </p:cNvSpPr>
            <p:nvPr/>
          </p:nvSpPr>
          <p:spPr bwMode="auto">
            <a:xfrm>
              <a:off x="1966" y="3676"/>
              <a:ext cx="17" cy="36"/>
            </a:xfrm>
            <a:custGeom>
              <a:avLst/>
              <a:gdLst>
                <a:gd name="T0" fmla="*/ 1 w 32"/>
                <a:gd name="T1" fmla="*/ 1 h 70"/>
                <a:gd name="T2" fmla="*/ 1 w 32"/>
                <a:gd name="T3" fmla="*/ 1 h 70"/>
                <a:gd name="T4" fmla="*/ 1 w 32"/>
                <a:gd name="T5" fmla="*/ 1 h 70"/>
                <a:gd name="T6" fmla="*/ 1 w 32"/>
                <a:gd name="T7" fmla="*/ 1 h 70"/>
                <a:gd name="T8" fmla="*/ 1 w 32"/>
                <a:gd name="T9" fmla="*/ 1 h 70"/>
                <a:gd name="T10" fmla="*/ 1 w 32"/>
                <a:gd name="T11" fmla="*/ 0 h 70"/>
                <a:gd name="T12" fmla="*/ 0 w 32"/>
                <a:gd name="T13" fmla="*/ 0 h 70"/>
                <a:gd name="T14" fmla="*/ 1 w 32"/>
                <a:gd name="T15" fmla="*/ 1 h 70"/>
                <a:gd name="T16" fmla="*/ 1 w 32"/>
                <a:gd name="T17" fmla="*/ 1 h 70"/>
                <a:gd name="T18" fmla="*/ 1 w 32"/>
                <a:gd name="T19" fmla="*/ 1 h 70"/>
                <a:gd name="T20" fmla="*/ 1 w 32"/>
                <a:gd name="T21" fmla="*/ 1 h 70"/>
                <a:gd name="T22" fmla="*/ 1 w 32"/>
                <a:gd name="T23" fmla="*/ 1 h 70"/>
                <a:gd name="T24" fmla="*/ 1 w 32"/>
                <a:gd name="T25" fmla="*/ 1 h 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
                <a:gd name="T40" fmla="*/ 0 h 70"/>
                <a:gd name="T41" fmla="*/ 32 w 32"/>
                <a:gd name="T42" fmla="*/ 70 h 7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 h="70">
                  <a:moveTo>
                    <a:pt x="32" y="63"/>
                  </a:moveTo>
                  <a:lnTo>
                    <a:pt x="32" y="63"/>
                  </a:lnTo>
                  <a:lnTo>
                    <a:pt x="23" y="60"/>
                  </a:lnTo>
                  <a:lnTo>
                    <a:pt x="15" y="46"/>
                  </a:lnTo>
                  <a:lnTo>
                    <a:pt x="10" y="25"/>
                  </a:lnTo>
                  <a:lnTo>
                    <a:pt x="9" y="0"/>
                  </a:lnTo>
                  <a:lnTo>
                    <a:pt x="0" y="0"/>
                  </a:lnTo>
                  <a:lnTo>
                    <a:pt x="3" y="25"/>
                  </a:lnTo>
                  <a:lnTo>
                    <a:pt x="8" y="48"/>
                  </a:lnTo>
                  <a:lnTo>
                    <a:pt x="18" y="64"/>
                  </a:lnTo>
                  <a:lnTo>
                    <a:pt x="32" y="70"/>
                  </a:lnTo>
                  <a:lnTo>
                    <a:pt x="32" y="6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589" name="Freeform 270"/>
            <p:cNvSpPr>
              <a:spLocks/>
            </p:cNvSpPr>
            <p:nvPr/>
          </p:nvSpPr>
          <p:spPr bwMode="auto">
            <a:xfrm>
              <a:off x="1983" y="3674"/>
              <a:ext cx="10" cy="38"/>
            </a:xfrm>
            <a:custGeom>
              <a:avLst/>
              <a:gdLst>
                <a:gd name="T0" fmla="*/ 0 w 21"/>
                <a:gd name="T1" fmla="*/ 1 h 76"/>
                <a:gd name="T2" fmla="*/ 0 w 21"/>
                <a:gd name="T3" fmla="*/ 1 h 76"/>
                <a:gd name="T4" fmla="*/ 0 w 21"/>
                <a:gd name="T5" fmla="*/ 1 h 76"/>
                <a:gd name="T6" fmla="*/ 0 w 21"/>
                <a:gd name="T7" fmla="*/ 1 h 76"/>
                <a:gd name="T8" fmla="*/ 0 w 21"/>
                <a:gd name="T9" fmla="*/ 1 h 76"/>
                <a:gd name="T10" fmla="*/ 0 w 21"/>
                <a:gd name="T11" fmla="*/ 1 h 76"/>
                <a:gd name="T12" fmla="*/ 0 w 21"/>
                <a:gd name="T13" fmla="*/ 1 h 76"/>
                <a:gd name="T14" fmla="*/ 0 w 21"/>
                <a:gd name="T15" fmla="*/ 1 h 76"/>
                <a:gd name="T16" fmla="*/ 0 w 21"/>
                <a:gd name="T17" fmla="*/ 1 h 76"/>
                <a:gd name="T18" fmla="*/ 0 w 21"/>
                <a:gd name="T19" fmla="*/ 1 h 76"/>
                <a:gd name="T20" fmla="*/ 0 w 21"/>
                <a:gd name="T21" fmla="*/ 1 h 76"/>
                <a:gd name="T22" fmla="*/ 0 w 21"/>
                <a:gd name="T23" fmla="*/ 1 h 76"/>
                <a:gd name="T24" fmla="*/ 0 w 21"/>
                <a:gd name="T25" fmla="*/ 1 h 76"/>
                <a:gd name="T26" fmla="*/ 0 w 21"/>
                <a:gd name="T27" fmla="*/ 1 h 76"/>
                <a:gd name="T28" fmla="*/ 0 w 21"/>
                <a:gd name="T29" fmla="*/ 0 h 76"/>
                <a:gd name="T30" fmla="*/ 0 w 21"/>
                <a:gd name="T31" fmla="*/ 1 h 76"/>
                <a:gd name="T32" fmla="*/ 0 w 21"/>
                <a:gd name="T33" fmla="*/ 1 h 76"/>
                <a:gd name="T34" fmla="*/ 0 w 21"/>
                <a:gd name="T35" fmla="*/ 1 h 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
                <a:gd name="T55" fmla="*/ 0 h 76"/>
                <a:gd name="T56" fmla="*/ 21 w 21"/>
                <a:gd name="T57" fmla="*/ 76 h 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 h="76">
                  <a:moveTo>
                    <a:pt x="18" y="1"/>
                  </a:moveTo>
                  <a:lnTo>
                    <a:pt x="12" y="5"/>
                  </a:lnTo>
                  <a:lnTo>
                    <a:pt x="13" y="28"/>
                  </a:lnTo>
                  <a:lnTo>
                    <a:pt x="11" y="50"/>
                  </a:lnTo>
                  <a:lnTo>
                    <a:pt x="6" y="64"/>
                  </a:lnTo>
                  <a:lnTo>
                    <a:pt x="0" y="69"/>
                  </a:lnTo>
                  <a:lnTo>
                    <a:pt x="0" y="76"/>
                  </a:lnTo>
                  <a:lnTo>
                    <a:pt x="13" y="68"/>
                  </a:lnTo>
                  <a:lnTo>
                    <a:pt x="18" y="50"/>
                  </a:lnTo>
                  <a:lnTo>
                    <a:pt x="20" y="28"/>
                  </a:lnTo>
                  <a:lnTo>
                    <a:pt x="21" y="5"/>
                  </a:lnTo>
                  <a:lnTo>
                    <a:pt x="15" y="8"/>
                  </a:lnTo>
                  <a:lnTo>
                    <a:pt x="21" y="5"/>
                  </a:lnTo>
                  <a:lnTo>
                    <a:pt x="20" y="1"/>
                  </a:lnTo>
                  <a:lnTo>
                    <a:pt x="16" y="0"/>
                  </a:lnTo>
                  <a:lnTo>
                    <a:pt x="13" y="1"/>
                  </a:lnTo>
                  <a:lnTo>
                    <a:pt x="12" y="5"/>
                  </a:lnTo>
                  <a:lnTo>
                    <a:pt x="18" y="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590" name="Freeform 271"/>
            <p:cNvSpPr>
              <a:spLocks/>
            </p:cNvSpPr>
            <p:nvPr/>
          </p:nvSpPr>
          <p:spPr bwMode="auto">
            <a:xfrm>
              <a:off x="1990" y="3674"/>
              <a:ext cx="10" cy="7"/>
            </a:xfrm>
            <a:custGeom>
              <a:avLst/>
              <a:gdLst>
                <a:gd name="T0" fmla="*/ 1 w 20"/>
                <a:gd name="T1" fmla="*/ 1 h 13"/>
                <a:gd name="T2" fmla="*/ 1 w 20"/>
                <a:gd name="T3" fmla="*/ 1 h 13"/>
                <a:gd name="T4" fmla="*/ 1 w 20"/>
                <a:gd name="T5" fmla="*/ 0 h 13"/>
                <a:gd name="T6" fmla="*/ 0 w 20"/>
                <a:gd name="T7" fmla="*/ 1 h 13"/>
                <a:gd name="T8" fmla="*/ 1 w 20"/>
                <a:gd name="T9" fmla="*/ 1 h 13"/>
                <a:gd name="T10" fmla="*/ 1 w 20"/>
                <a:gd name="T11" fmla="*/ 1 h 13"/>
                <a:gd name="T12" fmla="*/ 1 w 20"/>
                <a:gd name="T13" fmla="*/ 1 h 13"/>
                <a:gd name="T14" fmla="*/ 1 w 20"/>
                <a:gd name="T15" fmla="*/ 1 h 13"/>
                <a:gd name="T16" fmla="*/ 1 w 20"/>
                <a:gd name="T17" fmla="*/ 1 h 13"/>
                <a:gd name="T18" fmla="*/ 1 w 20"/>
                <a:gd name="T19" fmla="*/ 1 h 13"/>
                <a:gd name="T20" fmla="*/ 1 w 20"/>
                <a:gd name="T21" fmla="*/ 1 h 13"/>
                <a:gd name="T22" fmla="*/ 1 w 20"/>
                <a:gd name="T23" fmla="*/ 1 h 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
                <a:gd name="T37" fmla="*/ 0 h 13"/>
                <a:gd name="T38" fmla="*/ 20 w 20"/>
                <a:gd name="T39" fmla="*/ 13 h 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 h="13">
                  <a:moveTo>
                    <a:pt x="20" y="10"/>
                  </a:moveTo>
                  <a:lnTo>
                    <a:pt x="17" y="6"/>
                  </a:lnTo>
                  <a:lnTo>
                    <a:pt x="3" y="0"/>
                  </a:lnTo>
                  <a:lnTo>
                    <a:pt x="0" y="7"/>
                  </a:lnTo>
                  <a:lnTo>
                    <a:pt x="15" y="13"/>
                  </a:lnTo>
                  <a:lnTo>
                    <a:pt x="13" y="10"/>
                  </a:lnTo>
                  <a:lnTo>
                    <a:pt x="15" y="13"/>
                  </a:lnTo>
                  <a:lnTo>
                    <a:pt x="19" y="13"/>
                  </a:lnTo>
                  <a:lnTo>
                    <a:pt x="20" y="11"/>
                  </a:lnTo>
                  <a:lnTo>
                    <a:pt x="20" y="7"/>
                  </a:lnTo>
                  <a:lnTo>
                    <a:pt x="17" y="6"/>
                  </a:lnTo>
                  <a:lnTo>
                    <a:pt x="20" y="1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591" name="Freeform 272"/>
            <p:cNvSpPr>
              <a:spLocks/>
            </p:cNvSpPr>
            <p:nvPr/>
          </p:nvSpPr>
          <p:spPr bwMode="auto">
            <a:xfrm>
              <a:off x="1966" y="3679"/>
              <a:ext cx="36" cy="44"/>
            </a:xfrm>
            <a:custGeom>
              <a:avLst/>
              <a:gdLst>
                <a:gd name="T0" fmla="*/ 1 w 71"/>
                <a:gd name="T1" fmla="*/ 1 h 87"/>
                <a:gd name="T2" fmla="*/ 1 w 71"/>
                <a:gd name="T3" fmla="*/ 1 h 87"/>
                <a:gd name="T4" fmla="*/ 1 w 71"/>
                <a:gd name="T5" fmla="*/ 1 h 87"/>
                <a:gd name="T6" fmla="*/ 1 w 71"/>
                <a:gd name="T7" fmla="*/ 1 h 87"/>
                <a:gd name="T8" fmla="*/ 1 w 71"/>
                <a:gd name="T9" fmla="*/ 1 h 87"/>
                <a:gd name="T10" fmla="*/ 1 w 71"/>
                <a:gd name="T11" fmla="*/ 1 h 87"/>
                <a:gd name="T12" fmla="*/ 1 w 71"/>
                <a:gd name="T13" fmla="*/ 1 h 87"/>
                <a:gd name="T14" fmla="*/ 1 w 71"/>
                <a:gd name="T15" fmla="*/ 1 h 87"/>
                <a:gd name="T16" fmla="*/ 1 w 71"/>
                <a:gd name="T17" fmla="*/ 1 h 87"/>
                <a:gd name="T18" fmla="*/ 1 w 71"/>
                <a:gd name="T19" fmla="*/ 0 h 87"/>
                <a:gd name="T20" fmla="*/ 1 w 71"/>
                <a:gd name="T21" fmla="*/ 0 h 87"/>
                <a:gd name="T22" fmla="*/ 1 w 71"/>
                <a:gd name="T23" fmla="*/ 1 h 87"/>
                <a:gd name="T24" fmla="*/ 1 w 71"/>
                <a:gd name="T25" fmla="*/ 1 h 87"/>
                <a:gd name="T26" fmla="*/ 1 w 71"/>
                <a:gd name="T27" fmla="*/ 1 h 87"/>
                <a:gd name="T28" fmla="*/ 1 w 71"/>
                <a:gd name="T29" fmla="*/ 1 h 87"/>
                <a:gd name="T30" fmla="*/ 1 w 71"/>
                <a:gd name="T31" fmla="*/ 1 h 87"/>
                <a:gd name="T32" fmla="*/ 1 w 71"/>
                <a:gd name="T33" fmla="*/ 1 h 87"/>
                <a:gd name="T34" fmla="*/ 1 w 71"/>
                <a:gd name="T35" fmla="*/ 1 h 87"/>
                <a:gd name="T36" fmla="*/ 1 w 71"/>
                <a:gd name="T37" fmla="*/ 1 h 87"/>
                <a:gd name="T38" fmla="*/ 1 w 71"/>
                <a:gd name="T39" fmla="*/ 1 h 87"/>
                <a:gd name="T40" fmla="*/ 1 w 71"/>
                <a:gd name="T41" fmla="*/ 1 h 87"/>
                <a:gd name="T42" fmla="*/ 1 w 71"/>
                <a:gd name="T43" fmla="*/ 1 h 87"/>
                <a:gd name="T44" fmla="*/ 1 w 71"/>
                <a:gd name="T45" fmla="*/ 1 h 87"/>
                <a:gd name="T46" fmla="*/ 0 w 71"/>
                <a:gd name="T47" fmla="*/ 1 h 87"/>
                <a:gd name="T48" fmla="*/ 1 w 71"/>
                <a:gd name="T49" fmla="*/ 1 h 87"/>
                <a:gd name="T50" fmla="*/ 1 w 71"/>
                <a:gd name="T51" fmla="*/ 1 h 8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
                <a:gd name="T79" fmla="*/ 0 h 87"/>
                <a:gd name="T80" fmla="*/ 71 w 71"/>
                <a:gd name="T81" fmla="*/ 87 h 8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 h="87">
                  <a:moveTo>
                    <a:pt x="4" y="73"/>
                  </a:moveTo>
                  <a:lnTo>
                    <a:pt x="2" y="73"/>
                  </a:lnTo>
                  <a:lnTo>
                    <a:pt x="19" y="84"/>
                  </a:lnTo>
                  <a:lnTo>
                    <a:pt x="34" y="87"/>
                  </a:lnTo>
                  <a:lnTo>
                    <a:pt x="48" y="83"/>
                  </a:lnTo>
                  <a:lnTo>
                    <a:pt x="59" y="71"/>
                  </a:lnTo>
                  <a:lnTo>
                    <a:pt x="65" y="56"/>
                  </a:lnTo>
                  <a:lnTo>
                    <a:pt x="69" y="39"/>
                  </a:lnTo>
                  <a:lnTo>
                    <a:pt x="71" y="19"/>
                  </a:lnTo>
                  <a:lnTo>
                    <a:pt x="68" y="0"/>
                  </a:lnTo>
                  <a:lnTo>
                    <a:pt x="61" y="0"/>
                  </a:lnTo>
                  <a:lnTo>
                    <a:pt x="62" y="19"/>
                  </a:lnTo>
                  <a:lnTo>
                    <a:pt x="62" y="39"/>
                  </a:lnTo>
                  <a:lnTo>
                    <a:pt x="59" y="54"/>
                  </a:lnTo>
                  <a:lnTo>
                    <a:pt x="52" y="66"/>
                  </a:lnTo>
                  <a:lnTo>
                    <a:pt x="44" y="76"/>
                  </a:lnTo>
                  <a:lnTo>
                    <a:pt x="34" y="78"/>
                  </a:lnTo>
                  <a:lnTo>
                    <a:pt x="22" y="77"/>
                  </a:lnTo>
                  <a:lnTo>
                    <a:pt x="7" y="66"/>
                  </a:lnTo>
                  <a:lnTo>
                    <a:pt x="4" y="66"/>
                  </a:lnTo>
                  <a:lnTo>
                    <a:pt x="7" y="66"/>
                  </a:lnTo>
                  <a:lnTo>
                    <a:pt x="3" y="66"/>
                  </a:lnTo>
                  <a:lnTo>
                    <a:pt x="1" y="68"/>
                  </a:lnTo>
                  <a:lnTo>
                    <a:pt x="0" y="71"/>
                  </a:lnTo>
                  <a:lnTo>
                    <a:pt x="2" y="73"/>
                  </a:lnTo>
                  <a:lnTo>
                    <a:pt x="4" y="7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592" name="Freeform 273"/>
            <p:cNvSpPr>
              <a:spLocks/>
            </p:cNvSpPr>
            <p:nvPr/>
          </p:nvSpPr>
          <p:spPr bwMode="auto">
            <a:xfrm>
              <a:off x="1946" y="3673"/>
              <a:ext cx="22" cy="43"/>
            </a:xfrm>
            <a:custGeom>
              <a:avLst/>
              <a:gdLst>
                <a:gd name="T0" fmla="*/ 1 w 43"/>
                <a:gd name="T1" fmla="*/ 0 h 85"/>
                <a:gd name="T2" fmla="*/ 1 w 43"/>
                <a:gd name="T3" fmla="*/ 0 h 85"/>
                <a:gd name="T4" fmla="*/ 0 w 43"/>
                <a:gd name="T5" fmla="*/ 1 h 85"/>
                <a:gd name="T6" fmla="*/ 1 w 43"/>
                <a:gd name="T7" fmla="*/ 1 h 85"/>
                <a:gd name="T8" fmla="*/ 1 w 43"/>
                <a:gd name="T9" fmla="*/ 1 h 85"/>
                <a:gd name="T10" fmla="*/ 1 w 43"/>
                <a:gd name="T11" fmla="*/ 1 h 85"/>
                <a:gd name="T12" fmla="*/ 1 w 43"/>
                <a:gd name="T13" fmla="*/ 1 h 85"/>
                <a:gd name="T14" fmla="*/ 1 w 43"/>
                <a:gd name="T15" fmla="*/ 1 h 85"/>
                <a:gd name="T16" fmla="*/ 1 w 43"/>
                <a:gd name="T17" fmla="*/ 1 h 85"/>
                <a:gd name="T18" fmla="*/ 1 w 43"/>
                <a:gd name="T19" fmla="*/ 1 h 85"/>
                <a:gd name="T20" fmla="*/ 1 w 43"/>
                <a:gd name="T21" fmla="*/ 1 h 85"/>
                <a:gd name="T22" fmla="*/ 1 w 43"/>
                <a:gd name="T23" fmla="*/ 1 h 85"/>
                <a:gd name="T24" fmla="*/ 1 w 43"/>
                <a:gd name="T25" fmla="*/ 1 h 85"/>
                <a:gd name="T26" fmla="*/ 1 w 43"/>
                <a:gd name="T27" fmla="*/ 1 h 85"/>
                <a:gd name="T28" fmla="*/ 1 w 43"/>
                <a:gd name="T29" fmla="*/ 1 h 85"/>
                <a:gd name="T30" fmla="*/ 1 w 43"/>
                <a:gd name="T31" fmla="*/ 1 h 85"/>
                <a:gd name="T32" fmla="*/ 1 w 43"/>
                <a:gd name="T33" fmla="*/ 1 h 85"/>
                <a:gd name="T34" fmla="*/ 1 w 43"/>
                <a:gd name="T35" fmla="*/ 1 h 85"/>
                <a:gd name="T36" fmla="*/ 1 w 43"/>
                <a:gd name="T37" fmla="*/ 0 h 85"/>
                <a:gd name="T38" fmla="*/ 1 w 43"/>
                <a:gd name="T39" fmla="*/ 0 h 85"/>
                <a:gd name="T40" fmla="*/ 1 w 43"/>
                <a:gd name="T41" fmla="*/ 0 h 8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3"/>
                <a:gd name="T64" fmla="*/ 0 h 85"/>
                <a:gd name="T65" fmla="*/ 43 w 43"/>
                <a:gd name="T66" fmla="*/ 85 h 8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3" h="85">
                  <a:moveTo>
                    <a:pt x="1" y="0"/>
                  </a:moveTo>
                  <a:lnTo>
                    <a:pt x="1" y="0"/>
                  </a:lnTo>
                  <a:lnTo>
                    <a:pt x="0" y="10"/>
                  </a:lnTo>
                  <a:lnTo>
                    <a:pt x="2" y="23"/>
                  </a:lnTo>
                  <a:lnTo>
                    <a:pt x="4" y="38"/>
                  </a:lnTo>
                  <a:lnTo>
                    <a:pt x="9" y="51"/>
                  </a:lnTo>
                  <a:lnTo>
                    <a:pt x="15" y="63"/>
                  </a:lnTo>
                  <a:lnTo>
                    <a:pt x="22" y="74"/>
                  </a:lnTo>
                  <a:lnTo>
                    <a:pt x="32" y="82"/>
                  </a:lnTo>
                  <a:lnTo>
                    <a:pt x="43" y="85"/>
                  </a:lnTo>
                  <a:lnTo>
                    <a:pt x="43" y="78"/>
                  </a:lnTo>
                  <a:lnTo>
                    <a:pt x="34" y="75"/>
                  </a:lnTo>
                  <a:lnTo>
                    <a:pt x="28" y="69"/>
                  </a:lnTo>
                  <a:lnTo>
                    <a:pt x="22" y="59"/>
                  </a:lnTo>
                  <a:lnTo>
                    <a:pt x="16" y="48"/>
                  </a:lnTo>
                  <a:lnTo>
                    <a:pt x="11" y="36"/>
                  </a:lnTo>
                  <a:lnTo>
                    <a:pt x="9" y="23"/>
                  </a:lnTo>
                  <a:lnTo>
                    <a:pt x="9" y="10"/>
                  </a:lnTo>
                  <a:lnTo>
                    <a:pt x="8" y="0"/>
                  </a:lnTo>
                  <a:lnTo>
                    <a:pt x="1"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593" name="Freeform 274"/>
            <p:cNvSpPr>
              <a:spLocks/>
            </p:cNvSpPr>
            <p:nvPr/>
          </p:nvSpPr>
          <p:spPr bwMode="auto">
            <a:xfrm>
              <a:off x="1946" y="3625"/>
              <a:ext cx="6" cy="48"/>
            </a:xfrm>
            <a:custGeom>
              <a:avLst/>
              <a:gdLst>
                <a:gd name="T0" fmla="*/ 0 w 13"/>
                <a:gd name="T1" fmla="*/ 0 h 95"/>
                <a:gd name="T2" fmla="*/ 0 w 13"/>
                <a:gd name="T3" fmla="*/ 1 h 95"/>
                <a:gd name="T4" fmla="*/ 0 w 13"/>
                <a:gd name="T5" fmla="*/ 1 h 95"/>
                <a:gd name="T6" fmla="*/ 0 w 13"/>
                <a:gd name="T7" fmla="*/ 1 h 95"/>
                <a:gd name="T8" fmla="*/ 0 w 13"/>
                <a:gd name="T9" fmla="*/ 1 h 95"/>
                <a:gd name="T10" fmla="*/ 0 w 13"/>
                <a:gd name="T11" fmla="*/ 1 h 95"/>
                <a:gd name="T12" fmla="*/ 0 w 13"/>
                <a:gd name="T13" fmla="*/ 1 h 95"/>
                <a:gd name="T14" fmla="*/ 0 w 13"/>
                <a:gd name="T15" fmla="*/ 1 h 95"/>
                <a:gd name="T16" fmla="*/ 0 w 13"/>
                <a:gd name="T17" fmla="*/ 1 h 95"/>
                <a:gd name="T18" fmla="*/ 0 w 13"/>
                <a:gd name="T19" fmla="*/ 1 h 95"/>
                <a:gd name="T20" fmla="*/ 0 w 13"/>
                <a:gd name="T21" fmla="*/ 1 h 95"/>
                <a:gd name="T22" fmla="*/ 0 w 13"/>
                <a:gd name="T23" fmla="*/ 1 h 95"/>
                <a:gd name="T24" fmla="*/ 0 w 13"/>
                <a:gd name="T25" fmla="*/ 1 h 95"/>
                <a:gd name="T26" fmla="*/ 0 w 13"/>
                <a:gd name="T27" fmla="*/ 1 h 95"/>
                <a:gd name="T28" fmla="*/ 0 w 13"/>
                <a:gd name="T29" fmla="*/ 1 h 95"/>
                <a:gd name="T30" fmla="*/ 0 w 13"/>
                <a:gd name="T31" fmla="*/ 1 h 95"/>
                <a:gd name="T32" fmla="*/ 0 w 13"/>
                <a:gd name="T33" fmla="*/ 1 h 95"/>
                <a:gd name="T34" fmla="*/ 0 w 13"/>
                <a:gd name="T35" fmla="*/ 0 h 9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
                <a:gd name="T55" fmla="*/ 0 h 95"/>
                <a:gd name="T56" fmla="*/ 13 w 13"/>
                <a:gd name="T57" fmla="*/ 95 h 9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 h="95">
                  <a:moveTo>
                    <a:pt x="4" y="0"/>
                  </a:moveTo>
                  <a:lnTo>
                    <a:pt x="0" y="4"/>
                  </a:lnTo>
                  <a:lnTo>
                    <a:pt x="5" y="31"/>
                  </a:lnTo>
                  <a:lnTo>
                    <a:pt x="4" y="54"/>
                  </a:lnTo>
                  <a:lnTo>
                    <a:pt x="4" y="76"/>
                  </a:lnTo>
                  <a:lnTo>
                    <a:pt x="3" y="95"/>
                  </a:lnTo>
                  <a:lnTo>
                    <a:pt x="10" y="95"/>
                  </a:lnTo>
                  <a:lnTo>
                    <a:pt x="11" y="76"/>
                  </a:lnTo>
                  <a:lnTo>
                    <a:pt x="13" y="54"/>
                  </a:lnTo>
                  <a:lnTo>
                    <a:pt x="12" y="31"/>
                  </a:lnTo>
                  <a:lnTo>
                    <a:pt x="7" y="4"/>
                  </a:lnTo>
                  <a:lnTo>
                    <a:pt x="4" y="9"/>
                  </a:lnTo>
                  <a:lnTo>
                    <a:pt x="7" y="4"/>
                  </a:lnTo>
                  <a:lnTo>
                    <a:pt x="6" y="2"/>
                  </a:lnTo>
                  <a:lnTo>
                    <a:pt x="4" y="1"/>
                  </a:lnTo>
                  <a:lnTo>
                    <a:pt x="2" y="2"/>
                  </a:lnTo>
                  <a:lnTo>
                    <a:pt x="0" y="4"/>
                  </a:lnTo>
                  <a:lnTo>
                    <a:pt x="4"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594" name="Freeform 275"/>
            <p:cNvSpPr>
              <a:spLocks/>
            </p:cNvSpPr>
            <p:nvPr/>
          </p:nvSpPr>
          <p:spPr bwMode="auto">
            <a:xfrm>
              <a:off x="1974" y="3618"/>
              <a:ext cx="3" cy="4"/>
            </a:xfrm>
            <a:custGeom>
              <a:avLst/>
              <a:gdLst>
                <a:gd name="T0" fmla="*/ 0 w 7"/>
                <a:gd name="T1" fmla="*/ 1 h 7"/>
                <a:gd name="T2" fmla="*/ 0 w 7"/>
                <a:gd name="T3" fmla="*/ 1 h 7"/>
                <a:gd name="T4" fmla="*/ 0 w 7"/>
                <a:gd name="T5" fmla="*/ 1 h 7"/>
                <a:gd name="T6" fmla="*/ 0 w 7"/>
                <a:gd name="T7" fmla="*/ 1 h 7"/>
                <a:gd name="T8" fmla="*/ 0 w 7"/>
                <a:gd name="T9" fmla="*/ 0 h 7"/>
                <a:gd name="T10" fmla="*/ 0 w 7"/>
                <a:gd name="T11" fmla="*/ 1 h 7"/>
                <a:gd name="T12" fmla="*/ 0 60000 65536"/>
                <a:gd name="T13" fmla="*/ 0 60000 65536"/>
                <a:gd name="T14" fmla="*/ 0 60000 65536"/>
                <a:gd name="T15" fmla="*/ 0 60000 65536"/>
                <a:gd name="T16" fmla="*/ 0 60000 65536"/>
                <a:gd name="T17" fmla="*/ 0 60000 65536"/>
                <a:gd name="T18" fmla="*/ 0 w 7"/>
                <a:gd name="T19" fmla="*/ 0 h 7"/>
                <a:gd name="T20" fmla="*/ 7 w 7"/>
                <a:gd name="T21" fmla="*/ 7 h 7"/>
              </a:gdLst>
              <a:ahLst/>
              <a:cxnLst>
                <a:cxn ang="T12">
                  <a:pos x="T0" y="T1"/>
                </a:cxn>
                <a:cxn ang="T13">
                  <a:pos x="T2" y="T3"/>
                </a:cxn>
                <a:cxn ang="T14">
                  <a:pos x="T4" y="T5"/>
                </a:cxn>
                <a:cxn ang="T15">
                  <a:pos x="T6" y="T7"/>
                </a:cxn>
                <a:cxn ang="T16">
                  <a:pos x="T8" y="T9"/>
                </a:cxn>
                <a:cxn ang="T17">
                  <a:pos x="T10" y="T11"/>
                </a:cxn>
              </a:cxnLst>
              <a:rect l="T18" t="T19" r="T20" b="T21"/>
              <a:pathLst>
                <a:path w="7" h="7">
                  <a:moveTo>
                    <a:pt x="0" y="7"/>
                  </a:moveTo>
                  <a:lnTo>
                    <a:pt x="3" y="7"/>
                  </a:lnTo>
                  <a:lnTo>
                    <a:pt x="6" y="4"/>
                  </a:lnTo>
                  <a:lnTo>
                    <a:pt x="7" y="2"/>
                  </a:lnTo>
                  <a:lnTo>
                    <a:pt x="5" y="0"/>
                  </a:lnTo>
                  <a:lnTo>
                    <a:pt x="0"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595" name="Freeform 276"/>
            <p:cNvSpPr>
              <a:spLocks/>
            </p:cNvSpPr>
            <p:nvPr/>
          </p:nvSpPr>
          <p:spPr bwMode="auto">
            <a:xfrm>
              <a:off x="1941" y="3617"/>
              <a:ext cx="35" cy="7"/>
            </a:xfrm>
            <a:custGeom>
              <a:avLst/>
              <a:gdLst>
                <a:gd name="T0" fmla="*/ 0 w 72"/>
                <a:gd name="T1" fmla="*/ 1 h 14"/>
                <a:gd name="T2" fmla="*/ 0 w 72"/>
                <a:gd name="T3" fmla="*/ 1 h 14"/>
                <a:gd name="T4" fmla="*/ 0 w 72"/>
                <a:gd name="T5" fmla="*/ 1 h 14"/>
                <a:gd name="T6" fmla="*/ 0 w 72"/>
                <a:gd name="T7" fmla="*/ 1 h 14"/>
                <a:gd name="T8" fmla="*/ 0 w 72"/>
                <a:gd name="T9" fmla="*/ 1 h 14"/>
                <a:gd name="T10" fmla="*/ 0 w 72"/>
                <a:gd name="T11" fmla="*/ 1 h 14"/>
                <a:gd name="T12" fmla="*/ 0 w 72"/>
                <a:gd name="T13" fmla="*/ 1 h 14"/>
                <a:gd name="T14" fmla="*/ 0 w 72"/>
                <a:gd name="T15" fmla="*/ 1 h 14"/>
                <a:gd name="T16" fmla="*/ 0 w 72"/>
                <a:gd name="T17" fmla="*/ 1 h 14"/>
                <a:gd name="T18" fmla="*/ 0 w 72"/>
                <a:gd name="T19" fmla="*/ 1 h 14"/>
                <a:gd name="T20" fmla="*/ 0 w 72"/>
                <a:gd name="T21" fmla="*/ 1 h 14"/>
                <a:gd name="T22" fmla="*/ 0 w 72"/>
                <a:gd name="T23" fmla="*/ 1 h 14"/>
                <a:gd name="T24" fmla="*/ 0 w 72"/>
                <a:gd name="T25" fmla="*/ 0 h 14"/>
                <a:gd name="T26" fmla="*/ 0 w 72"/>
                <a:gd name="T27" fmla="*/ 1 h 14"/>
                <a:gd name="T28" fmla="*/ 0 w 72"/>
                <a:gd name="T29" fmla="*/ 1 h 14"/>
                <a:gd name="T30" fmla="*/ 0 w 72"/>
                <a:gd name="T31" fmla="*/ 1 h 14"/>
                <a:gd name="T32" fmla="*/ 0 w 72"/>
                <a:gd name="T33" fmla="*/ 1 h 14"/>
                <a:gd name="T34" fmla="*/ 0 w 72"/>
                <a:gd name="T35" fmla="*/ 1 h 14"/>
                <a:gd name="T36" fmla="*/ 0 w 72"/>
                <a:gd name="T37" fmla="*/ 1 h 14"/>
                <a:gd name="T38" fmla="*/ 0 w 72"/>
                <a:gd name="T39" fmla="*/ 1 h 14"/>
                <a:gd name="T40" fmla="*/ 0 w 72"/>
                <a:gd name="T41" fmla="*/ 1 h 14"/>
                <a:gd name="T42" fmla="*/ 0 w 72"/>
                <a:gd name="T43" fmla="*/ 1 h 14"/>
                <a:gd name="T44" fmla="*/ 0 w 72"/>
                <a:gd name="T45" fmla="*/ 1 h 14"/>
                <a:gd name="T46" fmla="*/ 0 w 72"/>
                <a:gd name="T47" fmla="*/ 1 h 14"/>
                <a:gd name="T48" fmla="*/ 0 w 72"/>
                <a:gd name="T49" fmla="*/ 1 h 14"/>
                <a:gd name="T50" fmla="*/ 0 w 72"/>
                <a:gd name="T51" fmla="*/ 1 h 1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2"/>
                <a:gd name="T79" fmla="*/ 0 h 14"/>
                <a:gd name="T80" fmla="*/ 72 w 72"/>
                <a:gd name="T81" fmla="*/ 14 h 1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2" h="14">
                  <a:moveTo>
                    <a:pt x="0" y="11"/>
                  </a:moveTo>
                  <a:lnTo>
                    <a:pt x="5" y="14"/>
                  </a:lnTo>
                  <a:lnTo>
                    <a:pt x="13" y="13"/>
                  </a:lnTo>
                  <a:lnTo>
                    <a:pt x="22" y="12"/>
                  </a:lnTo>
                  <a:lnTo>
                    <a:pt x="31" y="11"/>
                  </a:lnTo>
                  <a:lnTo>
                    <a:pt x="42" y="11"/>
                  </a:lnTo>
                  <a:lnTo>
                    <a:pt x="51" y="9"/>
                  </a:lnTo>
                  <a:lnTo>
                    <a:pt x="59" y="9"/>
                  </a:lnTo>
                  <a:lnTo>
                    <a:pt x="66" y="9"/>
                  </a:lnTo>
                  <a:lnTo>
                    <a:pt x="67" y="11"/>
                  </a:lnTo>
                  <a:lnTo>
                    <a:pt x="72" y="4"/>
                  </a:lnTo>
                  <a:lnTo>
                    <a:pt x="66" y="3"/>
                  </a:lnTo>
                  <a:lnTo>
                    <a:pt x="59" y="0"/>
                  </a:lnTo>
                  <a:lnTo>
                    <a:pt x="51" y="3"/>
                  </a:lnTo>
                  <a:lnTo>
                    <a:pt x="42" y="1"/>
                  </a:lnTo>
                  <a:lnTo>
                    <a:pt x="31" y="4"/>
                  </a:lnTo>
                  <a:lnTo>
                    <a:pt x="22" y="5"/>
                  </a:lnTo>
                  <a:lnTo>
                    <a:pt x="13" y="6"/>
                  </a:lnTo>
                  <a:lnTo>
                    <a:pt x="5" y="7"/>
                  </a:lnTo>
                  <a:lnTo>
                    <a:pt x="9" y="11"/>
                  </a:lnTo>
                  <a:lnTo>
                    <a:pt x="5" y="7"/>
                  </a:lnTo>
                  <a:lnTo>
                    <a:pt x="2" y="8"/>
                  </a:lnTo>
                  <a:lnTo>
                    <a:pt x="1" y="11"/>
                  </a:lnTo>
                  <a:lnTo>
                    <a:pt x="2" y="13"/>
                  </a:lnTo>
                  <a:lnTo>
                    <a:pt x="5" y="14"/>
                  </a:lnTo>
                  <a:lnTo>
                    <a:pt x="0" y="1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596" name="Freeform 277"/>
            <p:cNvSpPr>
              <a:spLocks/>
            </p:cNvSpPr>
            <p:nvPr/>
          </p:nvSpPr>
          <p:spPr bwMode="auto">
            <a:xfrm>
              <a:off x="1935" y="3569"/>
              <a:ext cx="10" cy="53"/>
            </a:xfrm>
            <a:custGeom>
              <a:avLst/>
              <a:gdLst>
                <a:gd name="T0" fmla="*/ 0 w 20"/>
                <a:gd name="T1" fmla="*/ 0 h 106"/>
                <a:gd name="T2" fmla="*/ 0 w 20"/>
                <a:gd name="T3" fmla="*/ 0 h 106"/>
                <a:gd name="T4" fmla="*/ 1 w 20"/>
                <a:gd name="T5" fmla="*/ 1 h 106"/>
                <a:gd name="T6" fmla="*/ 1 w 20"/>
                <a:gd name="T7" fmla="*/ 1 h 106"/>
                <a:gd name="T8" fmla="*/ 1 w 20"/>
                <a:gd name="T9" fmla="*/ 1 h 106"/>
                <a:gd name="T10" fmla="*/ 1 w 20"/>
                <a:gd name="T11" fmla="*/ 1 h 106"/>
                <a:gd name="T12" fmla="*/ 1 w 20"/>
                <a:gd name="T13" fmla="*/ 1 h 106"/>
                <a:gd name="T14" fmla="*/ 1 w 20"/>
                <a:gd name="T15" fmla="*/ 1 h 106"/>
                <a:gd name="T16" fmla="*/ 1 w 20"/>
                <a:gd name="T17" fmla="*/ 1 h 106"/>
                <a:gd name="T18" fmla="*/ 1 w 20"/>
                <a:gd name="T19" fmla="*/ 1 h 106"/>
                <a:gd name="T20" fmla="*/ 1 w 20"/>
                <a:gd name="T21" fmla="*/ 0 h 106"/>
                <a:gd name="T22" fmla="*/ 1 w 20"/>
                <a:gd name="T23" fmla="*/ 0 h 106"/>
                <a:gd name="T24" fmla="*/ 0 w 20"/>
                <a:gd name="T25" fmla="*/ 0 h 1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
                <a:gd name="T40" fmla="*/ 0 h 106"/>
                <a:gd name="T41" fmla="*/ 20 w 20"/>
                <a:gd name="T42" fmla="*/ 106 h 10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 h="106">
                  <a:moveTo>
                    <a:pt x="0" y="0"/>
                  </a:moveTo>
                  <a:lnTo>
                    <a:pt x="0" y="0"/>
                  </a:lnTo>
                  <a:lnTo>
                    <a:pt x="2" y="18"/>
                  </a:lnTo>
                  <a:lnTo>
                    <a:pt x="7" y="51"/>
                  </a:lnTo>
                  <a:lnTo>
                    <a:pt x="10" y="85"/>
                  </a:lnTo>
                  <a:lnTo>
                    <a:pt x="11" y="106"/>
                  </a:lnTo>
                  <a:lnTo>
                    <a:pt x="20" y="106"/>
                  </a:lnTo>
                  <a:lnTo>
                    <a:pt x="17" y="85"/>
                  </a:lnTo>
                  <a:lnTo>
                    <a:pt x="13" y="51"/>
                  </a:lnTo>
                  <a:lnTo>
                    <a:pt x="9" y="18"/>
                  </a:lnTo>
                  <a:lnTo>
                    <a:pt x="7"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597" name="Freeform 278"/>
            <p:cNvSpPr>
              <a:spLocks/>
            </p:cNvSpPr>
            <p:nvPr/>
          </p:nvSpPr>
          <p:spPr bwMode="auto">
            <a:xfrm>
              <a:off x="1914" y="3518"/>
              <a:ext cx="24" cy="51"/>
            </a:xfrm>
            <a:custGeom>
              <a:avLst/>
              <a:gdLst>
                <a:gd name="T0" fmla="*/ 0 w 49"/>
                <a:gd name="T1" fmla="*/ 0 h 103"/>
                <a:gd name="T2" fmla="*/ 0 w 49"/>
                <a:gd name="T3" fmla="*/ 0 h 103"/>
                <a:gd name="T4" fmla="*/ 0 w 49"/>
                <a:gd name="T5" fmla="*/ 0 h 103"/>
                <a:gd name="T6" fmla="*/ 0 w 49"/>
                <a:gd name="T7" fmla="*/ 0 h 103"/>
                <a:gd name="T8" fmla="*/ 0 w 49"/>
                <a:gd name="T9" fmla="*/ 0 h 103"/>
                <a:gd name="T10" fmla="*/ 0 w 49"/>
                <a:gd name="T11" fmla="*/ 0 h 103"/>
                <a:gd name="T12" fmla="*/ 0 w 49"/>
                <a:gd name="T13" fmla="*/ 0 h 103"/>
                <a:gd name="T14" fmla="*/ 0 w 49"/>
                <a:gd name="T15" fmla="*/ 0 h 103"/>
                <a:gd name="T16" fmla="*/ 0 w 49"/>
                <a:gd name="T17" fmla="*/ 0 h 103"/>
                <a:gd name="T18" fmla="*/ 0 w 49"/>
                <a:gd name="T19" fmla="*/ 0 h 103"/>
                <a:gd name="T20" fmla="*/ 0 w 49"/>
                <a:gd name="T21" fmla="*/ 0 h 103"/>
                <a:gd name="T22" fmla="*/ 0 w 49"/>
                <a:gd name="T23" fmla="*/ 0 h 103"/>
                <a:gd name="T24" fmla="*/ 0 w 49"/>
                <a:gd name="T25" fmla="*/ 0 h 103"/>
                <a:gd name="T26" fmla="*/ 0 w 49"/>
                <a:gd name="T27" fmla="*/ 0 h 103"/>
                <a:gd name="T28" fmla="*/ 0 w 49"/>
                <a:gd name="T29" fmla="*/ 0 h 103"/>
                <a:gd name="T30" fmla="*/ 0 w 49"/>
                <a:gd name="T31" fmla="*/ 0 h 103"/>
                <a:gd name="T32" fmla="*/ 0 w 49"/>
                <a:gd name="T33" fmla="*/ 0 h 103"/>
                <a:gd name="T34" fmla="*/ 0 w 49"/>
                <a:gd name="T35" fmla="*/ 0 h 103"/>
                <a:gd name="T36" fmla="*/ 0 w 49"/>
                <a:gd name="T37" fmla="*/ 0 h 10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9"/>
                <a:gd name="T58" fmla="*/ 0 h 103"/>
                <a:gd name="T59" fmla="*/ 49 w 49"/>
                <a:gd name="T60" fmla="*/ 103 h 10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9" h="103">
                  <a:moveTo>
                    <a:pt x="0" y="2"/>
                  </a:moveTo>
                  <a:lnTo>
                    <a:pt x="4" y="11"/>
                  </a:lnTo>
                  <a:lnTo>
                    <a:pt x="9" y="23"/>
                  </a:lnTo>
                  <a:lnTo>
                    <a:pt x="16" y="38"/>
                  </a:lnTo>
                  <a:lnTo>
                    <a:pt x="23" y="55"/>
                  </a:lnTo>
                  <a:lnTo>
                    <a:pt x="30" y="72"/>
                  </a:lnTo>
                  <a:lnTo>
                    <a:pt x="36" y="87"/>
                  </a:lnTo>
                  <a:lnTo>
                    <a:pt x="39" y="98"/>
                  </a:lnTo>
                  <a:lnTo>
                    <a:pt x="42" y="103"/>
                  </a:lnTo>
                  <a:lnTo>
                    <a:pt x="49" y="103"/>
                  </a:lnTo>
                  <a:lnTo>
                    <a:pt x="46" y="96"/>
                  </a:lnTo>
                  <a:lnTo>
                    <a:pt x="43" y="84"/>
                  </a:lnTo>
                  <a:lnTo>
                    <a:pt x="37" y="69"/>
                  </a:lnTo>
                  <a:lnTo>
                    <a:pt x="30" y="53"/>
                  </a:lnTo>
                  <a:lnTo>
                    <a:pt x="23" y="36"/>
                  </a:lnTo>
                  <a:lnTo>
                    <a:pt x="16" y="21"/>
                  </a:lnTo>
                  <a:lnTo>
                    <a:pt x="11" y="8"/>
                  </a:lnTo>
                  <a:lnTo>
                    <a:pt x="7" y="0"/>
                  </a:lnTo>
                  <a:lnTo>
                    <a:pt x="0" y="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598" name="Freeform 279"/>
            <p:cNvSpPr>
              <a:spLocks/>
            </p:cNvSpPr>
            <p:nvPr/>
          </p:nvSpPr>
          <p:spPr bwMode="auto">
            <a:xfrm>
              <a:off x="1914" y="3516"/>
              <a:ext cx="4" cy="3"/>
            </a:xfrm>
            <a:custGeom>
              <a:avLst/>
              <a:gdLst>
                <a:gd name="T0" fmla="*/ 1 w 7"/>
                <a:gd name="T1" fmla="*/ 2 h 4"/>
                <a:gd name="T2" fmla="*/ 1 w 7"/>
                <a:gd name="T3" fmla="*/ 0 h 4"/>
                <a:gd name="T4" fmla="*/ 1 w 7"/>
                <a:gd name="T5" fmla="*/ 0 h 4"/>
                <a:gd name="T6" fmla="*/ 0 w 7"/>
                <a:gd name="T7" fmla="*/ 1 h 4"/>
                <a:gd name="T8" fmla="*/ 0 w 7"/>
                <a:gd name="T9" fmla="*/ 2 h 4"/>
                <a:gd name="T10" fmla="*/ 1 w 7"/>
                <a:gd name="T11" fmla="*/ 2 h 4"/>
                <a:gd name="T12" fmla="*/ 0 60000 65536"/>
                <a:gd name="T13" fmla="*/ 0 60000 65536"/>
                <a:gd name="T14" fmla="*/ 0 60000 65536"/>
                <a:gd name="T15" fmla="*/ 0 60000 65536"/>
                <a:gd name="T16" fmla="*/ 0 60000 65536"/>
                <a:gd name="T17" fmla="*/ 0 60000 65536"/>
                <a:gd name="T18" fmla="*/ 0 w 7"/>
                <a:gd name="T19" fmla="*/ 0 h 4"/>
                <a:gd name="T20" fmla="*/ 7 w 7"/>
                <a:gd name="T21" fmla="*/ 4 h 4"/>
              </a:gdLst>
              <a:ahLst/>
              <a:cxnLst>
                <a:cxn ang="T12">
                  <a:pos x="T0" y="T1"/>
                </a:cxn>
                <a:cxn ang="T13">
                  <a:pos x="T2" y="T3"/>
                </a:cxn>
                <a:cxn ang="T14">
                  <a:pos x="T4" y="T5"/>
                </a:cxn>
                <a:cxn ang="T15">
                  <a:pos x="T6" y="T7"/>
                </a:cxn>
                <a:cxn ang="T16">
                  <a:pos x="T8" y="T9"/>
                </a:cxn>
                <a:cxn ang="T17">
                  <a:pos x="T10" y="T11"/>
                </a:cxn>
              </a:cxnLst>
              <a:rect l="T18" t="T19" r="T20" b="T21"/>
              <a:pathLst>
                <a:path w="7" h="4">
                  <a:moveTo>
                    <a:pt x="7" y="2"/>
                  </a:moveTo>
                  <a:lnTo>
                    <a:pt x="6" y="0"/>
                  </a:lnTo>
                  <a:lnTo>
                    <a:pt x="2" y="0"/>
                  </a:lnTo>
                  <a:lnTo>
                    <a:pt x="0" y="1"/>
                  </a:lnTo>
                  <a:lnTo>
                    <a:pt x="0" y="4"/>
                  </a:lnTo>
                  <a:lnTo>
                    <a:pt x="7" y="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599" name="Freeform 280"/>
            <p:cNvSpPr>
              <a:spLocks/>
            </p:cNvSpPr>
            <p:nvPr/>
          </p:nvSpPr>
          <p:spPr bwMode="auto">
            <a:xfrm>
              <a:off x="1934" y="3567"/>
              <a:ext cx="4" cy="4"/>
            </a:xfrm>
            <a:custGeom>
              <a:avLst/>
              <a:gdLst>
                <a:gd name="T0" fmla="*/ 1 w 7"/>
                <a:gd name="T1" fmla="*/ 0 h 7"/>
                <a:gd name="T2" fmla="*/ 0 w 7"/>
                <a:gd name="T3" fmla="*/ 1 h 7"/>
                <a:gd name="T4" fmla="*/ 1 w 7"/>
                <a:gd name="T5" fmla="*/ 1 h 7"/>
                <a:gd name="T6" fmla="*/ 1 w 7"/>
                <a:gd name="T7" fmla="*/ 1 h 7"/>
                <a:gd name="T8" fmla="*/ 1 w 7"/>
                <a:gd name="T9" fmla="*/ 1 h 7"/>
                <a:gd name="T10" fmla="*/ 1 w 7"/>
                <a:gd name="T11" fmla="*/ 0 h 7"/>
                <a:gd name="T12" fmla="*/ 0 60000 65536"/>
                <a:gd name="T13" fmla="*/ 0 60000 65536"/>
                <a:gd name="T14" fmla="*/ 0 60000 65536"/>
                <a:gd name="T15" fmla="*/ 0 60000 65536"/>
                <a:gd name="T16" fmla="*/ 0 60000 65536"/>
                <a:gd name="T17" fmla="*/ 0 60000 65536"/>
                <a:gd name="T18" fmla="*/ 0 w 7"/>
                <a:gd name="T19" fmla="*/ 0 h 7"/>
                <a:gd name="T20" fmla="*/ 7 w 7"/>
                <a:gd name="T21" fmla="*/ 7 h 7"/>
              </a:gdLst>
              <a:ahLst/>
              <a:cxnLst>
                <a:cxn ang="T12">
                  <a:pos x="T0" y="T1"/>
                </a:cxn>
                <a:cxn ang="T13">
                  <a:pos x="T2" y="T3"/>
                </a:cxn>
                <a:cxn ang="T14">
                  <a:pos x="T4" y="T5"/>
                </a:cxn>
                <a:cxn ang="T15">
                  <a:pos x="T6" y="T7"/>
                </a:cxn>
                <a:cxn ang="T16">
                  <a:pos x="T8" y="T9"/>
                </a:cxn>
                <a:cxn ang="T17">
                  <a:pos x="T10" y="T11"/>
                </a:cxn>
              </a:cxnLst>
              <a:rect l="T18" t="T19" r="T20" b="T21"/>
              <a:pathLst>
                <a:path w="7" h="7">
                  <a:moveTo>
                    <a:pt x="3" y="0"/>
                  </a:moveTo>
                  <a:lnTo>
                    <a:pt x="0" y="2"/>
                  </a:lnTo>
                  <a:lnTo>
                    <a:pt x="2" y="5"/>
                  </a:lnTo>
                  <a:lnTo>
                    <a:pt x="4" y="7"/>
                  </a:lnTo>
                  <a:lnTo>
                    <a:pt x="7" y="7"/>
                  </a:lnTo>
                  <a:lnTo>
                    <a:pt x="3"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600" name="Freeform 281"/>
            <p:cNvSpPr>
              <a:spLocks/>
            </p:cNvSpPr>
            <p:nvPr/>
          </p:nvSpPr>
          <p:spPr bwMode="auto">
            <a:xfrm>
              <a:off x="1935" y="3554"/>
              <a:ext cx="52" cy="17"/>
            </a:xfrm>
            <a:custGeom>
              <a:avLst/>
              <a:gdLst>
                <a:gd name="T0" fmla="*/ 1 w 103"/>
                <a:gd name="T1" fmla="*/ 0 h 33"/>
                <a:gd name="T2" fmla="*/ 1 w 103"/>
                <a:gd name="T3" fmla="*/ 1 h 33"/>
                <a:gd name="T4" fmla="*/ 1 w 103"/>
                <a:gd name="T5" fmla="*/ 1 h 33"/>
                <a:gd name="T6" fmla="*/ 1 w 103"/>
                <a:gd name="T7" fmla="*/ 1 h 33"/>
                <a:gd name="T8" fmla="*/ 1 w 103"/>
                <a:gd name="T9" fmla="*/ 1 h 33"/>
                <a:gd name="T10" fmla="*/ 1 w 103"/>
                <a:gd name="T11" fmla="*/ 1 h 33"/>
                <a:gd name="T12" fmla="*/ 1 w 103"/>
                <a:gd name="T13" fmla="*/ 1 h 33"/>
                <a:gd name="T14" fmla="*/ 1 w 103"/>
                <a:gd name="T15" fmla="*/ 1 h 33"/>
                <a:gd name="T16" fmla="*/ 0 w 103"/>
                <a:gd name="T17" fmla="*/ 1 h 33"/>
                <a:gd name="T18" fmla="*/ 1 w 103"/>
                <a:gd name="T19" fmla="*/ 1 h 33"/>
                <a:gd name="T20" fmla="*/ 1 w 103"/>
                <a:gd name="T21" fmla="*/ 1 h 33"/>
                <a:gd name="T22" fmla="*/ 1 w 103"/>
                <a:gd name="T23" fmla="*/ 1 h 33"/>
                <a:gd name="T24" fmla="*/ 1 w 103"/>
                <a:gd name="T25" fmla="*/ 1 h 33"/>
                <a:gd name="T26" fmla="*/ 1 w 103"/>
                <a:gd name="T27" fmla="*/ 1 h 33"/>
                <a:gd name="T28" fmla="*/ 1 w 103"/>
                <a:gd name="T29" fmla="*/ 1 h 33"/>
                <a:gd name="T30" fmla="*/ 1 w 103"/>
                <a:gd name="T31" fmla="*/ 1 h 33"/>
                <a:gd name="T32" fmla="*/ 1 w 103"/>
                <a:gd name="T33" fmla="*/ 1 h 33"/>
                <a:gd name="T34" fmla="*/ 1 w 103"/>
                <a:gd name="T35" fmla="*/ 1 h 33"/>
                <a:gd name="T36" fmla="*/ 1 w 103"/>
                <a:gd name="T37" fmla="*/ 0 h 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3"/>
                <a:gd name="T58" fmla="*/ 0 h 33"/>
                <a:gd name="T59" fmla="*/ 103 w 103"/>
                <a:gd name="T60" fmla="*/ 33 h 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3" h="33">
                  <a:moveTo>
                    <a:pt x="103" y="0"/>
                  </a:moveTo>
                  <a:lnTo>
                    <a:pt x="97" y="1"/>
                  </a:lnTo>
                  <a:lnTo>
                    <a:pt x="86" y="2"/>
                  </a:lnTo>
                  <a:lnTo>
                    <a:pt x="72" y="4"/>
                  </a:lnTo>
                  <a:lnTo>
                    <a:pt x="57" y="8"/>
                  </a:lnTo>
                  <a:lnTo>
                    <a:pt x="40" y="11"/>
                  </a:lnTo>
                  <a:lnTo>
                    <a:pt x="25" y="16"/>
                  </a:lnTo>
                  <a:lnTo>
                    <a:pt x="11" y="20"/>
                  </a:lnTo>
                  <a:lnTo>
                    <a:pt x="0" y="26"/>
                  </a:lnTo>
                  <a:lnTo>
                    <a:pt x="4" y="33"/>
                  </a:lnTo>
                  <a:lnTo>
                    <a:pt x="14" y="27"/>
                  </a:lnTo>
                  <a:lnTo>
                    <a:pt x="27" y="23"/>
                  </a:lnTo>
                  <a:lnTo>
                    <a:pt x="42" y="18"/>
                  </a:lnTo>
                  <a:lnTo>
                    <a:pt x="57" y="15"/>
                  </a:lnTo>
                  <a:lnTo>
                    <a:pt x="72" y="11"/>
                  </a:lnTo>
                  <a:lnTo>
                    <a:pt x="86" y="9"/>
                  </a:lnTo>
                  <a:lnTo>
                    <a:pt x="97" y="8"/>
                  </a:lnTo>
                  <a:lnTo>
                    <a:pt x="103" y="9"/>
                  </a:lnTo>
                  <a:lnTo>
                    <a:pt x="103"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601" name="Freeform 282"/>
            <p:cNvSpPr>
              <a:spLocks/>
            </p:cNvSpPr>
            <p:nvPr/>
          </p:nvSpPr>
          <p:spPr bwMode="auto">
            <a:xfrm>
              <a:off x="1987" y="3554"/>
              <a:ext cx="3" cy="4"/>
            </a:xfrm>
            <a:custGeom>
              <a:avLst/>
              <a:gdLst>
                <a:gd name="T0" fmla="*/ 0 w 5"/>
                <a:gd name="T1" fmla="*/ 0 h 9"/>
                <a:gd name="T2" fmla="*/ 1 w 5"/>
                <a:gd name="T3" fmla="*/ 0 h 9"/>
                <a:gd name="T4" fmla="*/ 1 w 5"/>
                <a:gd name="T5" fmla="*/ 0 h 9"/>
                <a:gd name="T6" fmla="*/ 1 w 5"/>
                <a:gd name="T7" fmla="*/ 0 h 9"/>
                <a:gd name="T8" fmla="*/ 0 w 5"/>
                <a:gd name="T9" fmla="*/ 0 h 9"/>
                <a:gd name="T10" fmla="*/ 0 w 5"/>
                <a:gd name="T11" fmla="*/ 0 h 9"/>
                <a:gd name="T12" fmla="*/ 0 60000 65536"/>
                <a:gd name="T13" fmla="*/ 0 60000 65536"/>
                <a:gd name="T14" fmla="*/ 0 60000 65536"/>
                <a:gd name="T15" fmla="*/ 0 60000 65536"/>
                <a:gd name="T16" fmla="*/ 0 60000 65536"/>
                <a:gd name="T17" fmla="*/ 0 60000 65536"/>
                <a:gd name="T18" fmla="*/ 0 w 5"/>
                <a:gd name="T19" fmla="*/ 0 h 9"/>
                <a:gd name="T20" fmla="*/ 5 w 5"/>
                <a:gd name="T21" fmla="*/ 9 h 9"/>
              </a:gdLst>
              <a:ahLst/>
              <a:cxnLst>
                <a:cxn ang="T12">
                  <a:pos x="T0" y="T1"/>
                </a:cxn>
                <a:cxn ang="T13">
                  <a:pos x="T2" y="T3"/>
                </a:cxn>
                <a:cxn ang="T14">
                  <a:pos x="T4" y="T5"/>
                </a:cxn>
                <a:cxn ang="T15">
                  <a:pos x="T6" y="T7"/>
                </a:cxn>
                <a:cxn ang="T16">
                  <a:pos x="T8" y="T9"/>
                </a:cxn>
                <a:cxn ang="T17">
                  <a:pos x="T10" y="T11"/>
                </a:cxn>
              </a:cxnLst>
              <a:rect l="T18" t="T19" r="T20" b="T21"/>
              <a:pathLst>
                <a:path w="5" h="9">
                  <a:moveTo>
                    <a:pt x="0" y="9"/>
                  </a:moveTo>
                  <a:lnTo>
                    <a:pt x="4" y="8"/>
                  </a:lnTo>
                  <a:lnTo>
                    <a:pt x="5" y="4"/>
                  </a:lnTo>
                  <a:lnTo>
                    <a:pt x="4" y="1"/>
                  </a:lnTo>
                  <a:lnTo>
                    <a:pt x="0" y="0"/>
                  </a:lnTo>
                  <a:lnTo>
                    <a:pt x="0" y="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602" name="Freeform 283"/>
            <p:cNvSpPr>
              <a:spLocks/>
            </p:cNvSpPr>
            <p:nvPr/>
          </p:nvSpPr>
          <p:spPr bwMode="auto">
            <a:xfrm>
              <a:off x="1953" y="3626"/>
              <a:ext cx="17" cy="90"/>
            </a:xfrm>
            <a:custGeom>
              <a:avLst/>
              <a:gdLst>
                <a:gd name="T0" fmla="*/ 0 w 35"/>
                <a:gd name="T1" fmla="*/ 1 h 178"/>
                <a:gd name="T2" fmla="*/ 0 w 35"/>
                <a:gd name="T3" fmla="*/ 1 h 178"/>
                <a:gd name="T4" fmla="*/ 0 w 35"/>
                <a:gd name="T5" fmla="*/ 1 h 178"/>
                <a:gd name="T6" fmla="*/ 0 w 35"/>
                <a:gd name="T7" fmla="*/ 1 h 178"/>
                <a:gd name="T8" fmla="*/ 0 w 35"/>
                <a:gd name="T9" fmla="*/ 1 h 178"/>
                <a:gd name="T10" fmla="*/ 0 w 35"/>
                <a:gd name="T11" fmla="*/ 1 h 178"/>
                <a:gd name="T12" fmla="*/ 0 w 35"/>
                <a:gd name="T13" fmla="*/ 1 h 178"/>
                <a:gd name="T14" fmla="*/ 0 w 35"/>
                <a:gd name="T15" fmla="*/ 1 h 178"/>
                <a:gd name="T16" fmla="*/ 0 w 35"/>
                <a:gd name="T17" fmla="*/ 0 h 178"/>
                <a:gd name="T18" fmla="*/ 0 w 35"/>
                <a:gd name="T19" fmla="*/ 0 h 178"/>
                <a:gd name="T20" fmla="*/ 0 w 35"/>
                <a:gd name="T21" fmla="*/ 0 h 178"/>
                <a:gd name="T22" fmla="*/ 0 w 35"/>
                <a:gd name="T23" fmla="*/ 0 h 178"/>
                <a:gd name="T24" fmla="*/ 0 w 35"/>
                <a:gd name="T25" fmla="*/ 1 h 178"/>
                <a:gd name="T26" fmla="*/ 0 w 35"/>
                <a:gd name="T27" fmla="*/ 1 h 178"/>
                <a:gd name="T28" fmla="*/ 0 w 35"/>
                <a:gd name="T29" fmla="*/ 1 h 178"/>
                <a:gd name="T30" fmla="*/ 0 w 35"/>
                <a:gd name="T31" fmla="*/ 1 h 178"/>
                <a:gd name="T32" fmla="*/ 0 w 35"/>
                <a:gd name="T33" fmla="*/ 1 h 178"/>
                <a:gd name="T34" fmla="*/ 0 w 35"/>
                <a:gd name="T35" fmla="*/ 1 h 178"/>
                <a:gd name="T36" fmla="*/ 0 w 35"/>
                <a:gd name="T37" fmla="*/ 1 h 178"/>
                <a:gd name="T38" fmla="*/ 0 w 35"/>
                <a:gd name="T39" fmla="*/ 1 h 178"/>
                <a:gd name="T40" fmla="*/ 0 w 35"/>
                <a:gd name="T41" fmla="*/ 1 h 178"/>
                <a:gd name="T42" fmla="*/ 0 w 35"/>
                <a:gd name="T43" fmla="*/ 1 h 178"/>
                <a:gd name="T44" fmla="*/ 0 w 35"/>
                <a:gd name="T45" fmla="*/ 1 h 178"/>
                <a:gd name="T46" fmla="*/ 0 w 35"/>
                <a:gd name="T47" fmla="*/ 1 h 178"/>
                <a:gd name="T48" fmla="*/ 0 w 35"/>
                <a:gd name="T49" fmla="*/ 1 h 178"/>
                <a:gd name="T50" fmla="*/ 0 w 35"/>
                <a:gd name="T51" fmla="*/ 1 h 17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5"/>
                <a:gd name="T79" fmla="*/ 0 h 178"/>
                <a:gd name="T80" fmla="*/ 35 w 35"/>
                <a:gd name="T81" fmla="*/ 178 h 17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5" h="178">
                  <a:moveTo>
                    <a:pt x="28" y="177"/>
                  </a:moveTo>
                  <a:lnTo>
                    <a:pt x="33" y="171"/>
                  </a:lnTo>
                  <a:lnTo>
                    <a:pt x="22" y="160"/>
                  </a:lnTo>
                  <a:lnTo>
                    <a:pt x="14" y="137"/>
                  </a:lnTo>
                  <a:lnTo>
                    <a:pt x="10" y="106"/>
                  </a:lnTo>
                  <a:lnTo>
                    <a:pt x="10" y="72"/>
                  </a:lnTo>
                  <a:lnTo>
                    <a:pt x="10" y="41"/>
                  </a:lnTo>
                  <a:lnTo>
                    <a:pt x="11" y="15"/>
                  </a:lnTo>
                  <a:lnTo>
                    <a:pt x="12" y="0"/>
                  </a:lnTo>
                  <a:lnTo>
                    <a:pt x="5" y="0"/>
                  </a:lnTo>
                  <a:lnTo>
                    <a:pt x="14" y="0"/>
                  </a:lnTo>
                  <a:lnTo>
                    <a:pt x="5" y="0"/>
                  </a:lnTo>
                  <a:lnTo>
                    <a:pt x="4" y="15"/>
                  </a:lnTo>
                  <a:lnTo>
                    <a:pt x="3" y="41"/>
                  </a:lnTo>
                  <a:lnTo>
                    <a:pt x="0" y="72"/>
                  </a:lnTo>
                  <a:lnTo>
                    <a:pt x="3" y="106"/>
                  </a:lnTo>
                  <a:lnTo>
                    <a:pt x="7" y="137"/>
                  </a:lnTo>
                  <a:lnTo>
                    <a:pt x="15" y="162"/>
                  </a:lnTo>
                  <a:lnTo>
                    <a:pt x="30" y="178"/>
                  </a:lnTo>
                  <a:lnTo>
                    <a:pt x="35" y="173"/>
                  </a:lnTo>
                  <a:lnTo>
                    <a:pt x="30" y="178"/>
                  </a:lnTo>
                  <a:lnTo>
                    <a:pt x="34" y="178"/>
                  </a:lnTo>
                  <a:lnTo>
                    <a:pt x="35" y="176"/>
                  </a:lnTo>
                  <a:lnTo>
                    <a:pt x="35" y="173"/>
                  </a:lnTo>
                  <a:lnTo>
                    <a:pt x="33" y="171"/>
                  </a:lnTo>
                  <a:lnTo>
                    <a:pt x="28" y="17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603" name="Freeform 284"/>
            <p:cNvSpPr>
              <a:spLocks/>
            </p:cNvSpPr>
            <p:nvPr/>
          </p:nvSpPr>
          <p:spPr bwMode="auto">
            <a:xfrm>
              <a:off x="1955" y="3626"/>
              <a:ext cx="15" cy="89"/>
            </a:xfrm>
            <a:custGeom>
              <a:avLst/>
              <a:gdLst>
                <a:gd name="T0" fmla="*/ 0 w 30"/>
                <a:gd name="T1" fmla="*/ 0 h 177"/>
                <a:gd name="T2" fmla="*/ 0 w 30"/>
                <a:gd name="T3" fmla="*/ 0 h 177"/>
                <a:gd name="T4" fmla="*/ 0 w 30"/>
                <a:gd name="T5" fmla="*/ 1 h 177"/>
                <a:gd name="T6" fmla="*/ 1 w 30"/>
                <a:gd name="T7" fmla="*/ 1 h 177"/>
                <a:gd name="T8" fmla="*/ 1 w 30"/>
                <a:gd name="T9" fmla="*/ 1 h 177"/>
                <a:gd name="T10" fmla="*/ 1 w 30"/>
                <a:gd name="T11" fmla="*/ 1 h 177"/>
                <a:gd name="T12" fmla="*/ 1 w 30"/>
                <a:gd name="T13" fmla="*/ 1 h 177"/>
                <a:gd name="T14" fmla="*/ 1 w 30"/>
                <a:gd name="T15" fmla="*/ 1 h 177"/>
                <a:gd name="T16" fmla="*/ 1 w 30"/>
                <a:gd name="T17" fmla="*/ 1 h 177"/>
                <a:gd name="T18" fmla="*/ 1 w 30"/>
                <a:gd name="T19" fmla="*/ 1 h 177"/>
                <a:gd name="T20" fmla="*/ 1 w 30"/>
                <a:gd name="T21" fmla="*/ 0 h 177"/>
                <a:gd name="T22" fmla="*/ 1 w 30"/>
                <a:gd name="T23" fmla="*/ 0 h 177"/>
                <a:gd name="T24" fmla="*/ 0 w 30"/>
                <a:gd name="T25" fmla="*/ 0 h 1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
                <a:gd name="T40" fmla="*/ 0 h 177"/>
                <a:gd name="T41" fmla="*/ 30 w 30"/>
                <a:gd name="T42" fmla="*/ 177 h 17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 h="177">
                  <a:moveTo>
                    <a:pt x="0" y="0"/>
                  </a:moveTo>
                  <a:lnTo>
                    <a:pt x="0" y="0"/>
                  </a:lnTo>
                  <a:lnTo>
                    <a:pt x="0" y="29"/>
                  </a:lnTo>
                  <a:lnTo>
                    <a:pt x="3" y="82"/>
                  </a:lnTo>
                  <a:lnTo>
                    <a:pt x="9" y="137"/>
                  </a:lnTo>
                  <a:lnTo>
                    <a:pt x="23" y="177"/>
                  </a:lnTo>
                  <a:lnTo>
                    <a:pt x="30" y="173"/>
                  </a:lnTo>
                  <a:lnTo>
                    <a:pt x="16" y="137"/>
                  </a:lnTo>
                  <a:lnTo>
                    <a:pt x="10" y="82"/>
                  </a:lnTo>
                  <a:lnTo>
                    <a:pt x="9" y="29"/>
                  </a:lnTo>
                  <a:lnTo>
                    <a:pt x="9"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604" name="Freeform 285"/>
            <p:cNvSpPr>
              <a:spLocks/>
            </p:cNvSpPr>
            <p:nvPr/>
          </p:nvSpPr>
          <p:spPr bwMode="auto">
            <a:xfrm>
              <a:off x="1494" y="3447"/>
              <a:ext cx="3" cy="2"/>
            </a:xfrm>
            <a:custGeom>
              <a:avLst/>
              <a:gdLst>
                <a:gd name="T0" fmla="*/ 0 w 7"/>
                <a:gd name="T1" fmla="*/ 0 h 3"/>
                <a:gd name="T2" fmla="*/ 0 w 7"/>
                <a:gd name="T3" fmla="*/ 1 h 3"/>
                <a:gd name="T4" fmla="*/ 0 w 7"/>
                <a:gd name="T5" fmla="*/ 1 h 3"/>
                <a:gd name="T6" fmla="*/ 0 w 7"/>
                <a:gd name="T7" fmla="*/ 1 h 3"/>
                <a:gd name="T8" fmla="*/ 0 w 7"/>
                <a:gd name="T9" fmla="*/ 0 h 3"/>
                <a:gd name="T10" fmla="*/ 0 w 7"/>
                <a:gd name="T11" fmla="*/ 0 h 3"/>
                <a:gd name="T12" fmla="*/ 0 60000 65536"/>
                <a:gd name="T13" fmla="*/ 0 60000 65536"/>
                <a:gd name="T14" fmla="*/ 0 60000 65536"/>
                <a:gd name="T15" fmla="*/ 0 60000 65536"/>
                <a:gd name="T16" fmla="*/ 0 60000 65536"/>
                <a:gd name="T17" fmla="*/ 0 60000 65536"/>
                <a:gd name="T18" fmla="*/ 0 w 7"/>
                <a:gd name="T19" fmla="*/ 0 h 3"/>
                <a:gd name="T20" fmla="*/ 7 w 7"/>
                <a:gd name="T21" fmla="*/ 3 h 3"/>
              </a:gdLst>
              <a:ahLst/>
              <a:cxnLst>
                <a:cxn ang="T12">
                  <a:pos x="T0" y="T1"/>
                </a:cxn>
                <a:cxn ang="T13">
                  <a:pos x="T2" y="T3"/>
                </a:cxn>
                <a:cxn ang="T14">
                  <a:pos x="T4" y="T5"/>
                </a:cxn>
                <a:cxn ang="T15">
                  <a:pos x="T6" y="T7"/>
                </a:cxn>
                <a:cxn ang="T16">
                  <a:pos x="T8" y="T9"/>
                </a:cxn>
                <a:cxn ang="T17">
                  <a:pos x="T10" y="T11"/>
                </a:cxn>
              </a:cxnLst>
              <a:rect l="T18" t="T19" r="T20" b="T21"/>
              <a:pathLst>
                <a:path w="7" h="3">
                  <a:moveTo>
                    <a:pt x="0" y="0"/>
                  </a:moveTo>
                  <a:lnTo>
                    <a:pt x="1" y="2"/>
                  </a:lnTo>
                  <a:lnTo>
                    <a:pt x="4" y="3"/>
                  </a:lnTo>
                  <a:lnTo>
                    <a:pt x="6" y="2"/>
                  </a:lnTo>
                  <a:lnTo>
                    <a:pt x="7"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605" name="Freeform 286"/>
            <p:cNvSpPr>
              <a:spLocks/>
            </p:cNvSpPr>
            <p:nvPr/>
          </p:nvSpPr>
          <p:spPr bwMode="auto">
            <a:xfrm>
              <a:off x="1494" y="3363"/>
              <a:ext cx="47" cy="84"/>
            </a:xfrm>
            <a:custGeom>
              <a:avLst/>
              <a:gdLst>
                <a:gd name="T0" fmla="*/ 0 w 95"/>
                <a:gd name="T1" fmla="*/ 0 h 168"/>
                <a:gd name="T2" fmla="*/ 0 w 95"/>
                <a:gd name="T3" fmla="*/ 1 h 168"/>
                <a:gd name="T4" fmla="*/ 0 w 95"/>
                <a:gd name="T5" fmla="*/ 1 h 168"/>
                <a:gd name="T6" fmla="*/ 0 w 95"/>
                <a:gd name="T7" fmla="*/ 1 h 168"/>
                <a:gd name="T8" fmla="*/ 0 w 95"/>
                <a:gd name="T9" fmla="*/ 1 h 168"/>
                <a:gd name="T10" fmla="*/ 0 w 95"/>
                <a:gd name="T11" fmla="*/ 1 h 168"/>
                <a:gd name="T12" fmla="*/ 0 w 95"/>
                <a:gd name="T13" fmla="*/ 1 h 168"/>
                <a:gd name="T14" fmla="*/ 0 w 95"/>
                <a:gd name="T15" fmla="*/ 1 h 168"/>
                <a:gd name="T16" fmla="*/ 0 w 95"/>
                <a:gd name="T17" fmla="*/ 1 h 168"/>
                <a:gd name="T18" fmla="*/ 0 w 95"/>
                <a:gd name="T19" fmla="*/ 1 h 168"/>
                <a:gd name="T20" fmla="*/ 0 w 95"/>
                <a:gd name="T21" fmla="*/ 1 h 168"/>
                <a:gd name="T22" fmla="*/ 0 w 95"/>
                <a:gd name="T23" fmla="*/ 1 h 168"/>
                <a:gd name="T24" fmla="*/ 0 w 95"/>
                <a:gd name="T25" fmla="*/ 1 h 168"/>
                <a:gd name="T26" fmla="*/ 0 w 95"/>
                <a:gd name="T27" fmla="*/ 1 h 168"/>
                <a:gd name="T28" fmla="*/ 0 w 95"/>
                <a:gd name="T29" fmla="*/ 1 h 168"/>
                <a:gd name="T30" fmla="*/ 0 w 95"/>
                <a:gd name="T31" fmla="*/ 1 h 168"/>
                <a:gd name="T32" fmla="*/ 0 w 95"/>
                <a:gd name="T33" fmla="*/ 1 h 168"/>
                <a:gd name="T34" fmla="*/ 0 w 95"/>
                <a:gd name="T35" fmla="*/ 1 h 168"/>
                <a:gd name="T36" fmla="*/ 0 w 95"/>
                <a:gd name="T37" fmla="*/ 0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5"/>
                <a:gd name="T58" fmla="*/ 0 h 168"/>
                <a:gd name="T59" fmla="*/ 95 w 95"/>
                <a:gd name="T60" fmla="*/ 168 h 16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5" h="168">
                  <a:moveTo>
                    <a:pt x="90" y="0"/>
                  </a:moveTo>
                  <a:lnTo>
                    <a:pt x="77" y="12"/>
                  </a:lnTo>
                  <a:lnTo>
                    <a:pt x="65" y="29"/>
                  </a:lnTo>
                  <a:lnTo>
                    <a:pt x="52" y="53"/>
                  </a:lnTo>
                  <a:lnTo>
                    <a:pt x="38" y="77"/>
                  </a:lnTo>
                  <a:lnTo>
                    <a:pt x="25" y="102"/>
                  </a:lnTo>
                  <a:lnTo>
                    <a:pt x="14" y="126"/>
                  </a:lnTo>
                  <a:lnTo>
                    <a:pt x="6" y="148"/>
                  </a:lnTo>
                  <a:lnTo>
                    <a:pt x="0" y="168"/>
                  </a:lnTo>
                  <a:lnTo>
                    <a:pt x="7" y="168"/>
                  </a:lnTo>
                  <a:lnTo>
                    <a:pt x="13" y="150"/>
                  </a:lnTo>
                  <a:lnTo>
                    <a:pt x="21" y="129"/>
                  </a:lnTo>
                  <a:lnTo>
                    <a:pt x="32" y="104"/>
                  </a:lnTo>
                  <a:lnTo>
                    <a:pt x="45" y="79"/>
                  </a:lnTo>
                  <a:lnTo>
                    <a:pt x="59" y="55"/>
                  </a:lnTo>
                  <a:lnTo>
                    <a:pt x="72" y="34"/>
                  </a:lnTo>
                  <a:lnTo>
                    <a:pt x="84" y="17"/>
                  </a:lnTo>
                  <a:lnTo>
                    <a:pt x="95" y="6"/>
                  </a:lnTo>
                  <a:lnTo>
                    <a:pt x="9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606" name="Freeform 287"/>
            <p:cNvSpPr>
              <a:spLocks/>
            </p:cNvSpPr>
            <p:nvPr/>
          </p:nvSpPr>
          <p:spPr bwMode="auto">
            <a:xfrm>
              <a:off x="1538" y="3363"/>
              <a:ext cx="4" cy="4"/>
            </a:xfrm>
            <a:custGeom>
              <a:avLst/>
              <a:gdLst>
                <a:gd name="T0" fmla="*/ 1 w 7"/>
                <a:gd name="T1" fmla="*/ 1 h 6"/>
                <a:gd name="T2" fmla="*/ 1 w 7"/>
                <a:gd name="T3" fmla="*/ 1 h 6"/>
                <a:gd name="T4" fmla="*/ 1 w 7"/>
                <a:gd name="T5" fmla="*/ 1 h 6"/>
                <a:gd name="T6" fmla="*/ 1 w 7"/>
                <a:gd name="T7" fmla="*/ 0 h 6"/>
                <a:gd name="T8" fmla="*/ 0 w 7"/>
                <a:gd name="T9" fmla="*/ 0 h 6"/>
                <a:gd name="T10" fmla="*/ 1 w 7"/>
                <a:gd name="T11" fmla="*/ 1 h 6"/>
                <a:gd name="T12" fmla="*/ 0 60000 65536"/>
                <a:gd name="T13" fmla="*/ 0 60000 65536"/>
                <a:gd name="T14" fmla="*/ 0 60000 65536"/>
                <a:gd name="T15" fmla="*/ 0 60000 65536"/>
                <a:gd name="T16" fmla="*/ 0 60000 65536"/>
                <a:gd name="T17" fmla="*/ 0 60000 65536"/>
                <a:gd name="T18" fmla="*/ 0 w 7"/>
                <a:gd name="T19" fmla="*/ 0 h 6"/>
                <a:gd name="T20" fmla="*/ 7 w 7"/>
                <a:gd name="T21" fmla="*/ 6 h 6"/>
              </a:gdLst>
              <a:ahLst/>
              <a:cxnLst>
                <a:cxn ang="T12">
                  <a:pos x="T0" y="T1"/>
                </a:cxn>
                <a:cxn ang="T13">
                  <a:pos x="T2" y="T3"/>
                </a:cxn>
                <a:cxn ang="T14">
                  <a:pos x="T4" y="T5"/>
                </a:cxn>
                <a:cxn ang="T15">
                  <a:pos x="T6" y="T7"/>
                </a:cxn>
                <a:cxn ang="T16">
                  <a:pos x="T8" y="T9"/>
                </a:cxn>
                <a:cxn ang="T17">
                  <a:pos x="T10" y="T11"/>
                </a:cxn>
              </a:cxnLst>
              <a:rect l="T18" t="T19" r="T20" b="T21"/>
              <a:pathLst>
                <a:path w="7" h="6">
                  <a:moveTo>
                    <a:pt x="5" y="6"/>
                  </a:moveTo>
                  <a:lnTo>
                    <a:pt x="7" y="4"/>
                  </a:lnTo>
                  <a:lnTo>
                    <a:pt x="6" y="1"/>
                  </a:lnTo>
                  <a:lnTo>
                    <a:pt x="3" y="0"/>
                  </a:lnTo>
                  <a:lnTo>
                    <a:pt x="0" y="0"/>
                  </a:lnTo>
                  <a:lnTo>
                    <a:pt x="5" y="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607" name="Freeform 288"/>
            <p:cNvSpPr>
              <a:spLocks/>
            </p:cNvSpPr>
            <p:nvPr/>
          </p:nvSpPr>
          <p:spPr bwMode="auto">
            <a:xfrm>
              <a:off x="1582" y="3343"/>
              <a:ext cx="1" cy="3"/>
            </a:xfrm>
            <a:custGeom>
              <a:avLst/>
              <a:gdLst>
                <a:gd name="T0" fmla="*/ 0 w 4"/>
                <a:gd name="T1" fmla="*/ 0 h 7"/>
                <a:gd name="T2" fmla="*/ 0 w 4"/>
                <a:gd name="T3" fmla="*/ 0 h 7"/>
                <a:gd name="T4" fmla="*/ 0 w 4"/>
                <a:gd name="T5" fmla="*/ 0 h 7"/>
                <a:gd name="T6" fmla="*/ 0 w 4"/>
                <a:gd name="T7" fmla="*/ 0 h 7"/>
                <a:gd name="T8" fmla="*/ 0 w 4"/>
                <a:gd name="T9" fmla="*/ 0 h 7"/>
                <a:gd name="T10" fmla="*/ 0 w 4"/>
                <a:gd name="T11" fmla="*/ 0 h 7"/>
                <a:gd name="T12" fmla="*/ 0 60000 65536"/>
                <a:gd name="T13" fmla="*/ 0 60000 65536"/>
                <a:gd name="T14" fmla="*/ 0 60000 65536"/>
                <a:gd name="T15" fmla="*/ 0 60000 65536"/>
                <a:gd name="T16" fmla="*/ 0 60000 65536"/>
                <a:gd name="T17" fmla="*/ 0 60000 65536"/>
                <a:gd name="T18" fmla="*/ 0 w 4"/>
                <a:gd name="T19" fmla="*/ 0 h 7"/>
                <a:gd name="T20" fmla="*/ 4 w 4"/>
                <a:gd name="T21" fmla="*/ 7 h 7"/>
              </a:gdLst>
              <a:ahLst/>
              <a:cxnLst>
                <a:cxn ang="T12">
                  <a:pos x="T0" y="T1"/>
                </a:cxn>
                <a:cxn ang="T13">
                  <a:pos x="T2" y="T3"/>
                </a:cxn>
                <a:cxn ang="T14">
                  <a:pos x="T4" y="T5"/>
                </a:cxn>
                <a:cxn ang="T15">
                  <a:pos x="T6" y="T7"/>
                </a:cxn>
                <a:cxn ang="T16">
                  <a:pos x="T8" y="T9"/>
                </a:cxn>
                <a:cxn ang="T17">
                  <a:pos x="T10" y="T11"/>
                </a:cxn>
              </a:cxnLst>
              <a:rect l="T18" t="T19" r="T20" b="T21"/>
              <a:pathLst>
                <a:path w="4" h="7">
                  <a:moveTo>
                    <a:pt x="0" y="7"/>
                  </a:moveTo>
                  <a:lnTo>
                    <a:pt x="3" y="6"/>
                  </a:lnTo>
                  <a:lnTo>
                    <a:pt x="4" y="4"/>
                  </a:lnTo>
                  <a:lnTo>
                    <a:pt x="3" y="1"/>
                  </a:lnTo>
                  <a:lnTo>
                    <a:pt x="0" y="0"/>
                  </a:lnTo>
                  <a:lnTo>
                    <a:pt x="0"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608" name="Freeform 289"/>
            <p:cNvSpPr>
              <a:spLocks/>
            </p:cNvSpPr>
            <p:nvPr/>
          </p:nvSpPr>
          <p:spPr bwMode="auto">
            <a:xfrm>
              <a:off x="1571" y="3341"/>
              <a:ext cx="11" cy="5"/>
            </a:xfrm>
            <a:custGeom>
              <a:avLst/>
              <a:gdLst>
                <a:gd name="T0" fmla="*/ 1 w 20"/>
                <a:gd name="T1" fmla="*/ 1 h 9"/>
                <a:gd name="T2" fmla="*/ 1 w 20"/>
                <a:gd name="T3" fmla="*/ 1 h 9"/>
                <a:gd name="T4" fmla="*/ 1 w 20"/>
                <a:gd name="T5" fmla="*/ 1 h 9"/>
                <a:gd name="T6" fmla="*/ 1 w 20"/>
                <a:gd name="T7" fmla="*/ 1 h 9"/>
                <a:gd name="T8" fmla="*/ 1 w 20"/>
                <a:gd name="T9" fmla="*/ 1 h 9"/>
                <a:gd name="T10" fmla="*/ 1 w 20"/>
                <a:gd name="T11" fmla="*/ 1 h 9"/>
                <a:gd name="T12" fmla="*/ 1 w 20"/>
                <a:gd name="T13" fmla="*/ 1 h 9"/>
                <a:gd name="T14" fmla="*/ 1 w 20"/>
                <a:gd name="T15" fmla="*/ 0 h 9"/>
                <a:gd name="T16" fmla="*/ 1 w 20"/>
                <a:gd name="T17" fmla="*/ 0 h 9"/>
                <a:gd name="T18" fmla="*/ 0 w 20"/>
                <a:gd name="T19" fmla="*/ 1 h 9"/>
                <a:gd name="T20" fmla="*/ 1 w 20"/>
                <a:gd name="T21" fmla="*/ 1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
                <a:gd name="T34" fmla="*/ 0 h 9"/>
                <a:gd name="T35" fmla="*/ 20 w 20"/>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 h="9">
                  <a:moveTo>
                    <a:pt x="2" y="8"/>
                  </a:moveTo>
                  <a:lnTo>
                    <a:pt x="5" y="7"/>
                  </a:lnTo>
                  <a:lnTo>
                    <a:pt x="11" y="7"/>
                  </a:lnTo>
                  <a:lnTo>
                    <a:pt x="16" y="8"/>
                  </a:lnTo>
                  <a:lnTo>
                    <a:pt x="20" y="9"/>
                  </a:lnTo>
                  <a:lnTo>
                    <a:pt x="20" y="2"/>
                  </a:lnTo>
                  <a:lnTo>
                    <a:pt x="16" y="1"/>
                  </a:lnTo>
                  <a:lnTo>
                    <a:pt x="11" y="0"/>
                  </a:lnTo>
                  <a:lnTo>
                    <a:pt x="5" y="0"/>
                  </a:lnTo>
                  <a:lnTo>
                    <a:pt x="0" y="1"/>
                  </a:lnTo>
                  <a:lnTo>
                    <a:pt x="2" y="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609" name="Freeform 290"/>
            <p:cNvSpPr>
              <a:spLocks/>
            </p:cNvSpPr>
            <p:nvPr/>
          </p:nvSpPr>
          <p:spPr bwMode="auto">
            <a:xfrm>
              <a:off x="1570" y="3342"/>
              <a:ext cx="2" cy="3"/>
            </a:xfrm>
            <a:custGeom>
              <a:avLst/>
              <a:gdLst>
                <a:gd name="T0" fmla="*/ 0 w 5"/>
                <a:gd name="T1" fmla="*/ 0 h 7"/>
                <a:gd name="T2" fmla="*/ 0 w 5"/>
                <a:gd name="T3" fmla="*/ 0 h 7"/>
                <a:gd name="T4" fmla="*/ 0 w 5"/>
                <a:gd name="T5" fmla="*/ 0 h 7"/>
                <a:gd name="T6" fmla="*/ 0 w 5"/>
                <a:gd name="T7" fmla="*/ 0 h 7"/>
                <a:gd name="T8" fmla="*/ 0 w 5"/>
                <a:gd name="T9" fmla="*/ 0 h 7"/>
                <a:gd name="T10" fmla="*/ 0 w 5"/>
                <a:gd name="T11" fmla="*/ 0 h 7"/>
                <a:gd name="T12" fmla="*/ 0 60000 65536"/>
                <a:gd name="T13" fmla="*/ 0 60000 65536"/>
                <a:gd name="T14" fmla="*/ 0 60000 65536"/>
                <a:gd name="T15" fmla="*/ 0 60000 65536"/>
                <a:gd name="T16" fmla="*/ 0 60000 65536"/>
                <a:gd name="T17" fmla="*/ 0 60000 65536"/>
                <a:gd name="T18" fmla="*/ 0 w 5"/>
                <a:gd name="T19" fmla="*/ 0 h 7"/>
                <a:gd name="T20" fmla="*/ 5 w 5"/>
                <a:gd name="T21" fmla="*/ 7 h 7"/>
              </a:gdLst>
              <a:ahLst/>
              <a:cxnLst>
                <a:cxn ang="T12">
                  <a:pos x="T0" y="T1"/>
                </a:cxn>
                <a:cxn ang="T13">
                  <a:pos x="T2" y="T3"/>
                </a:cxn>
                <a:cxn ang="T14">
                  <a:pos x="T4" y="T5"/>
                </a:cxn>
                <a:cxn ang="T15">
                  <a:pos x="T6" y="T7"/>
                </a:cxn>
                <a:cxn ang="T16">
                  <a:pos x="T8" y="T9"/>
                </a:cxn>
                <a:cxn ang="T17">
                  <a:pos x="T10" y="T11"/>
                </a:cxn>
              </a:cxnLst>
              <a:rect l="T18" t="T19" r="T20" b="T21"/>
              <a:pathLst>
                <a:path w="5" h="7">
                  <a:moveTo>
                    <a:pt x="3" y="0"/>
                  </a:moveTo>
                  <a:lnTo>
                    <a:pt x="0" y="1"/>
                  </a:lnTo>
                  <a:lnTo>
                    <a:pt x="0" y="5"/>
                  </a:lnTo>
                  <a:lnTo>
                    <a:pt x="1" y="7"/>
                  </a:lnTo>
                  <a:lnTo>
                    <a:pt x="5" y="7"/>
                  </a:lnTo>
                  <a:lnTo>
                    <a:pt x="3"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610" name="Freeform 291"/>
            <p:cNvSpPr>
              <a:spLocks/>
            </p:cNvSpPr>
            <p:nvPr/>
          </p:nvSpPr>
          <p:spPr bwMode="auto">
            <a:xfrm>
              <a:off x="1834" y="3548"/>
              <a:ext cx="2" cy="3"/>
            </a:xfrm>
            <a:custGeom>
              <a:avLst/>
              <a:gdLst>
                <a:gd name="T0" fmla="*/ 1 w 3"/>
                <a:gd name="T1" fmla="*/ 0 h 7"/>
                <a:gd name="T2" fmla="*/ 1 w 3"/>
                <a:gd name="T3" fmla="*/ 0 h 7"/>
                <a:gd name="T4" fmla="*/ 0 w 3"/>
                <a:gd name="T5" fmla="*/ 0 h 7"/>
                <a:gd name="T6" fmla="*/ 1 w 3"/>
                <a:gd name="T7" fmla="*/ 0 h 7"/>
                <a:gd name="T8" fmla="*/ 1 w 3"/>
                <a:gd name="T9" fmla="*/ 0 h 7"/>
                <a:gd name="T10" fmla="*/ 1 w 3"/>
                <a:gd name="T11" fmla="*/ 0 h 7"/>
                <a:gd name="T12" fmla="*/ 0 60000 65536"/>
                <a:gd name="T13" fmla="*/ 0 60000 65536"/>
                <a:gd name="T14" fmla="*/ 0 60000 65536"/>
                <a:gd name="T15" fmla="*/ 0 60000 65536"/>
                <a:gd name="T16" fmla="*/ 0 60000 65536"/>
                <a:gd name="T17" fmla="*/ 0 60000 65536"/>
                <a:gd name="T18" fmla="*/ 0 w 3"/>
                <a:gd name="T19" fmla="*/ 0 h 7"/>
                <a:gd name="T20" fmla="*/ 3 w 3"/>
                <a:gd name="T21" fmla="*/ 7 h 7"/>
              </a:gdLst>
              <a:ahLst/>
              <a:cxnLst>
                <a:cxn ang="T12">
                  <a:pos x="T0" y="T1"/>
                </a:cxn>
                <a:cxn ang="T13">
                  <a:pos x="T2" y="T3"/>
                </a:cxn>
                <a:cxn ang="T14">
                  <a:pos x="T4" y="T5"/>
                </a:cxn>
                <a:cxn ang="T15">
                  <a:pos x="T6" y="T7"/>
                </a:cxn>
                <a:cxn ang="T16">
                  <a:pos x="T8" y="T9"/>
                </a:cxn>
                <a:cxn ang="T17">
                  <a:pos x="T10" y="T11"/>
                </a:cxn>
              </a:cxnLst>
              <a:rect l="T18" t="T19" r="T20" b="T21"/>
              <a:pathLst>
                <a:path w="3" h="7">
                  <a:moveTo>
                    <a:pt x="3" y="0"/>
                  </a:moveTo>
                  <a:lnTo>
                    <a:pt x="1" y="1"/>
                  </a:lnTo>
                  <a:lnTo>
                    <a:pt x="0" y="3"/>
                  </a:lnTo>
                  <a:lnTo>
                    <a:pt x="1" y="6"/>
                  </a:lnTo>
                  <a:lnTo>
                    <a:pt x="3" y="7"/>
                  </a:lnTo>
                  <a:lnTo>
                    <a:pt x="3"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611" name="Freeform 292"/>
            <p:cNvSpPr>
              <a:spLocks/>
            </p:cNvSpPr>
            <p:nvPr/>
          </p:nvSpPr>
          <p:spPr bwMode="auto">
            <a:xfrm>
              <a:off x="1836" y="3540"/>
              <a:ext cx="34" cy="11"/>
            </a:xfrm>
            <a:custGeom>
              <a:avLst/>
              <a:gdLst>
                <a:gd name="T0" fmla="*/ 1 w 68"/>
                <a:gd name="T1" fmla="*/ 0 h 22"/>
                <a:gd name="T2" fmla="*/ 1 w 68"/>
                <a:gd name="T3" fmla="*/ 0 h 22"/>
                <a:gd name="T4" fmla="*/ 1 w 68"/>
                <a:gd name="T5" fmla="*/ 1 h 22"/>
                <a:gd name="T6" fmla="*/ 1 w 68"/>
                <a:gd name="T7" fmla="*/ 1 h 22"/>
                <a:gd name="T8" fmla="*/ 1 w 68"/>
                <a:gd name="T9" fmla="*/ 1 h 22"/>
                <a:gd name="T10" fmla="*/ 1 w 68"/>
                <a:gd name="T11" fmla="*/ 1 h 22"/>
                <a:gd name="T12" fmla="*/ 1 w 68"/>
                <a:gd name="T13" fmla="*/ 1 h 22"/>
                <a:gd name="T14" fmla="*/ 1 w 68"/>
                <a:gd name="T15" fmla="*/ 1 h 22"/>
                <a:gd name="T16" fmla="*/ 1 w 68"/>
                <a:gd name="T17" fmla="*/ 1 h 22"/>
                <a:gd name="T18" fmla="*/ 0 w 68"/>
                <a:gd name="T19" fmla="*/ 1 h 22"/>
                <a:gd name="T20" fmla="*/ 0 w 68"/>
                <a:gd name="T21" fmla="*/ 1 h 22"/>
                <a:gd name="T22" fmla="*/ 1 w 68"/>
                <a:gd name="T23" fmla="*/ 1 h 22"/>
                <a:gd name="T24" fmla="*/ 1 w 68"/>
                <a:gd name="T25" fmla="*/ 1 h 22"/>
                <a:gd name="T26" fmla="*/ 1 w 68"/>
                <a:gd name="T27" fmla="*/ 1 h 22"/>
                <a:gd name="T28" fmla="*/ 1 w 68"/>
                <a:gd name="T29" fmla="*/ 1 h 22"/>
                <a:gd name="T30" fmla="*/ 1 w 68"/>
                <a:gd name="T31" fmla="*/ 1 h 22"/>
                <a:gd name="T32" fmla="*/ 1 w 68"/>
                <a:gd name="T33" fmla="*/ 1 h 22"/>
                <a:gd name="T34" fmla="*/ 1 w 68"/>
                <a:gd name="T35" fmla="*/ 1 h 22"/>
                <a:gd name="T36" fmla="*/ 1 w 68"/>
                <a:gd name="T37" fmla="*/ 1 h 22"/>
                <a:gd name="T38" fmla="*/ 1 w 68"/>
                <a:gd name="T39" fmla="*/ 1 h 22"/>
                <a:gd name="T40" fmla="*/ 1 w 68"/>
                <a:gd name="T41" fmla="*/ 0 h 2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8"/>
                <a:gd name="T64" fmla="*/ 0 h 22"/>
                <a:gd name="T65" fmla="*/ 68 w 68"/>
                <a:gd name="T66" fmla="*/ 22 h 2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8" h="22">
                  <a:moveTo>
                    <a:pt x="66" y="0"/>
                  </a:moveTo>
                  <a:lnTo>
                    <a:pt x="66" y="0"/>
                  </a:lnTo>
                  <a:lnTo>
                    <a:pt x="60" y="2"/>
                  </a:lnTo>
                  <a:lnTo>
                    <a:pt x="53" y="5"/>
                  </a:lnTo>
                  <a:lnTo>
                    <a:pt x="45" y="7"/>
                  </a:lnTo>
                  <a:lnTo>
                    <a:pt x="35" y="9"/>
                  </a:lnTo>
                  <a:lnTo>
                    <a:pt x="25" y="12"/>
                  </a:lnTo>
                  <a:lnTo>
                    <a:pt x="15" y="14"/>
                  </a:lnTo>
                  <a:lnTo>
                    <a:pt x="7" y="15"/>
                  </a:lnTo>
                  <a:lnTo>
                    <a:pt x="0" y="15"/>
                  </a:lnTo>
                  <a:lnTo>
                    <a:pt x="0" y="22"/>
                  </a:lnTo>
                  <a:lnTo>
                    <a:pt x="7" y="22"/>
                  </a:lnTo>
                  <a:lnTo>
                    <a:pt x="15" y="21"/>
                  </a:lnTo>
                  <a:lnTo>
                    <a:pt x="25" y="18"/>
                  </a:lnTo>
                  <a:lnTo>
                    <a:pt x="35" y="16"/>
                  </a:lnTo>
                  <a:lnTo>
                    <a:pt x="45" y="14"/>
                  </a:lnTo>
                  <a:lnTo>
                    <a:pt x="56" y="12"/>
                  </a:lnTo>
                  <a:lnTo>
                    <a:pt x="63" y="9"/>
                  </a:lnTo>
                  <a:lnTo>
                    <a:pt x="68" y="7"/>
                  </a:lnTo>
                  <a:lnTo>
                    <a:pt x="66"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612" name="Freeform 293"/>
            <p:cNvSpPr>
              <a:spLocks/>
            </p:cNvSpPr>
            <p:nvPr/>
          </p:nvSpPr>
          <p:spPr bwMode="auto">
            <a:xfrm>
              <a:off x="1869" y="3532"/>
              <a:ext cx="25" cy="11"/>
            </a:xfrm>
            <a:custGeom>
              <a:avLst/>
              <a:gdLst>
                <a:gd name="T0" fmla="*/ 0 w 52"/>
                <a:gd name="T1" fmla="*/ 0 h 23"/>
                <a:gd name="T2" fmla="*/ 0 w 52"/>
                <a:gd name="T3" fmla="*/ 0 h 23"/>
                <a:gd name="T4" fmla="*/ 0 w 52"/>
                <a:gd name="T5" fmla="*/ 0 h 23"/>
                <a:gd name="T6" fmla="*/ 0 w 52"/>
                <a:gd name="T7" fmla="*/ 0 h 23"/>
                <a:gd name="T8" fmla="*/ 0 w 52"/>
                <a:gd name="T9" fmla="*/ 0 h 23"/>
                <a:gd name="T10" fmla="*/ 0 w 52"/>
                <a:gd name="T11" fmla="*/ 0 h 23"/>
                <a:gd name="T12" fmla="*/ 0 w 52"/>
                <a:gd name="T13" fmla="*/ 0 h 23"/>
                <a:gd name="T14" fmla="*/ 0 w 52"/>
                <a:gd name="T15" fmla="*/ 0 h 23"/>
                <a:gd name="T16" fmla="*/ 0 w 52"/>
                <a:gd name="T17" fmla="*/ 0 h 23"/>
                <a:gd name="T18" fmla="*/ 0 w 52"/>
                <a:gd name="T19" fmla="*/ 0 h 23"/>
                <a:gd name="T20" fmla="*/ 0 w 52"/>
                <a:gd name="T21" fmla="*/ 0 h 23"/>
                <a:gd name="T22" fmla="*/ 0 w 52"/>
                <a:gd name="T23" fmla="*/ 0 h 23"/>
                <a:gd name="T24" fmla="*/ 0 w 52"/>
                <a:gd name="T25" fmla="*/ 0 h 23"/>
                <a:gd name="T26" fmla="*/ 0 w 52"/>
                <a:gd name="T27" fmla="*/ 0 h 23"/>
                <a:gd name="T28" fmla="*/ 0 w 52"/>
                <a:gd name="T29" fmla="*/ 0 h 23"/>
                <a:gd name="T30" fmla="*/ 0 w 52"/>
                <a:gd name="T31" fmla="*/ 0 h 23"/>
                <a:gd name="T32" fmla="*/ 0 w 52"/>
                <a:gd name="T33" fmla="*/ 0 h 23"/>
                <a:gd name="T34" fmla="*/ 0 w 52"/>
                <a:gd name="T35" fmla="*/ 0 h 23"/>
                <a:gd name="T36" fmla="*/ 0 w 52"/>
                <a:gd name="T37" fmla="*/ 0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2"/>
                <a:gd name="T58" fmla="*/ 0 h 23"/>
                <a:gd name="T59" fmla="*/ 52 w 52"/>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2" h="23">
                  <a:moveTo>
                    <a:pt x="52" y="0"/>
                  </a:moveTo>
                  <a:lnTo>
                    <a:pt x="47" y="0"/>
                  </a:lnTo>
                  <a:lnTo>
                    <a:pt x="40" y="1"/>
                  </a:lnTo>
                  <a:lnTo>
                    <a:pt x="34" y="3"/>
                  </a:lnTo>
                  <a:lnTo>
                    <a:pt x="25" y="6"/>
                  </a:lnTo>
                  <a:lnTo>
                    <a:pt x="19" y="8"/>
                  </a:lnTo>
                  <a:lnTo>
                    <a:pt x="12" y="11"/>
                  </a:lnTo>
                  <a:lnTo>
                    <a:pt x="5" y="14"/>
                  </a:lnTo>
                  <a:lnTo>
                    <a:pt x="0" y="16"/>
                  </a:lnTo>
                  <a:lnTo>
                    <a:pt x="2" y="23"/>
                  </a:lnTo>
                  <a:lnTo>
                    <a:pt x="7" y="21"/>
                  </a:lnTo>
                  <a:lnTo>
                    <a:pt x="14" y="18"/>
                  </a:lnTo>
                  <a:lnTo>
                    <a:pt x="21" y="15"/>
                  </a:lnTo>
                  <a:lnTo>
                    <a:pt x="28" y="13"/>
                  </a:lnTo>
                  <a:lnTo>
                    <a:pt x="36" y="10"/>
                  </a:lnTo>
                  <a:lnTo>
                    <a:pt x="43" y="8"/>
                  </a:lnTo>
                  <a:lnTo>
                    <a:pt x="47" y="7"/>
                  </a:lnTo>
                  <a:lnTo>
                    <a:pt x="52" y="7"/>
                  </a:lnTo>
                  <a:lnTo>
                    <a:pt x="52"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613" name="Freeform 294"/>
            <p:cNvSpPr>
              <a:spLocks/>
            </p:cNvSpPr>
            <p:nvPr/>
          </p:nvSpPr>
          <p:spPr bwMode="auto">
            <a:xfrm>
              <a:off x="1894" y="3532"/>
              <a:ext cx="2" cy="3"/>
            </a:xfrm>
            <a:custGeom>
              <a:avLst/>
              <a:gdLst>
                <a:gd name="T0" fmla="*/ 0 w 3"/>
                <a:gd name="T1" fmla="*/ 0 h 7"/>
                <a:gd name="T2" fmla="*/ 1 w 3"/>
                <a:gd name="T3" fmla="*/ 0 h 7"/>
                <a:gd name="T4" fmla="*/ 1 w 3"/>
                <a:gd name="T5" fmla="*/ 0 h 7"/>
                <a:gd name="T6" fmla="*/ 1 w 3"/>
                <a:gd name="T7" fmla="*/ 0 h 7"/>
                <a:gd name="T8" fmla="*/ 0 w 3"/>
                <a:gd name="T9" fmla="*/ 0 h 7"/>
                <a:gd name="T10" fmla="*/ 0 w 3"/>
                <a:gd name="T11" fmla="*/ 0 h 7"/>
                <a:gd name="T12" fmla="*/ 0 60000 65536"/>
                <a:gd name="T13" fmla="*/ 0 60000 65536"/>
                <a:gd name="T14" fmla="*/ 0 60000 65536"/>
                <a:gd name="T15" fmla="*/ 0 60000 65536"/>
                <a:gd name="T16" fmla="*/ 0 60000 65536"/>
                <a:gd name="T17" fmla="*/ 0 60000 65536"/>
                <a:gd name="T18" fmla="*/ 0 w 3"/>
                <a:gd name="T19" fmla="*/ 0 h 7"/>
                <a:gd name="T20" fmla="*/ 3 w 3"/>
                <a:gd name="T21" fmla="*/ 7 h 7"/>
              </a:gdLst>
              <a:ahLst/>
              <a:cxnLst>
                <a:cxn ang="T12">
                  <a:pos x="T0" y="T1"/>
                </a:cxn>
                <a:cxn ang="T13">
                  <a:pos x="T2" y="T3"/>
                </a:cxn>
                <a:cxn ang="T14">
                  <a:pos x="T4" y="T5"/>
                </a:cxn>
                <a:cxn ang="T15">
                  <a:pos x="T6" y="T7"/>
                </a:cxn>
                <a:cxn ang="T16">
                  <a:pos x="T8" y="T9"/>
                </a:cxn>
                <a:cxn ang="T17">
                  <a:pos x="T10" y="T11"/>
                </a:cxn>
              </a:cxnLst>
              <a:rect l="T18" t="T19" r="T20" b="T21"/>
              <a:pathLst>
                <a:path w="3" h="7">
                  <a:moveTo>
                    <a:pt x="0" y="7"/>
                  </a:moveTo>
                  <a:lnTo>
                    <a:pt x="2" y="6"/>
                  </a:lnTo>
                  <a:lnTo>
                    <a:pt x="3" y="3"/>
                  </a:lnTo>
                  <a:lnTo>
                    <a:pt x="2" y="1"/>
                  </a:lnTo>
                  <a:lnTo>
                    <a:pt x="0" y="0"/>
                  </a:lnTo>
                  <a:lnTo>
                    <a:pt x="0"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614" name="Freeform 295"/>
            <p:cNvSpPr>
              <a:spLocks/>
            </p:cNvSpPr>
            <p:nvPr/>
          </p:nvSpPr>
          <p:spPr bwMode="auto">
            <a:xfrm>
              <a:off x="1645" y="3558"/>
              <a:ext cx="2" cy="2"/>
            </a:xfrm>
            <a:custGeom>
              <a:avLst/>
              <a:gdLst>
                <a:gd name="T0" fmla="*/ 0 w 5"/>
                <a:gd name="T1" fmla="*/ 0 h 4"/>
                <a:gd name="T2" fmla="*/ 0 w 5"/>
                <a:gd name="T3" fmla="*/ 1 h 4"/>
                <a:gd name="T4" fmla="*/ 0 w 5"/>
                <a:gd name="T5" fmla="*/ 1 h 4"/>
                <a:gd name="T6" fmla="*/ 0 w 5"/>
                <a:gd name="T7" fmla="*/ 1 h 4"/>
                <a:gd name="T8" fmla="*/ 0 w 5"/>
                <a:gd name="T9" fmla="*/ 1 h 4"/>
                <a:gd name="T10" fmla="*/ 0 w 5"/>
                <a:gd name="T11" fmla="*/ 0 h 4"/>
                <a:gd name="T12" fmla="*/ 0 60000 65536"/>
                <a:gd name="T13" fmla="*/ 0 60000 65536"/>
                <a:gd name="T14" fmla="*/ 0 60000 65536"/>
                <a:gd name="T15" fmla="*/ 0 60000 65536"/>
                <a:gd name="T16" fmla="*/ 0 60000 65536"/>
                <a:gd name="T17" fmla="*/ 0 60000 65536"/>
                <a:gd name="T18" fmla="*/ 0 w 5"/>
                <a:gd name="T19" fmla="*/ 0 h 4"/>
                <a:gd name="T20" fmla="*/ 5 w 5"/>
                <a:gd name="T21" fmla="*/ 4 h 4"/>
              </a:gdLst>
              <a:ahLst/>
              <a:cxnLst>
                <a:cxn ang="T12">
                  <a:pos x="T0" y="T1"/>
                </a:cxn>
                <a:cxn ang="T13">
                  <a:pos x="T2" y="T3"/>
                </a:cxn>
                <a:cxn ang="T14">
                  <a:pos x="T4" y="T5"/>
                </a:cxn>
                <a:cxn ang="T15">
                  <a:pos x="T6" y="T7"/>
                </a:cxn>
                <a:cxn ang="T16">
                  <a:pos x="T8" y="T9"/>
                </a:cxn>
                <a:cxn ang="T17">
                  <a:pos x="T10" y="T11"/>
                </a:cxn>
              </a:cxnLst>
              <a:rect l="T18" t="T19" r="T20" b="T21"/>
              <a:pathLst>
                <a:path w="5" h="4">
                  <a:moveTo>
                    <a:pt x="0" y="0"/>
                  </a:moveTo>
                  <a:lnTo>
                    <a:pt x="0" y="2"/>
                  </a:lnTo>
                  <a:lnTo>
                    <a:pt x="1" y="3"/>
                  </a:lnTo>
                  <a:lnTo>
                    <a:pt x="2" y="4"/>
                  </a:lnTo>
                  <a:lnTo>
                    <a:pt x="5" y="4"/>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615" name="Freeform 296"/>
            <p:cNvSpPr>
              <a:spLocks/>
            </p:cNvSpPr>
            <p:nvPr/>
          </p:nvSpPr>
          <p:spPr bwMode="auto">
            <a:xfrm>
              <a:off x="1645" y="3550"/>
              <a:ext cx="16" cy="10"/>
            </a:xfrm>
            <a:custGeom>
              <a:avLst/>
              <a:gdLst>
                <a:gd name="T0" fmla="*/ 1 w 31"/>
                <a:gd name="T1" fmla="*/ 0 h 20"/>
                <a:gd name="T2" fmla="*/ 1 w 31"/>
                <a:gd name="T3" fmla="*/ 1 h 20"/>
                <a:gd name="T4" fmla="*/ 1 w 31"/>
                <a:gd name="T5" fmla="*/ 1 h 20"/>
                <a:gd name="T6" fmla="*/ 1 w 31"/>
                <a:gd name="T7" fmla="*/ 1 h 20"/>
                <a:gd name="T8" fmla="*/ 0 w 31"/>
                <a:gd name="T9" fmla="*/ 1 h 20"/>
                <a:gd name="T10" fmla="*/ 1 w 31"/>
                <a:gd name="T11" fmla="*/ 1 h 20"/>
                <a:gd name="T12" fmla="*/ 1 w 31"/>
                <a:gd name="T13" fmla="*/ 1 h 20"/>
                <a:gd name="T14" fmla="*/ 1 w 31"/>
                <a:gd name="T15" fmla="*/ 1 h 20"/>
                <a:gd name="T16" fmla="*/ 1 w 31"/>
                <a:gd name="T17" fmla="*/ 1 h 20"/>
                <a:gd name="T18" fmla="*/ 1 w 31"/>
                <a:gd name="T19" fmla="*/ 1 h 20"/>
                <a:gd name="T20" fmla="*/ 1 w 31"/>
                <a:gd name="T21" fmla="*/ 0 h 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
                <a:gd name="T34" fmla="*/ 0 h 20"/>
                <a:gd name="T35" fmla="*/ 31 w 31"/>
                <a:gd name="T36" fmla="*/ 20 h 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 h="20">
                  <a:moveTo>
                    <a:pt x="29" y="0"/>
                  </a:moveTo>
                  <a:lnTo>
                    <a:pt x="21" y="2"/>
                  </a:lnTo>
                  <a:lnTo>
                    <a:pt x="13" y="5"/>
                  </a:lnTo>
                  <a:lnTo>
                    <a:pt x="6" y="10"/>
                  </a:lnTo>
                  <a:lnTo>
                    <a:pt x="0" y="16"/>
                  </a:lnTo>
                  <a:lnTo>
                    <a:pt x="5" y="20"/>
                  </a:lnTo>
                  <a:lnTo>
                    <a:pt x="10" y="17"/>
                  </a:lnTo>
                  <a:lnTo>
                    <a:pt x="17" y="12"/>
                  </a:lnTo>
                  <a:lnTo>
                    <a:pt x="23" y="9"/>
                  </a:lnTo>
                  <a:lnTo>
                    <a:pt x="31" y="7"/>
                  </a:lnTo>
                  <a:lnTo>
                    <a:pt x="2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616" name="Freeform 297"/>
            <p:cNvSpPr>
              <a:spLocks/>
            </p:cNvSpPr>
            <p:nvPr/>
          </p:nvSpPr>
          <p:spPr bwMode="auto">
            <a:xfrm>
              <a:off x="1659" y="3550"/>
              <a:ext cx="3" cy="3"/>
            </a:xfrm>
            <a:custGeom>
              <a:avLst/>
              <a:gdLst>
                <a:gd name="T0" fmla="*/ 1 w 5"/>
                <a:gd name="T1" fmla="*/ 0 h 7"/>
                <a:gd name="T2" fmla="*/ 1 w 5"/>
                <a:gd name="T3" fmla="*/ 0 h 7"/>
                <a:gd name="T4" fmla="*/ 1 w 5"/>
                <a:gd name="T5" fmla="*/ 0 h 7"/>
                <a:gd name="T6" fmla="*/ 1 w 5"/>
                <a:gd name="T7" fmla="*/ 0 h 7"/>
                <a:gd name="T8" fmla="*/ 0 w 5"/>
                <a:gd name="T9" fmla="*/ 0 h 7"/>
                <a:gd name="T10" fmla="*/ 1 w 5"/>
                <a:gd name="T11" fmla="*/ 0 h 7"/>
                <a:gd name="T12" fmla="*/ 0 60000 65536"/>
                <a:gd name="T13" fmla="*/ 0 60000 65536"/>
                <a:gd name="T14" fmla="*/ 0 60000 65536"/>
                <a:gd name="T15" fmla="*/ 0 60000 65536"/>
                <a:gd name="T16" fmla="*/ 0 60000 65536"/>
                <a:gd name="T17" fmla="*/ 0 60000 65536"/>
                <a:gd name="T18" fmla="*/ 0 w 5"/>
                <a:gd name="T19" fmla="*/ 0 h 7"/>
                <a:gd name="T20" fmla="*/ 5 w 5"/>
                <a:gd name="T21" fmla="*/ 7 h 7"/>
              </a:gdLst>
              <a:ahLst/>
              <a:cxnLst>
                <a:cxn ang="T12">
                  <a:pos x="T0" y="T1"/>
                </a:cxn>
                <a:cxn ang="T13">
                  <a:pos x="T2" y="T3"/>
                </a:cxn>
                <a:cxn ang="T14">
                  <a:pos x="T4" y="T5"/>
                </a:cxn>
                <a:cxn ang="T15">
                  <a:pos x="T6" y="T7"/>
                </a:cxn>
                <a:cxn ang="T16">
                  <a:pos x="T8" y="T9"/>
                </a:cxn>
                <a:cxn ang="T17">
                  <a:pos x="T10" y="T11"/>
                </a:cxn>
              </a:cxnLst>
              <a:rect l="T18" t="T19" r="T20" b="T21"/>
              <a:pathLst>
                <a:path w="5" h="7">
                  <a:moveTo>
                    <a:pt x="2" y="7"/>
                  </a:moveTo>
                  <a:lnTo>
                    <a:pt x="5" y="4"/>
                  </a:lnTo>
                  <a:lnTo>
                    <a:pt x="5" y="2"/>
                  </a:lnTo>
                  <a:lnTo>
                    <a:pt x="3" y="0"/>
                  </a:lnTo>
                  <a:lnTo>
                    <a:pt x="0" y="0"/>
                  </a:lnTo>
                  <a:lnTo>
                    <a:pt x="2"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617" name="Freeform 298"/>
            <p:cNvSpPr>
              <a:spLocks/>
            </p:cNvSpPr>
            <p:nvPr/>
          </p:nvSpPr>
          <p:spPr bwMode="auto">
            <a:xfrm>
              <a:off x="1621" y="3369"/>
              <a:ext cx="3" cy="2"/>
            </a:xfrm>
            <a:custGeom>
              <a:avLst/>
              <a:gdLst>
                <a:gd name="T0" fmla="*/ 0 w 7"/>
                <a:gd name="T1" fmla="*/ 0 h 5"/>
                <a:gd name="T2" fmla="*/ 0 w 7"/>
                <a:gd name="T3" fmla="*/ 0 h 5"/>
                <a:gd name="T4" fmla="*/ 0 w 7"/>
                <a:gd name="T5" fmla="*/ 0 h 5"/>
                <a:gd name="T6" fmla="*/ 0 w 7"/>
                <a:gd name="T7" fmla="*/ 0 h 5"/>
                <a:gd name="T8" fmla="*/ 0 w 7"/>
                <a:gd name="T9" fmla="*/ 0 h 5"/>
                <a:gd name="T10" fmla="*/ 0 w 7"/>
                <a:gd name="T11" fmla="*/ 0 h 5"/>
                <a:gd name="T12" fmla="*/ 0 60000 65536"/>
                <a:gd name="T13" fmla="*/ 0 60000 65536"/>
                <a:gd name="T14" fmla="*/ 0 60000 65536"/>
                <a:gd name="T15" fmla="*/ 0 60000 65536"/>
                <a:gd name="T16" fmla="*/ 0 60000 65536"/>
                <a:gd name="T17" fmla="*/ 0 60000 65536"/>
                <a:gd name="T18" fmla="*/ 0 w 7"/>
                <a:gd name="T19" fmla="*/ 0 h 5"/>
                <a:gd name="T20" fmla="*/ 7 w 7"/>
                <a:gd name="T21" fmla="*/ 5 h 5"/>
              </a:gdLst>
              <a:ahLst/>
              <a:cxnLst>
                <a:cxn ang="T12">
                  <a:pos x="T0" y="T1"/>
                </a:cxn>
                <a:cxn ang="T13">
                  <a:pos x="T2" y="T3"/>
                </a:cxn>
                <a:cxn ang="T14">
                  <a:pos x="T4" y="T5"/>
                </a:cxn>
                <a:cxn ang="T15">
                  <a:pos x="T6" y="T7"/>
                </a:cxn>
                <a:cxn ang="T16">
                  <a:pos x="T8" y="T9"/>
                </a:cxn>
                <a:cxn ang="T17">
                  <a:pos x="T10" y="T11"/>
                </a:cxn>
              </a:cxnLst>
              <a:rect l="T18" t="T19" r="T20" b="T21"/>
              <a:pathLst>
                <a:path w="7" h="5">
                  <a:moveTo>
                    <a:pt x="7" y="5"/>
                  </a:moveTo>
                  <a:lnTo>
                    <a:pt x="7" y="1"/>
                  </a:lnTo>
                  <a:lnTo>
                    <a:pt x="4" y="0"/>
                  </a:lnTo>
                  <a:lnTo>
                    <a:pt x="2" y="0"/>
                  </a:lnTo>
                  <a:lnTo>
                    <a:pt x="0" y="2"/>
                  </a:lnTo>
                  <a:lnTo>
                    <a:pt x="7" y="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618" name="Freeform 299"/>
            <p:cNvSpPr>
              <a:spLocks/>
            </p:cNvSpPr>
            <p:nvPr/>
          </p:nvSpPr>
          <p:spPr bwMode="auto">
            <a:xfrm>
              <a:off x="1610" y="3370"/>
              <a:ext cx="14" cy="35"/>
            </a:xfrm>
            <a:custGeom>
              <a:avLst/>
              <a:gdLst>
                <a:gd name="T0" fmla="*/ 1 w 28"/>
                <a:gd name="T1" fmla="*/ 0 h 71"/>
                <a:gd name="T2" fmla="*/ 1 w 28"/>
                <a:gd name="T3" fmla="*/ 0 h 71"/>
                <a:gd name="T4" fmla="*/ 1 w 28"/>
                <a:gd name="T5" fmla="*/ 0 h 71"/>
                <a:gd name="T6" fmla="*/ 1 w 28"/>
                <a:gd name="T7" fmla="*/ 0 h 71"/>
                <a:gd name="T8" fmla="*/ 1 w 28"/>
                <a:gd name="T9" fmla="*/ 0 h 71"/>
                <a:gd name="T10" fmla="*/ 1 w 28"/>
                <a:gd name="T11" fmla="*/ 0 h 71"/>
                <a:gd name="T12" fmla="*/ 1 w 28"/>
                <a:gd name="T13" fmla="*/ 0 h 71"/>
                <a:gd name="T14" fmla="*/ 1 w 28"/>
                <a:gd name="T15" fmla="*/ 0 h 71"/>
                <a:gd name="T16" fmla="*/ 1 w 28"/>
                <a:gd name="T17" fmla="*/ 0 h 71"/>
                <a:gd name="T18" fmla="*/ 1 w 28"/>
                <a:gd name="T19" fmla="*/ 0 h 71"/>
                <a:gd name="T20" fmla="*/ 0 w 28"/>
                <a:gd name="T21" fmla="*/ 0 h 71"/>
                <a:gd name="T22" fmla="*/ 0 w 28"/>
                <a:gd name="T23" fmla="*/ 0 h 71"/>
                <a:gd name="T24" fmla="*/ 1 w 28"/>
                <a:gd name="T25" fmla="*/ 0 h 7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
                <a:gd name="T40" fmla="*/ 0 h 71"/>
                <a:gd name="T41" fmla="*/ 28 w 28"/>
                <a:gd name="T42" fmla="*/ 71 h 7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 h="71">
                  <a:moveTo>
                    <a:pt x="9" y="71"/>
                  </a:moveTo>
                  <a:lnTo>
                    <a:pt x="9" y="71"/>
                  </a:lnTo>
                  <a:lnTo>
                    <a:pt x="10" y="56"/>
                  </a:lnTo>
                  <a:lnTo>
                    <a:pt x="16" y="38"/>
                  </a:lnTo>
                  <a:lnTo>
                    <a:pt x="22" y="19"/>
                  </a:lnTo>
                  <a:lnTo>
                    <a:pt x="28" y="3"/>
                  </a:lnTo>
                  <a:lnTo>
                    <a:pt x="21" y="0"/>
                  </a:lnTo>
                  <a:lnTo>
                    <a:pt x="15" y="16"/>
                  </a:lnTo>
                  <a:lnTo>
                    <a:pt x="9" y="36"/>
                  </a:lnTo>
                  <a:lnTo>
                    <a:pt x="3" y="56"/>
                  </a:lnTo>
                  <a:lnTo>
                    <a:pt x="0" y="71"/>
                  </a:lnTo>
                  <a:lnTo>
                    <a:pt x="9" y="7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619" name="Freeform 300"/>
            <p:cNvSpPr>
              <a:spLocks/>
            </p:cNvSpPr>
            <p:nvPr/>
          </p:nvSpPr>
          <p:spPr bwMode="auto">
            <a:xfrm>
              <a:off x="1608" y="3405"/>
              <a:ext cx="7" cy="50"/>
            </a:xfrm>
            <a:custGeom>
              <a:avLst/>
              <a:gdLst>
                <a:gd name="T0" fmla="*/ 0 w 14"/>
                <a:gd name="T1" fmla="*/ 1 h 100"/>
                <a:gd name="T2" fmla="*/ 1 w 14"/>
                <a:gd name="T3" fmla="*/ 1 h 100"/>
                <a:gd name="T4" fmla="*/ 1 w 14"/>
                <a:gd name="T5" fmla="*/ 1 h 100"/>
                <a:gd name="T6" fmla="*/ 1 w 14"/>
                <a:gd name="T7" fmla="*/ 1 h 100"/>
                <a:gd name="T8" fmla="*/ 1 w 14"/>
                <a:gd name="T9" fmla="*/ 1 h 100"/>
                <a:gd name="T10" fmla="*/ 1 w 14"/>
                <a:gd name="T11" fmla="*/ 0 h 100"/>
                <a:gd name="T12" fmla="*/ 1 w 14"/>
                <a:gd name="T13" fmla="*/ 0 h 100"/>
                <a:gd name="T14" fmla="*/ 1 w 14"/>
                <a:gd name="T15" fmla="*/ 1 h 100"/>
                <a:gd name="T16" fmla="*/ 1 w 14"/>
                <a:gd name="T17" fmla="*/ 1 h 100"/>
                <a:gd name="T18" fmla="*/ 1 w 14"/>
                <a:gd name="T19" fmla="*/ 1 h 100"/>
                <a:gd name="T20" fmla="*/ 0 w 14"/>
                <a:gd name="T21" fmla="*/ 1 h 100"/>
                <a:gd name="T22" fmla="*/ 1 w 14"/>
                <a:gd name="T23" fmla="*/ 1 h 100"/>
                <a:gd name="T24" fmla="*/ 0 w 14"/>
                <a:gd name="T25" fmla="*/ 1 h 100"/>
                <a:gd name="T26" fmla="*/ 0 w 14"/>
                <a:gd name="T27" fmla="*/ 1 h 100"/>
                <a:gd name="T28" fmla="*/ 1 w 14"/>
                <a:gd name="T29" fmla="*/ 1 h 100"/>
                <a:gd name="T30" fmla="*/ 1 w 14"/>
                <a:gd name="T31" fmla="*/ 1 h 100"/>
                <a:gd name="T32" fmla="*/ 1 w 14"/>
                <a:gd name="T33" fmla="*/ 1 h 100"/>
                <a:gd name="T34" fmla="*/ 0 w 14"/>
                <a:gd name="T35" fmla="*/ 1 h 1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
                <a:gd name="T55" fmla="*/ 0 h 100"/>
                <a:gd name="T56" fmla="*/ 14 w 14"/>
                <a:gd name="T57" fmla="*/ 100 h 1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 h="100">
                  <a:moveTo>
                    <a:pt x="0" y="95"/>
                  </a:moveTo>
                  <a:lnTo>
                    <a:pt x="7" y="97"/>
                  </a:lnTo>
                  <a:lnTo>
                    <a:pt x="10" y="81"/>
                  </a:lnTo>
                  <a:lnTo>
                    <a:pt x="11" y="51"/>
                  </a:lnTo>
                  <a:lnTo>
                    <a:pt x="13" y="20"/>
                  </a:lnTo>
                  <a:lnTo>
                    <a:pt x="14" y="0"/>
                  </a:lnTo>
                  <a:lnTo>
                    <a:pt x="5" y="0"/>
                  </a:lnTo>
                  <a:lnTo>
                    <a:pt x="6" y="20"/>
                  </a:lnTo>
                  <a:lnTo>
                    <a:pt x="4" y="51"/>
                  </a:lnTo>
                  <a:lnTo>
                    <a:pt x="3" y="81"/>
                  </a:lnTo>
                  <a:lnTo>
                    <a:pt x="0" y="95"/>
                  </a:lnTo>
                  <a:lnTo>
                    <a:pt x="7" y="97"/>
                  </a:lnTo>
                  <a:lnTo>
                    <a:pt x="0" y="95"/>
                  </a:lnTo>
                  <a:lnTo>
                    <a:pt x="0" y="99"/>
                  </a:lnTo>
                  <a:lnTo>
                    <a:pt x="3" y="100"/>
                  </a:lnTo>
                  <a:lnTo>
                    <a:pt x="6" y="100"/>
                  </a:lnTo>
                  <a:lnTo>
                    <a:pt x="7" y="97"/>
                  </a:lnTo>
                  <a:lnTo>
                    <a:pt x="0" y="9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620" name="Freeform 301"/>
            <p:cNvSpPr>
              <a:spLocks/>
            </p:cNvSpPr>
            <p:nvPr/>
          </p:nvSpPr>
          <p:spPr bwMode="auto">
            <a:xfrm>
              <a:off x="1608" y="3421"/>
              <a:ext cx="29" cy="33"/>
            </a:xfrm>
            <a:custGeom>
              <a:avLst/>
              <a:gdLst>
                <a:gd name="T0" fmla="*/ 1 w 58"/>
                <a:gd name="T1" fmla="*/ 0 h 65"/>
                <a:gd name="T2" fmla="*/ 1 w 58"/>
                <a:gd name="T3" fmla="*/ 1 h 65"/>
                <a:gd name="T4" fmla="*/ 1 w 58"/>
                <a:gd name="T5" fmla="*/ 1 h 65"/>
                <a:gd name="T6" fmla="*/ 1 w 58"/>
                <a:gd name="T7" fmla="*/ 1 h 65"/>
                <a:gd name="T8" fmla="*/ 1 w 58"/>
                <a:gd name="T9" fmla="*/ 1 h 65"/>
                <a:gd name="T10" fmla="*/ 1 w 58"/>
                <a:gd name="T11" fmla="*/ 1 h 65"/>
                <a:gd name="T12" fmla="*/ 1 w 58"/>
                <a:gd name="T13" fmla="*/ 1 h 65"/>
                <a:gd name="T14" fmla="*/ 1 w 58"/>
                <a:gd name="T15" fmla="*/ 1 h 65"/>
                <a:gd name="T16" fmla="*/ 0 w 58"/>
                <a:gd name="T17" fmla="*/ 1 h 65"/>
                <a:gd name="T18" fmla="*/ 1 w 58"/>
                <a:gd name="T19" fmla="*/ 1 h 65"/>
                <a:gd name="T20" fmla="*/ 1 w 58"/>
                <a:gd name="T21" fmla="*/ 1 h 65"/>
                <a:gd name="T22" fmla="*/ 1 w 58"/>
                <a:gd name="T23" fmla="*/ 1 h 65"/>
                <a:gd name="T24" fmla="*/ 1 w 58"/>
                <a:gd name="T25" fmla="*/ 1 h 65"/>
                <a:gd name="T26" fmla="*/ 1 w 58"/>
                <a:gd name="T27" fmla="*/ 1 h 65"/>
                <a:gd name="T28" fmla="*/ 1 w 58"/>
                <a:gd name="T29" fmla="*/ 1 h 65"/>
                <a:gd name="T30" fmla="*/ 1 w 58"/>
                <a:gd name="T31" fmla="*/ 1 h 65"/>
                <a:gd name="T32" fmla="*/ 1 w 58"/>
                <a:gd name="T33" fmla="*/ 1 h 65"/>
                <a:gd name="T34" fmla="*/ 1 w 58"/>
                <a:gd name="T35" fmla="*/ 1 h 65"/>
                <a:gd name="T36" fmla="*/ 1 w 58"/>
                <a:gd name="T37" fmla="*/ 0 h 6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8"/>
                <a:gd name="T58" fmla="*/ 0 h 65"/>
                <a:gd name="T59" fmla="*/ 58 w 58"/>
                <a:gd name="T60" fmla="*/ 65 h 6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8" h="65">
                  <a:moveTo>
                    <a:pt x="58" y="0"/>
                  </a:moveTo>
                  <a:lnTo>
                    <a:pt x="49" y="2"/>
                  </a:lnTo>
                  <a:lnTo>
                    <a:pt x="41" y="9"/>
                  </a:lnTo>
                  <a:lnTo>
                    <a:pt x="33" y="17"/>
                  </a:lnTo>
                  <a:lnTo>
                    <a:pt x="25" y="25"/>
                  </a:lnTo>
                  <a:lnTo>
                    <a:pt x="16" y="36"/>
                  </a:lnTo>
                  <a:lnTo>
                    <a:pt x="11" y="45"/>
                  </a:lnTo>
                  <a:lnTo>
                    <a:pt x="5" y="54"/>
                  </a:lnTo>
                  <a:lnTo>
                    <a:pt x="0" y="63"/>
                  </a:lnTo>
                  <a:lnTo>
                    <a:pt x="7" y="65"/>
                  </a:lnTo>
                  <a:lnTo>
                    <a:pt x="12" y="59"/>
                  </a:lnTo>
                  <a:lnTo>
                    <a:pt x="18" y="49"/>
                  </a:lnTo>
                  <a:lnTo>
                    <a:pt x="23" y="40"/>
                  </a:lnTo>
                  <a:lnTo>
                    <a:pt x="31" y="30"/>
                  </a:lnTo>
                  <a:lnTo>
                    <a:pt x="37" y="22"/>
                  </a:lnTo>
                  <a:lnTo>
                    <a:pt x="45" y="14"/>
                  </a:lnTo>
                  <a:lnTo>
                    <a:pt x="51" y="9"/>
                  </a:lnTo>
                  <a:lnTo>
                    <a:pt x="58" y="7"/>
                  </a:lnTo>
                  <a:lnTo>
                    <a:pt x="58"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621" name="Freeform 302"/>
            <p:cNvSpPr>
              <a:spLocks/>
            </p:cNvSpPr>
            <p:nvPr/>
          </p:nvSpPr>
          <p:spPr bwMode="auto">
            <a:xfrm>
              <a:off x="1637" y="3421"/>
              <a:ext cx="2" cy="4"/>
            </a:xfrm>
            <a:custGeom>
              <a:avLst/>
              <a:gdLst>
                <a:gd name="T0" fmla="*/ 0 w 3"/>
                <a:gd name="T1" fmla="*/ 1 h 7"/>
                <a:gd name="T2" fmla="*/ 1 w 3"/>
                <a:gd name="T3" fmla="*/ 1 h 7"/>
                <a:gd name="T4" fmla="*/ 1 w 3"/>
                <a:gd name="T5" fmla="*/ 1 h 7"/>
                <a:gd name="T6" fmla="*/ 1 w 3"/>
                <a:gd name="T7" fmla="*/ 1 h 7"/>
                <a:gd name="T8" fmla="*/ 0 w 3"/>
                <a:gd name="T9" fmla="*/ 0 h 7"/>
                <a:gd name="T10" fmla="*/ 0 w 3"/>
                <a:gd name="T11" fmla="*/ 1 h 7"/>
                <a:gd name="T12" fmla="*/ 0 60000 65536"/>
                <a:gd name="T13" fmla="*/ 0 60000 65536"/>
                <a:gd name="T14" fmla="*/ 0 60000 65536"/>
                <a:gd name="T15" fmla="*/ 0 60000 65536"/>
                <a:gd name="T16" fmla="*/ 0 60000 65536"/>
                <a:gd name="T17" fmla="*/ 0 60000 65536"/>
                <a:gd name="T18" fmla="*/ 0 w 3"/>
                <a:gd name="T19" fmla="*/ 0 h 7"/>
                <a:gd name="T20" fmla="*/ 3 w 3"/>
                <a:gd name="T21" fmla="*/ 7 h 7"/>
              </a:gdLst>
              <a:ahLst/>
              <a:cxnLst>
                <a:cxn ang="T12">
                  <a:pos x="T0" y="T1"/>
                </a:cxn>
                <a:cxn ang="T13">
                  <a:pos x="T2" y="T3"/>
                </a:cxn>
                <a:cxn ang="T14">
                  <a:pos x="T4" y="T5"/>
                </a:cxn>
                <a:cxn ang="T15">
                  <a:pos x="T6" y="T7"/>
                </a:cxn>
                <a:cxn ang="T16">
                  <a:pos x="T8" y="T9"/>
                </a:cxn>
                <a:cxn ang="T17">
                  <a:pos x="T10" y="T11"/>
                </a:cxn>
              </a:cxnLst>
              <a:rect l="T18" t="T19" r="T20" b="T21"/>
              <a:pathLst>
                <a:path w="3" h="7">
                  <a:moveTo>
                    <a:pt x="0" y="7"/>
                  </a:moveTo>
                  <a:lnTo>
                    <a:pt x="2" y="6"/>
                  </a:lnTo>
                  <a:lnTo>
                    <a:pt x="3" y="3"/>
                  </a:lnTo>
                  <a:lnTo>
                    <a:pt x="2" y="1"/>
                  </a:lnTo>
                  <a:lnTo>
                    <a:pt x="0" y="0"/>
                  </a:lnTo>
                  <a:lnTo>
                    <a:pt x="0"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622" name="Freeform 303"/>
            <p:cNvSpPr>
              <a:spLocks/>
            </p:cNvSpPr>
            <p:nvPr/>
          </p:nvSpPr>
          <p:spPr bwMode="auto">
            <a:xfrm>
              <a:off x="1682" y="3421"/>
              <a:ext cx="4" cy="3"/>
            </a:xfrm>
            <a:custGeom>
              <a:avLst/>
              <a:gdLst>
                <a:gd name="T0" fmla="*/ 1 w 7"/>
                <a:gd name="T1" fmla="*/ 2 h 4"/>
                <a:gd name="T2" fmla="*/ 1 w 7"/>
                <a:gd name="T3" fmla="*/ 0 h 4"/>
                <a:gd name="T4" fmla="*/ 1 w 7"/>
                <a:gd name="T5" fmla="*/ 0 h 4"/>
                <a:gd name="T6" fmla="*/ 0 w 7"/>
                <a:gd name="T7" fmla="*/ 1 h 4"/>
                <a:gd name="T8" fmla="*/ 0 w 7"/>
                <a:gd name="T9" fmla="*/ 2 h 4"/>
                <a:gd name="T10" fmla="*/ 1 w 7"/>
                <a:gd name="T11" fmla="*/ 2 h 4"/>
                <a:gd name="T12" fmla="*/ 0 60000 65536"/>
                <a:gd name="T13" fmla="*/ 0 60000 65536"/>
                <a:gd name="T14" fmla="*/ 0 60000 65536"/>
                <a:gd name="T15" fmla="*/ 0 60000 65536"/>
                <a:gd name="T16" fmla="*/ 0 60000 65536"/>
                <a:gd name="T17" fmla="*/ 0 60000 65536"/>
                <a:gd name="T18" fmla="*/ 0 w 7"/>
                <a:gd name="T19" fmla="*/ 0 h 4"/>
                <a:gd name="T20" fmla="*/ 7 w 7"/>
                <a:gd name="T21" fmla="*/ 4 h 4"/>
              </a:gdLst>
              <a:ahLst/>
              <a:cxnLst>
                <a:cxn ang="T12">
                  <a:pos x="T0" y="T1"/>
                </a:cxn>
                <a:cxn ang="T13">
                  <a:pos x="T2" y="T3"/>
                </a:cxn>
                <a:cxn ang="T14">
                  <a:pos x="T4" y="T5"/>
                </a:cxn>
                <a:cxn ang="T15">
                  <a:pos x="T6" y="T7"/>
                </a:cxn>
                <a:cxn ang="T16">
                  <a:pos x="T8" y="T9"/>
                </a:cxn>
                <a:cxn ang="T17">
                  <a:pos x="T10" y="T11"/>
                </a:cxn>
              </a:cxnLst>
              <a:rect l="T18" t="T19" r="T20" b="T21"/>
              <a:pathLst>
                <a:path w="7" h="4">
                  <a:moveTo>
                    <a:pt x="7" y="2"/>
                  </a:moveTo>
                  <a:lnTo>
                    <a:pt x="6" y="0"/>
                  </a:lnTo>
                  <a:lnTo>
                    <a:pt x="2" y="0"/>
                  </a:lnTo>
                  <a:lnTo>
                    <a:pt x="0" y="1"/>
                  </a:lnTo>
                  <a:lnTo>
                    <a:pt x="0" y="4"/>
                  </a:lnTo>
                  <a:lnTo>
                    <a:pt x="7" y="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623" name="Freeform 304"/>
            <p:cNvSpPr>
              <a:spLocks/>
            </p:cNvSpPr>
            <p:nvPr/>
          </p:nvSpPr>
          <p:spPr bwMode="auto">
            <a:xfrm>
              <a:off x="1682" y="3423"/>
              <a:ext cx="25" cy="35"/>
            </a:xfrm>
            <a:custGeom>
              <a:avLst/>
              <a:gdLst>
                <a:gd name="T0" fmla="*/ 1 w 48"/>
                <a:gd name="T1" fmla="*/ 1 h 70"/>
                <a:gd name="T2" fmla="*/ 1 w 48"/>
                <a:gd name="T3" fmla="*/ 1 h 70"/>
                <a:gd name="T4" fmla="*/ 1 w 48"/>
                <a:gd name="T5" fmla="*/ 1 h 70"/>
                <a:gd name="T6" fmla="*/ 1 w 48"/>
                <a:gd name="T7" fmla="*/ 1 h 70"/>
                <a:gd name="T8" fmla="*/ 1 w 48"/>
                <a:gd name="T9" fmla="*/ 1 h 70"/>
                <a:gd name="T10" fmla="*/ 1 w 48"/>
                <a:gd name="T11" fmla="*/ 1 h 70"/>
                <a:gd name="T12" fmla="*/ 1 w 48"/>
                <a:gd name="T13" fmla="*/ 1 h 70"/>
                <a:gd name="T14" fmla="*/ 1 w 48"/>
                <a:gd name="T15" fmla="*/ 1 h 70"/>
                <a:gd name="T16" fmla="*/ 1 w 48"/>
                <a:gd name="T17" fmla="*/ 1 h 70"/>
                <a:gd name="T18" fmla="*/ 1 w 48"/>
                <a:gd name="T19" fmla="*/ 0 h 70"/>
                <a:gd name="T20" fmla="*/ 0 w 48"/>
                <a:gd name="T21" fmla="*/ 1 h 70"/>
                <a:gd name="T22" fmla="*/ 1 w 48"/>
                <a:gd name="T23" fmla="*/ 1 h 70"/>
                <a:gd name="T24" fmla="*/ 1 w 48"/>
                <a:gd name="T25" fmla="*/ 1 h 70"/>
                <a:gd name="T26" fmla="*/ 1 w 48"/>
                <a:gd name="T27" fmla="*/ 1 h 70"/>
                <a:gd name="T28" fmla="*/ 1 w 48"/>
                <a:gd name="T29" fmla="*/ 1 h 70"/>
                <a:gd name="T30" fmla="*/ 1 w 48"/>
                <a:gd name="T31" fmla="*/ 1 h 70"/>
                <a:gd name="T32" fmla="*/ 1 w 48"/>
                <a:gd name="T33" fmla="*/ 1 h 70"/>
                <a:gd name="T34" fmla="*/ 1 w 48"/>
                <a:gd name="T35" fmla="*/ 1 h 70"/>
                <a:gd name="T36" fmla="*/ 1 w 48"/>
                <a:gd name="T37" fmla="*/ 1 h 70"/>
                <a:gd name="T38" fmla="*/ 1 w 48"/>
                <a:gd name="T39" fmla="*/ 1 h 70"/>
                <a:gd name="T40" fmla="*/ 1 w 48"/>
                <a:gd name="T41" fmla="*/ 1 h 70"/>
                <a:gd name="T42" fmla="*/ 1 w 48"/>
                <a:gd name="T43" fmla="*/ 1 h 70"/>
                <a:gd name="T44" fmla="*/ 1 w 48"/>
                <a:gd name="T45" fmla="*/ 1 h 70"/>
                <a:gd name="T46" fmla="*/ 1 w 48"/>
                <a:gd name="T47" fmla="*/ 1 h 70"/>
                <a:gd name="T48" fmla="*/ 1 w 48"/>
                <a:gd name="T49" fmla="*/ 1 h 70"/>
                <a:gd name="T50" fmla="*/ 1 w 48"/>
                <a:gd name="T51" fmla="*/ 1 h 7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8"/>
                <a:gd name="T79" fmla="*/ 0 h 70"/>
                <a:gd name="T80" fmla="*/ 48 w 48"/>
                <a:gd name="T81" fmla="*/ 70 h 7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8" h="70">
                  <a:moveTo>
                    <a:pt x="41" y="69"/>
                  </a:moveTo>
                  <a:lnTo>
                    <a:pt x="47" y="66"/>
                  </a:lnTo>
                  <a:lnTo>
                    <a:pt x="44" y="60"/>
                  </a:lnTo>
                  <a:lnTo>
                    <a:pt x="38" y="52"/>
                  </a:lnTo>
                  <a:lnTo>
                    <a:pt x="31" y="43"/>
                  </a:lnTo>
                  <a:lnTo>
                    <a:pt x="25" y="34"/>
                  </a:lnTo>
                  <a:lnTo>
                    <a:pt x="20" y="23"/>
                  </a:lnTo>
                  <a:lnTo>
                    <a:pt x="14" y="14"/>
                  </a:lnTo>
                  <a:lnTo>
                    <a:pt x="9" y="7"/>
                  </a:lnTo>
                  <a:lnTo>
                    <a:pt x="7" y="0"/>
                  </a:lnTo>
                  <a:lnTo>
                    <a:pt x="0" y="2"/>
                  </a:lnTo>
                  <a:lnTo>
                    <a:pt x="2" y="9"/>
                  </a:lnTo>
                  <a:lnTo>
                    <a:pt x="7" y="19"/>
                  </a:lnTo>
                  <a:lnTo>
                    <a:pt x="13" y="28"/>
                  </a:lnTo>
                  <a:lnTo>
                    <a:pt x="18" y="38"/>
                  </a:lnTo>
                  <a:lnTo>
                    <a:pt x="24" y="47"/>
                  </a:lnTo>
                  <a:lnTo>
                    <a:pt x="31" y="57"/>
                  </a:lnTo>
                  <a:lnTo>
                    <a:pt x="37" y="65"/>
                  </a:lnTo>
                  <a:lnTo>
                    <a:pt x="43" y="70"/>
                  </a:lnTo>
                  <a:lnTo>
                    <a:pt x="48" y="67"/>
                  </a:lnTo>
                  <a:lnTo>
                    <a:pt x="43" y="70"/>
                  </a:lnTo>
                  <a:lnTo>
                    <a:pt x="45" y="70"/>
                  </a:lnTo>
                  <a:lnTo>
                    <a:pt x="47" y="69"/>
                  </a:lnTo>
                  <a:lnTo>
                    <a:pt x="48" y="68"/>
                  </a:lnTo>
                  <a:lnTo>
                    <a:pt x="47" y="66"/>
                  </a:lnTo>
                  <a:lnTo>
                    <a:pt x="41" y="6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624" name="Freeform 305"/>
            <p:cNvSpPr>
              <a:spLocks/>
            </p:cNvSpPr>
            <p:nvPr/>
          </p:nvSpPr>
          <p:spPr bwMode="auto">
            <a:xfrm>
              <a:off x="1693" y="3429"/>
              <a:ext cx="14" cy="28"/>
            </a:xfrm>
            <a:custGeom>
              <a:avLst/>
              <a:gdLst>
                <a:gd name="T0" fmla="*/ 0 w 26"/>
                <a:gd name="T1" fmla="*/ 0 h 56"/>
                <a:gd name="T2" fmla="*/ 1 w 26"/>
                <a:gd name="T3" fmla="*/ 1 h 56"/>
                <a:gd name="T4" fmla="*/ 1 w 26"/>
                <a:gd name="T5" fmla="*/ 1 h 56"/>
                <a:gd name="T6" fmla="*/ 1 w 26"/>
                <a:gd name="T7" fmla="*/ 1 h 56"/>
                <a:gd name="T8" fmla="*/ 1 w 26"/>
                <a:gd name="T9" fmla="*/ 1 h 56"/>
                <a:gd name="T10" fmla="*/ 1 w 26"/>
                <a:gd name="T11" fmla="*/ 1 h 56"/>
                <a:gd name="T12" fmla="*/ 1 w 26"/>
                <a:gd name="T13" fmla="*/ 1 h 56"/>
                <a:gd name="T14" fmla="*/ 1 w 26"/>
                <a:gd name="T15" fmla="*/ 1 h 56"/>
                <a:gd name="T16" fmla="*/ 1 w 26"/>
                <a:gd name="T17" fmla="*/ 1 h 56"/>
                <a:gd name="T18" fmla="*/ 1 w 26"/>
                <a:gd name="T19" fmla="*/ 0 h 56"/>
                <a:gd name="T20" fmla="*/ 0 w 26"/>
                <a:gd name="T21" fmla="*/ 0 h 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6"/>
                <a:gd name="T34" fmla="*/ 0 h 56"/>
                <a:gd name="T35" fmla="*/ 26 w 26"/>
                <a:gd name="T36" fmla="*/ 56 h 5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6" h="56">
                  <a:moveTo>
                    <a:pt x="0" y="0"/>
                  </a:moveTo>
                  <a:lnTo>
                    <a:pt x="3" y="12"/>
                  </a:lnTo>
                  <a:lnTo>
                    <a:pt x="9" y="27"/>
                  </a:lnTo>
                  <a:lnTo>
                    <a:pt x="15" y="44"/>
                  </a:lnTo>
                  <a:lnTo>
                    <a:pt x="19" y="56"/>
                  </a:lnTo>
                  <a:lnTo>
                    <a:pt x="26" y="54"/>
                  </a:lnTo>
                  <a:lnTo>
                    <a:pt x="22" y="41"/>
                  </a:lnTo>
                  <a:lnTo>
                    <a:pt x="16" y="25"/>
                  </a:lnTo>
                  <a:lnTo>
                    <a:pt x="10" y="10"/>
                  </a:lnTo>
                  <a:lnTo>
                    <a:pt x="9"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625" name="Freeform 306"/>
            <p:cNvSpPr>
              <a:spLocks/>
            </p:cNvSpPr>
            <p:nvPr/>
          </p:nvSpPr>
          <p:spPr bwMode="auto">
            <a:xfrm>
              <a:off x="1693" y="3427"/>
              <a:ext cx="5" cy="2"/>
            </a:xfrm>
            <a:custGeom>
              <a:avLst/>
              <a:gdLst>
                <a:gd name="T0" fmla="*/ 1 w 9"/>
                <a:gd name="T1" fmla="*/ 0 h 5"/>
                <a:gd name="T2" fmla="*/ 1 w 9"/>
                <a:gd name="T3" fmla="*/ 0 h 5"/>
                <a:gd name="T4" fmla="*/ 1 w 9"/>
                <a:gd name="T5" fmla="*/ 0 h 5"/>
                <a:gd name="T6" fmla="*/ 1 w 9"/>
                <a:gd name="T7" fmla="*/ 0 h 5"/>
                <a:gd name="T8" fmla="*/ 0 w 9"/>
                <a:gd name="T9" fmla="*/ 0 h 5"/>
                <a:gd name="T10" fmla="*/ 1 w 9"/>
                <a:gd name="T11" fmla="*/ 0 h 5"/>
                <a:gd name="T12" fmla="*/ 0 60000 65536"/>
                <a:gd name="T13" fmla="*/ 0 60000 65536"/>
                <a:gd name="T14" fmla="*/ 0 60000 65536"/>
                <a:gd name="T15" fmla="*/ 0 60000 65536"/>
                <a:gd name="T16" fmla="*/ 0 60000 65536"/>
                <a:gd name="T17" fmla="*/ 0 60000 65536"/>
                <a:gd name="T18" fmla="*/ 0 w 9"/>
                <a:gd name="T19" fmla="*/ 0 h 5"/>
                <a:gd name="T20" fmla="*/ 9 w 9"/>
                <a:gd name="T21" fmla="*/ 5 h 5"/>
              </a:gdLst>
              <a:ahLst/>
              <a:cxnLst>
                <a:cxn ang="T12">
                  <a:pos x="T0" y="T1"/>
                </a:cxn>
                <a:cxn ang="T13">
                  <a:pos x="T2" y="T3"/>
                </a:cxn>
                <a:cxn ang="T14">
                  <a:pos x="T4" y="T5"/>
                </a:cxn>
                <a:cxn ang="T15">
                  <a:pos x="T6" y="T7"/>
                </a:cxn>
                <a:cxn ang="T16">
                  <a:pos x="T8" y="T9"/>
                </a:cxn>
                <a:cxn ang="T17">
                  <a:pos x="T10" y="T11"/>
                </a:cxn>
              </a:cxnLst>
              <a:rect l="T18" t="T19" r="T20" b="T21"/>
              <a:pathLst>
                <a:path w="9" h="5">
                  <a:moveTo>
                    <a:pt x="9" y="5"/>
                  </a:moveTo>
                  <a:lnTo>
                    <a:pt x="8" y="1"/>
                  </a:lnTo>
                  <a:lnTo>
                    <a:pt x="4" y="0"/>
                  </a:lnTo>
                  <a:lnTo>
                    <a:pt x="1" y="1"/>
                  </a:lnTo>
                  <a:lnTo>
                    <a:pt x="0" y="5"/>
                  </a:lnTo>
                  <a:lnTo>
                    <a:pt x="9" y="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626" name="Freeform 307"/>
            <p:cNvSpPr>
              <a:spLocks/>
            </p:cNvSpPr>
            <p:nvPr/>
          </p:nvSpPr>
          <p:spPr bwMode="auto">
            <a:xfrm>
              <a:off x="1735" y="3421"/>
              <a:ext cx="3" cy="2"/>
            </a:xfrm>
            <a:custGeom>
              <a:avLst/>
              <a:gdLst>
                <a:gd name="T0" fmla="*/ 0 w 7"/>
                <a:gd name="T1" fmla="*/ 1 h 4"/>
                <a:gd name="T2" fmla="*/ 0 w 7"/>
                <a:gd name="T3" fmla="*/ 1 h 4"/>
                <a:gd name="T4" fmla="*/ 0 w 7"/>
                <a:gd name="T5" fmla="*/ 0 h 4"/>
                <a:gd name="T6" fmla="*/ 0 w 7"/>
                <a:gd name="T7" fmla="*/ 0 h 4"/>
                <a:gd name="T8" fmla="*/ 0 w 7"/>
                <a:gd name="T9" fmla="*/ 1 h 4"/>
                <a:gd name="T10" fmla="*/ 0 w 7"/>
                <a:gd name="T11" fmla="*/ 1 h 4"/>
                <a:gd name="T12" fmla="*/ 0 60000 65536"/>
                <a:gd name="T13" fmla="*/ 0 60000 65536"/>
                <a:gd name="T14" fmla="*/ 0 60000 65536"/>
                <a:gd name="T15" fmla="*/ 0 60000 65536"/>
                <a:gd name="T16" fmla="*/ 0 60000 65536"/>
                <a:gd name="T17" fmla="*/ 0 60000 65536"/>
                <a:gd name="T18" fmla="*/ 0 w 7"/>
                <a:gd name="T19" fmla="*/ 0 h 4"/>
                <a:gd name="T20" fmla="*/ 7 w 7"/>
                <a:gd name="T21" fmla="*/ 4 h 4"/>
              </a:gdLst>
              <a:ahLst/>
              <a:cxnLst>
                <a:cxn ang="T12">
                  <a:pos x="T0" y="T1"/>
                </a:cxn>
                <a:cxn ang="T13">
                  <a:pos x="T2" y="T3"/>
                </a:cxn>
                <a:cxn ang="T14">
                  <a:pos x="T4" y="T5"/>
                </a:cxn>
                <a:cxn ang="T15">
                  <a:pos x="T6" y="T7"/>
                </a:cxn>
                <a:cxn ang="T16">
                  <a:pos x="T8" y="T9"/>
                </a:cxn>
                <a:cxn ang="T17">
                  <a:pos x="T10" y="T11"/>
                </a:cxn>
              </a:cxnLst>
              <a:rect l="T18" t="T19" r="T20" b="T21"/>
              <a:pathLst>
                <a:path w="7" h="4">
                  <a:moveTo>
                    <a:pt x="7" y="4"/>
                  </a:moveTo>
                  <a:lnTo>
                    <a:pt x="7" y="1"/>
                  </a:lnTo>
                  <a:lnTo>
                    <a:pt x="4" y="0"/>
                  </a:lnTo>
                  <a:lnTo>
                    <a:pt x="2" y="0"/>
                  </a:lnTo>
                  <a:lnTo>
                    <a:pt x="0" y="2"/>
                  </a:lnTo>
                  <a:lnTo>
                    <a:pt x="7" y="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627" name="Freeform 308"/>
            <p:cNvSpPr>
              <a:spLocks/>
            </p:cNvSpPr>
            <p:nvPr/>
          </p:nvSpPr>
          <p:spPr bwMode="auto">
            <a:xfrm>
              <a:off x="1717" y="3422"/>
              <a:ext cx="21" cy="33"/>
            </a:xfrm>
            <a:custGeom>
              <a:avLst/>
              <a:gdLst>
                <a:gd name="T0" fmla="*/ 0 w 43"/>
                <a:gd name="T1" fmla="*/ 0 h 67"/>
                <a:gd name="T2" fmla="*/ 0 w 43"/>
                <a:gd name="T3" fmla="*/ 0 h 67"/>
                <a:gd name="T4" fmla="*/ 0 w 43"/>
                <a:gd name="T5" fmla="*/ 0 h 67"/>
                <a:gd name="T6" fmla="*/ 0 w 43"/>
                <a:gd name="T7" fmla="*/ 0 h 67"/>
                <a:gd name="T8" fmla="*/ 0 w 43"/>
                <a:gd name="T9" fmla="*/ 0 h 67"/>
                <a:gd name="T10" fmla="*/ 0 w 43"/>
                <a:gd name="T11" fmla="*/ 0 h 67"/>
                <a:gd name="T12" fmla="*/ 0 w 43"/>
                <a:gd name="T13" fmla="*/ 0 h 67"/>
                <a:gd name="T14" fmla="*/ 0 w 43"/>
                <a:gd name="T15" fmla="*/ 0 h 67"/>
                <a:gd name="T16" fmla="*/ 0 w 43"/>
                <a:gd name="T17" fmla="*/ 0 h 67"/>
                <a:gd name="T18" fmla="*/ 0 w 43"/>
                <a:gd name="T19" fmla="*/ 0 h 67"/>
                <a:gd name="T20" fmla="*/ 0 w 43"/>
                <a:gd name="T21" fmla="*/ 0 h 67"/>
                <a:gd name="T22" fmla="*/ 0 w 43"/>
                <a:gd name="T23" fmla="*/ 0 h 67"/>
                <a:gd name="T24" fmla="*/ 0 w 43"/>
                <a:gd name="T25" fmla="*/ 0 h 67"/>
                <a:gd name="T26" fmla="*/ 0 w 43"/>
                <a:gd name="T27" fmla="*/ 0 h 67"/>
                <a:gd name="T28" fmla="*/ 0 w 43"/>
                <a:gd name="T29" fmla="*/ 0 h 67"/>
                <a:gd name="T30" fmla="*/ 0 w 43"/>
                <a:gd name="T31" fmla="*/ 0 h 67"/>
                <a:gd name="T32" fmla="*/ 0 w 43"/>
                <a:gd name="T33" fmla="*/ 0 h 67"/>
                <a:gd name="T34" fmla="*/ 0 w 43"/>
                <a:gd name="T35" fmla="*/ 0 h 67"/>
                <a:gd name="T36" fmla="*/ 0 w 43"/>
                <a:gd name="T37" fmla="*/ 0 h 67"/>
                <a:gd name="T38" fmla="*/ 0 w 43"/>
                <a:gd name="T39" fmla="*/ 0 h 67"/>
                <a:gd name="T40" fmla="*/ 0 w 43"/>
                <a:gd name="T41" fmla="*/ 0 h 67"/>
                <a:gd name="T42" fmla="*/ 0 w 43"/>
                <a:gd name="T43" fmla="*/ 0 h 67"/>
                <a:gd name="T44" fmla="*/ 0 w 43"/>
                <a:gd name="T45" fmla="*/ 0 h 67"/>
                <a:gd name="T46" fmla="*/ 0 w 43"/>
                <a:gd name="T47" fmla="*/ 0 h 67"/>
                <a:gd name="T48" fmla="*/ 0 w 43"/>
                <a:gd name="T49" fmla="*/ 0 h 67"/>
                <a:gd name="T50" fmla="*/ 0 w 43"/>
                <a:gd name="T51" fmla="*/ 0 h 6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3"/>
                <a:gd name="T79" fmla="*/ 0 h 67"/>
                <a:gd name="T80" fmla="*/ 43 w 43"/>
                <a:gd name="T81" fmla="*/ 67 h 6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3" h="67">
                  <a:moveTo>
                    <a:pt x="4" y="60"/>
                  </a:moveTo>
                  <a:lnTo>
                    <a:pt x="7" y="67"/>
                  </a:lnTo>
                  <a:lnTo>
                    <a:pt x="12" y="61"/>
                  </a:lnTo>
                  <a:lnTo>
                    <a:pt x="17" y="55"/>
                  </a:lnTo>
                  <a:lnTo>
                    <a:pt x="22" y="46"/>
                  </a:lnTo>
                  <a:lnTo>
                    <a:pt x="27" y="37"/>
                  </a:lnTo>
                  <a:lnTo>
                    <a:pt x="31" y="26"/>
                  </a:lnTo>
                  <a:lnTo>
                    <a:pt x="36" y="17"/>
                  </a:lnTo>
                  <a:lnTo>
                    <a:pt x="39" y="9"/>
                  </a:lnTo>
                  <a:lnTo>
                    <a:pt x="43" y="2"/>
                  </a:lnTo>
                  <a:lnTo>
                    <a:pt x="36" y="0"/>
                  </a:lnTo>
                  <a:lnTo>
                    <a:pt x="32" y="7"/>
                  </a:lnTo>
                  <a:lnTo>
                    <a:pt x="29" y="15"/>
                  </a:lnTo>
                  <a:lnTo>
                    <a:pt x="24" y="24"/>
                  </a:lnTo>
                  <a:lnTo>
                    <a:pt x="20" y="35"/>
                  </a:lnTo>
                  <a:lnTo>
                    <a:pt x="15" y="44"/>
                  </a:lnTo>
                  <a:lnTo>
                    <a:pt x="10" y="51"/>
                  </a:lnTo>
                  <a:lnTo>
                    <a:pt x="7" y="56"/>
                  </a:lnTo>
                  <a:lnTo>
                    <a:pt x="2" y="60"/>
                  </a:lnTo>
                  <a:lnTo>
                    <a:pt x="6" y="67"/>
                  </a:lnTo>
                  <a:lnTo>
                    <a:pt x="2" y="60"/>
                  </a:lnTo>
                  <a:lnTo>
                    <a:pt x="0" y="62"/>
                  </a:lnTo>
                  <a:lnTo>
                    <a:pt x="1" y="64"/>
                  </a:lnTo>
                  <a:lnTo>
                    <a:pt x="4" y="67"/>
                  </a:lnTo>
                  <a:lnTo>
                    <a:pt x="7" y="67"/>
                  </a:lnTo>
                  <a:lnTo>
                    <a:pt x="4" y="6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628" name="Freeform 309"/>
            <p:cNvSpPr>
              <a:spLocks/>
            </p:cNvSpPr>
            <p:nvPr/>
          </p:nvSpPr>
          <p:spPr bwMode="auto">
            <a:xfrm>
              <a:off x="1719" y="3427"/>
              <a:ext cx="27" cy="28"/>
            </a:xfrm>
            <a:custGeom>
              <a:avLst/>
              <a:gdLst>
                <a:gd name="T0" fmla="*/ 1 w 54"/>
                <a:gd name="T1" fmla="*/ 0 h 58"/>
                <a:gd name="T2" fmla="*/ 1 w 54"/>
                <a:gd name="T3" fmla="*/ 0 h 58"/>
                <a:gd name="T4" fmla="*/ 1 w 54"/>
                <a:gd name="T5" fmla="*/ 0 h 58"/>
                <a:gd name="T6" fmla="*/ 1 w 54"/>
                <a:gd name="T7" fmla="*/ 0 h 58"/>
                <a:gd name="T8" fmla="*/ 1 w 54"/>
                <a:gd name="T9" fmla="*/ 0 h 58"/>
                <a:gd name="T10" fmla="*/ 1 w 54"/>
                <a:gd name="T11" fmla="*/ 0 h 58"/>
                <a:gd name="T12" fmla="*/ 1 w 54"/>
                <a:gd name="T13" fmla="*/ 0 h 58"/>
                <a:gd name="T14" fmla="*/ 1 w 54"/>
                <a:gd name="T15" fmla="*/ 0 h 58"/>
                <a:gd name="T16" fmla="*/ 0 w 54"/>
                <a:gd name="T17" fmla="*/ 0 h 58"/>
                <a:gd name="T18" fmla="*/ 1 w 54"/>
                <a:gd name="T19" fmla="*/ 0 h 58"/>
                <a:gd name="T20" fmla="*/ 1 w 54"/>
                <a:gd name="T21" fmla="*/ 0 h 58"/>
                <a:gd name="T22" fmla="*/ 1 w 54"/>
                <a:gd name="T23" fmla="*/ 0 h 58"/>
                <a:gd name="T24" fmla="*/ 1 w 54"/>
                <a:gd name="T25" fmla="*/ 0 h 58"/>
                <a:gd name="T26" fmla="*/ 1 w 54"/>
                <a:gd name="T27" fmla="*/ 0 h 58"/>
                <a:gd name="T28" fmla="*/ 1 w 54"/>
                <a:gd name="T29" fmla="*/ 0 h 58"/>
                <a:gd name="T30" fmla="*/ 1 w 54"/>
                <a:gd name="T31" fmla="*/ 0 h 58"/>
                <a:gd name="T32" fmla="*/ 1 w 54"/>
                <a:gd name="T33" fmla="*/ 0 h 58"/>
                <a:gd name="T34" fmla="*/ 1 w 54"/>
                <a:gd name="T35" fmla="*/ 0 h 58"/>
                <a:gd name="T36" fmla="*/ 1 w 54"/>
                <a:gd name="T37" fmla="*/ 0 h 5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4"/>
                <a:gd name="T58" fmla="*/ 0 h 58"/>
                <a:gd name="T59" fmla="*/ 54 w 54"/>
                <a:gd name="T60" fmla="*/ 58 h 5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4" h="58">
                  <a:moveTo>
                    <a:pt x="49" y="0"/>
                  </a:moveTo>
                  <a:lnTo>
                    <a:pt x="45" y="5"/>
                  </a:lnTo>
                  <a:lnTo>
                    <a:pt x="41" y="11"/>
                  </a:lnTo>
                  <a:lnTo>
                    <a:pt x="35" y="16"/>
                  </a:lnTo>
                  <a:lnTo>
                    <a:pt x="27" y="24"/>
                  </a:lnTo>
                  <a:lnTo>
                    <a:pt x="21" y="32"/>
                  </a:lnTo>
                  <a:lnTo>
                    <a:pt x="13" y="41"/>
                  </a:lnTo>
                  <a:lnTo>
                    <a:pt x="6" y="45"/>
                  </a:lnTo>
                  <a:lnTo>
                    <a:pt x="0" y="51"/>
                  </a:lnTo>
                  <a:lnTo>
                    <a:pt x="2" y="58"/>
                  </a:lnTo>
                  <a:lnTo>
                    <a:pt x="11" y="52"/>
                  </a:lnTo>
                  <a:lnTo>
                    <a:pt x="18" y="45"/>
                  </a:lnTo>
                  <a:lnTo>
                    <a:pt x="26" y="37"/>
                  </a:lnTo>
                  <a:lnTo>
                    <a:pt x="34" y="29"/>
                  </a:lnTo>
                  <a:lnTo>
                    <a:pt x="40" y="21"/>
                  </a:lnTo>
                  <a:lnTo>
                    <a:pt x="46" y="15"/>
                  </a:lnTo>
                  <a:lnTo>
                    <a:pt x="51" y="9"/>
                  </a:lnTo>
                  <a:lnTo>
                    <a:pt x="54" y="7"/>
                  </a:lnTo>
                  <a:lnTo>
                    <a:pt x="4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629" name="Freeform 310"/>
            <p:cNvSpPr>
              <a:spLocks/>
            </p:cNvSpPr>
            <p:nvPr/>
          </p:nvSpPr>
          <p:spPr bwMode="auto">
            <a:xfrm>
              <a:off x="1744" y="3427"/>
              <a:ext cx="3" cy="3"/>
            </a:xfrm>
            <a:custGeom>
              <a:avLst/>
              <a:gdLst>
                <a:gd name="T0" fmla="*/ 0 w 7"/>
                <a:gd name="T1" fmla="*/ 0 h 7"/>
                <a:gd name="T2" fmla="*/ 0 w 7"/>
                <a:gd name="T3" fmla="*/ 0 h 7"/>
                <a:gd name="T4" fmla="*/ 0 w 7"/>
                <a:gd name="T5" fmla="*/ 0 h 7"/>
                <a:gd name="T6" fmla="*/ 0 w 7"/>
                <a:gd name="T7" fmla="*/ 0 h 7"/>
                <a:gd name="T8" fmla="*/ 0 w 7"/>
                <a:gd name="T9" fmla="*/ 0 h 7"/>
                <a:gd name="T10" fmla="*/ 0 w 7"/>
                <a:gd name="T11" fmla="*/ 0 h 7"/>
                <a:gd name="T12" fmla="*/ 0 60000 65536"/>
                <a:gd name="T13" fmla="*/ 0 60000 65536"/>
                <a:gd name="T14" fmla="*/ 0 60000 65536"/>
                <a:gd name="T15" fmla="*/ 0 60000 65536"/>
                <a:gd name="T16" fmla="*/ 0 60000 65536"/>
                <a:gd name="T17" fmla="*/ 0 60000 65536"/>
                <a:gd name="T18" fmla="*/ 0 w 7"/>
                <a:gd name="T19" fmla="*/ 0 h 7"/>
                <a:gd name="T20" fmla="*/ 7 w 7"/>
                <a:gd name="T21" fmla="*/ 7 h 7"/>
              </a:gdLst>
              <a:ahLst/>
              <a:cxnLst>
                <a:cxn ang="T12">
                  <a:pos x="T0" y="T1"/>
                </a:cxn>
                <a:cxn ang="T13">
                  <a:pos x="T2" y="T3"/>
                </a:cxn>
                <a:cxn ang="T14">
                  <a:pos x="T4" y="T5"/>
                </a:cxn>
                <a:cxn ang="T15">
                  <a:pos x="T6" y="T7"/>
                </a:cxn>
                <a:cxn ang="T16">
                  <a:pos x="T8" y="T9"/>
                </a:cxn>
                <a:cxn ang="T17">
                  <a:pos x="T10" y="T11"/>
                </a:cxn>
              </a:cxnLst>
              <a:rect l="T18" t="T19" r="T20" b="T21"/>
              <a:pathLst>
                <a:path w="7" h="7">
                  <a:moveTo>
                    <a:pt x="5" y="7"/>
                  </a:moveTo>
                  <a:lnTo>
                    <a:pt x="7" y="5"/>
                  </a:lnTo>
                  <a:lnTo>
                    <a:pt x="6" y="1"/>
                  </a:lnTo>
                  <a:lnTo>
                    <a:pt x="4" y="0"/>
                  </a:lnTo>
                  <a:lnTo>
                    <a:pt x="0" y="0"/>
                  </a:lnTo>
                  <a:lnTo>
                    <a:pt x="5"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630" name="Freeform 311"/>
            <p:cNvSpPr>
              <a:spLocks/>
            </p:cNvSpPr>
            <p:nvPr/>
          </p:nvSpPr>
          <p:spPr bwMode="auto">
            <a:xfrm>
              <a:off x="1707" y="3448"/>
              <a:ext cx="3" cy="3"/>
            </a:xfrm>
            <a:custGeom>
              <a:avLst/>
              <a:gdLst>
                <a:gd name="T0" fmla="*/ 0 w 7"/>
                <a:gd name="T1" fmla="*/ 0 h 7"/>
                <a:gd name="T2" fmla="*/ 0 w 7"/>
                <a:gd name="T3" fmla="*/ 0 h 7"/>
                <a:gd name="T4" fmla="*/ 0 w 7"/>
                <a:gd name="T5" fmla="*/ 0 h 7"/>
                <a:gd name="T6" fmla="*/ 0 w 7"/>
                <a:gd name="T7" fmla="*/ 0 h 7"/>
                <a:gd name="T8" fmla="*/ 0 w 7"/>
                <a:gd name="T9" fmla="*/ 0 h 7"/>
                <a:gd name="T10" fmla="*/ 0 w 7"/>
                <a:gd name="T11" fmla="*/ 0 h 7"/>
                <a:gd name="T12" fmla="*/ 0 60000 65536"/>
                <a:gd name="T13" fmla="*/ 0 60000 65536"/>
                <a:gd name="T14" fmla="*/ 0 60000 65536"/>
                <a:gd name="T15" fmla="*/ 0 60000 65536"/>
                <a:gd name="T16" fmla="*/ 0 60000 65536"/>
                <a:gd name="T17" fmla="*/ 0 60000 65536"/>
                <a:gd name="T18" fmla="*/ 0 w 7"/>
                <a:gd name="T19" fmla="*/ 0 h 7"/>
                <a:gd name="T20" fmla="*/ 7 w 7"/>
                <a:gd name="T21" fmla="*/ 7 h 7"/>
              </a:gdLst>
              <a:ahLst/>
              <a:cxnLst>
                <a:cxn ang="T12">
                  <a:pos x="T0" y="T1"/>
                </a:cxn>
                <a:cxn ang="T13">
                  <a:pos x="T2" y="T3"/>
                </a:cxn>
                <a:cxn ang="T14">
                  <a:pos x="T4" y="T5"/>
                </a:cxn>
                <a:cxn ang="T15">
                  <a:pos x="T6" y="T7"/>
                </a:cxn>
                <a:cxn ang="T16">
                  <a:pos x="T8" y="T9"/>
                </a:cxn>
                <a:cxn ang="T17">
                  <a:pos x="T10" y="T11"/>
                </a:cxn>
              </a:cxnLst>
              <a:rect l="T18" t="T19" r="T20" b="T21"/>
              <a:pathLst>
                <a:path w="7" h="7">
                  <a:moveTo>
                    <a:pt x="7" y="2"/>
                  </a:moveTo>
                  <a:lnTo>
                    <a:pt x="5" y="0"/>
                  </a:lnTo>
                  <a:lnTo>
                    <a:pt x="3" y="1"/>
                  </a:lnTo>
                  <a:lnTo>
                    <a:pt x="0" y="3"/>
                  </a:lnTo>
                  <a:lnTo>
                    <a:pt x="0" y="7"/>
                  </a:lnTo>
                  <a:lnTo>
                    <a:pt x="7" y="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631" name="Freeform 312"/>
            <p:cNvSpPr>
              <a:spLocks/>
            </p:cNvSpPr>
            <p:nvPr/>
          </p:nvSpPr>
          <p:spPr bwMode="auto">
            <a:xfrm>
              <a:off x="1707" y="3449"/>
              <a:ext cx="27" cy="88"/>
            </a:xfrm>
            <a:custGeom>
              <a:avLst/>
              <a:gdLst>
                <a:gd name="T0" fmla="*/ 0 w 55"/>
                <a:gd name="T1" fmla="*/ 1 h 175"/>
                <a:gd name="T2" fmla="*/ 0 w 55"/>
                <a:gd name="T3" fmla="*/ 1 h 175"/>
                <a:gd name="T4" fmla="*/ 0 w 55"/>
                <a:gd name="T5" fmla="*/ 1 h 175"/>
                <a:gd name="T6" fmla="*/ 0 w 55"/>
                <a:gd name="T7" fmla="*/ 1 h 175"/>
                <a:gd name="T8" fmla="*/ 0 w 55"/>
                <a:gd name="T9" fmla="*/ 1 h 175"/>
                <a:gd name="T10" fmla="*/ 0 w 55"/>
                <a:gd name="T11" fmla="*/ 1 h 175"/>
                <a:gd name="T12" fmla="*/ 0 w 55"/>
                <a:gd name="T13" fmla="*/ 1 h 175"/>
                <a:gd name="T14" fmla="*/ 0 w 55"/>
                <a:gd name="T15" fmla="*/ 1 h 175"/>
                <a:gd name="T16" fmla="*/ 0 w 55"/>
                <a:gd name="T17" fmla="*/ 1 h 175"/>
                <a:gd name="T18" fmla="*/ 0 w 55"/>
                <a:gd name="T19" fmla="*/ 0 h 175"/>
                <a:gd name="T20" fmla="*/ 0 w 55"/>
                <a:gd name="T21" fmla="*/ 1 h 175"/>
                <a:gd name="T22" fmla="*/ 0 w 55"/>
                <a:gd name="T23" fmla="*/ 1 h 175"/>
                <a:gd name="T24" fmla="*/ 0 w 55"/>
                <a:gd name="T25" fmla="*/ 1 h 175"/>
                <a:gd name="T26" fmla="*/ 0 w 55"/>
                <a:gd name="T27" fmla="*/ 1 h 175"/>
                <a:gd name="T28" fmla="*/ 0 w 55"/>
                <a:gd name="T29" fmla="*/ 1 h 175"/>
                <a:gd name="T30" fmla="*/ 0 w 55"/>
                <a:gd name="T31" fmla="*/ 1 h 175"/>
                <a:gd name="T32" fmla="*/ 0 w 55"/>
                <a:gd name="T33" fmla="*/ 1 h 175"/>
                <a:gd name="T34" fmla="*/ 0 w 55"/>
                <a:gd name="T35" fmla="*/ 1 h 175"/>
                <a:gd name="T36" fmla="*/ 0 w 55"/>
                <a:gd name="T37" fmla="*/ 1 h 175"/>
                <a:gd name="T38" fmla="*/ 0 w 55"/>
                <a:gd name="T39" fmla="*/ 1 h 175"/>
                <a:gd name="T40" fmla="*/ 0 w 55"/>
                <a:gd name="T41" fmla="*/ 1 h 175"/>
                <a:gd name="T42" fmla="*/ 0 w 55"/>
                <a:gd name="T43" fmla="*/ 1 h 175"/>
                <a:gd name="T44" fmla="*/ 0 w 55"/>
                <a:gd name="T45" fmla="*/ 1 h 175"/>
                <a:gd name="T46" fmla="*/ 0 w 55"/>
                <a:gd name="T47" fmla="*/ 1 h 175"/>
                <a:gd name="T48" fmla="*/ 0 w 55"/>
                <a:gd name="T49" fmla="*/ 1 h 175"/>
                <a:gd name="T50" fmla="*/ 0 w 55"/>
                <a:gd name="T51" fmla="*/ 1 h 17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5"/>
                <a:gd name="T79" fmla="*/ 0 h 175"/>
                <a:gd name="T80" fmla="*/ 55 w 55"/>
                <a:gd name="T81" fmla="*/ 175 h 17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5" h="175">
                  <a:moveTo>
                    <a:pt x="51" y="175"/>
                  </a:moveTo>
                  <a:lnTo>
                    <a:pt x="55" y="172"/>
                  </a:lnTo>
                  <a:lnTo>
                    <a:pt x="52" y="161"/>
                  </a:lnTo>
                  <a:lnTo>
                    <a:pt x="48" y="142"/>
                  </a:lnTo>
                  <a:lnTo>
                    <a:pt x="41" y="116"/>
                  </a:lnTo>
                  <a:lnTo>
                    <a:pt x="34" y="86"/>
                  </a:lnTo>
                  <a:lnTo>
                    <a:pt x="26" y="58"/>
                  </a:lnTo>
                  <a:lnTo>
                    <a:pt x="19" y="31"/>
                  </a:lnTo>
                  <a:lnTo>
                    <a:pt x="12" y="12"/>
                  </a:lnTo>
                  <a:lnTo>
                    <a:pt x="7" y="0"/>
                  </a:lnTo>
                  <a:lnTo>
                    <a:pt x="0" y="5"/>
                  </a:lnTo>
                  <a:lnTo>
                    <a:pt x="5" y="14"/>
                  </a:lnTo>
                  <a:lnTo>
                    <a:pt x="12" y="34"/>
                  </a:lnTo>
                  <a:lnTo>
                    <a:pt x="19" y="60"/>
                  </a:lnTo>
                  <a:lnTo>
                    <a:pt x="27" y="89"/>
                  </a:lnTo>
                  <a:lnTo>
                    <a:pt x="34" y="116"/>
                  </a:lnTo>
                  <a:lnTo>
                    <a:pt x="41" y="142"/>
                  </a:lnTo>
                  <a:lnTo>
                    <a:pt x="45" y="161"/>
                  </a:lnTo>
                  <a:lnTo>
                    <a:pt x="48" y="172"/>
                  </a:lnTo>
                  <a:lnTo>
                    <a:pt x="51" y="168"/>
                  </a:lnTo>
                  <a:lnTo>
                    <a:pt x="48" y="172"/>
                  </a:lnTo>
                  <a:lnTo>
                    <a:pt x="49" y="174"/>
                  </a:lnTo>
                  <a:lnTo>
                    <a:pt x="51" y="175"/>
                  </a:lnTo>
                  <a:lnTo>
                    <a:pt x="53" y="174"/>
                  </a:lnTo>
                  <a:lnTo>
                    <a:pt x="55" y="172"/>
                  </a:lnTo>
                  <a:lnTo>
                    <a:pt x="51" y="17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632" name="Freeform 313"/>
            <p:cNvSpPr>
              <a:spLocks/>
            </p:cNvSpPr>
            <p:nvPr/>
          </p:nvSpPr>
          <p:spPr bwMode="auto">
            <a:xfrm>
              <a:off x="1723" y="3533"/>
              <a:ext cx="9" cy="5"/>
            </a:xfrm>
            <a:custGeom>
              <a:avLst/>
              <a:gdLst>
                <a:gd name="T0" fmla="*/ 1 w 17"/>
                <a:gd name="T1" fmla="*/ 1 h 10"/>
                <a:gd name="T2" fmla="*/ 1 w 17"/>
                <a:gd name="T3" fmla="*/ 1 h 10"/>
                <a:gd name="T4" fmla="*/ 1 w 17"/>
                <a:gd name="T5" fmla="*/ 1 h 10"/>
                <a:gd name="T6" fmla="*/ 1 w 17"/>
                <a:gd name="T7" fmla="*/ 1 h 10"/>
                <a:gd name="T8" fmla="*/ 1 w 17"/>
                <a:gd name="T9" fmla="*/ 1 h 10"/>
                <a:gd name="T10" fmla="*/ 1 w 17"/>
                <a:gd name="T11" fmla="*/ 1 h 10"/>
                <a:gd name="T12" fmla="*/ 1 w 17"/>
                <a:gd name="T13" fmla="*/ 0 h 10"/>
                <a:gd name="T14" fmla="*/ 1 w 17"/>
                <a:gd name="T15" fmla="*/ 1 h 10"/>
                <a:gd name="T16" fmla="*/ 1 w 17"/>
                <a:gd name="T17" fmla="*/ 1 h 10"/>
                <a:gd name="T18" fmla="*/ 0 w 17"/>
                <a:gd name="T19" fmla="*/ 1 h 10"/>
                <a:gd name="T20" fmla="*/ 1 w 17"/>
                <a:gd name="T21" fmla="*/ 1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0"/>
                <a:gd name="T35" fmla="*/ 17 w 17"/>
                <a:gd name="T36" fmla="*/ 10 h 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0">
                  <a:moveTo>
                    <a:pt x="2" y="10"/>
                  </a:moveTo>
                  <a:lnTo>
                    <a:pt x="6" y="9"/>
                  </a:lnTo>
                  <a:lnTo>
                    <a:pt x="10" y="8"/>
                  </a:lnTo>
                  <a:lnTo>
                    <a:pt x="14" y="9"/>
                  </a:lnTo>
                  <a:lnTo>
                    <a:pt x="17" y="8"/>
                  </a:lnTo>
                  <a:lnTo>
                    <a:pt x="17" y="1"/>
                  </a:lnTo>
                  <a:lnTo>
                    <a:pt x="14" y="0"/>
                  </a:lnTo>
                  <a:lnTo>
                    <a:pt x="10" y="1"/>
                  </a:lnTo>
                  <a:lnTo>
                    <a:pt x="6" y="2"/>
                  </a:lnTo>
                  <a:lnTo>
                    <a:pt x="0" y="4"/>
                  </a:lnTo>
                  <a:lnTo>
                    <a:pt x="2" y="1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633" name="Freeform 314"/>
            <p:cNvSpPr>
              <a:spLocks/>
            </p:cNvSpPr>
            <p:nvPr/>
          </p:nvSpPr>
          <p:spPr bwMode="auto">
            <a:xfrm>
              <a:off x="1722" y="3534"/>
              <a:ext cx="3" cy="4"/>
            </a:xfrm>
            <a:custGeom>
              <a:avLst/>
              <a:gdLst>
                <a:gd name="T0" fmla="*/ 1 w 5"/>
                <a:gd name="T1" fmla="*/ 0 h 6"/>
                <a:gd name="T2" fmla="*/ 0 w 5"/>
                <a:gd name="T3" fmla="*/ 1 h 6"/>
                <a:gd name="T4" fmla="*/ 0 w 5"/>
                <a:gd name="T5" fmla="*/ 1 h 6"/>
                <a:gd name="T6" fmla="*/ 1 w 5"/>
                <a:gd name="T7" fmla="*/ 1 h 6"/>
                <a:gd name="T8" fmla="*/ 1 w 5"/>
                <a:gd name="T9" fmla="*/ 1 h 6"/>
                <a:gd name="T10" fmla="*/ 1 w 5"/>
                <a:gd name="T11" fmla="*/ 0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3" y="0"/>
                  </a:moveTo>
                  <a:lnTo>
                    <a:pt x="0" y="1"/>
                  </a:lnTo>
                  <a:lnTo>
                    <a:pt x="0" y="4"/>
                  </a:lnTo>
                  <a:lnTo>
                    <a:pt x="2" y="6"/>
                  </a:lnTo>
                  <a:lnTo>
                    <a:pt x="5" y="6"/>
                  </a:lnTo>
                  <a:lnTo>
                    <a:pt x="3"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634" name="Freeform 315"/>
            <p:cNvSpPr>
              <a:spLocks/>
            </p:cNvSpPr>
            <p:nvPr/>
          </p:nvSpPr>
          <p:spPr bwMode="auto">
            <a:xfrm>
              <a:off x="1719" y="3485"/>
              <a:ext cx="2" cy="2"/>
            </a:xfrm>
            <a:custGeom>
              <a:avLst/>
              <a:gdLst>
                <a:gd name="T0" fmla="*/ 0 w 4"/>
                <a:gd name="T1" fmla="*/ 0 h 4"/>
                <a:gd name="T2" fmla="*/ 0 w 4"/>
                <a:gd name="T3" fmla="*/ 1 h 4"/>
                <a:gd name="T4" fmla="*/ 1 w 4"/>
                <a:gd name="T5" fmla="*/ 1 h 4"/>
                <a:gd name="T6" fmla="*/ 1 w 4"/>
                <a:gd name="T7" fmla="*/ 1 h 4"/>
                <a:gd name="T8" fmla="*/ 1 w 4"/>
                <a:gd name="T9" fmla="*/ 1 h 4"/>
                <a:gd name="T10" fmla="*/ 0 w 4"/>
                <a:gd name="T11" fmla="*/ 0 h 4"/>
                <a:gd name="T12" fmla="*/ 0 60000 65536"/>
                <a:gd name="T13" fmla="*/ 0 60000 65536"/>
                <a:gd name="T14" fmla="*/ 0 60000 65536"/>
                <a:gd name="T15" fmla="*/ 0 60000 65536"/>
                <a:gd name="T16" fmla="*/ 0 60000 65536"/>
                <a:gd name="T17" fmla="*/ 0 60000 65536"/>
                <a:gd name="T18" fmla="*/ 0 w 4"/>
                <a:gd name="T19" fmla="*/ 0 h 4"/>
                <a:gd name="T20" fmla="*/ 4 w 4"/>
                <a:gd name="T21" fmla="*/ 4 h 4"/>
              </a:gdLst>
              <a:ahLst/>
              <a:cxnLst>
                <a:cxn ang="T12">
                  <a:pos x="T0" y="T1"/>
                </a:cxn>
                <a:cxn ang="T13">
                  <a:pos x="T2" y="T3"/>
                </a:cxn>
                <a:cxn ang="T14">
                  <a:pos x="T4" y="T5"/>
                </a:cxn>
                <a:cxn ang="T15">
                  <a:pos x="T6" y="T7"/>
                </a:cxn>
                <a:cxn ang="T16">
                  <a:pos x="T8" y="T9"/>
                </a:cxn>
                <a:cxn ang="T17">
                  <a:pos x="T10" y="T11"/>
                </a:cxn>
              </a:cxnLst>
              <a:rect l="T18" t="T19" r="T20" b="T21"/>
              <a:pathLst>
                <a:path w="4" h="4">
                  <a:moveTo>
                    <a:pt x="0" y="0"/>
                  </a:moveTo>
                  <a:lnTo>
                    <a:pt x="0" y="2"/>
                  </a:lnTo>
                  <a:lnTo>
                    <a:pt x="1" y="3"/>
                  </a:lnTo>
                  <a:lnTo>
                    <a:pt x="2" y="4"/>
                  </a:lnTo>
                  <a:lnTo>
                    <a:pt x="4" y="4"/>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635" name="Freeform 316"/>
            <p:cNvSpPr>
              <a:spLocks/>
            </p:cNvSpPr>
            <p:nvPr/>
          </p:nvSpPr>
          <p:spPr bwMode="auto">
            <a:xfrm>
              <a:off x="1719" y="3459"/>
              <a:ext cx="19" cy="28"/>
            </a:xfrm>
            <a:custGeom>
              <a:avLst/>
              <a:gdLst>
                <a:gd name="T0" fmla="*/ 1 w 38"/>
                <a:gd name="T1" fmla="*/ 0 h 55"/>
                <a:gd name="T2" fmla="*/ 1 w 38"/>
                <a:gd name="T3" fmla="*/ 1 h 55"/>
                <a:gd name="T4" fmla="*/ 1 w 38"/>
                <a:gd name="T5" fmla="*/ 1 h 55"/>
                <a:gd name="T6" fmla="*/ 1 w 38"/>
                <a:gd name="T7" fmla="*/ 1 h 55"/>
                <a:gd name="T8" fmla="*/ 0 w 38"/>
                <a:gd name="T9" fmla="*/ 1 h 55"/>
                <a:gd name="T10" fmla="*/ 1 w 38"/>
                <a:gd name="T11" fmla="*/ 1 h 55"/>
                <a:gd name="T12" fmla="*/ 1 w 38"/>
                <a:gd name="T13" fmla="*/ 1 h 55"/>
                <a:gd name="T14" fmla="*/ 1 w 38"/>
                <a:gd name="T15" fmla="*/ 1 h 55"/>
                <a:gd name="T16" fmla="*/ 1 w 38"/>
                <a:gd name="T17" fmla="*/ 1 h 55"/>
                <a:gd name="T18" fmla="*/ 1 w 38"/>
                <a:gd name="T19" fmla="*/ 0 h 55"/>
                <a:gd name="T20" fmla="*/ 1 w 38"/>
                <a:gd name="T21" fmla="*/ 0 h 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
                <a:gd name="T34" fmla="*/ 0 h 55"/>
                <a:gd name="T35" fmla="*/ 38 w 38"/>
                <a:gd name="T36" fmla="*/ 55 h 5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 h="55">
                  <a:moveTo>
                    <a:pt x="31" y="0"/>
                  </a:moveTo>
                  <a:lnTo>
                    <a:pt x="26" y="9"/>
                  </a:lnTo>
                  <a:lnTo>
                    <a:pt x="18" y="24"/>
                  </a:lnTo>
                  <a:lnTo>
                    <a:pt x="8" y="39"/>
                  </a:lnTo>
                  <a:lnTo>
                    <a:pt x="0" y="51"/>
                  </a:lnTo>
                  <a:lnTo>
                    <a:pt x="4" y="55"/>
                  </a:lnTo>
                  <a:lnTo>
                    <a:pt x="15" y="44"/>
                  </a:lnTo>
                  <a:lnTo>
                    <a:pt x="25" y="29"/>
                  </a:lnTo>
                  <a:lnTo>
                    <a:pt x="33" y="11"/>
                  </a:lnTo>
                  <a:lnTo>
                    <a:pt x="38" y="0"/>
                  </a:lnTo>
                  <a:lnTo>
                    <a:pt x="31"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636" name="Freeform 317"/>
            <p:cNvSpPr>
              <a:spLocks/>
            </p:cNvSpPr>
            <p:nvPr/>
          </p:nvSpPr>
          <p:spPr bwMode="auto">
            <a:xfrm>
              <a:off x="1734" y="3458"/>
              <a:ext cx="4" cy="1"/>
            </a:xfrm>
            <a:custGeom>
              <a:avLst/>
              <a:gdLst>
                <a:gd name="T0" fmla="*/ 1 w 7"/>
                <a:gd name="T1" fmla="*/ 0 h 4"/>
                <a:gd name="T2" fmla="*/ 1 w 7"/>
                <a:gd name="T3" fmla="*/ 0 h 4"/>
                <a:gd name="T4" fmla="*/ 1 w 7"/>
                <a:gd name="T5" fmla="*/ 0 h 4"/>
                <a:gd name="T6" fmla="*/ 1 w 7"/>
                <a:gd name="T7" fmla="*/ 0 h 4"/>
                <a:gd name="T8" fmla="*/ 0 w 7"/>
                <a:gd name="T9" fmla="*/ 0 h 4"/>
                <a:gd name="T10" fmla="*/ 1 w 7"/>
                <a:gd name="T11" fmla="*/ 0 h 4"/>
                <a:gd name="T12" fmla="*/ 0 60000 65536"/>
                <a:gd name="T13" fmla="*/ 0 60000 65536"/>
                <a:gd name="T14" fmla="*/ 0 60000 65536"/>
                <a:gd name="T15" fmla="*/ 0 60000 65536"/>
                <a:gd name="T16" fmla="*/ 0 60000 65536"/>
                <a:gd name="T17" fmla="*/ 0 60000 65536"/>
                <a:gd name="T18" fmla="*/ 0 w 7"/>
                <a:gd name="T19" fmla="*/ 0 h 4"/>
                <a:gd name="T20" fmla="*/ 7 w 7"/>
                <a:gd name="T21" fmla="*/ 4 h 4"/>
              </a:gdLst>
              <a:ahLst/>
              <a:cxnLst>
                <a:cxn ang="T12">
                  <a:pos x="T0" y="T1"/>
                </a:cxn>
                <a:cxn ang="T13">
                  <a:pos x="T2" y="T3"/>
                </a:cxn>
                <a:cxn ang="T14">
                  <a:pos x="T4" y="T5"/>
                </a:cxn>
                <a:cxn ang="T15">
                  <a:pos x="T6" y="T7"/>
                </a:cxn>
                <a:cxn ang="T16">
                  <a:pos x="T8" y="T9"/>
                </a:cxn>
                <a:cxn ang="T17">
                  <a:pos x="T10" y="T11"/>
                </a:cxn>
              </a:cxnLst>
              <a:rect l="T18" t="T19" r="T20" b="T21"/>
              <a:pathLst>
                <a:path w="7" h="4">
                  <a:moveTo>
                    <a:pt x="7" y="4"/>
                  </a:moveTo>
                  <a:lnTo>
                    <a:pt x="5" y="2"/>
                  </a:lnTo>
                  <a:lnTo>
                    <a:pt x="3" y="0"/>
                  </a:lnTo>
                  <a:lnTo>
                    <a:pt x="1" y="2"/>
                  </a:lnTo>
                  <a:lnTo>
                    <a:pt x="0" y="4"/>
                  </a:lnTo>
                  <a:lnTo>
                    <a:pt x="7" y="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637" name="Freeform 318"/>
            <p:cNvSpPr>
              <a:spLocks/>
            </p:cNvSpPr>
            <p:nvPr/>
          </p:nvSpPr>
          <p:spPr bwMode="auto">
            <a:xfrm>
              <a:off x="1727" y="3519"/>
              <a:ext cx="2" cy="4"/>
            </a:xfrm>
            <a:custGeom>
              <a:avLst/>
              <a:gdLst>
                <a:gd name="T0" fmla="*/ 1 w 3"/>
                <a:gd name="T1" fmla="*/ 0 h 7"/>
                <a:gd name="T2" fmla="*/ 1 w 3"/>
                <a:gd name="T3" fmla="*/ 1 h 7"/>
                <a:gd name="T4" fmla="*/ 0 w 3"/>
                <a:gd name="T5" fmla="*/ 1 h 7"/>
                <a:gd name="T6" fmla="*/ 1 w 3"/>
                <a:gd name="T7" fmla="*/ 1 h 7"/>
                <a:gd name="T8" fmla="*/ 1 w 3"/>
                <a:gd name="T9" fmla="*/ 1 h 7"/>
                <a:gd name="T10" fmla="*/ 1 w 3"/>
                <a:gd name="T11" fmla="*/ 0 h 7"/>
                <a:gd name="T12" fmla="*/ 0 60000 65536"/>
                <a:gd name="T13" fmla="*/ 0 60000 65536"/>
                <a:gd name="T14" fmla="*/ 0 60000 65536"/>
                <a:gd name="T15" fmla="*/ 0 60000 65536"/>
                <a:gd name="T16" fmla="*/ 0 60000 65536"/>
                <a:gd name="T17" fmla="*/ 0 60000 65536"/>
                <a:gd name="T18" fmla="*/ 0 w 3"/>
                <a:gd name="T19" fmla="*/ 0 h 7"/>
                <a:gd name="T20" fmla="*/ 3 w 3"/>
                <a:gd name="T21" fmla="*/ 7 h 7"/>
              </a:gdLst>
              <a:ahLst/>
              <a:cxnLst>
                <a:cxn ang="T12">
                  <a:pos x="T0" y="T1"/>
                </a:cxn>
                <a:cxn ang="T13">
                  <a:pos x="T2" y="T3"/>
                </a:cxn>
                <a:cxn ang="T14">
                  <a:pos x="T4" y="T5"/>
                </a:cxn>
                <a:cxn ang="T15">
                  <a:pos x="T6" y="T7"/>
                </a:cxn>
                <a:cxn ang="T16">
                  <a:pos x="T8" y="T9"/>
                </a:cxn>
                <a:cxn ang="T17">
                  <a:pos x="T10" y="T11"/>
                </a:cxn>
              </a:cxnLst>
              <a:rect l="T18" t="T19" r="T20" b="T21"/>
              <a:pathLst>
                <a:path w="3" h="7">
                  <a:moveTo>
                    <a:pt x="3" y="0"/>
                  </a:moveTo>
                  <a:lnTo>
                    <a:pt x="1" y="1"/>
                  </a:lnTo>
                  <a:lnTo>
                    <a:pt x="0" y="3"/>
                  </a:lnTo>
                  <a:lnTo>
                    <a:pt x="1" y="5"/>
                  </a:lnTo>
                  <a:lnTo>
                    <a:pt x="3" y="7"/>
                  </a:lnTo>
                  <a:lnTo>
                    <a:pt x="3"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638" name="Freeform 319"/>
            <p:cNvSpPr>
              <a:spLocks/>
            </p:cNvSpPr>
            <p:nvPr/>
          </p:nvSpPr>
          <p:spPr bwMode="auto">
            <a:xfrm>
              <a:off x="1729" y="3511"/>
              <a:ext cx="30" cy="12"/>
            </a:xfrm>
            <a:custGeom>
              <a:avLst/>
              <a:gdLst>
                <a:gd name="T0" fmla="*/ 1 w 60"/>
                <a:gd name="T1" fmla="*/ 0 h 24"/>
                <a:gd name="T2" fmla="*/ 1 w 60"/>
                <a:gd name="T3" fmla="*/ 1 h 24"/>
                <a:gd name="T4" fmla="*/ 1 w 60"/>
                <a:gd name="T5" fmla="*/ 1 h 24"/>
                <a:gd name="T6" fmla="*/ 1 w 60"/>
                <a:gd name="T7" fmla="*/ 1 h 24"/>
                <a:gd name="T8" fmla="*/ 1 w 60"/>
                <a:gd name="T9" fmla="*/ 1 h 24"/>
                <a:gd name="T10" fmla="*/ 1 w 60"/>
                <a:gd name="T11" fmla="*/ 1 h 24"/>
                <a:gd name="T12" fmla="*/ 1 w 60"/>
                <a:gd name="T13" fmla="*/ 1 h 24"/>
                <a:gd name="T14" fmla="*/ 1 w 60"/>
                <a:gd name="T15" fmla="*/ 1 h 24"/>
                <a:gd name="T16" fmla="*/ 0 w 60"/>
                <a:gd name="T17" fmla="*/ 1 h 24"/>
                <a:gd name="T18" fmla="*/ 0 w 60"/>
                <a:gd name="T19" fmla="*/ 1 h 24"/>
                <a:gd name="T20" fmla="*/ 1 w 60"/>
                <a:gd name="T21" fmla="*/ 1 h 24"/>
                <a:gd name="T22" fmla="*/ 1 w 60"/>
                <a:gd name="T23" fmla="*/ 1 h 24"/>
                <a:gd name="T24" fmla="*/ 1 w 60"/>
                <a:gd name="T25" fmla="*/ 1 h 24"/>
                <a:gd name="T26" fmla="*/ 1 w 60"/>
                <a:gd name="T27" fmla="*/ 1 h 24"/>
                <a:gd name="T28" fmla="*/ 1 w 60"/>
                <a:gd name="T29" fmla="*/ 1 h 24"/>
                <a:gd name="T30" fmla="*/ 1 w 60"/>
                <a:gd name="T31" fmla="*/ 1 h 24"/>
                <a:gd name="T32" fmla="*/ 1 w 60"/>
                <a:gd name="T33" fmla="*/ 1 h 24"/>
                <a:gd name="T34" fmla="*/ 1 w 60"/>
                <a:gd name="T35" fmla="*/ 1 h 24"/>
                <a:gd name="T36" fmla="*/ 1 w 60"/>
                <a:gd name="T37" fmla="*/ 0 h 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0"/>
                <a:gd name="T58" fmla="*/ 0 h 24"/>
                <a:gd name="T59" fmla="*/ 60 w 60"/>
                <a:gd name="T60" fmla="*/ 24 h 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0" h="24">
                  <a:moveTo>
                    <a:pt x="60" y="0"/>
                  </a:moveTo>
                  <a:lnTo>
                    <a:pt x="55" y="2"/>
                  </a:lnTo>
                  <a:lnTo>
                    <a:pt x="47" y="4"/>
                  </a:lnTo>
                  <a:lnTo>
                    <a:pt x="39" y="6"/>
                  </a:lnTo>
                  <a:lnTo>
                    <a:pt x="31" y="9"/>
                  </a:lnTo>
                  <a:lnTo>
                    <a:pt x="22" y="11"/>
                  </a:lnTo>
                  <a:lnTo>
                    <a:pt x="12" y="13"/>
                  </a:lnTo>
                  <a:lnTo>
                    <a:pt x="5" y="15"/>
                  </a:lnTo>
                  <a:lnTo>
                    <a:pt x="0" y="17"/>
                  </a:lnTo>
                  <a:lnTo>
                    <a:pt x="0" y="24"/>
                  </a:lnTo>
                  <a:lnTo>
                    <a:pt x="7" y="22"/>
                  </a:lnTo>
                  <a:lnTo>
                    <a:pt x="14" y="20"/>
                  </a:lnTo>
                  <a:lnTo>
                    <a:pt x="22" y="18"/>
                  </a:lnTo>
                  <a:lnTo>
                    <a:pt x="31" y="15"/>
                  </a:lnTo>
                  <a:lnTo>
                    <a:pt x="42" y="13"/>
                  </a:lnTo>
                  <a:lnTo>
                    <a:pt x="50" y="11"/>
                  </a:lnTo>
                  <a:lnTo>
                    <a:pt x="55" y="9"/>
                  </a:lnTo>
                  <a:lnTo>
                    <a:pt x="60" y="10"/>
                  </a:lnTo>
                  <a:lnTo>
                    <a:pt x="6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639" name="Freeform 320"/>
            <p:cNvSpPr>
              <a:spLocks/>
            </p:cNvSpPr>
            <p:nvPr/>
          </p:nvSpPr>
          <p:spPr bwMode="auto">
            <a:xfrm>
              <a:off x="1759" y="3511"/>
              <a:ext cx="2" cy="5"/>
            </a:xfrm>
            <a:custGeom>
              <a:avLst/>
              <a:gdLst>
                <a:gd name="T0" fmla="*/ 0 w 5"/>
                <a:gd name="T1" fmla="*/ 1 h 10"/>
                <a:gd name="T2" fmla="*/ 0 w 5"/>
                <a:gd name="T3" fmla="*/ 1 h 10"/>
                <a:gd name="T4" fmla="*/ 0 w 5"/>
                <a:gd name="T5" fmla="*/ 1 h 10"/>
                <a:gd name="T6" fmla="*/ 0 w 5"/>
                <a:gd name="T7" fmla="*/ 1 h 10"/>
                <a:gd name="T8" fmla="*/ 0 w 5"/>
                <a:gd name="T9" fmla="*/ 0 h 10"/>
                <a:gd name="T10" fmla="*/ 0 w 5"/>
                <a:gd name="T11" fmla="*/ 1 h 10"/>
                <a:gd name="T12" fmla="*/ 0 60000 65536"/>
                <a:gd name="T13" fmla="*/ 0 60000 65536"/>
                <a:gd name="T14" fmla="*/ 0 60000 65536"/>
                <a:gd name="T15" fmla="*/ 0 60000 65536"/>
                <a:gd name="T16" fmla="*/ 0 60000 65536"/>
                <a:gd name="T17" fmla="*/ 0 60000 65536"/>
                <a:gd name="T18" fmla="*/ 0 w 5"/>
                <a:gd name="T19" fmla="*/ 0 h 10"/>
                <a:gd name="T20" fmla="*/ 5 w 5"/>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5" h="10">
                  <a:moveTo>
                    <a:pt x="0" y="10"/>
                  </a:moveTo>
                  <a:lnTo>
                    <a:pt x="4" y="9"/>
                  </a:lnTo>
                  <a:lnTo>
                    <a:pt x="5" y="5"/>
                  </a:lnTo>
                  <a:lnTo>
                    <a:pt x="4" y="2"/>
                  </a:lnTo>
                  <a:lnTo>
                    <a:pt x="0" y="0"/>
                  </a:lnTo>
                  <a:lnTo>
                    <a:pt x="0" y="1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640" name="Freeform 321"/>
            <p:cNvSpPr>
              <a:spLocks/>
            </p:cNvSpPr>
            <p:nvPr/>
          </p:nvSpPr>
          <p:spPr bwMode="auto">
            <a:xfrm>
              <a:off x="1729" y="3528"/>
              <a:ext cx="2" cy="3"/>
            </a:xfrm>
            <a:custGeom>
              <a:avLst/>
              <a:gdLst>
                <a:gd name="T0" fmla="*/ 1 w 4"/>
                <a:gd name="T1" fmla="*/ 0 h 7"/>
                <a:gd name="T2" fmla="*/ 1 w 4"/>
                <a:gd name="T3" fmla="*/ 0 h 7"/>
                <a:gd name="T4" fmla="*/ 0 w 4"/>
                <a:gd name="T5" fmla="*/ 0 h 7"/>
                <a:gd name="T6" fmla="*/ 1 w 4"/>
                <a:gd name="T7" fmla="*/ 0 h 7"/>
                <a:gd name="T8" fmla="*/ 1 w 4"/>
                <a:gd name="T9" fmla="*/ 0 h 7"/>
                <a:gd name="T10" fmla="*/ 1 w 4"/>
                <a:gd name="T11" fmla="*/ 0 h 7"/>
                <a:gd name="T12" fmla="*/ 0 60000 65536"/>
                <a:gd name="T13" fmla="*/ 0 60000 65536"/>
                <a:gd name="T14" fmla="*/ 0 60000 65536"/>
                <a:gd name="T15" fmla="*/ 0 60000 65536"/>
                <a:gd name="T16" fmla="*/ 0 60000 65536"/>
                <a:gd name="T17" fmla="*/ 0 60000 65536"/>
                <a:gd name="T18" fmla="*/ 0 w 4"/>
                <a:gd name="T19" fmla="*/ 0 h 7"/>
                <a:gd name="T20" fmla="*/ 4 w 4"/>
                <a:gd name="T21" fmla="*/ 7 h 7"/>
              </a:gdLst>
              <a:ahLst/>
              <a:cxnLst>
                <a:cxn ang="T12">
                  <a:pos x="T0" y="T1"/>
                </a:cxn>
                <a:cxn ang="T13">
                  <a:pos x="T2" y="T3"/>
                </a:cxn>
                <a:cxn ang="T14">
                  <a:pos x="T4" y="T5"/>
                </a:cxn>
                <a:cxn ang="T15">
                  <a:pos x="T6" y="T7"/>
                </a:cxn>
                <a:cxn ang="T16">
                  <a:pos x="T8" y="T9"/>
                </a:cxn>
                <a:cxn ang="T17">
                  <a:pos x="T10" y="T11"/>
                </a:cxn>
              </a:cxnLst>
              <a:rect l="T18" t="T19" r="T20" b="T21"/>
              <a:pathLst>
                <a:path w="4" h="7">
                  <a:moveTo>
                    <a:pt x="4" y="0"/>
                  </a:moveTo>
                  <a:lnTo>
                    <a:pt x="1" y="1"/>
                  </a:lnTo>
                  <a:lnTo>
                    <a:pt x="0" y="3"/>
                  </a:lnTo>
                  <a:lnTo>
                    <a:pt x="1" y="6"/>
                  </a:lnTo>
                  <a:lnTo>
                    <a:pt x="4" y="7"/>
                  </a:lnTo>
                  <a:lnTo>
                    <a:pt x="4"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641" name="Freeform 322"/>
            <p:cNvSpPr>
              <a:spLocks/>
            </p:cNvSpPr>
            <p:nvPr/>
          </p:nvSpPr>
          <p:spPr bwMode="auto">
            <a:xfrm>
              <a:off x="1731" y="3492"/>
              <a:ext cx="82" cy="39"/>
            </a:xfrm>
            <a:custGeom>
              <a:avLst/>
              <a:gdLst>
                <a:gd name="T0" fmla="*/ 0 w 165"/>
                <a:gd name="T1" fmla="*/ 0 h 80"/>
                <a:gd name="T2" fmla="*/ 0 w 165"/>
                <a:gd name="T3" fmla="*/ 0 h 80"/>
                <a:gd name="T4" fmla="*/ 0 w 165"/>
                <a:gd name="T5" fmla="*/ 0 h 80"/>
                <a:gd name="T6" fmla="*/ 0 w 165"/>
                <a:gd name="T7" fmla="*/ 0 h 80"/>
                <a:gd name="T8" fmla="*/ 0 w 165"/>
                <a:gd name="T9" fmla="*/ 0 h 80"/>
                <a:gd name="T10" fmla="*/ 0 w 165"/>
                <a:gd name="T11" fmla="*/ 0 h 80"/>
                <a:gd name="T12" fmla="*/ 0 w 165"/>
                <a:gd name="T13" fmla="*/ 0 h 80"/>
                <a:gd name="T14" fmla="*/ 0 w 165"/>
                <a:gd name="T15" fmla="*/ 0 h 80"/>
                <a:gd name="T16" fmla="*/ 0 w 165"/>
                <a:gd name="T17" fmla="*/ 0 h 80"/>
                <a:gd name="T18" fmla="*/ 0 w 165"/>
                <a:gd name="T19" fmla="*/ 0 h 80"/>
                <a:gd name="T20" fmla="*/ 0 w 165"/>
                <a:gd name="T21" fmla="*/ 0 h 80"/>
                <a:gd name="T22" fmla="*/ 0 w 165"/>
                <a:gd name="T23" fmla="*/ 0 h 80"/>
                <a:gd name="T24" fmla="*/ 0 w 165"/>
                <a:gd name="T25" fmla="*/ 0 h 80"/>
                <a:gd name="T26" fmla="*/ 0 w 165"/>
                <a:gd name="T27" fmla="*/ 0 h 80"/>
                <a:gd name="T28" fmla="*/ 0 w 165"/>
                <a:gd name="T29" fmla="*/ 0 h 80"/>
                <a:gd name="T30" fmla="*/ 0 w 165"/>
                <a:gd name="T31" fmla="*/ 0 h 80"/>
                <a:gd name="T32" fmla="*/ 0 w 165"/>
                <a:gd name="T33" fmla="*/ 0 h 80"/>
                <a:gd name="T34" fmla="*/ 0 w 165"/>
                <a:gd name="T35" fmla="*/ 0 h 80"/>
                <a:gd name="T36" fmla="*/ 0 w 165"/>
                <a:gd name="T37" fmla="*/ 0 h 8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5"/>
                <a:gd name="T58" fmla="*/ 0 h 80"/>
                <a:gd name="T59" fmla="*/ 165 w 165"/>
                <a:gd name="T60" fmla="*/ 80 h 8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5" h="80">
                  <a:moveTo>
                    <a:pt x="158" y="0"/>
                  </a:moveTo>
                  <a:lnTo>
                    <a:pt x="151" y="8"/>
                  </a:lnTo>
                  <a:lnTo>
                    <a:pt x="136" y="18"/>
                  </a:lnTo>
                  <a:lnTo>
                    <a:pt x="116" y="29"/>
                  </a:lnTo>
                  <a:lnTo>
                    <a:pt x="93" y="41"/>
                  </a:lnTo>
                  <a:lnTo>
                    <a:pt x="68" y="51"/>
                  </a:lnTo>
                  <a:lnTo>
                    <a:pt x="42" y="60"/>
                  </a:lnTo>
                  <a:lnTo>
                    <a:pt x="19" y="68"/>
                  </a:lnTo>
                  <a:lnTo>
                    <a:pt x="0" y="73"/>
                  </a:lnTo>
                  <a:lnTo>
                    <a:pt x="0" y="80"/>
                  </a:lnTo>
                  <a:lnTo>
                    <a:pt x="22" y="75"/>
                  </a:lnTo>
                  <a:lnTo>
                    <a:pt x="45" y="67"/>
                  </a:lnTo>
                  <a:lnTo>
                    <a:pt x="70" y="58"/>
                  </a:lnTo>
                  <a:lnTo>
                    <a:pt x="95" y="48"/>
                  </a:lnTo>
                  <a:lnTo>
                    <a:pt x="118" y="36"/>
                  </a:lnTo>
                  <a:lnTo>
                    <a:pt x="140" y="25"/>
                  </a:lnTo>
                  <a:lnTo>
                    <a:pt x="155" y="15"/>
                  </a:lnTo>
                  <a:lnTo>
                    <a:pt x="165" y="5"/>
                  </a:lnTo>
                  <a:lnTo>
                    <a:pt x="158"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642" name="Freeform 323"/>
            <p:cNvSpPr>
              <a:spLocks/>
            </p:cNvSpPr>
            <p:nvPr/>
          </p:nvSpPr>
          <p:spPr bwMode="auto">
            <a:xfrm>
              <a:off x="1810" y="3491"/>
              <a:ext cx="3" cy="3"/>
            </a:xfrm>
            <a:custGeom>
              <a:avLst/>
              <a:gdLst>
                <a:gd name="T0" fmla="*/ 0 w 7"/>
                <a:gd name="T1" fmla="*/ 0 h 7"/>
                <a:gd name="T2" fmla="*/ 0 w 7"/>
                <a:gd name="T3" fmla="*/ 0 h 7"/>
                <a:gd name="T4" fmla="*/ 0 w 7"/>
                <a:gd name="T5" fmla="*/ 0 h 7"/>
                <a:gd name="T6" fmla="*/ 0 w 7"/>
                <a:gd name="T7" fmla="*/ 0 h 7"/>
                <a:gd name="T8" fmla="*/ 0 w 7"/>
                <a:gd name="T9" fmla="*/ 0 h 7"/>
                <a:gd name="T10" fmla="*/ 0 w 7"/>
                <a:gd name="T11" fmla="*/ 0 h 7"/>
                <a:gd name="T12" fmla="*/ 0 60000 65536"/>
                <a:gd name="T13" fmla="*/ 0 60000 65536"/>
                <a:gd name="T14" fmla="*/ 0 60000 65536"/>
                <a:gd name="T15" fmla="*/ 0 60000 65536"/>
                <a:gd name="T16" fmla="*/ 0 60000 65536"/>
                <a:gd name="T17" fmla="*/ 0 60000 65536"/>
                <a:gd name="T18" fmla="*/ 0 w 7"/>
                <a:gd name="T19" fmla="*/ 0 h 7"/>
                <a:gd name="T20" fmla="*/ 7 w 7"/>
                <a:gd name="T21" fmla="*/ 7 h 7"/>
              </a:gdLst>
              <a:ahLst/>
              <a:cxnLst>
                <a:cxn ang="T12">
                  <a:pos x="T0" y="T1"/>
                </a:cxn>
                <a:cxn ang="T13">
                  <a:pos x="T2" y="T3"/>
                </a:cxn>
                <a:cxn ang="T14">
                  <a:pos x="T4" y="T5"/>
                </a:cxn>
                <a:cxn ang="T15">
                  <a:pos x="T6" y="T7"/>
                </a:cxn>
                <a:cxn ang="T16">
                  <a:pos x="T8" y="T9"/>
                </a:cxn>
                <a:cxn ang="T17">
                  <a:pos x="T10" y="T11"/>
                </a:cxn>
              </a:cxnLst>
              <a:rect l="T18" t="T19" r="T20" b="T21"/>
              <a:pathLst>
                <a:path w="7" h="7">
                  <a:moveTo>
                    <a:pt x="7" y="7"/>
                  </a:moveTo>
                  <a:lnTo>
                    <a:pt x="7" y="3"/>
                  </a:lnTo>
                  <a:lnTo>
                    <a:pt x="5" y="1"/>
                  </a:lnTo>
                  <a:lnTo>
                    <a:pt x="2" y="0"/>
                  </a:lnTo>
                  <a:lnTo>
                    <a:pt x="0" y="2"/>
                  </a:lnTo>
                  <a:lnTo>
                    <a:pt x="7"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643" name="Freeform 324"/>
            <p:cNvSpPr>
              <a:spLocks/>
            </p:cNvSpPr>
            <p:nvPr/>
          </p:nvSpPr>
          <p:spPr bwMode="auto">
            <a:xfrm>
              <a:off x="1889" y="3471"/>
              <a:ext cx="3" cy="3"/>
            </a:xfrm>
            <a:custGeom>
              <a:avLst/>
              <a:gdLst>
                <a:gd name="T0" fmla="*/ 0 w 7"/>
                <a:gd name="T1" fmla="*/ 0 h 7"/>
                <a:gd name="T2" fmla="*/ 0 w 7"/>
                <a:gd name="T3" fmla="*/ 0 h 7"/>
                <a:gd name="T4" fmla="*/ 0 w 7"/>
                <a:gd name="T5" fmla="*/ 0 h 7"/>
                <a:gd name="T6" fmla="*/ 0 w 7"/>
                <a:gd name="T7" fmla="*/ 0 h 7"/>
                <a:gd name="T8" fmla="*/ 0 w 7"/>
                <a:gd name="T9" fmla="*/ 0 h 7"/>
                <a:gd name="T10" fmla="*/ 0 w 7"/>
                <a:gd name="T11" fmla="*/ 0 h 7"/>
                <a:gd name="T12" fmla="*/ 0 60000 65536"/>
                <a:gd name="T13" fmla="*/ 0 60000 65536"/>
                <a:gd name="T14" fmla="*/ 0 60000 65536"/>
                <a:gd name="T15" fmla="*/ 0 60000 65536"/>
                <a:gd name="T16" fmla="*/ 0 60000 65536"/>
                <a:gd name="T17" fmla="*/ 0 60000 65536"/>
                <a:gd name="T18" fmla="*/ 0 w 7"/>
                <a:gd name="T19" fmla="*/ 0 h 7"/>
                <a:gd name="T20" fmla="*/ 7 w 7"/>
                <a:gd name="T21" fmla="*/ 7 h 7"/>
              </a:gdLst>
              <a:ahLst/>
              <a:cxnLst>
                <a:cxn ang="T12">
                  <a:pos x="T0" y="T1"/>
                </a:cxn>
                <a:cxn ang="T13">
                  <a:pos x="T2" y="T3"/>
                </a:cxn>
                <a:cxn ang="T14">
                  <a:pos x="T4" y="T5"/>
                </a:cxn>
                <a:cxn ang="T15">
                  <a:pos x="T6" y="T7"/>
                </a:cxn>
                <a:cxn ang="T16">
                  <a:pos x="T8" y="T9"/>
                </a:cxn>
                <a:cxn ang="T17">
                  <a:pos x="T10" y="T11"/>
                </a:cxn>
              </a:cxnLst>
              <a:rect l="T18" t="T19" r="T20" b="T21"/>
              <a:pathLst>
                <a:path w="7" h="7">
                  <a:moveTo>
                    <a:pt x="5" y="7"/>
                  </a:moveTo>
                  <a:lnTo>
                    <a:pt x="7" y="4"/>
                  </a:lnTo>
                  <a:lnTo>
                    <a:pt x="6" y="1"/>
                  </a:lnTo>
                  <a:lnTo>
                    <a:pt x="4" y="0"/>
                  </a:lnTo>
                  <a:lnTo>
                    <a:pt x="0" y="0"/>
                  </a:lnTo>
                  <a:lnTo>
                    <a:pt x="5"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644" name="Freeform 325"/>
            <p:cNvSpPr>
              <a:spLocks/>
            </p:cNvSpPr>
            <p:nvPr/>
          </p:nvSpPr>
          <p:spPr bwMode="auto">
            <a:xfrm>
              <a:off x="1881" y="3471"/>
              <a:ext cx="10" cy="9"/>
            </a:xfrm>
            <a:custGeom>
              <a:avLst/>
              <a:gdLst>
                <a:gd name="T0" fmla="*/ 0 w 21"/>
                <a:gd name="T1" fmla="*/ 1 h 18"/>
                <a:gd name="T2" fmla="*/ 0 w 21"/>
                <a:gd name="T3" fmla="*/ 1 h 18"/>
                <a:gd name="T4" fmla="*/ 0 w 21"/>
                <a:gd name="T5" fmla="*/ 1 h 18"/>
                <a:gd name="T6" fmla="*/ 0 w 21"/>
                <a:gd name="T7" fmla="*/ 1 h 18"/>
                <a:gd name="T8" fmla="*/ 0 w 21"/>
                <a:gd name="T9" fmla="*/ 1 h 18"/>
                <a:gd name="T10" fmla="*/ 0 w 21"/>
                <a:gd name="T11" fmla="*/ 0 h 18"/>
                <a:gd name="T12" fmla="*/ 0 w 21"/>
                <a:gd name="T13" fmla="*/ 1 h 18"/>
                <a:gd name="T14" fmla="*/ 0 w 21"/>
                <a:gd name="T15" fmla="*/ 1 h 18"/>
                <a:gd name="T16" fmla="*/ 0 w 21"/>
                <a:gd name="T17" fmla="*/ 1 h 18"/>
                <a:gd name="T18" fmla="*/ 0 w 21"/>
                <a:gd name="T19" fmla="*/ 1 h 18"/>
                <a:gd name="T20" fmla="*/ 0 w 21"/>
                <a:gd name="T21" fmla="*/ 1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
                <a:gd name="T34" fmla="*/ 0 h 18"/>
                <a:gd name="T35" fmla="*/ 21 w 21"/>
                <a:gd name="T36" fmla="*/ 18 h 1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 h="18">
                  <a:moveTo>
                    <a:pt x="0" y="18"/>
                  </a:moveTo>
                  <a:lnTo>
                    <a:pt x="6" y="16"/>
                  </a:lnTo>
                  <a:lnTo>
                    <a:pt x="12" y="14"/>
                  </a:lnTo>
                  <a:lnTo>
                    <a:pt x="16" y="10"/>
                  </a:lnTo>
                  <a:lnTo>
                    <a:pt x="21" y="7"/>
                  </a:lnTo>
                  <a:lnTo>
                    <a:pt x="16" y="0"/>
                  </a:lnTo>
                  <a:lnTo>
                    <a:pt x="12" y="3"/>
                  </a:lnTo>
                  <a:lnTo>
                    <a:pt x="7" y="7"/>
                  </a:lnTo>
                  <a:lnTo>
                    <a:pt x="4" y="9"/>
                  </a:lnTo>
                  <a:lnTo>
                    <a:pt x="0" y="11"/>
                  </a:lnTo>
                  <a:lnTo>
                    <a:pt x="0" y="1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645" name="Freeform 326"/>
            <p:cNvSpPr>
              <a:spLocks/>
            </p:cNvSpPr>
            <p:nvPr/>
          </p:nvSpPr>
          <p:spPr bwMode="auto">
            <a:xfrm>
              <a:off x="1879" y="3477"/>
              <a:ext cx="2" cy="3"/>
            </a:xfrm>
            <a:custGeom>
              <a:avLst/>
              <a:gdLst>
                <a:gd name="T0" fmla="*/ 1 w 3"/>
                <a:gd name="T1" fmla="*/ 0 h 7"/>
                <a:gd name="T2" fmla="*/ 1 w 3"/>
                <a:gd name="T3" fmla="*/ 0 h 7"/>
                <a:gd name="T4" fmla="*/ 0 w 3"/>
                <a:gd name="T5" fmla="*/ 0 h 7"/>
                <a:gd name="T6" fmla="*/ 1 w 3"/>
                <a:gd name="T7" fmla="*/ 0 h 7"/>
                <a:gd name="T8" fmla="*/ 1 w 3"/>
                <a:gd name="T9" fmla="*/ 0 h 7"/>
                <a:gd name="T10" fmla="*/ 1 w 3"/>
                <a:gd name="T11" fmla="*/ 0 h 7"/>
                <a:gd name="T12" fmla="*/ 0 60000 65536"/>
                <a:gd name="T13" fmla="*/ 0 60000 65536"/>
                <a:gd name="T14" fmla="*/ 0 60000 65536"/>
                <a:gd name="T15" fmla="*/ 0 60000 65536"/>
                <a:gd name="T16" fmla="*/ 0 60000 65536"/>
                <a:gd name="T17" fmla="*/ 0 60000 65536"/>
                <a:gd name="T18" fmla="*/ 0 w 3"/>
                <a:gd name="T19" fmla="*/ 0 h 7"/>
                <a:gd name="T20" fmla="*/ 3 w 3"/>
                <a:gd name="T21" fmla="*/ 7 h 7"/>
              </a:gdLst>
              <a:ahLst/>
              <a:cxnLst>
                <a:cxn ang="T12">
                  <a:pos x="T0" y="T1"/>
                </a:cxn>
                <a:cxn ang="T13">
                  <a:pos x="T2" y="T3"/>
                </a:cxn>
                <a:cxn ang="T14">
                  <a:pos x="T4" y="T5"/>
                </a:cxn>
                <a:cxn ang="T15">
                  <a:pos x="T6" y="T7"/>
                </a:cxn>
                <a:cxn ang="T16">
                  <a:pos x="T8" y="T9"/>
                </a:cxn>
                <a:cxn ang="T17">
                  <a:pos x="T10" y="T11"/>
                </a:cxn>
              </a:cxnLst>
              <a:rect l="T18" t="T19" r="T20" b="T21"/>
              <a:pathLst>
                <a:path w="3" h="7">
                  <a:moveTo>
                    <a:pt x="3" y="0"/>
                  </a:moveTo>
                  <a:lnTo>
                    <a:pt x="1" y="2"/>
                  </a:lnTo>
                  <a:lnTo>
                    <a:pt x="0" y="4"/>
                  </a:lnTo>
                  <a:lnTo>
                    <a:pt x="1" y="6"/>
                  </a:lnTo>
                  <a:lnTo>
                    <a:pt x="3" y="7"/>
                  </a:lnTo>
                  <a:lnTo>
                    <a:pt x="3"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646" name="Freeform 327"/>
            <p:cNvSpPr>
              <a:spLocks/>
            </p:cNvSpPr>
            <p:nvPr/>
          </p:nvSpPr>
          <p:spPr bwMode="auto">
            <a:xfrm>
              <a:off x="1610" y="3443"/>
              <a:ext cx="46" cy="55"/>
            </a:xfrm>
            <a:custGeom>
              <a:avLst/>
              <a:gdLst>
                <a:gd name="T0" fmla="*/ 0 w 91"/>
                <a:gd name="T1" fmla="*/ 0 h 111"/>
                <a:gd name="T2" fmla="*/ 1 w 91"/>
                <a:gd name="T3" fmla="*/ 0 h 111"/>
                <a:gd name="T4" fmla="*/ 1 w 91"/>
                <a:gd name="T5" fmla="*/ 0 h 111"/>
                <a:gd name="T6" fmla="*/ 1 w 91"/>
                <a:gd name="T7" fmla="*/ 0 h 111"/>
                <a:gd name="T8" fmla="*/ 1 w 91"/>
                <a:gd name="T9" fmla="*/ 0 h 111"/>
                <a:gd name="T10" fmla="*/ 1 w 91"/>
                <a:gd name="T11" fmla="*/ 0 h 111"/>
                <a:gd name="T12" fmla="*/ 1 w 91"/>
                <a:gd name="T13" fmla="*/ 0 h 111"/>
                <a:gd name="T14" fmla="*/ 1 w 91"/>
                <a:gd name="T15" fmla="*/ 0 h 111"/>
                <a:gd name="T16" fmla="*/ 1 w 91"/>
                <a:gd name="T17" fmla="*/ 0 h 111"/>
                <a:gd name="T18" fmla="*/ 1 w 91"/>
                <a:gd name="T19" fmla="*/ 0 h 111"/>
                <a:gd name="T20" fmla="*/ 1 w 91"/>
                <a:gd name="T21" fmla="*/ 0 h 111"/>
                <a:gd name="T22" fmla="*/ 1 w 91"/>
                <a:gd name="T23" fmla="*/ 0 h 111"/>
                <a:gd name="T24" fmla="*/ 1 w 91"/>
                <a:gd name="T25" fmla="*/ 0 h 111"/>
                <a:gd name="T26" fmla="*/ 1 w 91"/>
                <a:gd name="T27" fmla="*/ 0 h 111"/>
                <a:gd name="T28" fmla="*/ 1 w 91"/>
                <a:gd name="T29" fmla="*/ 0 h 111"/>
                <a:gd name="T30" fmla="*/ 1 w 91"/>
                <a:gd name="T31" fmla="*/ 0 h 111"/>
                <a:gd name="T32" fmla="*/ 1 w 91"/>
                <a:gd name="T33" fmla="*/ 0 h 111"/>
                <a:gd name="T34" fmla="*/ 1 w 91"/>
                <a:gd name="T35" fmla="*/ 0 h 111"/>
                <a:gd name="T36" fmla="*/ 1 w 91"/>
                <a:gd name="T37" fmla="*/ 0 h 111"/>
                <a:gd name="T38" fmla="*/ 1 w 91"/>
                <a:gd name="T39" fmla="*/ 0 h 111"/>
                <a:gd name="T40" fmla="*/ 1 w 91"/>
                <a:gd name="T41" fmla="*/ 0 h 111"/>
                <a:gd name="T42" fmla="*/ 1 w 91"/>
                <a:gd name="T43" fmla="*/ 0 h 111"/>
                <a:gd name="T44" fmla="*/ 1 w 91"/>
                <a:gd name="T45" fmla="*/ 0 h 111"/>
                <a:gd name="T46" fmla="*/ 1 w 91"/>
                <a:gd name="T47" fmla="*/ 0 h 111"/>
                <a:gd name="T48" fmla="*/ 1 w 91"/>
                <a:gd name="T49" fmla="*/ 0 h 111"/>
                <a:gd name="T50" fmla="*/ 1 w 91"/>
                <a:gd name="T51" fmla="*/ 0 h 111"/>
                <a:gd name="T52" fmla="*/ 1 w 91"/>
                <a:gd name="T53" fmla="*/ 0 h 111"/>
                <a:gd name="T54" fmla="*/ 1 w 91"/>
                <a:gd name="T55" fmla="*/ 0 h 111"/>
                <a:gd name="T56" fmla="*/ 1 w 91"/>
                <a:gd name="T57" fmla="*/ 0 h 111"/>
                <a:gd name="T58" fmla="*/ 1 w 91"/>
                <a:gd name="T59" fmla="*/ 0 h 111"/>
                <a:gd name="T60" fmla="*/ 1 w 91"/>
                <a:gd name="T61" fmla="*/ 0 h 111"/>
                <a:gd name="T62" fmla="*/ 1 w 91"/>
                <a:gd name="T63" fmla="*/ 0 h 111"/>
                <a:gd name="T64" fmla="*/ 1 w 91"/>
                <a:gd name="T65" fmla="*/ 0 h 111"/>
                <a:gd name="T66" fmla="*/ 0 w 91"/>
                <a:gd name="T67" fmla="*/ 0 h 1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1"/>
                <a:gd name="T103" fmla="*/ 0 h 111"/>
                <a:gd name="T104" fmla="*/ 91 w 91"/>
                <a:gd name="T105" fmla="*/ 111 h 1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1" h="111">
                  <a:moveTo>
                    <a:pt x="0" y="40"/>
                  </a:moveTo>
                  <a:lnTo>
                    <a:pt x="3" y="32"/>
                  </a:lnTo>
                  <a:lnTo>
                    <a:pt x="8" y="23"/>
                  </a:lnTo>
                  <a:lnTo>
                    <a:pt x="13" y="17"/>
                  </a:lnTo>
                  <a:lnTo>
                    <a:pt x="18" y="11"/>
                  </a:lnTo>
                  <a:lnTo>
                    <a:pt x="24" y="6"/>
                  </a:lnTo>
                  <a:lnTo>
                    <a:pt x="30" y="3"/>
                  </a:lnTo>
                  <a:lnTo>
                    <a:pt x="36" y="0"/>
                  </a:lnTo>
                  <a:lnTo>
                    <a:pt x="40" y="0"/>
                  </a:lnTo>
                  <a:lnTo>
                    <a:pt x="45" y="2"/>
                  </a:lnTo>
                  <a:lnTo>
                    <a:pt x="51" y="4"/>
                  </a:lnTo>
                  <a:lnTo>
                    <a:pt x="58" y="7"/>
                  </a:lnTo>
                  <a:lnTo>
                    <a:pt x="64" y="11"/>
                  </a:lnTo>
                  <a:lnTo>
                    <a:pt x="70" y="14"/>
                  </a:lnTo>
                  <a:lnTo>
                    <a:pt x="76" y="18"/>
                  </a:lnTo>
                  <a:lnTo>
                    <a:pt x="79" y="21"/>
                  </a:lnTo>
                  <a:lnTo>
                    <a:pt x="82" y="25"/>
                  </a:lnTo>
                  <a:lnTo>
                    <a:pt x="84" y="27"/>
                  </a:lnTo>
                  <a:lnTo>
                    <a:pt x="86" y="26"/>
                  </a:lnTo>
                  <a:lnTo>
                    <a:pt x="88" y="23"/>
                  </a:lnTo>
                  <a:lnTo>
                    <a:pt x="91" y="22"/>
                  </a:lnTo>
                  <a:lnTo>
                    <a:pt x="88" y="30"/>
                  </a:lnTo>
                  <a:lnTo>
                    <a:pt x="83" y="41"/>
                  </a:lnTo>
                  <a:lnTo>
                    <a:pt x="78" y="53"/>
                  </a:lnTo>
                  <a:lnTo>
                    <a:pt x="73" y="67"/>
                  </a:lnTo>
                  <a:lnTo>
                    <a:pt x="68" y="81"/>
                  </a:lnTo>
                  <a:lnTo>
                    <a:pt x="62" y="93"/>
                  </a:lnTo>
                  <a:lnTo>
                    <a:pt x="59" y="101"/>
                  </a:lnTo>
                  <a:lnTo>
                    <a:pt x="55" y="105"/>
                  </a:lnTo>
                  <a:lnTo>
                    <a:pt x="51" y="109"/>
                  </a:lnTo>
                  <a:lnTo>
                    <a:pt x="44" y="111"/>
                  </a:lnTo>
                  <a:lnTo>
                    <a:pt x="38" y="111"/>
                  </a:lnTo>
                  <a:lnTo>
                    <a:pt x="35" y="110"/>
                  </a:lnTo>
                  <a:lnTo>
                    <a:pt x="0" y="4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647" name="Freeform 328"/>
            <p:cNvSpPr>
              <a:spLocks/>
            </p:cNvSpPr>
            <p:nvPr/>
          </p:nvSpPr>
          <p:spPr bwMode="auto">
            <a:xfrm>
              <a:off x="1609" y="3462"/>
              <a:ext cx="3" cy="2"/>
            </a:xfrm>
            <a:custGeom>
              <a:avLst/>
              <a:gdLst>
                <a:gd name="T0" fmla="*/ 0 w 6"/>
                <a:gd name="T1" fmla="*/ 0 h 5"/>
                <a:gd name="T2" fmla="*/ 0 w 6"/>
                <a:gd name="T3" fmla="*/ 0 h 5"/>
                <a:gd name="T4" fmla="*/ 1 w 6"/>
                <a:gd name="T5" fmla="*/ 0 h 5"/>
                <a:gd name="T6" fmla="*/ 1 w 6"/>
                <a:gd name="T7" fmla="*/ 0 h 5"/>
                <a:gd name="T8" fmla="*/ 1 w 6"/>
                <a:gd name="T9" fmla="*/ 0 h 5"/>
                <a:gd name="T10" fmla="*/ 0 w 6"/>
                <a:gd name="T11" fmla="*/ 0 h 5"/>
                <a:gd name="T12" fmla="*/ 0 60000 65536"/>
                <a:gd name="T13" fmla="*/ 0 60000 65536"/>
                <a:gd name="T14" fmla="*/ 0 60000 65536"/>
                <a:gd name="T15" fmla="*/ 0 60000 65536"/>
                <a:gd name="T16" fmla="*/ 0 60000 65536"/>
                <a:gd name="T17" fmla="*/ 0 60000 65536"/>
                <a:gd name="T18" fmla="*/ 0 w 6"/>
                <a:gd name="T19" fmla="*/ 0 h 5"/>
                <a:gd name="T20" fmla="*/ 6 w 6"/>
                <a:gd name="T21" fmla="*/ 5 h 5"/>
              </a:gdLst>
              <a:ahLst/>
              <a:cxnLst>
                <a:cxn ang="T12">
                  <a:pos x="T0" y="T1"/>
                </a:cxn>
                <a:cxn ang="T13">
                  <a:pos x="T2" y="T3"/>
                </a:cxn>
                <a:cxn ang="T14">
                  <a:pos x="T4" y="T5"/>
                </a:cxn>
                <a:cxn ang="T15">
                  <a:pos x="T6" y="T7"/>
                </a:cxn>
                <a:cxn ang="T16">
                  <a:pos x="T8" y="T9"/>
                </a:cxn>
                <a:cxn ang="T17">
                  <a:pos x="T10" y="T11"/>
                </a:cxn>
              </a:cxnLst>
              <a:rect l="T18" t="T19" r="T20" b="T21"/>
              <a:pathLst>
                <a:path w="6" h="5">
                  <a:moveTo>
                    <a:pt x="0" y="0"/>
                  </a:moveTo>
                  <a:lnTo>
                    <a:pt x="0" y="4"/>
                  </a:lnTo>
                  <a:lnTo>
                    <a:pt x="2" y="5"/>
                  </a:lnTo>
                  <a:lnTo>
                    <a:pt x="5" y="5"/>
                  </a:lnTo>
                  <a:lnTo>
                    <a:pt x="6" y="3"/>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648" name="Freeform 329"/>
            <p:cNvSpPr>
              <a:spLocks/>
            </p:cNvSpPr>
            <p:nvPr/>
          </p:nvSpPr>
          <p:spPr bwMode="auto">
            <a:xfrm>
              <a:off x="1609" y="3441"/>
              <a:ext cx="22" cy="22"/>
            </a:xfrm>
            <a:custGeom>
              <a:avLst/>
              <a:gdLst>
                <a:gd name="T0" fmla="*/ 1 w 43"/>
                <a:gd name="T1" fmla="*/ 0 h 44"/>
                <a:gd name="T2" fmla="*/ 1 w 43"/>
                <a:gd name="T3" fmla="*/ 0 h 44"/>
                <a:gd name="T4" fmla="*/ 1 w 43"/>
                <a:gd name="T5" fmla="*/ 0 h 44"/>
                <a:gd name="T6" fmla="*/ 1 w 43"/>
                <a:gd name="T7" fmla="*/ 1 h 44"/>
                <a:gd name="T8" fmla="*/ 1 w 43"/>
                <a:gd name="T9" fmla="*/ 1 h 44"/>
                <a:gd name="T10" fmla="*/ 1 w 43"/>
                <a:gd name="T11" fmla="*/ 1 h 44"/>
                <a:gd name="T12" fmla="*/ 1 w 43"/>
                <a:gd name="T13" fmla="*/ 1 h 44"/>
                <a:gd name="T14" fmla="*/ 1 w 43"/>
                <a:gd name="T15" fmla="*/ 1 h 44"/>
                <a:gd name="T16" fmla="*/ 1 w 43"/>
                <a:gd name="T17" fmla="*/ 1 h 44"/>
                <a:gd name="T18" fmla="*/ 0 w 43"/>
                <a:gd name="T19" fmla="*/ 1 h 44"/>
                <a:gd name="T20" fmla="*/ 1 w 43"/>
                <a:gd name="T21" fmla="*/ 1 h 44"/>
                <a:gd name="T22" fmla="*/ 1 w 43"/>
                <a:gd name="T23" fmla="*/ 1 h 44"/>
                <a:gd name="T24" fmla="*/ 1 w 43"/>
                <a:gd name="T25" fmla="*/ 1 h 44"/>
                <a:gd name="T26" fmla="*/ 1 w 43"/>
                <a:gd name="T27" fmla="*/ 1 h 44"/>
                <a:gd name="T28" fmla="*/ 1 w 43"/>
                <a:gd name="T29" fmla="*/ 1 h 44"/>
                <a:gd name="T30" fmla="*/ 1 w 43"/>
                <a:gd name="T31" fmla="*/ 1 h 44"/>
                <a:gd name="T32" fmla="*/ 1 w 43"/>
                <a:gd name="T33" fmla="*/ 1 h 44"/>
                <a:gd name="T34" fmla="*/ 1 w 43"/>
                <a:gd name="T35" fmla="*/ 1 h 44"/>
                <a:gd name="T36" fmla="*/ 1 w 43"/>
                <a:gd name="T37" fmla="*/ 1 h 44"/>
                <a:gd name="T38" fmla="*/ 1 w 43"/>
                <a:gd name="T39" fmla="*/ 1 h 44"/>
                <a:gd name="T40" fmla="*/ 1 w 43"/>
                <a:gd name="T41" fmla="*/ 0 h 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3"/>
                <a:gd name="T64" fmla="*/ 0 h 44"/>
                <a:gd name="T65" fmla="*/ 43 w 43"/>
                <a:gd name="T66" fmla="*/ 44 h 4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3" h="44">
                  <a:moveTo>
                    <a:pt x="43" y="0"/>
                  </a:moveTo>
                  <a:lnTo>
                    <a:pt x="43" y="0"/>
                  </a:lnTo>
                  <a:lnTo>
                    <a:pt x="39" y="0"/>
                  </a:lnTo>
                  <a:lnTo>
                    <a:pt x="32" y="2"/>
                  </a:lnTo>
                  <a:lnTo>
                    <a:pt x="25" y="6"/>
                  </a:lnTo>
                  <a:lnTo>
                    <a:pt x="19" y="12"/>
                  </a:lnTo>
                  <a:lnTo>
                    <a:pt x="12" y="17"/>
                  </a:lnTo>
                  <a:lnTo>
                    <a:pt x="8" y="24"/>
                  </a:lnTo>
                  <a:lnTo>
                    <a:pt x="3" y="33"/>
                  </a:lnTo>
                  <a:lnTo>
                    <a:pt x="0" y="41"/>
                  </a:lnTo>
                  <a:lnTo>
                    <a:pt x="6" y="44"/>
                  </a:lnTo>
                  <a:lnTo>
                    <a:pt x="10" y="36"/>
                  </a:lnTo>
                  <a:lnTo>
                    <a:pt x="14" y="29"/>
                  </a:lnTo>
                  <a:lnTo>
                    <a:pt x="19" y="22"/>
                  </a:lnTo>
                  <a:lnTo>
                    <a:pt x="24" y="16"/>
                  </a:lnTo>
                  <a:lnTo>
                    <a:pt x="29" y="13"/>
                  </a:lnTo>
                  <a:lnTo>
                    <a:pt x="34" y="9"/>
                  </a:lnTo>
                  <a:lnTo>
                    <a:pt x="39" y="7"/>
                  </a:lnTo>
                  <a:lnTo>
                    <a:pt x="43" y="7"/>
                  </a:lnTo>
                  <a:lnTo>
                    <a:pt x="43"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649" name="Freeform 330"/>
            <p:cNvSpPr>
              <a:spLocks/>
            </p:cNvSpPr>
            <p:nvPr/>
          </p:nvSpPr>
          <p:spPr bwMode="auto">
            <a:xfrm>
              <a:off x="1631" y="3441"/>
              <a:ext cx="22" cy="14"/>
            </a:xfrm>
            <a:custGeom>
              <a:avLst/>
              <a:gdLst>
                <a:gd name="T0" fmla="*/ 0 w 45"/>
                <a:gd name="T1" fmla="*/ 0 h 29"/>
                <a:gd name="T2" fmla="*/ 0 w 45"/>
                <a:gd name="T3" fmla="*/ 0 h 29"/>
                <a:gd name="T4" fmla="*/ 0 w 45"/>
                <a:gd name="T5" fmla="*/ 0 h 29"/>
                <a:gd name="T6" fmla="*/ 0 w 45"/>
                <a:gd name="T7" fmla="*/ 0 h 29"/>
                <a:gd name="T8" fmla="*/ 0 w 45"/>
                <a:gd name="T9" fmla="*/ 0 h 29"/>
                <a:gd name="T10" fmla="*/ 0 w 45"/>
                <a:gd name="T11" fmla="*/ 0 h 29"/>
                <a:gd name="T12" fmla="*/ 0 w 45"/>
                <a:gd name="T13" fmla="*/ 0 h 29"/>
                <a:gd name="T14" fmla="*/ 0 w 45"/>
                <a:gd name="T15" fmla="*/ 0 h 29"/>
                <a:gd name="T16" fmla="*/ 0 w 45"/>
                <a:gd name="T17" fmla="*/ 0 h 29"/>
                <a:gd name="T18" fmla="*/ 0 w 45"/>
                <a:gd name="T19" fmla="*/ 0 h 29"/>
                <a:gd name="T20" fmla="*/ 0 w 45"/>
                <a:gd name="T21" fmla="*/ 0 h 29"/>
                <a:gd name="T22" fmla="*/ 0 w 45"/>
                <a:gd name="T23" fmla="*/ 0 h 29"/>
                <a:gd name="T24" fmla="*/ 0 w 45"/>
                <a:gd name="T25" fmla="*/ 0 h 29"/>
                <a:gd name="T26" fmla="*/ 0 w 45"/>
                <a:gd name="T27" fmla="*/ 0 h 29"/>
                <a:gd name="T28" fmla="*/ 0 w 45"/>
                <a:gd name="T29" fmla="*/ 0 h 29"/>
                <a:gd name="T30" fmla="*/ 0 w 45"/>
                <a:gd name="T31" fmla="*/ 0 h 29"/>
                <a:gd name="T32" fmla="*/ 0 w 45"/>
                <a:gd name="T33" fmla="*/ 0 h 29"/>
                <a:gd name="T34" fmla="*/ 0 w 45"/>
                <a:gd name="T35" fmla="*/ 0 h 29"/>
                <a:gd name="T36" fmla="*/ 0 w 45"/>
                <a:gd name="T37" fmla="*/ 0 h 29"/>
                <a:gd name="T38" fmla="*/ 0 w 45"/>
                <a:gd name="T39" fmla="*/ 0 h 29"/>
                <a:gd name="T40" fmla="*/ 0 w 45"/>
                <a:gd name="T41" fmla="*/ 0 h 2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5"/>
                <a:gd name="T64" fmla="*/ 0 h 29"/>
                <a:gd name="T65" fmla="*/ 45 w 45"/>
                <a:gd name="T66" fmla="*/ 29 h 2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5" h="29">
                  <a:moveTo>
                    <a:pt x="45" y="26"/>
                  </a:moveTo>
                  <a:lnTo>
                    <a:pt x="45" y="26"/>
                  </a:lnTo>
                  <a:lnTo>
                    <a:pt x="43" y="22"/>
                  </a:lnTo>
                  <a:lnTo>
                    <a:pt x="38" y="17"/>
                  </a:lnTo>
                  <a:lnTo>
                    <a:pt x="33" y="14"/>
                  </a:lnTo>
                  <a:lnTo>
                    <a:pt x="26" y="10"/>
                  </a:lnTo>
                  <a:lnTo>
                    <a:pt x="19" y="7"/>
                  </a:lnTo>
                  <a:lnTo>
                    <a:pt x="12" y="3"/>
                  </a:lnTo>
                  <a:lnTo>
                    <a:pt x="6" y="1"/>
                  </a:lnTo>
                  <a:lnTo>
                    <a:pt x="0" y="0"/>
                  </a:lnTo>
                  <a:lnTo>
                    <a:pt x="0" y="7"/>
                  </a:lnTo>
                  <a:lnTo>
                    <a:pt x="4" y="8"/>
                  </a:lnTo>
                  <a:lnTo>
                    <a:pt x="10" y="10"/>
                  </a:lnTo>
                  <a:lnTo>
                    <a:pt x="16" y="14"/>
                  </a:lnTo>
                  <a:lnTo>
                    <a:pt x="23" y="17"/>
                  </a:lnTo>
                  <a:lnTo>
                    <a:pt x="28" y="21"/>
                  </a:lnTo>
                  <a:lnTo>
                    <a:pt x="34" y="24"/>
                  </a:lnTo>
                  <a:lnTo>
                    <a:pt x="36" y="26"/>
                  </a:lnTo>
                  <a:lnTo>
                    <a:pt x="38" y="29"/>
                  </a:lnTo>
                  <a:lnTo>
                    <a:pt x="45" y="2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650" name="Freeform 331"/>
            <p:cNvSpPr>
              <a:spLocks/>
            </p:cNvSpPr>
            <p:nvPr/>
          </p:nvSpPr>
          <p:spPr bwMode="auto">
            <a:xfrm>
              <a:off x="1650" y="3451"/>
              <a:ext cx="8" cy="7"/>
            </a:xfrm>
            <a:custGeom>
              <a:avLst/>
              <a:gdLst>
                <a:gd name="T0" fmla="*/ 0 w 18"/>
                <a:gd name="T1" fmla="*/ 1 h 12"/>
                <a:gd name="T2" fmla="*/ 0 w 18"/>
                <a:gd name="T3" fmla="*/ 0 h 12"/>
                <a:gd name="T4" fmla="*/ 0 w 18"/>
                <a:gd name="T5" fmla="*/ 1 h 12"/>
                <a:gd name="T6" fmla="*/ 0 w 18"/>
                <a:gd name="T7" fmla="*/ 1 h 12"/>
                <a:gd name="T8" fmla="*/ 0 w 18"/>
                <a:gd name="T9" fmla="*/ 1 h 12"/>
                <a:gd name="T10" fmla="*/ 0 w 18"/>
                <a:gd name="T11" fmla="*/ 1 h 12"/>
                <a:gd name="T12" fmla="*/ 0 w 18"/>
                <a:gd name="T13" fmla="*/ 1 h 12"/>
                <a:gd name="T14" fmla="*/ 0 w 18"/>
                <a:gd name="T15" fmla="*/ 1 h 12"/>
                <a:gd name="T16" fmla="*/ 0 w 18"/>
                <a:gd name="T17" fmla="*/ 1 h 12"/>
                <a:gd name="T18" fmla="*/ 0 w 18"/>
                <a:gd name="T19" fmla="*/ 1 h 12"/>
                <a:gd name="T20" fmla="*/ 0 w 18"/>
                <a:gd name="T21" fmla="*/ 1 h 12"/>
                <a:gd name="T22" fmla="*/ 0 w 18"/>
                <a:gd name="T23" fmla="*/ 1 h 12"/>
                <a:gd name="T24" fmla="*/ 0 w 18"/>
                <a:gd name="T25" fmla="*/ 1 h 12"/>
                <a:gd name="T26" fmla="*/ 0 w 18"/>
                <a:gd name="T27" fmla="*/ 1 h 12"/>
                <a:gd name="T28" fmla="*/ 0 w 18"/>
                <a:gd name="T29" fmla="*/ 1 h 12"/>
                <a:gd name="T30" fmla="*/ 0 w 18"/>
                <a:gd name="T31" fmla="*/ 1 h 12"/>
                <a:gd name="T32" fmla="*/ 0 w 18"/>
                <a:gd name="T33" fmla="*/ 0 h 12"/>
                <a:gd name="T34" fmla="*/ 0 w 18"/>
                <a:gd name="T35" fmla="*/ 1 h 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
                <a:gd name="T55" fmla="*/ 0 h 12"/>
                <a:gd name="T56" fmla="*/ 18 w 18"/>
                <a:gd name="T57" fmla="*/ 12 h 1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 h="12">
                  <a:moveTo>
                    <a:pt x="16" y="5"/>
                  </a:moveTo>
                  <a:lnTo>
                    <a:pt x="13" y="0"/>
                  </a:lnTo>
                  <a:lnTo>
                    <a:pt x="7" y="2"/>
                  </a:lnTo>
                  <a:lnTo>
                    <a:pt x="6" y="5"/>
                  </a:lnTo>
                  <a:lnTo>
                    <a:pt x="7" y="5"/>
                  </a:lnTo>
                  <a:lnTo>
                    <a:pt x="0" y="8"/>
                  </a:lnTo>
                  <a:lnTo>
                    <a:pt x="6" y="12"/>
                  </a:lnTo>
                  <a:lnTo>
                    <a:pt x="11" y="10"/>
                  </a:lnTo>
                  <a:lnTo>
                    <a:pt x="12" y="9"/>
                  </a:lnTo>
                  <a:lnTo>
                    <a:pt x="13" y="9"/>
                  </a:lnTo>
                  <a:lnTo>
                    <a:pt x="10" y="3"/>
                  </a:lnTo>
                  <a:lnTo>
                    <a:pt x="13" y="9"/>
                  </a:lnTo>
                  <a:lnTo>
                    <a:pt x="16" y="8"/>
                  </a:lnTo>
                  <a:lnTo>
                    <a:pt x="18" y="4"/>
                  </a:lnTo>
                  <a:lnTo>
                    <a:pt x="16" y="1"/>
                  </a:lnTo>
                  <a:lnTo>
                    <a:pt x="13" y="0"/>
                  </a:lnTo>
                  <a:lnTo>
                    <a:pt x="16" y="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651" name="Freeform 332"/>
            <p:cNvSpPr>
              <a:spLocks/>
            </p:cNvSpPr>
            <p:nvPr/>
          </p:nvSpPr>
          <p:spPr bwMode="auto">
            <a:xfrm>
              <a:off x="1637" y="3453"/>
              <a:ext cx="21" cy="44"/>
            </a:xfrm>
            <a:custGeom>
              <a:avLst/>
              <a:gdLst>
                <a:gd name="T0" fmla="*/ 1 w 41"/>
                <a:gd name="T1" fmla="*/ 1 h 88"/>
                <a:gd name="T2" fmla="*/ 1 w 41"/>
                <a:gd name="T3" fmla="*/ 1 h 88"/>
                <a:gd name="T4" fmla="*/ 1 w 41"/>
                <a:gd name="T5" fmla="*/ 1 h 88"/>
                <a:gd name="T6" fmla="*/ 1 w 41"/>
                <a:gd name="T7" fmla="*/ 1 h 88"/>
                <a:gd name="T8" fmla="*/ 1 w 41"/>
                <a:gd name="T9" fmla="*/ 1 h 88"/>
                <a:gd name="T10" fmla="*/ 1 w 41"/>
                <a:gd name="T11" fmla="*/ 1 h 88"/>
                <a:gd name="T12" fmla="*/ 1 w 41"/>
                <a:gd name="T13" fmla="*/ 1 h 88"/>
                <a:gd name="T14" fmla="*/ 1 w 41"/>
                <a:gd name="T15" fmla="*/ 1 h 88"/>
                <a:gd name="T16" fmla="*/ 1 w 41"/>
                <a:gd name="T17" fmla="*/ 1 h 88"/>
                <a:gd name="T18" fmla="*/ 1 w 41"/>
                <a:gd name="T19" fmla="*/ 1 h 88"/>
                <a:gd name="T20" fmla="*/ 1 w 41"/>
                <a:gd name="T21" fmla="*/ 0 h 88"/>
                <a:gd name="T22" fmla="*/ 1 w 41"/>
                <a:gd name="T23" fmla="*/ 1 h 88"/>
                <a:gd name="T24" fmla="*/ 1 w 41"/>
                <a:gd name="T25" fmla="*/ 1 h 88"/>
                <a:gd name="T26" fmla="*/ 1 w 41"/>
                <a:gd name="T27" fmla="*/ 1 h 88"/>
                <a:gd name="T28" fmla="*/ 1 w 41"/>
                <a:gd name="T29" fmla="*/ 1 h 88"/>
                <a:gd name="T30" fmla="*/ 1 w 41"/>
                <a:gd name="T31" fmla="*/ 1 h 88"/>
                <a:gd name="T32" fmla="*/ 1 w 41"/>
                <a:gd name="T33" fmla="*/ 1 h 88"/>
                <a:gd name="T34" fmla="*/ 1 w 41"/>
                <a:gd name="T35" fmla="*/ 1 h 88"/>
                <a:gd name="T36" fmla="*/ 0 w 41"/>
                <a:gd name="T37" fmla="*/ 1 h 88"/>
                <a:gd name="T38" fmla="*/ 0 w 41"/>
                <a:gd name="T39" fmla="*/ 1 h 88"/>
                <a:gd name="T40" fmla="*/ 1 w 41"/>
                <a:gd name="T41" fmla="*/ 1 h 8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1"/>
                <a:gd name="T64" fmla="*/ 0 h 88"/>
                <a:gd name="T65" fmla="*/ 41 w 41"/>
                <a:gd name="T66" fmla="*/ 88 h 8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1" h="88">
                  <a:moveTo>
                    <a:pt x="5" y="87"/>
                  </a:moveTo>
                  <a:lnTo>
                    <a:pt x="5" y="88"/>
                  </a:lnTo>
                  <a:lnTo>
                    <a:pt x="9" y="81"/>
                  </a:lnTo>
                  <a:lnTo>
                    <a:pt x="13" y="73"/>
                  </a:lnTo>
                  <a:lnTo>
                    <a:pt x="18" y="61"/>
                  </a:lnTo>
                  <a:lnTo>
                    <a:pt x="23" y="47"/>
                  </a:lnTo>
                  <a:lnTo>
                    <a:pt x="29" y="34"/>
                  </a:lnTo>
                  <a:lnTo>
                    <a:pt x="33" y="21"/>
                  </a:lnTo>
                  <a:lnTo>
                    <a:pt x="38" y="11"/>
                  </a:lnTo>
                  <a:lnTo>
                    <a:pt x="41" y="2"/>
                  </a:lnTo>
                  <a:lnTo>
                    <a:pt x="35" y="0"/>
                  </a:lnTo>
                  <a:lnTo>
                    <a:pt x="31" y="8"/>
                  </a:lnTo>
                  <a:lnTo>
                    <a:pt x="26" y="19"/>
                  </a:lnTo>
                  <a:lnTo>
                    <a:pt x="22" y="31"/>
                  </a:lnTo>
                  <a:lnTo>
                    <a:pt x="16" y="45"/>
                  </a:lnTo>
                  <a:lnTo>
                    <a:pt x="11" y="59"/>
                  </a:lnTo>
                  <a:lnTo>
                    <a:pt x="6" y="70"/>
                  </a:lnTo>
                  <a:lnTo>
                    <a:pt x="2" y="78"/>
                  </a:lnTo>
                  <a:lnTo>
                    <a:pt x="0" y="81"/>
                  </a:lnTo>
                  <a:lnTo>
                    <a:pt x="0" y="82"/>
                  </a:lnTo>
                  <a:lnTo>
                    <a:pt x="5" y="8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652" name="Freeform 333"/>
            <p:cNvSpPr>
              <a:spLocks/>
            </p:cNvSpPr>
            <p:nvPr/>
          </p:nvSpPr>
          <p:spPr bwMode="auto">
            <a:xfrm>
              <a:off x="1627" y="3494"/>
              <a:ext cx="12" cy="6"/>
            </a:xfrm>
            <a:custGeom>
              <a:avLst/>
              <a:gdLst>
                <a:gd name="T0" fmla="*/ 0 w 26"/>
                <a:gd name="T1" fmla="*/ 1 h 11"/>
                <a:gd name="T2" fmla="*/ 0 w 26"/>
                <a:gd name="T3" fmla="*/ 1 h 11"/>
                <a:gd name="T4" fmla="*/ 0 w 26"/>
                <a:gd name="T5" fmla="*/ 1 h 11"/>
                <a:gd name="T6" fmla="*/ 0 w 26"/>
                <a:gd name="T7" fmla="*/ 1 h 11"/>
                <a:gd name="T8" fmla="*/ 0 w 26"/>
                <a:gd name="T9" fmla="*/ 1 h 11"/>
                <a:gd name="T10" fmla="*/ 0 w 26"/>
                <a:gd name="T11" fmla="*/ 0 h 11"/>
                <a:gd name="T12" fmla="*/ 0 w 26"/>
                <a:gd name="T13" fmla="*/ 1 h 11"/>
                <a:gd name="T14" fmla="*/ 0 w 26"/>
                <a:gd name="T15" fmla="*/ 1 h 11"/>
                <a:gd name="T16" fmla="*/ 0 w 26"/>
                <a:gd name="T17" fmla="*/ 1 h 11"/>
                <a:gd name="T18" fmla="*/ 0 w 26"/>
                <a:gd name="T19" fmla="*/ 1 h 11"/>
                <a:gd name="T20" fmla="*/ 0 w 26"/>
                <a:gd name="T21" fmla="*/ 1 h 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6"/>
                <a:gd name="T34" fmla="*/ 0 h 11"/>
                <a:gd name="T35" fmla="*/ 26 w 26"/>
                <a:gd name="T36" fmla="*/ 11 h 1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6" h="11">
                  <a:moveTo>
                    <a:pt x="0" y="10"/>
                  </a:moveTo>
                  <a:lnTo>
                    <a:pt x="6" y="11"/>
                  </a:lnTo>
                  <a:lnTo>
                    <a:pt x="12" y="11"/>
                  </a:lnTo>
                  <a:lnTo>
                    <a:pt x="20" y="9"/>
                  </a:lnTo>
                  <a:lnTo>
                    <a:pt x="26" y="5"/>
                  </a:lnTo>
                  <a:lnTo>
                    <a:pt x="21" y="0"/>
                  </a:lnTo>
                  <a:lnTo>
                    <a:pt x="18" y="2"/>
                  </a:lnTo>
                  <a:lnTo>
                    <a:pt x="12" y="5"/>
                  </a:lnTo>
                  <a:lnTo>
                    <a:pt x="6" y="5"/>
                  </a:lnTo>
                  <a:lnTo>
                    <a:pt x="5" y="3"/>
                  </a:lnTo>
                  <a:lnTo>
                    <a:pt x="0" y="1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653" name="Freeform 334"/>
            <p:cNvSpPr>
              <a:spLocks/>
            </p:cNvSpPr>
            <p:nvPr/>
          </p:nvSpPr>
          <p:spPr bwMode="auto">
            <a:xfrm>
              <a:off x="1625" y="3496"/>
              <a:ext cx="4" cy="3"/>
            </a:xfrm>
            <a:custGeom>
              <a:avLst/>
              <a:gdLst>
                <a:gd name="T0" fmla="*/ 1 w 7"/>
                <a:gd name="T1" fmla="*/ 0 h 7"/>
                <a:gd name="T2" fmla="*/ 1 w 7"/>
                <a:gd name="T3" fmla="*/ 0 h 7"/>
                <a:gd name="T4" fmla="*/ 1 w 7"/>
                <a:gd name="T5" fmla="*/ 0 h 7"/>
                <a:gd name="T6" fmla="*/ 0 w 7"/>
                <a:gd name="T7" fmla="*/ 0 h 7"/>
                <a:gd name="T8" fmla="*/ 1 w 7"/>
                <a:gd name="T9" fmla="*/ 0 h 7"/>
                <a:gd name="T10" fmla="*/ 1 w 7"/>
                <a:gd name="T11" fmla="*/ 0 h 7"/>
                <a:gd name="T12" fmla="*/ 0 60000 65536"/>
                <a:gd name="T13" fmla="*/ 0 60000 65536"/>
                <a:gd name="T14" fmla="*/ 0 60000 65536"/>
                <a:gd name="T15" fmla="*/ 0 60000 65536"/>
                <a:gd name="T16" fmla="*/ 0 60000 65536"/>
                <a:gd name="T17" fmla="*/ 0 60000 65536"/>
                <a:gd name="T18" fmla="*/ 0 w 7"/>
                <a:gd name="T19" fmla="*/ 0 h 7"/>
                <a:gd name="T20" fmla="*/ 7 w 7"/>
                <a:gd name="T21" fmla="*/ 7 h 7"/>
              </a:gdLst>
              <a:ahLst/>
              <a:cxnLst>
                <a:cxn ang="T12">
                  <a:pos x="T0" y="T1"/>
                </a:cxn>
                <a:cxn ang="T13">
                  <a:pos x="T2" y="T3"/>
                </a:cxn>
                <a:cxn ang="T14">
                  <a:pos x="T4" y="T5"/>
                </a:cxn>
                <a:cxn ang="T15">
                  <a:pos x="T6" y="T7"/>
                </a:cxn>
                <a:cxn ang="T16">
                  <a:pos x="T8" y="T9"/>
                </a:cxn>
                <a:cxn ang="T17">
                  <a:pos x="T10" y="T11"/>
                </a:cxn>
              </a:cxnLst>
              <a:rect l="T18" t="T19" r="T20" b="T21"/>
              <a:pathLst>
                <a:path w="7" h="7">
                  <a:moveTo>
                    <a:pt x="7" y="0"/>
                  </a:moveTo>
                  <a:lnTo>
                    <a:pt x="3" y="0"/>
                  </a:lnTo>
                  <a:lnTo>
                    <a:pt x="1" y="2"/>
                  </a:lnTo>
                  <a:lnTo>
                    <a:pt x="0" y="5"/>
                  </a:lnTo>
                  <a:lnTo>
                    <a:pt x="2" y="7"/>
                  </a:lnTo>
                  <a:lnTo>
                    <a:pt x="7"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654" name="Freeform 335"/>
            <p:cNvSpPr>
              <a:spLocks/>
            </p:cNvSpPr>
            <p:nvPr/>
          </p:nvSpPr>
          <p:spPr bwMode="auto">
            <a:xfrm>
              <a:off x="1615" y="3455"/>
              <a:ext cx="24" cy="35"/>
            </a:xfrm>
            <a:custGeom>
              <a:avLst/>
              <a:gdLst>
                <a:gd name="T0" fmla="*/ 0 w 50"/>
                <a:gd name="T1" fmla="*/ 1 h 69"/>
                <a:gd name="T2" fmla="*/ 0 w 50"/>
                <a:gd name="T3" fmla="*/ 1 h 69"/>
                <a:gd name="T4" fmla="*/ 0 w 50"/>
                <a:gd name="T5" fmla="*/ 1 h 69"/>
                <a:gd name="T6" fmla="*/ 0 w 50"/>
                <a:gd name="T7" fmla="*/ 1 h 69"/>
                <a:gd name="T8" fmla="*/ 0 w 50"/>
                <a:gd name="T9" fmla="*/ 0 h 69"/>
                <a:gd name="T10" fmla="*/ 0 w 50"/>
                <a:gd name="T11" fmla="*/ 1 h 69"/>
                <a:gd name="T12" fmla="*/ 0 w 50"/>
                <a:gd name="T13" fmla="*/ 1 h 69"/>
                <a:gd name="T14" fmla="*/ 0 w 50"/>
                <a:gd name="T15" fmla="*/ 1 h 69"/>
                <a:gd name="T16" fmla="*/ 0 w 50"/>
                <a:gd name="T17" fmla="*/ 1 h 69"/>
                <a:gd name="T18" fmla="*/ 0 w 50"/>
                <a:gd name="T19" fmla="*/ 1 h 69"/>
                <a:gd name="T20" fmla="*/ 0 w 50"/>
                <a:gd name="T21" fmla="*/ 1 h 69"/>
                <a:gd name="T22" fmla="*/ 0 w 50"/>
                <a:gd name="T23" fmla="*/ 1 h 69"/>
                <a:gd name="T24" fmla="*/ 0 w 50"/>
                <a:gd name="T25" fmla="*/ 1 h 69"/>
                <a:gd name="T26" fmla="*/ 0 w 50"/>
                <a:gd name="T27" fmla="*/ 1 h 69"/>
                <a:gd name="T28" fmla="*/ 0 w 50"/>
                <a:gd name="T29" fmla="*/ 1 h 69"/>
                <a:gd name="T30" fmla="*/ 0 w 50"/>
                <a:gd name="T31" fmla="*/ 1 h 69"/>
                <a:gd name="T32" fmla="*/ 0 w 50"/>
                <a:gd name="T33" fmla="*/ 1 h 69"/>
                <a:gd name="T34" fmla="*/ 0 w 50"/>
                <a:gd name="T35" fmla="*/ 1 h 6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0"/>
                <a:gd name="T55" fmla="*/ 0 h 69"/>
                <a:gd name="T56" fmla="*/ 50 w 50"/>
                <a:gd name="T57" fmla="*/ 69 h 6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0" h="69">
                  <a:moveTo>
                    <a:pt x="0" y="27"/>
                  </a:moveTo>
                  <a:lnTo>
                    <a:pt x="9" y="17"/>
                  </a:lnTo>
                  <a:lnTo>
                    <a:pt x="17" y="8"/>
                  </a:lnTo>
                  <a:lnTo>
                    <a:pt x="24" y="2"/>
                  </a:lnTo>
                  <a:lnTo>
                    <a:pt x="29" y="0"/>
                  </a:lnTo>
                  <a:lnTo>
                    <a:pt x="33" y="1"/>
                  </a:lnTo>
                  <a:lnTo>
                    <a:pt x="39" y="4"/>
                  </a:lnTo>
                  <a:lnTo>
                    <a:pt x="45" y="9"/>
                  </a:lnTo>
                  <a:lnTo>
                    <a:pt x="48" y="14"/>
                  </a:lnTo>
                  <a:lnTo>
                    <a:pt x="50" y="19"/>
                  </a:lnTo>
                  <a:lnTo>
                    <a:pt x="48" y="26"/>
                  </a:lnTo>
                  <a:lnTo>
                    <a:pt x="46" y="35"/>
                  </a:lnTo>
                  <a:lnTo>
                    <a:pt x="43" y="45"/>
                  </a:lnTo>
                  <a:lnTo>
                    <a:pt x="39" y="54"/>
                  </a:lnTo>
                  <a:lnTo>
                    <a:pt x="37" y="62"/>
                  </a:lnTo>
                  <a:lnTo>
                    <a:pt x="33" y="67"/>
                  </a:lnTo>
                  <a:lnTo>
                    <a:pt x="29" y="69"/>
                  </a:lnTo>
                  <a:lnTo>
                    <a:pt x="0" y="27"/>
                  </a:lnTo>
                  <a:close/>
                </a:path>
              </a:pathLst>
            </a:custGeom>
            <a:solidFill>
              <a:srgbClr val="C10A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655" name="Freeform 336"/>
            <p:cNvSpPr>
              <a:spLocks/>
            </p:cNvSpPr>
            <p:nvPr/>
          </p:nvSpPr>
          <p:spPr bwMode="auto">
            <a:xfrm>
              <a:off x="1613" y="3468"/>
              <a:ext cx="3" cy="2"/>
            </a:xfrm>
            <a:custGeom>
              <a:avLst/>
              <a:gdLst>
                <a:gd name="T0" fmla="*/ 0 w 4"/>
                <a:gd name="T1" fmla="*/ 0 h 5"/>
                <a:gd name="T2" fmla="*/ 0 w 4"/>
                <a:gd name="T3" fmla="*/ 0 h 5"/>
                <a:gd name="T4" fmla="*/ 1 w 4"/>
                <a:gd name="T5" fmla="*/ 0 h 5"/>
                <a:gd name="T6" fmla="*/ 2 w 4"/>
                <a:gd name="T7" fmla="*/ 0 h 5"/>
                <a:gd name="T8" fmla="*/ 2 w 4"/>
                <a:gd name="T9" fmla="*/ 0 h 5"/>
                <a:gd name="T10" fmla="*/ 0 w 4"/>
                <a:gd name="T11" fmla="*/ 0 h 5"/>
                <a:gd name="T12" fmla="*/ 0 60000 65536"/>
                <a:gd name="T13" fmla="*/ 0 60000 65536"/>
                <a:gd name="T14" fmla="*/ 0 60000 65536"/>
                <a:gd name="T15" fmla="*/ 0 60000 65536"/>
                <a:gd name="T16" fmla="*/ 0 60000 65536"/>
                <a:gd name="T17" fmla="*/ 0 60000 65536"/>
                <a:gd name="T18" fmla="*/ 0 w 4"/>
                <a:gd name="T19" fmla="*/ 0 h 5"/>
                <a:gd name="T20" fmla="*/ 4 w 4"/>
                <a:gd name="T21" fmla="*/ 5 h 5"/>
              </a:gdLst>
              <a:ahLst/>
              <a:cxnLst>
                <a:cxn ang="T12">
                  <a:pos x="T0" y="T1"/>
                </a:cxn>
                <a:cxn ang="T13">
                  <a:pos x="T2" y="T3"/>
                </a:cxn>
                <a:cxn ang="T14">
                  <a:pos x="T4" y="T5"/>
                </a:cxn>
                <a:cxn ang="T15">
                  <a:pos x="T6" y="T7"/>
                </a:cxn>
                <a:cxn ang="T16">
                  <a:pos x="T8" y="T9"/>
                </a:cxn>
                <a:cxn ang="T17">
                  <a:pos x="T10" y="T11"/>
                </a:cxn>
              </a:cxnLst>
              <a:rect l="T18" t="T19" r="T20" b="T21"/>
              <a:pathLst>
                <a:path w="4" h="5">
                  <a:moveTo>
                    <a:pt x="0" y="0"/>
                  </a:moveTo>
                  <a:lnTo>
                    <a:pt x="0" y="2"/>
                  </a:lnTo>
                  <a:lnTo>
                    <a:pt x="1" y="4"/>
                  </a:lnTo>
                  <a:lnTo>
                    <a:pt x="2" y="5"/>
                  </a:lnTo>
                  <a:lnTo>
                    <a:pt x="4" y="5"/>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656" name="Freeform 337"/>
            <p:cNvSpPr>
              <a:spLocks/>
            </p:cNvSpPr>
            <p:nvPr/>
          </p:nvSpPr>
          <p:spPr bwMode="auto">
            <a:xfrm>
              <a:off x="1613" y="3453"/>
              <a:ext cx="16" cy="17"/>
            </a:xfrm>
            <a:custGeom>
              <a:avLst/>
              <a:gdLst>
                <a:gd name="T0" fmla="*/ 1 w 31"/>
                <a:gd name="T1" fmla="*/ 0 h 35"/>
                <a:gd name="T2" fmla="*/ 1 w 31"/>
                <a:gd name="T3" fmla="*/ 0 h 35"/>
                <a:gd name="T4" fmla="*/ 1 w 31"/>
                <a:gd name="T5" fmla="*/ 0 h 35"/>
                <a:gd name="T6" fmla="*/ 1 w 31"/>
                <a:gd name="T7" fmla="*/ 0 h 35"/>
                <a:gd name="T8" fmla="*/ 1 w 31"/>
                <a:gd name="T9" fmla="*/ 0 h 35"/>
                <a:gd name="T10" fmla="*/ 0 w 31"/>
                <a:gd name="T11" fmla="*/ 0 h 35"/>
                <a:gd name="T12" fmla="*/ 1 w 31"/>
                <a:gd name="T13" fmla="*/ 0 h 35"/>
                <a:gd name="T14" fmla="*/ 1 w 31"/>
                <a:gd name="T15" fmla="*/ 0 h 35"/>
                <a:gd name="T16" fmla="*/ 1 w 31"/>
                <a:gd name="T17" fmla="*/ 0 h 35"/>
                <a:gd name="T18" fmla="*/ 1 w 31"/>
                <a:gd name="T19" fmla="*/ 0 h 35"/>
                <a:gd name="T20" fmla="*/ 1 w 31"/>
                <a:gd name="T21" fmla="*/ 0 h 35"/>
                <a:gd name="T22" fmla="*/ 1 w 31"/>
                <a:gd name="T23" fmla="*/ 0 h 35"/>
                <a:gd name="T24" fmla="*/ 1 w 31"/>
                <a:gd name="T25" fmla="*/ 0 h 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
                <a:gd name="T40" fmla="*/ 0 h 35"/>
                <a:gd name="T41" fmla="*/ 31 w 31"/>
                <a:gd name="T42" fmla="*/ 35 h 3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 h="35">
                  <a:moveTo>
                    <a:pt x="31" y="0"/>
                  </a:moveTo>
                  <a:lnTo>
                    <a:pt x="31" y="0"/>
                  </a:lnTo>
                  <a:lnTo>
                    <a:pt x="24" y="4"/>
                  </a:lnTo>
                  <a:lnTo>
                    <a:pt x="17" y="11"/>
                  </a:lnTo>
                  <a:lnTo>
                    <a:pt x="9" y="20"/>
                  </a:lnTo>
                  <a:lnTo>
                    <a:pt x="0" y="30"/>
                  </a:lnTo>
                  <a:lnTo>
                    <a:pt x="4" y="35"/>
                  </a:lnTo>
                  <a:lnTo>
                    <a:pt x="14" y="24"/>
                  </a:lnTo>
                  <a:lnTo>
                    <a:pt x="22" y="15"/>
                  </a:lnTo>
                  <a:lnTo>
                    <a:pt x="29" y="11"/>
                  </a:lnTo>
                  <a:lnTo>
                    <a:pt x="31" y="9"/>
                  </a:lnTo>
                  <a:lnTo>
                    <a:pt x="31"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657" name="Freeform 338"/>
            <p:cNvSpPr>
              <a:spLocks/>
            </p:cNvSpPr>
            <p:nvPr/>
          </p:nvSpPr>
          <p:spPr bwMode="auto">
            <a:xfrm>
              <a:off x="1629" y="3453"/>
              <a:ext cx="11" cy="10"/>
            </a:xfrm>
            <a:custGeom>
              <a:avLst/>
              <a:gdLst>
                <a:gd name="T0" fmla="*/ 0 w 23"/>
                <a:gd name="T1" fmla="*/ 0 h 21"/>
                <a:gd name="T2" fmla="*/ 0 w 23"/>
                <a:gd name="T3" fmla="*/ 0 h 21"/>
                <a:gd name="T4" fmla="*/ 0 w 23"/>
                <a:gd name="T5" fmla="*/ 0 h 21"/>
                <a:gd name="T6" fmla="*/ 0 w 23"/>
                <a:gd name="T7" fmla="*/ 0 h 21"/>
                <a:gd name="T8" fmla="*/ 0 w 23"/>
                <a:gd name="T9" fmla="*/ 0 h 21"/>
                <a:gd name="T10" fmla="*/ 0 w 23"/>
                <a:gd name="T11" fmla="*/ 0 h 21"/>
                <a:gd name="T12" fmla="*/ 0 w 23"/>
                <a:gd name="T13" fmla="*/ 0 h 21"/>
                <a:gd name="T14" fmla="*/ 0 w 23"/>
                <a:gd name="T15" fmla="*/ 0 h 21"/>
                <a:gd name="T16" fmla="*/ 0 w 23"/>
                <a:gd name="T17" fmla="*/ 0 h 21"/>
                <a:gd name="T18" fmla="*/ 0 w 23"/>
                <a:gd name="T19" fmla="*/ 0 h 21"/>
                <a:gd name="T20" fmla="*/ 0 w 23"/>
                <a:gd name="T21" fmla="*/ 0 h 21"/>
                <a:gd name="T22" fmla="*/ 0 w 23"/>
                <a:gd name="T23" fmla="*/ 0 h 21"/>
                <a:gd name="T24" fmla="*/ 0 w 23"/>
                <a:gd name="T25" fmla="*/ 0 h 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
                <a:gd name="T40" fmla="*/ 0 h 21"/>
                <a:gd name="T41" fmla="*/ 23 w 23"/>
                <a:gd name="T42" fmla="*/ 21 h 2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 h="21">
                  <a:moveTo>
                    <a:pt x="23" y="17"/>
                  </a:moveTo>
                  <a:lnTo>
                    <a:pt x="23" y="16"/>
                  </a:lnTo>
                  <a:lnTo>
                    <a:pt x="18" y="12"/>
                  </a:lnTo>
                  <a:lnTo>
                    <a:pt x="13" y="6"/>
                  </a:lnTo>
                  <a:lnTo>
                    <a:pt x="6" y="2"/>
                  </a:lnTo>
                  <a:lnTo>
                    <a:pt x="0" y="0"/>
                  </a:lnTo>
                  <a:lnTo>
                    <a:pt x="0" y="9"/>
                  </a:lnTo>
                  <a:lnTo>
                    <a:pt x="3" y="9"/>
                  </a:lnTo>
                  <a:lnTo>
                    <a:pt x="8" y="13"/>
                  </a:lnTo>
                  <a:lnTo>
                    <a:pt x="14" y="16"/>
                  </a:lnTo>
                  <a:lnTo>
                    <a:pt x="16" y="21"/>
                  </a:lnTo>
                  <a:lnTo>
                    <a:pt x="16" y="20"/>
                  </a:lnTo>
                  <a:lnTo>
                    <a:pt x="23" y="1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658" name="Freeform 339"/>
            <p:cNvSpPr>
              <a:spLocks/>
            </p:cNvSpPr>
            <p:nvPr/>
          </p:nvSpPr>
          <p:spPr bwMode="auto">
            <a:xfrm>
              <a:off x="1634" y="3462"/>
              <a:ext cx="8" cy="16"/>
            </a:xfrm>
            <a:custGeom>
              <a:avLst/>
              <a:gdLst>
                <a:gd name="T0" fmla="*/ 1 w 15"/>
                <a:gd name="T1" fmla="*/ 0 h 34"/>
                <a:gd name="T2" fmla="*/ 1 w 15"/>
                <a:gd name="T3" fmla="*/ 0 h 34"/>
                <a:gd name="T4" fmla="*/ 1 w 15"/>
                <a:gd name="T5" fmla="*/ 0 h 34"/>
                <a:gd name="T6" fmla="*/ 1 w 15"/>
                <a:gd name="T7" fmla="*/ 0 h 34"/>
                <a:gd name="T8" fmla="*/ 1 w 15"/>
                <a:gd name="T9" fmla="*/ 0 h 34"/>
                <a:gd name="T10" fmla="*/ 1 w 15"/>
                <a:gd name="T11" fmla="*/ 0 h 34"/>
                <a:gd name="T12" fmla="*/ 1 w 15"/>
                <a:gd name="T13" fmla="*/ 0 h 34"/>
                <a:gd name="T14" fmla="*/ 1 w 15"/>
                <a:gd name="T15" fmla="*/ 0 h 34"/>
                <a:gd name="T16" fmla="*/ 1 w 15"/>
                <a:gd name="T17" fmla="*/ 0 h 34"/>
                <a:gd name="T18" fmla="*/ 1 w 15"/>
                <a:gd name="T19" fmla="*/ 0 h 34"/>
                <a:gd name="T20" fmla="*/ 0 w 15"/>
                <a:gd name="T21" fmla="*/ 0 h 34"/>
                <a:gd name="T22" fmla="*/ 0 w 15"/>
                <a:gd name="T23" fmla="*/ 0 h 34"/>
                <a:gd name="T24" fmla="*/ 1 w 15"/>
                <a:gd name="T25" fmla="*/ 0 h 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
                <a:gd name="T40" fmla="*/ 0 h 34"/>
                <a:gd name="T41" fmla="*/ 15 w 15"/>
                <a:gd name="T42" fmla="*/ 34 h 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 h="34">
                  <a:moveTo>
                    <a:pt x="7" y="34"/>
                  </a:moveTo>
                  <a:lnTo>
                    <a:pt x="7" y="34"/>
                  </a:lnTo>
                  <a:lnTo>
                    <a:pt x="11" y="25"/>
                  </a:lnTo>
                  <a:lnTo>
                    <a:pt x="13" y="14"/>
                  </a:lnTo>
                  <a:lnTo>
                    <a:pt x="15" y="7"/>
                  </a:lnTo>
                  <a:lnTo>
                    <a:pt x="13" y="0"/>
                  </a:lnTo>
                  <a:lnTo>
                    <a:pt x="6" y="3"/>
                  </a:lnTo>
                  <a:lnTo>
                    <a:pt x="6" y="7"/>
                  </a:lnTo>
                  <a:lnTo>
                    <a:pt x="6" y="14"/>
                  </a:lnTo>
                  <a:lnTo>
                    <a:pt x="4" y="22"/>
                  </a:lnTo>
                  <a:lnTo>
                    <a:pt x="0" y="32"/>
                  </a:lnTo>
                  <a:lnTo>
                    <a:pt x="7" y="3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659" name="Freeform 340"/>
            <p:cNvSpPr>
              <a:spLocks/>
            </p:cNvSpPr>
            <p:nvPr/>
          </p:nvSpPr>
          <p:spPr bwMode="auto">
            <a:xfrm>
              <a:off x="1629" y="3477"/>
              <a:ext cx="9" cy="15"/>
            </a:xfrm>
            <a:custGeom>
              <a:avLst/>
              <a:gdLst>
                <a:gd name="T0" fmla="*/ 0 w 17"/>
                <a:gd name="T1" fmla="*/ 1 h 29"/>
                <a:gd name="T2" fmla="*/ 1 w 17"/>
                <a:gd name="T3" fmla="*/ 1 h 29"/>
                <a:gd name="T4" fmla="*/ 1 w 17"/>
                <a:gd name="T5" fmla="*/ 1 h 29"/>
                <a:gd name="T6" fmla="*/ 1 w 17"/>
                <a:gd name="T7" fmla="*/ 1 h 29"/>
                <a:gd name="T8" fmla="*/ 1 w 17"/>
                <a:gd name="T9" fmla="*/ 1 h 29"/>
                <a:gd name="T10" fmla="*/ 1 w 17"/>
                <a:gd name="T11" fmla="*/ 0 h 29"/>
                <a:gd name="T12" fmla="*/ 1 w 17"/>
                <a:gd name="T13" fmla="*/ 1 h 29"/>
                <a:gd name="T14" fmla="*/ 1 w 17"/>
                <a:gd name="T15" fmla="*/ 1 h 29"/>
                <a:gd name="T16" fmla="*/ 1 w 17"/>
                <a:gd name="T17" fmla="*/ 1 h 29"/>
                <a:gd name="T18" fmla="*/ 0 w 17"/>
                <a:gd name="T19" fmla="*/ 1 h 29"/>
                <a:gd name="T20" fmla="*/ 0 w 17"/>
                <a:gd name="T21" fmla="*/ 1 h 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29"/>
                <a:gd name="T35" fmla="*/ 17 w 17"/>
                <a:gd name="T36" fmla="*/ 29 h 2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29">
                  <a:moveTo>
                    <a:pt x="0" y="29"/>
                  </a:moveTo>
                  <a:lnTo>
                    <a:pt x="7" y="26"/>
                  </a:lnTo>
                  <a:lnTo>
                    <a:pt x="11" y="19"/>
                  </a:lnTo>
                  <a:lnTo>
                    <a:pt x="14" y="11"/>
                  </a:lnTo>
                  <a:lnTo>
                    <a:pt x="17" y="2"/>
                  </a:lnTo>
                  <a:lnTo>
                    <a:pt x="10" y="0"/>
                  </a:lnTo>
                  <a:lnTo>
                    <a:pt x="7" y="9"/>
                  </a:lnTo>
                  <a:lnTo>
                    <a:pt x="4" y="17"/>
                  </a:lnTo>
                  <a:lnTo>
                    <a:pt x="2" y="19"/>
                  </a:lnTo>
                  <a:lnTo>
                    <a:pt x="0" y="20"/>
                  </a:lnTo>
                  <a:lnTo>
                    <a:pt x="0" y="2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660" name="Freeform 341"/>
            <p:cNvSpPr>
              <a:spLocks/>
            </p:cNvSpPr>
            <p:nvPr/>
          </p:nvSpPr>
          <p:spPr bwMode="auto">
            <a:xfrm>
              <a:off x="1627" y="3488"/>
              <a:ext cx="2" cy="4"/>
            </a:xfrm>
            <a:custGeom>
              <a:avLst/>
              <a:gdLst>
                <a:gd name="T0" fmla="*/ 0 w 5"/>
                <a:gd name="T1" fmla="*/ 0 h 9"/>
                <a:gd name="T2" fmla="*/ 0 w 5"/>
                <a:gd name="T3" fmla="*/ 0 h 9"/>
                <a:gd name="T4" fmla="*/ 0 w 5"/>
                <a:gd name="T5" fmla="*/ 0 h 9"/>
                <a:gd name="T6" fmla="*/ 0 w 5"/>
                <a:gd name="T7" fmla="*/ 0 h 9"/>
                <a:gd name="T8" fmla="*/ 0 w 5"/>
                <a:gd name="T9" fmla="*/ 0 h 9"/>
                <a:gd name="T10" fmla="*/ 0 w 5"/>
                <a:gd name="T11" fmla="*/ 0 h 9"/>
                <a:gd name="T12" fmla="*/ 0 60000 65536"/>
                <a:gd name="T13" fmla="*/ 0 60000 65536"/>
                <a:gd name="T14" fmla="*/ 0 60000 65536"/>
                <a:gd name="T15" fmla="*/ 0 60000 65536"/>
                <a:gd name="T16" fmla="*/ 0 60000 65536"/>
                <a:gd name="T17" fmla="*/ 0 60000 65536"/>
                <a:gd name="T18" fmla="*/ 0 w 5"/>
                <a:gd name="T19" fmla="*/ 0 h 9"/>
                <a:gd name="T20" fmla="*/ 5 w 5"/>
                <a:gd name="T21" fmla="*/ 9 h 9"/>
              </a:gdLst>
              <a:ahLst/>
              <a:cxnLst>
                <a:cxn ang="T12">
                  <a:pos x="T0" y="T1"/>
                </a:cxn>
                <a:cxn ang="T13">
                  <a:pos x="T2" y="T3"/>
                </a:cxn>
                <a:cxn ang="T14">
                  <a:pos x="T4" y="T5"/>
                </a:cxn>
                <a:cxn ang="T15">
                  <a:pos x="T6" y="T7"/>
                </a:cxn>
                <a:cxn ang="T16">
                  <a:pos x="T8" y="T9"/>
                </a:cxn>
                <a:cxn ang="T17">
                  <a:pos x="T10" y="T11"/>
                </a:cxn>
              </a:cxnLst>
              <a:rect l="T18" t="T19" r="T20" b="T21"/>
              <a:pathLst>
                <a:path w="5" h="9">
                  <a:moveTo>
                    <a:pt x="5" y="0"/>
                  </a:moveTo>
                  <a:lnTo>
                    <a:pt x="1" y="1"/>
                  </a:lnTo>
                  <a:lnTo>
                    <a:pt x="0" y="5"/>
                  </a:lnTo>
                  <a:lnTo>
                    <a:pt x="1" y="8"/>
                  </a:lnTo>
                  <a:lnTo>
                    <a:pt x="5" y="9"/>
                  </a:lnTo>
                  <a:lnTo>
                    <a:pt x="5"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661" name="Freeform 342"/>
            <p:cNvSpPr>
              <a:spLocks/>
            </p:cNvSpPr>
            <p:nvPr/>
          </p:nvSpPr>
          <p:spPr bwMode="auto">
            <a:xfrm>
              <a:off x="1730" y="3533"/>
              <a:ext cx="4" cy="2"/>
            </a:xfrm>
            <a:custGeom>
              <a:avLst/>
              <a:gdLst>
                <a:gd name="T0" fmla="*/ 0 w 10"/>
                <a:gd name="T1" fmla="*/ 0 h 5"/>
                <a:gd name="T2" fmla="*/ 0 w 10"/>
                <a:gd name="T3" fmla="*/ 0 h 5"/>
                <a:gd name="T4" fmla="*/ 0 w 10"/>
                <a:gd name="T5" fmla="*/ 0 h 5"/>
                <a:gd name="T6" fmla="*/ 0 w 10"/>
                <a:gd name="T7" fmla="*/ 0 h 5"/>
                <a:gd name="T8" fmla="*/ 0 w 10"/>
                <a:gd name="T9" fmla="*/ 0 h 5"/>
                <a:gd name="T10" fmla="*/ 0 w 10"/>
                <a:gd name="T11" fmla="*/ 0 h 5"/>
                <a:gd name="T12" fmla="*/ 0 60000 65536"/>
                <a:gd name="T13" fmla="*/ 0 60000 65536"/>
                <a:gd name="T14" fmla="*/ 0 60000 65536"/>
                <a:gd name="T15" fmla="*/ 0 60000 65536"/>
                <a:gd name="T16" fmla="*/ 0 60000 65536"/>
                <a:gd name="T17" fmla="*/ 0 60000 65536"/>
                <a:gd name="T18" fmla="*/ 0 w 10"/>
                <a:gd name="T19" fmla="*/ 0 h 5"/>
                <a:gd name="T20" fmla="*/ 10 w 10"/>
                <a:gd name="T21" fmla="*/ 5 h 5"/>
              </a:gdLst>
              <a:ahLst/>
              <a:cxnLst>
                <a:cxn ang="T12">
                  <a:pos x="T0" y="T1"/>
                </a:cxn>
                <a:cxn ang="T13">
                  <a:pos x="T2" y="T3"/>
                </a:cxn>
                <a:cxn ang="T14">
                  <a:pos x="T4" y="T5"/>
                </a:cxn>
                <a:cxn ang="T15">
                  <a:pos x="T6" y="T7"/>
                </a:cxn>
                <a:cxn ang="T16">
                  <a:pos x="T8" y="T9"/>
                </a:cxn>
                <a:cxn ang="T17">
                  <a:pos x="T10" y="T11"/>
                </a:cxn>
              </a:cxnLst>
              <a:rect l="T18" t="T19" r="T20" b="T21"/>
              <a:pathLst>
                <a:path w="10" h="5">
                  <a:moveTo>
                    <a:pt x="10" y="5"/>
                  </a:moveTo>
                  <a:lnTo>
                    <a:pt x="9" y="1"/>
                  </a:lnTo>
                  <a:lnTo>
                    <a:pt x="5" y="0"/>
                  </a:lnTo>
                  <a:lnTo>
                    <a:pt x="2" y="1"/>
                  </a:lnTo>
                  <a:lnTo>
                    <a:pt x="0" y="5"/>
                  </a:lnTo>
                  <a:lnTo>
                    <a:pt x="10" y="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662" name="Freeform 343"/>
            <p:cNvSpPr>
              <a:spLocks/>
            </p:cNvSpPr>
            <p:nvPr/>
          </p:nvSpPr>
          <p:spPr bwMode="auto">
            <a:xfrm>
              <a:off x="1722" y="3535"/>
              <a:ext cx="12" cy="17"/>
            </a:xfrm>
            <a:custGeom>
              <a:avLst/>
              <a:gdLst>
                <a:gd name="T0" fmla="*/ 0 w 26"/>
                <a:gd name="T1" fmla="*/ 1 h 34"/>
                <a:gd name="T2" fmla="*/ 0 w 26"/>
                <a:gd name="T3" fmla="*/ 1 h 34"/>
                <a:gd name="T4" fmla="*/ 0 w 26"/>
                <a:gd name="T5" fmla="*/ 1 h 34"/>
                <a:gd name="T6" fmla="*/ 0 w 26"/>
                <a:gd name="T7" fmla="*/ 1 h 34"/>
                <a:gd name="T8" fmla="*/ 0 w 26"/>
                <a:gd name="T9" fmla="*/ 0 h 34"/>
                <a:gd name="T10" fmla="*/ 0 w 26"/>
                <a:gd name="T11" fmla="*/ 0 h 34"/>
                <a:gd name="T12" fmla="*/ 0 w 26"/>
                <a:gd name="T13" fmla="*/ 1 h 34"/>
                <a:gd name="T14" fmla="*/ 0 w 26"/>
                <a:gd name="T15" fmla="*/ 1 h 34"/>
                <a:gd name="T16" fmla="*/ 0 w 26"/>
                <a:gd name="T17" fmla="*/ 1 h 34"/>
                <a:gd name="T18" fmla="*/ 0 w 26"/>
                <a:gd name="T19" fmla="*/ 1 h 34"/>
                <a:gd name="T20" fmla="*/ 0 w 26"/>
                <a:gd name="T21" fmla="*/ 1 h 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6"/>
                <a:gd name="T34" fmla="*/ 0 h 34"/>
                <a:gd name="T35" fmla="*/ 26 w 26"/>
                <a:gd name="T36" fmla="*/ 34 h 3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6" h="34">
                  <a:moveTo>
                    <a:pt x="5" y="34"/>
                  </a:moveTo>
                  <a:lnTo>
                    <a:pt x="12" y="27"/>
                  </a:lnTo>
                  <a:lnTo>
                    <a:pt x="18" y="18"/>
                  </a:lnTo>
                  <a:lnTo>
                    <a:pt x="22" y="8"/>
                  </a:lnTo>
                  <a:lnTo>
                    <a:pt x="26" y="0"/>
                  </a:lnTo>
                  <a:lnTo>
                    <a:pt x="16" y="0"/>
                  </a:lnTo>
                  <a:lnTo>
                    <a:pt x="15" y="5"/>
                  </a:lnTo>
                  <a:lnTo>
                    <a:pt x="11" y="16"/>
                  </a:lnTo>
                  <a:lnTo>
                    <a:pt x="5" y="23"/>
                  </a:lnTo>
                  <a:lnTo>
                    <a:pt x="0" y="27"/>
                  </a:lnTo>
                  <a:lnTo>
                    <a:pt x="5" y="3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663" name="Freeform 344"/>
            <p:cNvSpPr>
              <a:spLocks/>
            </p:cNvSpPr>
            <p:nvPr/>
          </p:nvSpPr>
          <p:spPr bwMode="auto">
            <a:xfrm>
              <a:off x="1721" y="3549"/>
              <a:ext cx="3" cy="3"/>
            </a:xfrm>
            <a:custGeom>
              <a:avLst/>
              <a:gdLst>
                <a:gd name="T0" fmla="*/ 0 w 7"/>
                <a:gd name="T1" fmla="*/ 0 h 7"/>
                <a:gd name="T2" fmla="*/ 0 w 7"/>
                <a:gd name="T3" fmla="*/ 0 h 7"/>
                <a:gd name="T4" fmla="*/ 0 w 7"/>
                <a:gd name="T5" fmla="*/ 0 h 7"/>
                <a:gd name="T6" fmla="*/ 0 w 7"/>
                <a:gd name="T7" fmla="*/ 0 h 7"/>
                <a:gd name="T8" fmla="*/ 0 w 7"/>
                <a:gd name="T9" fmla="*/ 0 h 7"/>
                <a:gd name="T10" fmla="*/ 0 w 7"/>
                <a:gd name="T11" fmla="*/ 0 h 7"/>
                <a:gd name="T12" fmla="*/ 0 60000 65536"/>
                <a:gd name="T13" fmla="*/ 0 60000 65536"/>
                <a:gd name="T14" fmla="*/ 0 60000 65536"/>
                <a:gd name="T15" fmla="*/ 0 60000 65536"/>
                <a:gd name="T16" fmla="*/ 0 60000 65536"/>
                <a:gd name="T17" fmla="*/ 0 60000 65536"/>
                <a:gd name="T18" fmla="*/ 0 w 7"/>
                <a:gd name="T19" fmla="*/ 0 h 7"/>
                <a:gd name="T20" fmla="*/ 7 w 7"/>
                <a:gd name="T21" fmla="*/ 7 h 7"/>
              </a:gdLst>
              <a:ahLst/>
              <a:cxnLst>
                <a:cxn ang="T12">
                  <a:pos x="T0" y="T1"/>
                </a:cxn>
                <a:cxn ang="T13">
                  <a:pos x="T2" y="T3"/>
                </a:cxn>
                <a:cxn ang="T14">
                  <a:pos x="T4" y="T5"/>
                </a:cxn>
                <a:cxn ang="T15">
                  <a:pos x="T6" y="T7"/>
                </a:cxn>
                <a:cxn ang="T16">
                  <a:pos x="T8" y="T9"/>
                </a:cxn>
                <a:cxn ang="T17">
                  <a:pos x="T10" y="T11"/>
                </a:cxn>
              </a:cxnLst>
              <a:rect l="T18" t="T19" r="T20" b="T21"/>
              <a:pathLst>
                <a:path w="7" h="7">
                  <a:moveTo>
                    <a:pt x="2" y="0"/>
                  </a:moveTo>
                  <a:lnTo>
                    <a:pt x="0" y="3"/>
                  </a:lnTo>
                  <a:lnTo>
                    <a:pt x="1" y="5"/>
                  </a:lnTo>
                  <a:lnTo>
                    <a:pt x="3" y="7"/>
                  </a:lnTo>
                  <a:lnTo>
                    <a:pt x="7" y="7"/>
                  </a:lnTo>
                  <a:lnTo>
                    <a:pt x="2"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664" name="Freeform 345"/>
            <p:cNvSpPr>
              <a:spLocks/>
            </p:cNvSpPr>
            <p:nvPr/>
          </p:nvSpPr>
          <p:spPr bwMode="auto">
            <a:xfrm>
              <a:off x="1787" y="3848"/>
              <a:ext cx="4" cy="2"/>
            </a:xfrm>
            <a:custGeom>
              <a:avLst/>
              <a:gdLst>
                <a:gd name="T0" fmla="*/ 0 w 7"/>
                <a:gd name="T1" fmla="*/ 0 h 5"/>
                <a:gd name="T2" fmla="*/ 1 w 7"/>
                <a:gd name="T3" fmla="*/ 0 h 5"/>
                <a:gd name="T4" fmla="*/ 1 w 7"/>
                <a:gd name="T5" fmla="*/ 0 h 5"/>
                <a:gd name="T6" fmla="*/ 1 w 7"/>
                <a:gd name="T7" fmla="*/ 0 h 5"/>
                <a:gd name="T8" fmla="*/ 1 w 7"/>
                <a:gd name="T9" fmla="*/ 0 h 5"/>
                <a:gd name="T10" fmla="*/ 0 w 7"/>
                <a:gd name="T11" fmla="*/ 0 h 5"/>
                <a:gd name="T12" fmla="*/ 0 60000 65536"/>
                <a:gd name="T13" fmla="*/ 0 60000 65536"/>
                <a:gd name="T14" fmla="*/ 0 60000 65536"/>
                <a:gd name="T15" fmla="*/ 0 60000 65536"/>
                <a:gd name="T16" fmla="*/ 0 60000 65536"/>
                <a:gd name="T17" fmla="*/ 0 60000 65536"/>
                <a:gd name="T18" fmla="*/ 0 w 7"/>
                <a:gd name="T19" fmla="*/ 0 h 5"/>
                <a:gd name="T20" fmla="*/ 7 w 7"/>
                <a:gd name="T21" fmla="*/ 5 h 5"/>
              </a:gdLst>
              <a:ahLst/>
              <a:cxnLst>
                <a:cxn ang="T12">
                  <a:pos x="T0" y="T1"/>
                </a:cxn>
                <a:cxn ang="T13">
                  <a:pos x="T2" y="T3"/>
                </a:cxn>
                <a:cxn ang="T14">
                  <a:pos x="T4" y="T5"/>
                </a:cxn>
                <a:cxn ang="T15">
                  <a:pos x="T6" y="T7"/>
                </a:cxn>
                <a:cxn ang="T16">
                  <a:pos x="T8" y="T9"/>
                </a:cxn>
                <a:cxn ang="T17">
                  <a:pos x="T10" y="T11"/>
                </a:cxn>
              </a:cxnLst>
              <a:rect l="T18" t="T19" r="T20" b="T21"/>
              <a:pathLst>
                <a:path w="7" h="5">
                  <a:moveTo>
                    <a:pt x="0" y="2"/>
                  </a:moveTo>
                  <a:lnTo>
                    <a:pt x="2" y="5"/>
                  </a:lnTo>
                  <a:lnTo>
                    <a:pt x="4" y="5"/>
                  </a:lnTo>
                  <a:lnTo>
                    <a:pt x="7" y="4"/>
                  </a:lnTo>
                  <a:lnTo>
                    <a:pt x="7" y="0"/>
                  </a:lnTo>
                  <a:lnTo>
                    <a:pt x="0" y="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665" name="Freeform 346"/>
            <p:cNvSpPr>
              <a:spLocks/>
            </p:cNvSpPr>
            <p:nvPr/>
          </p:nvSpPr>
          <p:spPr bwMode="auto">
            <a:xfrm>
              <a:off x="1763" y="3784"/>
              <a:ext cx="28" cy="65"/>
            </a:xfrm>
            <a:custGeom>
              <a:avLst/>
              <a:gdLst>
                <a:gd name="T0" fmla="*/ 0 w 56"/>
                <a:gd name="T1" fmla="*/ 0 h 131"/>
                <a:gd name="T2" fmla="*/ 0 w 56"/>
                <a:gd name="T3" fmla="*/ 0 h 131"/>
                <a:gd name="T4" fmla="*/ 1 w 56"/>
                <a:gd name="T5" fmla="*/ 0 h 131"/>
                <a:gd name="T6" fmla="*/ 1 w 56"/>
                <a:gd name="T7" fmla="*/ 0 h 131"/>
                <a:gd name="T8" fmla="*/ 1 w 56"/>
                <a:gd name="T9" fmla="*/ 0 h 131"/>
                <a:gd name="T10" fmla="*/ 1 w 56"/>
                <a:gd name="T11" fmla="*/ 0 h 131"/>
                <a:gd name="T12" fmla="*/ 1 w 56"/>
                <a:gd name="T13" fmla="*/ 0 h 131"/>
                <a:gd name="T14" fmla="*/ 1 w 56"/>
                <a:gd name="T15" fmla="*/ 0 h 131"/>
                <a:gd name="T16" fmla="*/ 1 w 56"/>
                <a:gd name="T17" fmla="*/ 0 h 131"/>
                <a:gd name="T18" fmla="*/ 1 w 56"/>
                <a:gd name="T19" fmla="*/ 0 h 131"/>
                <a:gd name="T20" fmla="*/ 1 w 56"/>
                <a:gd name="T21" fmla="*/ 0 h 131"/>
                <a:gd name="T22" fmla="*/ 1 w 56"/>
                <a:gd name="T23" fmla="*/ 0 h 131"/>
                <a:gd name="T24" fmla="*/ 1 w 56"/>
                <a:gd name="T25" fmla="*/ 0 h 131"/>
                <a:gd name="T26" fmla="*/ 1 w 56"/>
                <a:gd name="T27" fmla="*/ 0 h 131"/>
                <a:gd name="T28" fmla="*/ 1 w 56"/>
                <a:gd name="T29" fmla="*/ 0 h 131"/>
                <a:gd name="T30" fmla="*/ 1 w 56"/>
                <a:gd name="T31" fmla="*/ 0 h 131"/>
                <a:gd name="T32" fmla="*/ 1 w 56"/>
                <a:gd name="T33" fmla="*/ 0 h 131"/>
                <a:gd name="T34" fmla="*/ 1 w 56"/>
                <a:gd name="T35" fmla="*/ 0 h 131"/>
                <a:gd name="T36" fmla="*/ 1 w 56"/>
                <a:gd name="T37" fmla="*/ 0 h 131"/>
                <a:gd name="T38" fmla="*/ 1 w 56"/>
                <a:gd name="T39" fmla="*/ 0 h 131"/>
                <a:gd name="T40" fmla="*/ 0 w 56"/>
                <a:gd name="T41" fmla="*/ 0 h 1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6"/>
                <a:gd name="T64" fmla="*/ 0 h 131"/>
                <a:gd name="T65" fmla="*/ 56 w 56"/>
                <a:gd name="T66" fmla="*/ 131 h 13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6" h="131">
                  <a:moveTo>
                    <a:pt x="0" y="5"/>
                  </a:moveTo>
                  <a:lnTo>
                    <a:pt x="0" y="4"/>
                  </a:lnTo>
                  <a:lnTo>
                    <a:pt x="4" y="11"/>
                  </a:lnTo>
                  <a:lnTo>
                    <a:pt x="8" y="22"/>
                  </a:lnTo>
                  <a:lnTo>
                    <a:pt x="15" y="36"/>
                  </a:lnTo>
                  <a:lnTo>
                    <a:pt x="22" y="52"/>
                  </a:lnTo>
                  <a:lnTo>
                    <a:pt x="29" y="72"/>
                  </a:lnTo>
                  <a:lnTo>
                    <a:pt x="36" y="91"/>
                  </a:lnTo>
                  <a:lnTo>
                    <a:pt x="43" y="111"/>
                  </a:lnTo>
                  <a:lnTo>
                    <a:pt x="49" y="131"/>
                  </a:lnTo>
                  <a:lnTo>
                    <a:pt x="56" y="129"/>
                  </a:lnTo>
                  <a:lnTo>
                    <a:pt x="50" y="108"/>
                  </a:lnTo>
                  <a:lnTo>
                    <a:pt x="43" y="89"/>
                  </a:lnTo>
                  <a:lnTo>
                    <a:pt x="36" y="69"/>
                  </a:lnTo>
                  <a:lnTo>
                    <a:pt x="29" y="50"/>
                  </a:lnTo>
                  <a:lnTo>
                    <a:pt x="22" y="34"/>
                  </a:lnTo>
                  <a:lnTo>
                    <a:pt x="15" y="20"/>
                  </a:lnTo>
                  <a:lnTo>
                    <a:pt x="11" y="8"/>
                  </a:lnTo>
                  <a:lnTo>
                    <a:pt x="7" y="1"/>
                  </a:lnTo>
                  <a:lnTo>
                    <a:pt x="7" y="0"/>
                  </a:lnTo>
                  <a:lnTo>
                    <a:pt x="0" y="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666" name="Freeform 347"/>
            <p:cNvSpPr>
              <a:spLocks/>
            </p:cNvSpPr>
            <p:nvPr/>
          </p:nvSpPr>
          <p:spPr bwMode="auto">
            <a:xfrm>
              <a:off x="1754" y="3753"/>
              <a:ext cx="13" cy="33"/>
            </a:xfrm>
            <a:custGeom>
              <a:avLst/>
              <a:gdLst>
                <a:gd name="T0" fmla="*/ 0 w 25"/>
                <a:gd name="T1" fmla="*/ 0 h 67"/>
                <a:gd name="T2" fmla="*/ 0 w 25"/>
                <a:gd name="T3" fmla="*/ 0 h 67"/>
                <a:gd name="T4" fmla="*/ 1 w 25"/>
                <a:gd name="T5" fmla="*/ 0 h 67"/>
                <a:gd name="T6" fmla="*/ 1 w 25"/>
                <a:gd name="T7" fmla="*/ 0 h 67"/>
                <a:gd name="T8" fmla="*/ 1 w 25"/>
                <a:gd name="T9" fmla="*/ 0 h 67"/>
                <a:gd name="T10" fmla="*/ 1 w 25"/>
                <a:gd name="T11" fmla="*/ 0 h 67"/>
                <a:gd name="T12" fmla="*/ 1 w 25"/>
                <a:gd name="T13" fmla="*/ 0 h 67"/>
                <a:gd name="T14" fmla="*/ 1 w 25"/>
                <a:gd name="T15" fmla="*/ 0 h 67"/>
                <a:gd name="T16" fmla="*/ 1 w 25"/>
                <a:gd name="T17" fmla="*/ 0 h 67"/>
                <a:gd name="T18" fmla="*/ 1 w 25"/>
                <a:gd name="T19" fmla="*/ 0 h 67"/>
                <a:gd name="T20" fmla="*/ 1 w 25"/>
                <a:gd name="T21" fmla="*/ 0 h 67"/>
                <a:gd name="T22" fmla="*/ 1 w 25"/>
                <a:gd name="T23" fmla="*/ 0 h 67"/>
                <a:gd name="T24" fmla="*/ 0 w 25"/>
                <a:gd name="T25" fmla="*/ 0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
                <a:gd name="T40" fmla="*/ 0 h 67"/>
                <a:gd name="T41" fmla="*/ 25 w 25"/>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 h="67">
                  <a:moveTo>
                    <a:pt x="0" y="2"/>
                  </a:moveTo>
                  <a:lnTo>
                    <a:pt x="0" y="2"/>
                  </a:lnTo>
                  <a:lnTo>
                    <a:pt x="3" y="15"/>
                  </a:lnTo>
                  <a:lnTo>
                    <a:pt x="7" y="32"/>
                  </a:lnTo>
                  <a:lnTo>
                    <a:pt x="11" y="51"/>
                  </a:lnTo>
                  <a:lnTo>
                    <a:pt x="18" y="67"/>
                  </a:lnTo>
                  <a:lnTo>
                    <a:pt x="25" y="62"/>
                  </a:lnTo>
                  <a:lnTo>
                    <a:pt x="18" y="48"/>
                  </a:lnTo>
                  <a:lnTo>
                    <a:pt x="14" y="32"/>
                  </a:lnTo>
                  <a:lnTo>
                    <a:pt x="10" y="15"/>
                  </a:lnTo>
                  <a:lnTo>
                    <a:pt x="7" y="0"/>
                  </a:lnTo>
                  <a:lnTo>
                    <a:pt x="0" y="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667" name="Freeform 348"/>
            <p:cNvSpPr>
              <a:spLocks/>
            </p:cNvSpPr>
            <p:nvPr/>
          </p:nvSpPr>
          <p:spPr bwMode="auto">
            <a:xfrm>
              <a:off x="1734" y="3723"/>
              <a:ext cx="23" cy="31"/>
            </a:xfrm>
            <a:custGeom>
              <a:avLst/>
              <a:gdLst>
                <a:gd name="T0" fmla="*/ 1 w 46"/>
                <a:gd name="T1" fmla="*/ 0 h 62"/>
                <a:gd name="T2" fmla="*/ 1 w 46"/>
                <a:gd name="T3" fmla="*/ 1 h 62"/>
                <a:gd name="T4" fmla="*/ 1 w 46"/>
                <a:gd name="T5" fmla="*/ 1 h 62"/>
                <a:gd name="T6" fmla="*/ 1 w 46"/>
                <a:gd name="T7" fmla="*/ 1 h 62"/>
                <a:gd name="T8" fmla="*/ 1 w 46"/>
                <a:gd name="T9" fmla="*/ 1 h 62"/>
                <a:gd name="T10" fmla="*/ 1 w 46"/>
                <a:gd name="T11" fmla="*/ 1 h 62"/>
                <a:gd name="T12" fmla="*/ 1 w 46"/>
                <a:gd name="T13" fmla="*/ 1 h 62"/>
                <a:gd name="T14" fmla="*/ 1 w 46"/>
                <a:gd name="T15" fmla="*/ 1 h 62"/>
                <a:gd name="T16" fmla="*/ 1 w 46"/>
                <a:gd name="T17" fmla="*/ 1 h 62"/>
                <a:gd name="T18" fmla="*/ 1 w 46"/>
                <a:gd name="T19" fmla="*/ 1 h 62"/>
                <a:gd name="T20" fmla="*/ 1 w 46"/>
                <a:gd name="T21" fmla="*/ 1 h 62"/>
                <a:gd name="T22" fmla="*/ 1 w 46"/>
                <a:gd name="T23" fmla="*/ 1 h 62"/>
                <a:gd name="T24" fmla="*/ 1 w 46"/>
                <a:gd name="T25" fmla="*/ 1 h 62"/>
                <a:gd name="T26" fmla="*/ 1 w 46"/>
                <a:gd name="T27" fmla="*/ 1 h 62"/>
                <a:gd name="T28" fmla="*/ 1 w 46"/>
                <a:gd name="T29" fmla="*/ 1 h 62"/>
                <a:gd name="T30" fmla="*/ 1 w 46"/>
                <a:gd name="T31" fmla="*/ 1 h 62"/>
                <a:gd name="T32" fmla="*/ 1 w 46"/>
                <a:gd name="T33" fmla="*/ 1 h 62"/>
                <a:gd name="T34" fmla="*/ 1 w 46"/>
                <a:gd name="T35" fmla="*/ 1 h 62"/>
                <a:gd name="T36" fmla="*/ 1 w 46"/>
                <a:gd name="T37" fmla="*/ 0 h 62"/>
                <a:gd name="T38" fmla="*/ 1 w 46"/>
                <a:gd name="T39" fmla="*/ 1 h 62"/>
                <a:gd name="T40" fmla="*/ 1 w 46"/>
                <a:gd name="T41" fmla="*/ 0 h 62"/>
                <a:gd name="T42" fmla="*/ 1 w 46"/>
                <a:gd name="T43" fmla="*/ 0 h 62"/>
                <a:gd name="T44" fmla="*/ 0 w 46"/>
                <a:gd name="T45" fmla="*/ 1 h 62"/>
                <a:gd name="T46" fmla="*/ 0 w 46"/>
                <a:gd name="T47" fmla="*/ 1 h 62"/>
                <a:gd name="T48" fmla="*/ 1 w 46"/>
                <a:gd name="T49" fmla="*/ 1 h 62"/>
                <a:gd name="T50" fmla="*/ 1 w 46"/>
                <a:gd name="T51" fmla="*/ 0 h 6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6"/>
                <a:gd name="T79" fmla="*/ 0 h 62"/>
                <a:gd name="T80" fmla="*/ 46 w 46"/>
                <a:gd name="T81" fmla="*/ 62 h 6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6" h="62">
                  <a:moveTo>
                    <a:pt x="3" y="0"/>
                  </a:moveTo>
                  <a:lnTo>
                    <a:pt x="2" y="7"/>
                  </a:lnTo>
                  <a:lnTo>
                    <a:pt x="8" y="10"/>
                  </a:lnTo>
                  <a:lnTo>
                    <a:pt x="15" y="15"/>
                  </a:lnTo>
                  <a:lnTo>
                    <a:pt x="19" y="23"/>
                  </a:lnTo>
                  <a:lnTo>
                    <a:pt x="25" y="31"/>
                  </a:lnTo>
                  <a:lnTo>
                    <a:pt x="30" y="39"/>
                  </a:lnTo>
                  <a:lnTo>
                    <a:pt x="33" y="47"/>
                  </a:lnTo>
                  <a:lnTo>
                    <a:pt x="37" y="55"/>
                  </a:lnTo>
                  <a:lnTo>
                    <a:pt x="39" y="62"/>
                  </a:lnTo>
                  <a:lnTo>
                    <a:pt x="46" y="60"/>
                  </a:lnTo>
                  <a:lnTo>
                    <a:pt x="43" y="53"/>
                  </a:lnTo>
                  <a:lnTo>
                    <a:pt x="40" y="45"/>
                  </a:lnTo>
                  <a:lnTo>
                    <a:pt x="37" y="37"/>
                  </a:lnTo>
                  <a:lnTo>
                    <a:pt x="32" y="27"/>
                  </a:lnTo>
                  <a:lnTo>
                    <a:pt x="26" y="19"/>
                  </a:lnTo>
                  <a:lnTo>
                    <a:pt x="19" y="10"/>
                  </a:lnTo>
                  <a:lnTo>
                    <a:pt x="12" y="4"/>
                  </a:lnTo>
                  <a:lnTo>
                    <a:pt x="4" y="0"/>
                  </a:lnTo>
                  <a:lnTo>
                    <a:pt x="3" y="7"/>
                  </a:lnTo>
                  <a:lnTo>
                    <a:pt x="4" y="0"/>
                  </a:lnTo>
                  <a:lnTo>
                    <a:pt x="1" y="0"/>
                  </a:lnTo>
                  <a:lnTo>
                    <a:pt x="0" y="2"/>
                  </a:lnTo>
                  <a:lnTo>
                    <a:pt x="0" y="5"/>
                  </a:lnTo>
                  <a:lnTo>
                    <a:pt x="2" y="7"/>
                  </a:lnTo>
                  <a:lnTo>
                    <a:pt x="3"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668" name="Freeform 349"/>
            <p:cNvSpPr>
              <a:spLocks/>
            </p:cNvSpPr>
            <p:nvPr/>
          </p:nvSpPr>
          <p:spPr bwMode="auto">
            <a:xfrm>
              <a:off x="1736" y="3710"/>
              <a:ext cx="50" cy="16"/>
            </a:xfrm>
            <a:custGeom>
              <a:avLst/>
              <a:gdLst>
                <a:gd name="T0" fmla="*/ 1 w 99"/>
                <a:gd name="T1" fmla="*/ 0 h 31"/>
                <a:gd name="T2" fmla="*/ 1 w 99"/>
                <a:gd name="T3" fmla="*/ 1 h 31"/>
                <a:gd name="T4" fmla="*/ 1 w 99"/>
                <a:gd name="T5" fmla="*/ 1 h 31"/>
                <a:gd name="T6" fmla="*/ 1 w 99"/>
                <a:gd name="T7" fmla="*/ 1 h 31"/>
                <a:gd name="T8" fmla="*/ 1 w 99"/>
                <a:gd name="T9" fmla="*/ 1 h 31"/>
                <a:gd name="T10" fmla="*/ 1 w 99"/>
                <a:gd name="T11" fmla="*/ 1 h 31"/>
                <a:gd name="T12" fmla="*/ 1 w 99"/>
                <a:gd name="T13" fmla="*/ 1 h 31"/>
                <a:gd name="T14" fmla="*/ 1 w 99"/>
                <a:gd name="T15" fmla="*/ 1 h 31"/>
                <a:gd name="T16" fmla="*/ 0 w 99"/>
                <a:gd name="T17" fmla="*/ 1 h 31"/>
                <a:gd name="T18" fmla="*/ 0 w 99"/>
                <a:gd name="T19" fmla="*/ 1 h 31"/>
                <a:gd name="T20" fmla="*/ 1 w 99"/>
                <a:gd name="T21" fmla="*/ 1 h 31"/>
                <a:gd name="T22" fmla="*/ 1 w 99"/>
                <a:gd name="T23" fmla="*/ 1 h 31"/>
                <a:gd name="T24" fmla="*/ 1 w 99"/>
                <a:gd name="T25" fmla="*/ 1 h 31"/>
                <a:gd name="T26" fmla="*/ 1 w 99"/>
                <a:gd name="T27" fmla="*/ 1 h 31"/>
                <a:gd name="T28" fmla="*/ 1 w 99"/>
                <a:gd name="T29" fmla="*/ 1 h 31"/>
                <a:gd name="T30" fmla="*/ 1 w 99"/>
                <a:gd name="T31" fmla="*/ 1 h 31"/>
                <a:gd name="T32" fmla="*/ 1 w 99"/>
                <a:gd name="T33" fmla="*/ 1 h 31"/>
                <a:gd name="T34" fmla="*/ 1 w 99"/>
                <a:gd name="T35" fmla="*/ 1 h 31"/>
                <a:gd name="T36" fmla="*/ 1 w 99"/>
                <a:gd name="T37" fmla="*/ 0 h 3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9"/>
                <a:gd name="T58" fmla="*/ 0 h 31"/>
                <a:gd name="T59" fmla="*/ 99 w 99"/>
                <a:gd name="T60" fmla="*/ 31 h 3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9" h="31">
                  <a:moveTo>
                    <a:pt x="97" y="0"/>
                  </a:moveTo>
                  <a:lnTo>
                    <a:pt x="91" y="2"/>
                  </a:lnTo>
                  <a:lnTo>
                    <a:pt x="81" y="6"/>
                  </a:lnTo>
                  <a:lnTo>
                    <a:pt x="68" y="10"/>
                  </a:lnTo>
                  <a:lnTo>
                    <a:pt x="54" y="14"/>
                  </a:lnTo>
                  <a:lnTo>
                    <a:pt x="39" y="18"/>
                  </a:lnTo>
                  <a:lnTo>
                    <a:pt x="25" y="22"/>
                  </a:lnTo>
                  <a:lnTo>
                    <a:pt x="12" y="24"/>
                  </a:lnTo>
                  <a:lnTo>
                    <a:pt x="0" y="24"/>
                  </a:lnTo>
                  <a:lnTo>
                    <a:pt x="0" y="31"/>
                  </a:lnTo>
                  <a:lnTo>
                    <a:pt x="12" y="31"/>
                  </a:lnTo>
                  <a:lnTo>
                    <a:pt x="25" y="29"/>
                  </a:lnTo>
                  <a:lnTo>
                    <a:pt x="42" y="25"/>
                  </a:lnTo>
                  <a:lnTo>
                    <a:pt x="57" y="21"/>
                  </a:lnTo>
                  <a:lnTo>
                    <a:pt x="70" y="17"/>
                  </a:lnTo>
                  <a:lnTo>
                    <a:pt x="83" y="13"/>
                  </a:lnTo>
                  <a:lnTo>
                    <a:pt x="93" y="9"/>
                  </a:lnTo>
                  <a:lnTo>
                    <a:pt x="99" y="7"/>
                  </a:lnTo>
                  <a:lnTo>
                    <a:pt x="97"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669" name="Freeform 350"/>
            <p:cNvSpPr>
              <a:spLocks/>
            </p:cNvSpPr>
            <p:nvPr/>
          </p:nvSpPr>
          <p:spPr bwMode="auto">
            <a:xfrm>
              <a:off x="1784" y="3710"/>
              <a:ext cx="3" cy="4"/>
            </a:xfrm>
            <a:custGeom>
              <a:avLst/>
              <a:gdLst>
                <a:gd name="T0" fmla="*/ 1 w 5"/>
                <a:gd name="T1" fmla="*/ 1 h 7"/>
                <a:gd name="T2" fmla="*/ 1 w 5"/>
                <a:gd name="T3" fmla="*/ 1 h 7"/>
                <a:gd name="T4" fmla="*/ 1 w 5"/>
                <a:gd name="T5" fmla="*/ 1 h 7"/>
                <a:gd name="T6" fmla="*/ 1 w 5"/>
                <a:gd name="T7" fmla="*/ 0 h 7"/>
                <a:gd name="T8" fmla="*/ 0 w 5"/>
                <a:gd name="T9" fmla="*/ 0 h 7"/>
                <a:gd name="T10" fmla="*/ 1 w 5"/>
                <a:gd name="T11" fmla="*/ 1 h 7"/>
                <a:gd name="T12" fmla="*/ 0 60000 65536"/>
                <a:gd name="T13" fmla="*/ 0 60000 65536"/>
                <a:gd name="T14" fmla="*/ 0 60000 65536"/>
                <a:gd name="T15" fmla="*/ 0 60000 65536"/>
                <a:gd name="T16" fmla="*/ 0 60000 65536"/>
                <a:gd name="T17" fmla="*/ 0 60000 65536"/>
                <a:gd name="T18" fmla="*/ 0 w 5"/>
                <a:gd name="T19" fmla="*/ 0 h 7"/>
                <a:gd name="T20" fmla="*/ 5 w 5"/>
                <a:gd name="T21" fmla="*/ 7 h 7"/>
              </a:gdLst>
              <a:ahLst/>
              <a:cxnLst>
                <a:cxn ang="T12">
                  <a:pos x="T0" y="T1"/>
                </a:cxn>
                <a:cxn ang="T13">
                  <a:pos x="T2" y="T3"/>
                </a:cxn>
                <a:cxn ang="T14">
                  <a:pos x="T4" y="T5"/>
                </a:cxn>
                <a:cxn ang="T15">
                  <a:pos x="T6" y="T7"/>
                </a:cxn>
                <a:cxn ang="T16">
                  <a:pos x="T8" y="T9"/>
                </a:cxn>
                <a:cxn ang="T17">
                  <a:pos x="T10" y="T11"/>
                </a:cxn>
              </a:cxnLst>
              <a:rect l="T18" t="T19" r="T20" b="T21"/>
              <a:pathLst>
                <a:path w="5" h="7">
                  <a:moveTo>
                    <a:pt x="2" y="7"/>
                  </a:moveTo>
                  <a:lnTo>
                    <a:pt x="5" y="5"/>
                  </a:lnTo>
                  <a:lnTo>
                    <a:pt x="5" y="2"/>
                  </a:lnTo>
                  <a:lnTo>
                    <a:pt x="3" y="0"/>
                  </a:lnTo>
                  <a:lnTo>
                    <a:pt x="0" y="0"/>
                  </a:lnTo>
                  <a:lnTo>
                    <a:pt x="2"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670" name="Freeform 351"/>
            <p:cNvSpPr>
              <a:spLocks/>
            </p:cNvSpPr>
            <p:nvPr/>
          </p:nvSpPr>
          <p:spPr bwMode="auto">
            <a:xfrm>
              <a:off x="937" y="3378"/>
              <a:ext cx="349" cy="215"/>
            </a:xfrm>
            <a:custGeom>
              <a:avLst/>
              <a:gdLst>
                <a:gd name="T0" fmla="*/ 0 w 699"/>
                <a:gd name="T1" fmla="*/ 0 h 431"/>
                <a:gd name="T2" fmla="*/ 0 w 699"/>
                <a:gd name="T3" fmla="*/ 0 h 431"/>
                <a:gd name="T4" fmla="*/ 0 w 699"/>
                <a:gd name="T5" fmla="*/ 0 h 431"/>
                <a:gd name="T6" fmla="*/ 0 w 699"/>
                <a:gd name="T7" fmla="*/ 0 h 431"/>
                <a:gd name="T8" fmla="*/ 0 w 699"/>
                <a:gd name="T9" fmla="*/ 0 h 431"/>
                <a:gd name="T10" fmla="*/ 0 w 699"/>
                <a:gd name="T11" fmla="*/ 0 h 431"/>
                <a:gd name="T12" fmla="*/ 0 w 699"/>
                <a:gd name="T13" fmla="*/ 0 h 431"/>
                <a:gd name="T14" fmla="*/ 0 w 699"/>
                <a:gd name="T15" fmla="*/ 0 h 431"/>
                <a:gd name="T16" fmla="*/ 0 w 699"/>
                <a:gd name="T17" fmla="*/ 0 h 431"/>
                <a:gd name="T18" fmla="*/ 0 w 699"/>
                <a:gd name="T19" fmla="*/ 0 h 431"/>
                <a:gd name="T20" fmla="*/ 0 w 699"/>
                <a:gd name="T21" fmla="*/ 0 h 431"/>
                <a:gd name="T22" fmla="*/ 0 w 699"/>
                <a:gd name="T23" fmla="*/ 0 h 431"/>
                <a:gd name="T24" fmla="*/ 0 w 699"/>
                <a:gd name="T25" fmla="*/ 0 h 431"/>
                <a:gd name="T26" fmla="*/ 0 w 699"/>
                <a:gd name="T27" fmla="*/ 0 h 431"/>
                <a:gd name="T28" fmla="*/ 0 w 699"/>
                <a:gd name="T29" fmla="*/ 0 h 431"/>
                <a:gd name="T30" fmla="*/ 0 w 699"/>
                <a:gd name="T31" fmla="*/ 0 h 431"/>
                <a:gd name="T32" fmla="*/ 0 w 699"/>
                <a:gd name="T33" fmla="*/ 0 h 431"/>
                <a:gd name="T34" fmla="*/ 0 w 699"/>
                <a:gd name="T35" fmla="*/ 0 h 431"/>
                <a:gd name="T36" fmla="*/ 0 w 699"/>
                <a:gd name="T37" fmla="*/ 0 h 431"/>
                <a:gd name="T38" fmla="*/ 0 w 699"/>
                <a:gd name="T39" fmla="*/ 0 h 431"/>
                <a:gd name="T40" fmla="*/ 0 w 699"/>
                <a:gd name="T41" fmla="*/ 0 h 431"/>
                <a:gd name="T42" fmla="*/ 0 w 699"/>
                <a:gd name="T43" fmla="*/ 0 h 431"/>
                <a:gd name="T44" fmla="*/ 0 w 699"/>
                <a:gd name="T45" fmla="*/ 0 h 431"/>
                <a:gd name="T46" fmla="*/ 0 w 699"/>
                <a:gd name="T47" fmla="*/ 0 h 431"/>
                <a:gd name="T48" fmla="*/ 0 w 699"/>
                <a:gd name="T49" fmla="*/ 0 h 431"/>
                <a:gd name="T50" fmla="*/ 0 w 699"/>
                <a:gd name="T51" fmla="*/ 0 h 431"/>
                <a:gd name="T52" fmla="*/ 0 w 699"/>
                <a:gd name="T53" fmla="*/ 0 h 431"/>
                <a:gd name="T54" fmla="*/ 0 w 699"/>
                <a:gd name="T55" fmla="*/ 0 h 431"/>
                <a:gd name="T56" fmla="*/ 0 w 699"/>
                <a:gd name="T57" fmla="*/ 0 h 431"/>
                <a:gd name="T58" fmla="*/ 0 w 699"/>
                <a:gd name="T59" fmla="*/ 0 h 431"/>
                <a:gd name="T60" fmla="*/ 0 w 699"/>
                <a:gd name="T61" fmla="*/ 0 h 431"/>
                <a:gd name="T62" fmla="*/ 0 w 699"/>
                <a:gd name="T63" fmla="*/ 0 h 431"/>
                <a:gd name="T64" fmla="*/ 0 w 699"/>
                <a:gd name="T65" fmla="*/ 0 h 431"/>
                <a:gd name="T66" fmla="*/ 0 w 699"/>
                <a:gd name="T67" fmla="*/ 0 h 431"/>
                <a:gd name="T68" fmla="*/ 0 w 699"/>
                <a:gd name="T69" fmla="*/ 0 h 431"/>
                <a:gd name="T70" fmla="*/ 0 w 699"/>
                <a:gd name="T71" fmla="*/ 0 h 431"/>
                <a:gd name="T72" fmla="*/ 0 w 699"/>
                <a:gd name="T73" fmla="*/ 0 h 431"/>
                <a:gd name="T74" fmla="*/ 0 w 699"/>
                <a:gd name="T75" fmla="*/ 0 h 431"/>
                <a:gd name="T76" fmla="*/ 0 w 699"/>
                <a:gd name="T77" fmla="*/ 0 h 431"/>
                <a:gd name="T78" fmla="*/ 0 w 699"/>
                <a:gd name="T79" fmla="*/ 0 h 431"/>
                <a:gd name="T80" fmla="*/ 0 w 699"/>
                <a:gd name="T81" fmla="*/ 0 h 431"/>
                <a:gd name="T82" fmla="*/ 0 w 699"/>
                <a:gd name="T83" fmla="*/ 0 h 431"/>
                <a:gd name="T84" fmla="*/ 0 w 699"/>
                <a:gd name="T85" fmla="*/ 0 h 431"/>
                <a:gd name="T86" fmla="*/ 0 w 699"/>
                <a:gd name="T87" fmla="*/ 0 h 431"/>
                <a:gd name="T88" fmla="*/ 0 w 699"/>
                <a:gd name="T89" fmla="*/ 0 h 431"/>
                <a:gd name="T90" fmla="*/ 0 w 699"/>
                <a:gd name="T91" fmla="*/ 0 h 431"/>
                <a:gd name="T92" fmla="*/ 0 w 699"/>
                <a:gd name="T93" fmla="*/ 0 h 431"/>
                <a:gd name="T94" fmla="*/ 0 w 699"/>
                <a:gd name="T95" fmla="*/ 0 h 431"/>
                <a:gd name="T96" fmla="*/ 0 w 699"/>
                <a:gd name="T97" fmla="*/ 0 h 431"/>
                <a:gd name="T98" fmla="*/ 0 w 699"/>
                <a:gd name="T99" fmla="*/ 0 h 431"/>
                <a:gd name="T100" fmla="*/ 0 w 699"/>
                <a:gd name="T101" fmla="*/ 0 h 431"/>
                <a:gd name="T102" fmla="*/ 0 w 699"/>
                <a:gd name="T103" fmla="*/ 0 h 431"/>
                <a:gd name="T104" fmla="*/ 0 w 699"/>
                <a:gd name="T105" fmla="*/ 0 h 431"/>
                <a:gd name="T106" fmla="*/ 0 w 699"/>
                <a:gd name="T107" fmla="*/ 0 h 431"/>
                <a:gd name="T108" fmla="*/ 0 w 699"/>
                <a:gd name="T109" fmla="*/ 0 h 431"/>
                <a:gd name="T110" fmla="*/ 0 w 699"/>
                <a:gd name="T111" fmla="*/ 0 h 431"/>
                <a:gd name="T112" fmla="*/ 0 w 699"/>
                <a:gd name="T113" fmla="*/ 0 h 431"/>
                <a:gd name="T114" fmla="*/ 0 w 699"/>
                <a:gd name="T115" fmla="*/ 0 h 431"/>
                <a:gd name="T116" fmla="*/ 0 w 699"/>
                <a:gd name="T117" fmla="*/ 0 h 43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99"/>
                <a:gd name="T178" fmla="*/ 0 h 431"/>
                <a:gd name="T179" fmla="*/ 699 w 699"/>
                <a:gd name="T180" fmla="*/ 431 h 43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99" h="431">
                  <a:moveTo>
                    <a:pt x="310" y="378"/>
                  </a:moveTo>
                  <a:lnTo>
                    <a:pt x="318" y="376"/>
                  </a:lnTo>
                  <a:lnTo>
                    <a:pt x="327" y="371"/>
                  </a:lnTo>
                  <a:lnTo>
                    <a:pt x="335" y="365"/>
                  </a:lnTo>
                  <a:lnTo>
                    <a:pt x="342" y="360"/>
                  </a:lnTo>
                  <a:lnTo>
                    <a:pt x="348" y="358"/>
                  </a:lnTo>
                  <a:lnTo>
                    <a:pt x="358" y="357"/>
                  </a:lnTo>
                  <a:lnTo>
                    <a:pt x="369" y="357"/>
                  </a:lnTo>
                  <a:lnTo>
                    <a:pt x="376" y="357"/>
                  </a:lnTo>
                  <a:lnTo>
                    <a:pt x="379" y="358"/>
                  </a:lnTo>
                  <a:lnTo>
                    <a:pt x="383" y="358"/>
                  </a:lnTo>
                  <a:lnTo>
                    <a:pt x="387" y="358"/>
                  </a:lnTo>
                  <a:lnTo>
                    <a:pt x="393" y="358"/>
                  </a:lnTo>
                  <a:lnTo>
                    <a:pt x="399" y="357"/>
                  </a:lnTo>
                  <a:lnTo>
                    <a:pt x="403" y="357"/>
                  </a:lnTo>
                  <a:lnTo>
                    <a:pt x="408" y="356"/>
                  </a:lnTo>
                  <a:lnTo>
                    <a:pt x="412" y="355"/>
                  </a:lnTo>
                  <a:lnTo>
                    <a:pt x="417" y="353"/>
                  </a:lnTo>
                  <a:lnTo>
                    <a:pt x="427" y="352"/>
                  </a:lnTo>
                  <a:lnTo>
                    <a:pt x="441" y="352"/>
                  </a:lnTo>
                  <a:lnTo>
                    <a:pt x="456" y="350"/>
                  </a:lnTo>
                  <a:lnTo>
                    <a:pt x="471" y="350"/>
                  </a:lnTo>
                  <a:lnTo>
                    <a:pt x="486" y="350"/>
                  </a:lnTo>
                  <a:lnTo>
                    <a:pt x="497" y="350"/>
                  </a:lnTo>
                  <a:lnTo>
                    <a:pt x="503" y="350"/>
                  </a:lnTo>
                  <a:lnTo>
                    <a:pt x="508" y="350"/>
                  </a:lnTo>
                  <a:lnTo>
                    <a:pt x="512" y="349"/>
                  </a:lnTo>
                  <a:lnTo>
                    <a:pt x="516" y="348"/>
                  </a:lnTo>
                  <a:lnTo>
                    <a:pt x="521" y="346"/>
                  </a:lnTo>
                  <a:lnTo>
                    <a:pt x="525" y="343"/>
                  </a:lnTo>
                  <a:lnTo>
                    <a:pt x="530" y="341"/>
                  </a:lnTo>
                  <a:lnTo>
                    <a:pt x="535" y="339"/>
                  </a:lnTo>
                  <a:lnTo>
                    <a:pt x="538" y="337"/>
                  </a:lnTo>
                  <a:lnTo>
                    <a:pt x="537" y="349"/>
                  </a:lnTo>
                  <a:lnTo>
                    <a:pt x="536" y="369"/>
                  </a:lnTo>
                  <a:lnTo>
                    <a:pt x="535" y="388"/>
                  </a:lnTo>
                  <a:lnTo>
                    <a:pt x="533" y="401"/>
                  </a:lnTo>
                  <a:lnTo>
                    <a:pt x="536" y="408"/>
                  </a:lnTo>
                  <a:lnTo>
                    <a:pt x="542" y="411"/>
                  </a:lnTo>
                  <a:lnTo>
                    <a:pt x="548" y="415"/>
                  </a:lnTo>
                  <a:lnTo>
                    <a:pt x="555" y="417"/>
                  </a:lnTo>
                  <a:lnTo>
                    <a:pt x="554" y="409"/>
                  </a:lnTo>
                  <a:lnTo>
                    <a:pt x="555" y="400"/>
                  </a:lnTo>
                  <a:lnTo>
                    <a:pt x="556" y="393"/>
                  </a:lnTo>
                  <a:lnTo>
                    <a:pt x="558" y="387"/>
                  </a:lnTo>
                  <a:lnTo>
                    <a:pt x="574" y="386"/>
                  </a:lnTo>
                  <a:lnTo>
                    <a:pt x="589" y="386"/>
                  </a:lnTo>
                  <a:lnTo>
                    <a:pt x="605" y="387"/>
                  </a:lnTo>
                  <a:lnTo>
                    <a:pt x="620" y="391"/>
                  </a:lnTo>
                  <a:lnTo>
                    <a:pt x="635" y="395"/>
                  </a:lnTo>
                  <a:lnTo>
                    <a:pt x="650" y="402"/>
                  </a:lnTo>
                  <a:lnTo>
                    <a:pt x="665" y="413"/>
                  </a:lnTo>
                  <a:lnTo>
                    <a:pt x="679" y="425"/>
                  </a:lnTo>
                  <a:lnTo>
                    <a:pt x="680" y="426"/>
                  </a:lnTo>
                  <a:lnTo>
                    <a:pt x="682" y="428"/>
                  </a:lnTo>
                  <a:lnTo>
                    <a:pt x="683" y="430"/>
                  </a:lnTo>
                  <a:lnTo>
                    <a:pt x="684" y="431"/>
                  </a:lnTo>
                  <a:lnTo>
                    <a:pt x="684" y="403"/>
                  </a:lnTo>
                  <a:lnTo>
                    <a:pt x="688" y="363"/>
                  </a:lnTo>
                  <a:lnTo>
                    <a:pt x="694" y="322"/>
                  </a:lnTo>
                  <a:lnTo>
                    <a:pt x="698" y="289"/>
                  </a:lnTo>
                  <a:lnTo>
                    <a:pt x="699" y="265"/>
                  </a:lnTo>
                  <a:lnTo>
                    <a:pt x="697" y="240"/>
                  </a:lnTo>
                  <a:lnTo>
                    <a:pt x="694" y="218"/>
                  </a:lnTo>
                  <a:lnTo>
                    <a:pt x="690" y="202"/>
                  </a:lnTo>
                  <a:lnTo>
                    <a:pt x="689" y="196"/>
                  </a:lnTo>
                  <a:lnTo>
                    <a:pt x="686" y="188"/>
                  </a:lnTo>
                  <a:lnTo>
                    <a:pt x="682" y="180"/>
                  </a:lnTo>
                  <a:lnTo>
                    <a:pt x="677" y="171"/>
                  </a:lnTo>
                  <a:lnTo>
                    <a:pt x="672" y="163"/>
                  </a:lnTo>
                  <a:lnTo>
                    <a:pt x="666" y="155"/>
                  </a:lnTo>
                  <a:lnTo>
                    <a:pt x="660" y="147"/>
                  </a:lnTo>
                  <a:lnTo>
                    <a:pt x="654" y="140"/>
                  </a:lnTo>
                  <a:lnTo>
                    <a:pt x="652" y="127"/>
                  </a:lnTo>
                  <a:lnTo>
                    <a:pt x="648" y="112"/>
                  </a:lnTo>
                  <a:lnTo>
                    <a:pt x="639" y="97"/>
                  </a:lnTo>
                  <a:lnTo>
                    <a:pt x="630" y="82"/>
                  </a:lnTo>
                  <a:lnTo>
                    <a:pt x="620" y="67"/>
                  </a:lnTo>
                  <a:lnTo>
                    <a:pt x="609" y="53"/>
                  </a:lnTo>
                  <a:lnTo>
                    <a:pt x="600" y="43"/>
                  </a:lnTo>
                  <a:lnTo>
                    <a:pt x="593" y="35"/>
                  </a:lnTo>
                  <a:lnTo>
                    <a:pt x="589" y="35"/>
                  </a:lnTo>
                  <a:lnTo>
                    <a:pt x="582" y="36"/>
                  </a:lnTo>
                  <a:lnTo>
                    <a:pt x="575" y="36"/>
                  </a:lnTo>
                  <a:lnTo>
                    <a:pt x="566" y="36"/>
                  </a:lnTo>
                  <a:lnTo>
                    <a:pt x="556" y="37"/>
                  </a:lnTo>
                  <a:lnTo>
                    <a:pt x="548" y="37"/>
                  </a:lnTo>
                  <a:lnTo>
                    <a:pt x="540" y="37"/>
                  </a:lnTo>
                  <a:lnTo>
                    <a:pt x="533" y="37"/>
                  </a:lnTo>
                  <a:lnTo>
                    <a:pt x="527" y="31"/>
                  </a:lnTo>
                  <a:lnTo>
                    <a:pt x="518" y="23"/>
                  </a:lnTo>
                  <a:lnTo>
                    <a:pt x="510" y="16"/>
                  </a:lnTo>
                  <a:lnTo>
                    <a:pt x="500" y="13"/>
                  </a:lnTo>
                  <a:lnTo>
                    <a:pt x="480" y="12"/>
                  </a:lnTo>
                  <a:lnTo>
                    <a:pt x="461" y="11"/>
                  </a:lnTo>
                  <a:lnTo>
                    <a:pt x="442" y="10"/>
                  </a:lnTo>
                  <a:lnTo>
                    <a:pt x="424" y="7"/>
                  </a:lnTo>
                  <a:lnTo>
                    <a:pt x="407" y="5"/>
                  </a:lnTo>
                  <a:lnTo>
                    <a:pt x="393" y="4"/>
                  </a:lnTo>
                  <a:lnTo>
                    <a:pt x="381" y="3"/>
                  </a:lnTo>
                  <a:lnTo>
                    <a:pt x="373" y="1"/>
                  </a:lnTo>
                  <a:lnTo>
                    <a:pt x="357" y="0"/>
                  </a:lnTo>
                  <a:lnTo>
                    <a:pt x="338" y="0"/>
                  </a:lnTo>
                  <a:lnTo>
                    <a:pt x="316" y="0"/>
                  </a:lnTo>
                  <a:lnTo>
                    <a:pt x="292" y="1"/>
                  </a:lnTo>
                  <a:lnTo>
                    <a:pt x="266" y="3"/>
                  </a:lnTo>
                  <a:lnTo>
                    <a:pt x="243" y="6"/>
                  </a:lnTo>
                  <a:lnTo>
                    <a:pt x="220" y="10"/>
                  </a:lnTo>
                  <a:lnTo>
                    <a:pt x="200" y="14"/>
                  </a:lnTo>
                  <a:lnTo>
                    <a:pt x="195" y="16"/>
                  </a:lnTo>
                  <a:lnTo>
                    <a:pt x="186" y="20"/>
                  </a:lnTo>
                  <a:lnTo>
                    <a:pt x="175" y="26"/>
                  </a:lnTo>
                  <a:lnTo>
                    <a:pt x="162" y="33"/>
                  </a:lnTo>
                  <a:lnTo>
                    <a:pt x="147" y="41"/>
                  </a:lnTo>
                  <a:lnTo>
                    <a:pt x="133" y="49"/>
                  </a:lnTo>
                  <a:lnTo>
                    <a:pt x="116" y="58"/>
                  </a:lnTo>
                  <a:lnTo>
                    <a:pt x="100" y="67"/>
                  </a:lnTo>
                  <a:lnTo>
                    <a:pt x="85" y="76"/>
                  </a:lnTo>
                  <a:lnTo>
                    <a:pt x="69" y="86"/>
                  </a:lnTo>
                  <a:lnTo>
                    <a:pt x="55" y="95"/>
                  </a:lnTo>
                  <a:lnTo>
                    <a:pt x="43" y="102"/>
                  </a:lnTo>
                  <a:lnTo>
                    <a:pt x="31" y="109"/>
                  </a:lnTo>
                  <a:lnTo>
                    <a:pt x="23" y="114"/>
                  </a:lnTo>
                  <a:lnTo>
                    <a:pt x="17" y="118"/>
                  </a:lnTo>
                  <a:lnTo>
                    <a:pt x="14" y="120"/>
                  </a:lnTo>
                  <a:lnTo>
                    <a:pt x="8" y="128"/>
                  </a:lnTo>
                  <a:lnTo>
                    <a:pt x="3" y="142"/>
                  </a:lnTo>
                  <a:lnTo>
                    <a:pt x="1" y="156"/>
                  </a:lnTo>
                  <a:lnTo>
                    <a:pt x="0" y="166"/>
                  </a:lnTo>
                  <a:lnTo>
                    <a:pt x="6" y="168"/>
                  </a:lnTo>
                  <a:lnTo>
                    <a:pt x="12" y="172"/>
                  </a:lnTo>
                  <a:lnTo>
                    <a:pt x="17" y="175"/>
                  </a:lnTo>
                  <a:lnTo>
                    <a:pt x="22" y="179"/>
                  </a:lnTo>
                  <a:lnTo>
                    <a:pt x="27" y="183"/>
                  </a:lnTo>
                  <a:lnTo>
                    <a:pt x="31" y="186"/>
                  </a:lnTo>
                  <a:lnTo>
                    <a:pt x="36" y="188"/>
                  </a:lnTo>
                  <a:lnTo>
                    <a:pt x="40" y="189"/>
                  </a:lnTo>
                  <a:lnTo>
                    <a:pt x="48" y="190"/>
                  </a:lnTo>
                  <a:lnTo>
                    <a:pt x="63" y="195"/>
                  </a:lnTo>
                  <a:lnTo>
                    <a:pt x="82" y="200"/>
                  </a:lnTo>
                  <a:lnTo>
                    <a:pt x="104" y="205"/>
                  </a:lnTo>
                  <a:lnTo>
                    <a:pt x="124" y="212"/>
                  </a:lnTo>
                  <a:lnTo>
                    <a:pt x="145" y="218"/>
                  </a:lnTo>
                  <a:lnTo>
                    <a:pt x="161" y="224"/>
                  </a:lnTo>
                  <a:lnTo>
                    <a:pt x="172" y="228"/>
                  </a:lnTo>
                  <a:lnTo>
                    <a:pt x="180" y="232"/>
                  </a:lnTo>
                  <a:lnTo>
                    <a:pt x="188" y="236"/>
                  </a:lnTo>
                  <a:lnTo>
                    <a:pt x="197" y="241"/>
                  </a:lnTo>
                  <a:lnTo>
                    <a:pt x="206" y="246"/>
                  </a:lnTo>
                  <a:lnTo>
                    <a:pt x="214" y="250"/>
                  </a:lnTo>
                  <a:lnTo>
                    <a:pt x="220" y="254"/>
                  </a:lnTo>
                  <a:lnTo>
                    <a:pt x="226" y="257"/>
                  </a:lnTo>
                  <a:lnTo>
                    <a:pt x="228" y="261"/>
                  </a:lnTo>
                  <a:lnTo>
                    <a:pt x="229" y="266"/>
                  </a:lnTo>
                  <a:lnTo>
                    <a:pt x="230" y="272"/>
                  </a:lnTo>
                  <a:lnTo>
                    <a:pt x="232" y="277"/>
                  </a:lnTo>
                  <a:lnTo>
                    <a:pt x="235" y="281"/>
                  </a:lnTo>
                  <a:lnTo>
                    <a:pt x="239" y="284"/>
                  </a:lnTo>
                  <a:lnTo>
                    <a:pt x="244" y="287"/>
                  </a:lnTo>
                  <a:lnTo>
                    <a:pt x="251" y="291"/>
                  </a:lnTo>
                  <a:lnTo>
                    <a:pt x="258" y="295"/>
                  </a:lnTo>
                  <a:lnTo>
                    <a:pt x="265" y="300"/>
                  </a:lnTo>
                  <a:lnTo>
                    <a:pt x="271" y="304"/>
                  </a:lnTo>
                  <a:lnTo>
                    <a:pt x="275" y="308"/>
                  </a:lnTo>
                  <a:lnTo>
                    <a:pt x="278" y="310"/>
                  </a:lnTo>
                  <a:lnTo>
                    <a:pt x="279" y="317"/>
                  </a:lnTo>
                  <a:lnTo>
                    <a:pt x="278" y="326"/>
                  </a:lnTo>
                  <a:lnTo>
                    <a:pt x="277" y="337"/>
                  </a:lnTo>
                  <a:lnTo>
                    <a:pt x="274" y="343"/>
                  </a:lnTo>
                  <a:lnTo>
                    <a:pt x="279" y="347"/>
                  </a:lnTo>
                  <a:lnTo>
                    <a:pt x="283" y="350"/>
                  </a:lnTo>
                  <a:lnTo>
                    <a:pt x="289" y="355"/>
                  </a:lnTo>
                  <a:lnTo>
                    <a:pt x="294" y="360"/>
                  </a:lnTo>
                  <a:lnTo>
                    <a:pt x="300" y="365"/>
                  </a:lnTo>
                  <a:lnTo>
                    <a:pt x="304" y="370"/>
                  </a:lnTo>
                  <a:lnTo>
                    <a:pt x="308" y="375"/>
                  </a:lnTo>
                  <a:lnTo>
                    <a:pt x="310" y="378"/>
                  </a:lnTo>
                  <a:close/>
                </a:path>
              </a:pathLst>
            </a:custGeom>
            <a:solidFill>
              <a:srgbClr val="BFF2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671" name="Freeform 352"/>
            <p:cNvSpPr>
              <a:spLocks/>
            </p:cNvSpPr>
            <p:nvPr/>
          </p:nvSpPr>
          <p:spPr bwMode="auto">
            <a:xfrm>
              <a:off x="1091" y="3556"/>
              <a:ext cx="19" cy="12"/>
            </a:xfrm>
            <a:custGeom>
              <a:avLst/>
              <a:gdLst>
                <a:gd name="T0" fmla="*/ 1 w 37"/>
                <a:gd name="T1" fmla="*/ 0 h 25"/>
                <a:gd name="T2" fmla="*/ 1 w 37"/>
                <a:gd name="T3" fmla="*/ 0 h 25"/>
                <a:gd name="T4" fmla="*/ 1 w 37"/>
                <a:gd name="T5" fmla="*/ 0 h 25"/>
                <a:gd name="T6" fmla="*/ 1 w 37"/>
                <a:gd name="T7" fmla="*/ 0 h 25"/>
                <a:gd name="T8" fmla="*/ 1 w 37"/>
                <a:gd name="T9" fmla="*/ 0 h 25"/>
                <a:gd name="T10" fmla="*/ 0 w 37"/>
                <a:gd name="T11" fmla="*/ 0 h 25"/>
                <a:gd name="T12" fmla="*/ 0 w 37"/>
                <a:gd name="T13" fmla="*/ 0 h 25"/>
                <a:gd name="T14" fmla="*/ 1 w 37"/>
                <a:gd name="T15" fmla="*/ 0 h 25"/>
                <a:gd name="T16" fmla="*/ 1 w 37"/>
                <a:gd name="T17" fmla="*/ 0 h 25"/>
                <a:gd name="T18" fmla="*/ 1 w 37"/>
                <a:gd name="T19" fmla="*/ 0 h 25"/>
                <a:gd name="T20" fmla="*/ 1 w 37"/>
                <a:gd name="T21" fmla="*/ 0 h 25"/>
                <a:gd name="T22" fmla="*/ 1 w 37"/>
                <a:gd name="T23" fmla="*/ 0 h 25"/>
                <a:gd name="T24" fmla="*/ 1 w 37"/>
                <a:gd name="T25" fmla="*/ 0 h 25"/>
                <a:gd name="T26" fmla="*/ 1 w 37"/>
                <a:gd name="T27" fmla="*/ 0 h 25"/>
                <a:gd name="T28" fmla="*/ 1 w 37"/>
                <a:gd name="T29" fmla="*/ 0 h 25"/>
                <a:gd name="T30" fmla="*/ 1 w 37"/>
                <a:gd name="T31" fmla="*/ 0 h 25"/>
                <a:gd name="T32" fmla="*/ 1 w 37"/>
                <a:gd name="T33" fmla="*/ 0 h 25"/>
                <a:gd name="T34" fmla="*/ 1 w 37"/>
                <a:gd name="T35" fmla="*/ 0 h 2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7"/>
                <a:gd name="T55" fmla="*/ 0 h 25"/>
                <a:gd name="T56" fmla="*/ 37 w 37"/>
                <a:gd name="T57" fmla="*/ 25 h 2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7" h="25">
                  <a:moveTo>
                    <a:pt x="31" y="0"/>
                  </a:moveTo>
                  <a:lnTo>
                    <a:pt x="30" y="0"/>
                  </a:lnTo>
                  <a:lnTo>
                    <a:pt x="23" y="6"/>
                  </a:lnTo>
                  <a:lnTo>
                    <a:pt x="15" y="12"/>
                  </a:lnTo>
                  <a:lnTo>
                    <a:pt x="7" y="16"/>
                  </a:lnTo>
                  <a:lnTo>
                    <a:pt x="0" y="19"/>
                  </a:lnTo>
                  <a:lnTo>
                    <a:pt x="0" y="25"/>
                  </a:lnTo>
                  <a:lnTo>
                    <a:pt x="9" y="23"/>
                  </a:lnTo>
                  <a:lnTo>
                    <a:pt x="20" y="19"/>
                  </a:lnTo>
                  <a:lnTo>
                    <a:pt x="28" y="13"/>
                  </a:lnTo>
                  <a:lnTo>
                    <a:pt x="35" y="7"/>
                  </a:lnTo>
                  <a:lnTo>
                    <a:pt x="33" y="7"/>
                  </a:lnTo>
                  <a:lnTo>
                    <a:pt x="35" y="7"/>
                  </a:lnTo>
                  <a:lnTo>
                    <a:pt x="37" y="5"/>
                  </a:lnTo>
                  <a:lnTo>
                    <a:pt x="36" y="1"/>
                  </a:lnTo>
                  <a:lnTo>
                    <a:pt x="33" y="0"/>
                  </a:lnTo>
                  <a:lnTo>
                    <a:pt x="30" y="0"/>
                  </a:lnTo>
                  <a:lnTo>
                    <a:pt x="31"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672" name="Freeform 353"/>
            <p:cNvSpPr>
              <a:spLocks/>
            </p:cNvSpPr>
            <p:nvPr/>
          </p:nvSpPr>
          <p:spPr bwMode="auto">
            <a:xfrm>
              <a:off x="1107" y="3554"/>
              <a:ext cx="18" cy="5"/>
            </a:xfrm>
            <a:custGeom>
              <a:avLst/>
              <a:gdLst>
                <a:gd name="T0" fmla="*/ 1 w 36"/>
                <a:gd name="T1" fmla="*/ 1 h 10"/>
                <a:gd name="T2" fmla="*/ 1 w 36"/>
                <a:gd name="T3" fmla="*/ 1 h 10"/>
                <a:gd name="T4" fmla="*/ 1 w 36"/>
                <a:gd name="T5" fmla="*/ 0 h 10"/>
                <a:gd name="T6" fmla="*/ 1 w 36"/>
                <a:gd name="T7" fmla="*/ 0 h 10"/>
                <a:gd name="T8" fmla="*/ 1 w 36"/>
                <a:gd name="T9" fmla="*/ 1 h 10"/>
                <a:gd name="T10" fmla="*/ 0 w 36"/>
                <a:gd name="T11" fmla="*/ 1 h 10"/>
                <a:gd name="T12" fmla="*/ 1 w 36"/>
                <a:gd name="T13" fmla="*/ 1 h 10"/>
                <a:gd name="T14" fmla="*/ 1 w 36"/>
                <a:gd name="T15" fmla="*/ 1 h 10"/>
                <a:gd name="T16" fmla="*/ 1 w 36"/>
                <a:gd name="T17" fmla="*/ 1 h 10"/>
                <a:gd name="T18" fmla="*/ 1 w 36"/>
                <a:gd name="T19" fmla="*/ 1 h 10"/>
                <a:gd name="T20" fmla="*/ 1 w 36"/>
                <a:gd name="T21" fmla="*/ 1 h 10"/>
                <a:gd name="T22" fmla="*/ 1 w 36"/>
                <a:gd name="T23" fmla="*/ 1 h 10"/>
                <a:gd name="T24" fmla="*/ 1 w 36"/>
                <a:gd name="T25" fmla="*/ 1 h 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10"/>
                <a:gd name="T41" fmla="*/ 36 w 36"/>
                <a:gd name="T42" fmla="*/ 10 h 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10">
                  <a:moveTo>
                    <a:pt x="36" y="1"/>
                  </a:moveTo>
                  <a:lnTo>
                    <a:pt x="35" y="1"/>
                  </a:lnTo>
                  <a:lnTo>
                    <a:pt x="28" y="0"/>
                  </a:lnTo>
                  <a:lnTo>
                    <a:pt x="17" y="0"/>
                  </a:lnTo>
                  <a:lnTo>
                    <a:pt x="7" y="2"/>
                  </a:lnTo>
                  <a:lnTo>
                    <a:pt x="0" y="3"/>
                  </a:lnTo>
                  <a:lnTo>
                    <a:pt x="2" y="10"/>
                  </a:lnTo>
                  <a:lnTo>
                    <a:pt x="7" y="9"/>
                  </a:lnTo>
                  <a:lnTo>
                    <a:pt x="17" y="9"/>
                  </a:lnTo>
                  <a:lnTo>
                    <a:pt x="28" y="9"/>
                  </a:lnTo>
                  <a:lnTo>
                    <a:pt x="35" y="8"/>
                  </a:lnTo>
                  <a:lnTo>
                    <a:pt x="33" y="8"/>
                  </a:lnTo>
                  <a:lnTo>
                    <a:pt x="36" y="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673" name="Freeform 354"/>
            <p:cNvSpPr>
              <a:spLocks/>
            </p:cNvSpPr>
            <p:nvPr/>
          </p:nvSpPr>
          <p:spPr bwMode="auto">
            <a:xfrm>
              <a:off x="1124" y="3553"/>
              <a:ext cx="20" cy="6"/>
            </a:xfrm>
            <a:custGeom>
              <a:avLst/>
              <a:gdLst>
                <a:gd name="T0" fmla="*/ 0 w 42"/>
                <a:gd name="T1" fmla="*/ 1 h 11"/>
                <a:gd name="T2" fmla="*/ 0 w 42"/>
                <a:gd name="T3" fmla="*/ 0 h 11"/>
                <a:gd name="T4" fmla="*/ 0 w 42"/>
                <a:gd name="T5" fmla="*/ 1 h 11"/>
                <a:gd name="T6" fmla="*/ 0 w 42"/>
                <a:gd name="T7" fmla="*/ 1 h 11"/>
                <a:gd name="T8" fmla="*/ 0 w 42"/>
                <a:gd name="T9" fmla="*/ 1 h 11"/>
                <a:gd name="T10" fmla="*/ 0 w 42"/>
                <a:gd name="T11" fmla="*/ 1 h 11"/>
                <a:gd name="T12" fmla="*/ 0 w 42"/>
                <a:gd name="T13" fmla="*/ 1 h 11"/>
                <a:gd name="T14" fmla="*/ 0 w 42"/>
                <a:gd name="T15" fmla="*/ 1 h 11"/>
                <a:gd name="T16" fmla="*/ 0 w 42"/>
                <a:gd name="T17" fmla="*/ 1 h 11"/>
                <a:gd name="T18" fmla="*/ 0 w 42"/>
                <a:gd name="T19" fmla="*/ 1 h 11"/>
                <a:gd name="T20" fmla="*/ 0 w 42"/>
                <a:gd name="T21" fmla="*/ 1 h 11"/>
                <a:gd name="T22" fmla="*/ 0 w 42"/>
                <a:gd name="T23" fmla="*/ 1 h 11"/>
                <a:gd name="T24" fmla="*/ 0 w 42"/>
                <a:gd name="T25" fmla="*/ 1 h 11"/>
                <a:gd name="T26" fmla="*/ 0 w 42"/>
                <a:gd name="T27" fmla="*/ 1 h 11"/>
                <a:gd name="T28" fmla="*/ 0 w 42"/>
                <a:gd name="T29" fmla="*/ 1 h 11"/>
                <a:gd name="T30" fmla="*/ 0 w 42"/>
                <a:gd name="T31" fmla="*/ 1 h 11"/>
                <a:gd name="T32" fmla="*/ 0 w 42"/>
                <a:gd name="T33" fmla="*/ 1 h 11"/>
                <a:gd name="T34" fmla="*/ 0 w 42"/>
                <a:gd name="T35" fmla="*/ 1 h 11"/>
                <a:gd name="T36" fmla="*/ 0 w 42"/>
                <a:gd name="T37" fmla="*/ 1 h 11"/>
                <a:gd name="T38" fmla="*/ 0 w 42"/>
                <a:gd name="T39" fmla="*/ 1 h 11"/>
                <a:gd name="T40" fmla="*/ 0 w 42"/>
                <a:gd name="T41" fmla="*/ 1 h 11"/>
                <a:gd name="T42" fmla="*/ 0 w 42"/>
                <a:gd name="T43" fmla="*/ 1 h 11"/>
                <a:gd name="T44" fmla="*/ 0 w 42"/>
                <a:gd name="T45" fmla="*/ 1 h 11"/>
                <a:gd name="T46" fmla="*/ 0 w 42"/>
                <a:gd name="T47" fmla="*/ 0 h 11"/>
                <a:gd name="T48" fmla="*/ 0 w 42"/>
                <a:gd name="T49" fmla="*/ 0 h 11"/>
                <a:gd name="T50" fmla="*/ 0 w 42"/>
                <a:gd name="T51" fmla="*/ 1 h 1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2"/>
                <a:gd name="T79" fmla="*/ 0 h 11"/>
                <a:gd name="T80" fmla="*/ 42 w 42"/>
                <a:gd name="T81" fmla="*/ 11 h 1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2" h="11">
                  <a:moveTo>
                    <a:pt x="36" y="1"/>
                  </a:moveTo>
                  <a:lnTo>
                    <a:pt x="37" y="0"/>
                  </a:lnTo>
                  <a:lnTo>
                    <a:pt x="34" y="1"/>
                  </a:lnTo>
                  <a:lnTo>
                    <a:pt x="29" y="2"/>
                  </a:lnTo>
                  <a:lnTo>
                    <a:pt x="25" y="2"/>
                  </a:lnTo>
                  <a:lnTo>
                    <a:pt x="19" y="3"/>
                  </a:lnTo>
                  <a:lnTo>
                    <a:pt x="13" y="2"/>
                  </a:lnTo>
                  <a:lnTo>
                    <a:pt x="9" y="2"/>
                  </a:lnTo>
                  <a:lnTo>
                    <a:pt x="5" y="3"/>
                  </a:lnTo>
                  <a:lnTo>
                    <a:pt x="3" y="2"/>
                  </a:lnTo>
                  <a:lnTo>
                    <a:pt x="0" y="9"/>
                  </a:lnTo>
                  <a:lnTo>
                    <a:pt x="5" y="10"/>
                  </a:lnTo>
                  <a:lnTo>
                    <a:pt x="9" y="11"/>
                  </a:lnTo>
                  <a:lnTo>
                    <a:pt x="13" y="11"/>
                  </a:lnTo>
                  <a:lnTo>
                    <a:pt x="19" y="10"/>
                  </a:lnTo>
                  <a:lnTo>
                    <a:pt x="25" y="9"/>
                  </a:lnTo>
                  <a:lnTo>
                    <a:pt x="29" y="9"/>
                  </a:lnTo>
                  <a:lnTo>
                    <a:pt x="34" y="8"/>
                  </a:lnTo>
                  <a:lnTo>
                    <a:pt x="40" y="6"/>
                  </a:lnTo>
                  <a:lnTo>
                    <a:pt x="41" y="5"/>
                  </a:lnTo>
                  <a:lnTo>
                    <a:pt x="40" y="6"/>
                  </a:lnTo>
                  <a:lnTo>
                    <a:pt x="42" y="4"/>
                  </a:lnTo>
                  <a:lnTo>
                    <a:pt x="42" y="2"/>
                  </a:lnTo>
                  <a:lnTo>
                    <a:pt x="41" y="0"/>
                  </a:lnTo>
                  <a:lnTo>
                    <a:pt x="37" y="0"/>
                  </a:lnTo>
                  <a:lnTo>
                    <a:pt x="36" y="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674" name="Freeform 355"/>
            <p:cNvSpPr>
              <a:spLocks/>
            </p:cNvSpPr>
            <p:nvPr/>
          </p:nvSpPr>
          <p:spPr bwMode="auto">
            <a:xfrm>
              <a:off x="1142" y="3550"/>
              <a:ext cx="46" cy="6"/>
            </a:xfrm>
            <a:custGeom>
              <a:avLst/>
              <a:gdLst>
                <a:gd name="T0" fmla="*/ 0 w 93"/>
                <a:gd name="T1" fmla="*/ 0 h 11"/>
                <a:gd name="T2" fmla="*/ 0 w 93"/>
                <a:gd name="T3" fmla="*/ 0 h 11"/>
                <a:gd name="T4" fmla="*/ 0 w 93"/>
                <a:gd name="T5" fmla="*/ 0 h 11"/>
                <a:gd name="T6" fmla="*/ 0 w 93"/>
                <a:gd name="T7" fmla="*/ 0 h 11"/>
                <a:gd name="T8" fmla="*/ 0 w 93"/>
                <a:gd name="T9" fmla="*/ 0 h 11"/>
                <a:gd name="T10" fmla="*/ 0 w 93"/>
                <a:gd name="T11" fmla="*/ 0 h 11"/>
                <a:gd name="T12" fmla="*/ 0 w 93"/>
                <a:gd name="T13" fmla="*/ 1 h 11"/>
                <a:gd name="T14" fmla="*/ 0 w 93"/>
                <a:gd name="T15" fmla="*/ 1 h 11"/>
                <a:gd name="T16" fmla="*/ 0 w 93"/>
                <a:gd name="T17" fmla="*/ 1 h 11"/>
                <a:gd name="T18" fmla="*/ 0 w 93"/>
                <a:gd name="T19" fmla="*/ 1 h 11"/>
                <a:gd name="T20" fmla="*/ 0 w 93"/>
                <a:gd name="T21" fmla="*/ 1 h 11"/>
                <a:gd name="T22" fmla="*/ 0 w 93"/>
                <a:gd name="T23" fmla="*/ 1 h 11"/>
                <a:gd name="T24" fmla="*/ 0 w 93"/>
                <a:gd name="T25" fmla="*/ 1 h 11"/>
                <a:gd name="T26" fmla="*/ 0 w 93"/>
                <a:gd name="T27" fmla="*/ 1 h 11"/>
                <a:gd name="T28" fmla="*/ 0 w 93"/>
                <a:gd name="T29" fmla="*/ 1 h 11"/>
                <a:gd name="T30" fmla="*/ 0 w 93"/>
                <a:gd name="T31" fmla="*/ 1 h 11"/>
                <a:gd name="T32" fmla="*/ 0 w 93"/>
                <a:gd name="T33" fmla="*/ 1 h 11"/>
                <a:gd name="T34" fmla="*/ 0 w 93"/>
                <a:gd name="T35" fmla="*/ 1 h 11"/>
                <a:gd name="T36" fmla="*/ 0 w 93"/>
                <a:gd name="T37" fmla="*/ 1 h 11"/>
                <a:gd name="T38" fmla="*/ 0 w 93"/>
                <a:gd name="T39" fmla="*/ 1 h 11"/>
                <a:gd name="T40" fmla="*/ 0 w 93"/>
                <a:gd name="T41" fmla="*/ 0 h 1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3"/>
                <a:gd name="T64" fmla="*/ 0 h 11"/>
                <a:gd name="T65" fmla="*/ 93 w 93"/>
                <a:gd name="T66" fmla="*/ 11 h 1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3" h="11">
                  <a:moveTo>
                    <a:pt x="93" y="0"/>
                  </a:moveTo>
                  <a:lnTo>
                    <a:pt x="93" y="0"/>
                  </a:lnTo>
                  <a:lnTo>
                    <a:pt x="87" y="0"/>
                  </a:lnTo>
                  <a:lnTo>
                    <a:pt x="76" y="0"/>
                  </a:lnTo>
                  <a:lnTo>
                    <a:pt x="61" y="0"/>
                  </a:lnTo>
                  <a:lnTo>
                    <a:pt x="46" y="0"/>
                  </a:lnTo>
                  <a:lnTo>
                    <a:pt x="31" y="1"/>
                  </a:lnTo>
                  <a:lnTo>
                    <a:pt x="17" y="1"/>
                  </a:lnTo>
                  <a:lnTo>
                    <a:pt x="7" y="3"/>
                  </a:lnTo>
                  <a:lnTo>
                    <a:pt x="0" y="7"/>
                  </a:lnTo>
                  <a:lnTo>
                    <a:pt x="5" y="11"/>
                  </a:lnTo>
                  <a:lnTo>
                    <a:pt x="7" y="10"/>
                  </a:lnTo>
                  <a:lnTo>
                    <a:pt x="17" y="10"/>
                  </a:lnTo>
                  <a:lnTo>
                    <a:pt x="31" y="10"/>
                  </a:lnTo>
                  <a:lnTo>
                    <a:pt x="46" y="9"/>
                  </a:lnTo>
                  <a:lnTo>
                    <a:pt x="61" y="9"/>
                  </a:lnTo>
                  <a:lnTo>
                    <a:pt x="76" y="9"/>
                  </a:lnTo>
                  <a:lnTo>
                    <a:pt x="87" y="9"/>
                  </a:lnTo>
                  <a:lnTo>
                    <a:pt x="93" y="9"/>
                  </a:lnTo>
                  <a:lnTo>
                    <a:pt x="93"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675" name="Freeform 356"/>
            <p:cNvSpPr>
              <a:spLocks/>
            </p:cNvSpPr>
            <p:nvPr/>
          </p:nvSpPr>
          <p:spPr bwMode="auto">
            <a:xfrm>
              <a:off x="1188" y="3544"/>
              <a:ext cx="20" cy="11"/>
            </a:xfrm>
            <a:custGeom>
              <a:avLst/>
              <a:gdLst>
                <a:gd name="T0" fmla="*/ 1 w 40"/>
                <a:gd name="T1" fmla="*/ 1 h 22"/>
                <a:gd name="T2" fmla="*/ 1 w 40"/>
                <a:gd name="T3" fmla="*/ 0 h 22"/>
                <a:gd name="T4" fmla="*/ 1 w 40"/>
                <a:gd name="T5" fmla="*/ 1 h 22"/>
                <a:gd name="T6" fmla="*/ 1 w 40"/>
                <a:gd name="T7" fmla="*/ 1 h 22"/>
                <a:gd name="T8" fmla="*/ 1 w 40"/>
                <a:gd name="T9" fmla="*/ 1 h 22"/>
                <a:gd name="T10" fmla="*/ 1 w 40"/>
                <a:gd name="T11" fmla="*/ 1 h 22"/>
                <a:gd name="T12" fmla="*/ 1 w 40"/>
                <a:gd name="T13" fmla="*/ 1 h 22"/>
                <a:gd name="T14" fmla="*/ 1 w 40"/>
                <a:gd name="T15" fmla="*/ 1 h 22"/>
                <a:gd name="T16" fmla="*/ 1 w 40"/>
                <a:gd name="T17" fmla="*/ 1 h 22"/>
                <a:gd name="T18" fmla="*/ 0 w 40"/>
                <a:gd name="T19" fmla="*/ 1 h 22"/>
                <a:gd name="T20" fmla="*/ 0 w 40"/>
                <a:gd name="T21" fmla="*/ 1 h 22"/>
                <a:gd name="T22" fmla="*/ 1 w 40"/>
                <a:gd name="T23" fmla="*/ 1 h 22"/>
                <a:gd name="T24" fmla="*/ 1 w 40"/>
                <a:gd name="T25" fmla="*/ 1 h 22"/>
                <a:gd name="T26" fmla="*/ 1 w 40"/>
                <a:gd name="T27" fmla="*/ 1 h 22"/>
                <a:gd name="T28" fmla="*/ 1 w 40"/>
                <a:gd name="T29" fmla="*/ 1 h 22"/>
                <a:gd name="T30" fmla="*/ 1 w 40"/>
                <a:gd name="T31" fmla="*/ 1 h 22"/>
                <a:gd name="T32" fmla="*/ 1 w 40"/>
                <a:gd name="T33" fmla="*/ 1 h 22"/>
                <a:gd name="T34" fmla="*/ 1 w 40"/>
                <a:gd name="T35" fmla="*/ 1 h 22"/>
                <a:gd name="T36" fmla="*/ 1 w 40"/>
                <a:gd name="T37" fmla="*/ 1 h 22"/>
                <a:gd name="T38" fmla="*/ 1 w 40"/>
                <a:gd name="T39" fmla="*/ 1 h 22"/>
                <a:gd name="T40" fmla="*/ 1 w 40"/>
                <a:gd name="T41" fmla="*/ 1 h 22"/>
                <a:gd name="T42" fmla="*/ 1 w 40"/>
                <a:gd name="T43" fmla="*/ 1 h 22"/>
                <a:gd name="T44" fmla="*/ 1 w 40"/>
                <a:gd name="T45" fmla="*/ 1 h 22"/>
                <a:gd name="T46" fmla="*/ 1 w 40"/>
                <a:gd name="T47" fmla="*/ 0 h 22"/>
                <a:gd name="T48" fmla="*/ 1 w 40"/>
                <a:gd name="T49" fmla="*/ 0 h 22"/>
                <a:gd name="T50" fmla="*/ 1 w 40"/>
                <a:gd name="T51" fmla="*/ 1 h 2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0"/>
                <a:gd name="T79" fmla="*/ 0 h 22"/>
                <a:gd name="T80" fmla="*/ 40 w 40"/>
                <a:gd name="T81" fmla="*/ 22 h 2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0" h="22">
                  <a:moveTo>
                    <a:pt x="40" y="4"/>
                  </a:moveTo>
                  <a:lnTo>
                    <a:pt x="33" y="0"/>
                  </a:lnTo>
                  <a:lnTo>
                    <a:pt x="30" y="2"/>
                  </a:lnTo>
                  <a:lnTo>
                    <a:pt x="26" y="5"/>
                  </a:lnTo>
                  <a:lnTo>
                    <a:pt x="21" y="7"/>
                  </a:lnTo>
                  <a:lnTo>
                    <a:pt x="17" y="9"/>
                  </a:lnTo>
                  <a:lnTo>
                    <a:pt x="12" y="12"/>
                  </a:lnTo>
                  <a:lnTo>
                    <a:pt x="7" y="13"/>
                  </a:lnTo>
                  <a:lnTo>
                    <a:pt x="5" y="14"/>
                  </a:lnTo>
                  <a:lnTo>
                    <a:pt x="0" y="13"/>
                  </a:lnTo>
                  <a:lnTo>
                    <a:pt x="0" y="22"/>
                  </a:lnTo>
                  <a:lnTo>
                    <a:pt x="5" y="21"/>
                  </a:lnTo>
                  <a:lnTo>
                    <a:pt x="10" y="20"/>
                  </a:lnTo>
                  <a:lnTo>
                    <a:pt x="14" y="19"/>
                  </a:lnTo>
                  <a:lnTo>
                    <a:pt x="19" y="16"/>
                  </a:lnTo>
                  <a:lnTo>
                    <a:pt x="24" y="14"/>
                  </a:lnTo>
                  <a:lnTo>
                    <a:pt x="28" y="12"/>
                  </a:lnTo>
                  <a:lnTo>
                    <a:pt x="33" y="9"/>
                  </a:lnTo>
                  <a:lnTo>
                    <a:pt x="37" y="7"/>
                  </a:lnTo>
                  <a:lnTo>
                    <a:pt x="30" y="4"/>
                  </a:lnTo>
                  <a:lnTo>
                    <a:pt x="37" y="7"/>
                  </a:lnTo>
                  <a:lnTo>
                    <a:pt x="40" y="5"/>
                  </a:lnTo>
                  <a:lnTo>
                    <a:pt x="39" y="1"/>
                  </a:lnTo>
                  <a:lnTo>
                    <a:pt x="36" y="0"/>
                  </a:lnTo>
                  <a:lnTo>
                    <a:pt x="33" y="0"/>
                  </a:lnTo>
                  <a:lnTo>
                    <a:pt x="40" y="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676" name="Freeform 357"/>
            <p:cNvSpPr>
              <a:spLocks/>
            </p:cNvSpPr>
            <p:nvPr/>
          </p:nvSpPr>
          <p:spPr bwMode="auto">
            <a:xfrm>
              <a:off x="1201" y="3546"/>
              <a:ext cx="7" cy="32"/>
            </a:xfrm>
            <a:custGeom>
              <a:avLst/>
              <a:gdLst>
                <a:gd name="T0" fmla="*/ 1 w 14"/>
                <a:gd name="T1" fmla="*/ 1 h 64"/>
                <a:gd name="T2" fmla="*/ 1 w 14"/>
                <a:gd name="T3" fmla="*/ 1 h 64"/>
                <a:gd name="T4" fmla="*/ 1 w 14"/>
                <a:gd name="T5" fmla="*/ 1 h 64"/>
                <a:gd name="T6" fmla="*/ 1 w 14"/>
                <a:gd name="T7" fmla="*/ 1 h 64"/>
                <a:gd name="T8" fmla="*/ 1 w 14"/>
                <a:gd name="T9" fmla="*/ 1 h 64"/>
                <a:gd name="T10" fmla="*/ 1 w 14"/>
                <a:gd name="T11" fmla="*/ 0 h 64"/>
                <a:gd name="T12" fmla="*/ 1 w 14"/>
                <a:gd name="T13" fmla="*/ 0 h 64"/>
                <a:gd name="T14" fmla="*/ 1 w 14"/>
                <a:gd name="T15" fmla="*/ 1 h 64"/>
                <a:gd name="T16" fmla="*/ 1 w 14"/>
                <a:gd name="T17" fmla="*/ 1 h 64"/>
                <a:gd name="T18" fmla="*/ 1 w 14"/>
                <a:gd name="T19" fmla="*/ 1 h 64"/>
                <a:gd name="T20" fmla="*/ 0 w 14"/>
                <a:gd name="T21" fmla="*/ 1 h 64"/>
                <a:gd name="T22" fmla="*/ 0 w 14"/>
                <a:gd name="T23" fmla="*/ 1 h 64"/>
                <a:gd name="T24" fmla="*/ 1 w 14"/>
                <a:gd name="T25" fmla="*/ 1 h 6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
                <a:gd name="T40" fmla="*/ 0 h 64"/>
                <a:gd name="T41" fmla="*/ 14 w 14"/>
                <a:gd name="T42" fmla="*/ 64 h 6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 h="64">
                  <a:moveTo>
                    <a:pt x="9" y="64"/>
                  </a:moveTo>
                  <a:lnTo>
                    <a:pt x="9" y="64"/>
                  </a:lnTo>
                  <a:lnTo>
                    <a:pt x="9" y="51"/>
                  </a:lnTo>
                  <a:lnTo>
                    <a:pt x="10" y="32"/>
                  </a:lnTo>
                  <a:lnTo>
                    <a:pt x="11" y="12"/>
                  </a:lnTo>
                  <a:lnTo>
                    <a:pt x="14" y="0"/>
                  </a:lnTo>
                  <a:lnTo>
                    <a:pt x="4" y="0"/>
                  </a:lnTo>
                  <a:lnTo>
                    <a:pt x="4" y="12"/>
                  </a:lnTo>
                  <a:lnTo>
                    <a:pt x="3" y="32"/>
                  </a:lnTo>
                  <a:lnTo>
                    <a:pt x="2" y="51"/>
                  </a:lnTo>
                  <a:lnTo>
                    <a:pt x="0" y="64"/>
                  </a:lnTo>
                  <a:lnTo>
                    <a:pt x="9" y="6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677" name="Freeform 358"/>
            <p:cNvSpPr>
              <a:spLocks/>
            </p:cNvSpPr>
            <p:nvPr/>
          </p:nvSpPr>
          <p:spPr bwMode="auto">
            <a:xfrm>
              <a:off x="1201" y="3578"/>
              <a:ext cx="15" cy="10"/>
            </a:xfrm>
            <a:custGeom>
              <a:avLst/>
              <a:gdLst>
                <a:gd name="T0" fmla="*/ 1 w 30"/>
                <a:gd name="T1" fmla="*/ 1 h 20"/>
                <a:gd name="T2" fmla="*/ 1 w 30"/>
                <a:gd name="T3" fmla="*/ 1 h 20"/>
                <a:gd name="T4" fmla="*/ 1 w 30"/>
                <a:gd name="T5" fmla="*/ 1 h 20"/>
                <a:gd name="T6" fmla="*/ 1 w 30"/>
                <a:gd name="T7" fmla="*/ 1 h 20"/>
                <a:gd name="T8" fmla="*/ 1 w 30"/>
                <a:gd name="T9" fmla="*/ 1 h 20"/>
                <a:gd name="T10" fmla="*/ 1 w 30"/>
                <a:gd name="T11" fmla="*/ 0 h 20"/>
                <a:gd name="T12" fmla="*/ 0 w 30"/>
                <a:gd name="T13" fmla="*/ 0 h 20"/>
                <a:gd name="T14" fmla="*/ 1 w 30"/>
                <a:gd name="T15" fmla="*/ 1 h 20"/>
                <a:gd name="T16" fmla="*/ 1 w 30"/>
                <a:gd name="T17" fmla="*/ 1 h 20"/>
                <a:gd name="T18" fmla="*/ 1 w 30"/>
                <a:gd name="T19" fmla="*/ 1 h 20"/>
                <a:gd name="T20" fmla="*/ 1 w 30"/>
                <a:gd name="T21" fmla="*/ 1 h 20"/>
                <a:gd name="T22" fmla="*/ 1 w 30"/>
                <a:gd name="T23" fmla="*/ 1 h 20"/>
                <a:gd name="T24" fmla="*/ 1 w 30"/>
                <a:gd name="T25" fmla="*/ 1 h 20"/>
                <a:gd name="T26" fmla="*/ 1 w 30"/>
                <a:gd name="T27" fmla="*/ 1 h 20"/>
                <a:gd name="T28" fmla="*/ 1 w 30"/>
                <a:gd name="T29" fmla="*/ 1 h 20"/>
                <a:gd name="T30" fmla="*/ 1 w 30"/>
                <a:gd name="T31" fmla="*/ 1 h 20"/>
                <a:gd name="T32" fmla="*/ 1 w 30"/>
                <a:gd name="T33" fmla="*/ 1 h 20"/>
                <a:gd name="T34" fmla="*/ 1 w 30"/>
                <a:gd name="T35" fmla="*/ 1 h 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0"/>
                <a:gd name="T56" fmla="*/ 30 w 30"/>
                <a:gd name="T57" fmla="*/ 20 h 2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0">
                  <a:moveTo>
                    <a:pt x="23" y="16"/>
                  </a:moveTo>
                  <a:lnTo>
                    <a:pt x="27" y="13"/>
                  </a:lnTo>
                  <a:lnTo>
                    <a:pt x="21" y="10"/>
                  </a:lnTo>
                  <a:lnTo>
                    <a:pt x="14" y="7"/>
                  </a:lnTo>
                  <a:lnTo>
                    <a:pt x="10" y="5"/>
                  </a:lnTo>
                  <a:lnTo>
                    <a:pt x="9" y="0"/>
                  </a:lnTo>
                  <a:lnTo>
                    <a:pt x="0" y="0"/>
                  </a:lnTo>
                  <a:lnTo>
                    <a:pt x="3" y="9"/>
                  </a:lnTo>
                  <a:lnTo>
                    <a:pt x="11" y="14"/>
                  </a:lnTo>
                  <a:lnTo>
                    <a:pt x="18" y="17"/>
                  </a:lnTo>
                  <a:lnTo>
                    <a:pt x="25" y="20"/>
                  </a:lnTo>
                  <a:lnTo>
                    <a:pt x="30" y="16"/>
                  </a:lnTo>
                  <a:lnTo>
                    <a:pt x="25" y="20"/>
                  </a:lnTo>
                  <a:lnTo>
                    <a:pt x="29" y="20"/>
                  </a:lnTo>
                  <a:lnTo>
                    <a:pt x="30" y="17"/>
                  </a:lnTo>
                  <a:lnTo>
                    <a:pt x="30" y="14"/>
                  </a:lnTo>
                  <a:lnTo>
                    <a:pt x="27" y="13"/>
                  </a:lnTo>
                  <a:lnTo>
                    <a:pt x="23" y="1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678" name="Freeform 359"/>
            <p:cNvSpPr>
              <a:spLocks/>
            </p:cNvSpPr>
            <p:nvPr/>
          </p:nvSpPr>
          <p:spPr bwMode="auto">
            <a:xfrm>
              <a:off x="1211" y="3569"/>
              <a:ext cx="6" cy="17"/>
            </a:xfrm>
            <a:custGeom>
              <a:avLst/>
              <a:gdLst>
                <a:gd name="T0" fmla="*/ 1 w 11"/>
                <a:gd name="T1" fmla="*/ 0 h 33"/>
                <a:gd name="T2" fmla="*/ 1 w 11"/>
                <a:gd name="T3" fmla="*/ 1 h 33"/>
                <a:gd name="T4" fmla="*/ 1 w 11"/>
                <a:gd name="T5" fmla="*/ 1 h 33"/>
                <a:gd name="T6" fmla="*/ 1 w 11"/>
                <a:gd name="T7" fmla="*/ 1 h 33"/>
                <a:gd name="T8" fmla="*/ 0 w 11"/>
                <a:gd name="T9" fmla="*/ 1 h 33"/>
                <a:gd name="T10" fmla="*/ 1 w 11"/>
                <a:gd name="T11" fmla="*/ 1 h 33"/>
                <a:gd name="T12" fmla="*/ 1 w 11"/>
                <a:gd name="T13" fmla="*/ 1 h 33"/>
                <a:gd name="T14" fmla="*/ 1 w 11"/>
                <a:gd name="T15" fmla="*/ 1 h 33"/>
                <a:gd name="T16" fmla="*/ 1 w 11"/>
                <a:gd name="T17" fmla="*/ 1 h 33"/>
                <a:gd name="T18" fmla="*/ 1 w 11"/>
                <a:gd name="T19" fmla="*/ 1 h 33"/>
                <a:gd name="T20" fmla="*/ 1 w 11"/>
                <a:gd name="T21" fmla="*/ 1 h 33"/>
                <a:gd name="T22" fmla="*/ 1 w 11"/>
                <a:gd name="T23" fmla="*/ 1 h 33"/>
                <a:gd name="T24" fmla="*/ 1 w 11"/>
                <a:gd name="T25" fmla="*/ 1 h 33"/>
                <a:gd name="T26" fmla="*/ 1 w 11"/>
                <a:gd name="T27" fmla="*/ 1 h 33"/>
                <a:gd name="T28" fmla="*/ 1 w 11"/>
                <a:gd name="T29" fmla="*/ 0 h 33"/>
                <a:gd name="T30" fmla="*/ 1 w 11"/>
                <a:gd name="T31" fmla="*/ 0 h 33"/>
                <a:gd name="T32" fmla="*/ 1 w 11"/>
                <a:gd name="T33" fmla="*/ 1 h 33"/>
                <a:gd name="T34" fmla="*/ 1 w 11"/>
                <a:gd name="T35" fmla="*/ 0 h 3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
                <a:gd name="T55" fmla="*/ 0 h 33"/>
                <a:gd name="T56" fmla="*/ 11 w 11"/>
                <a:gd name="T57" fmla="*/ 33 h 3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 h="33">
                  <a:moveTo>
                    <a:pt x="8" y="0"/>
                  </a:moveTo>
                  <a:lnTo>
                    <a:pt x="4" y="2"/>
                  </a:lnTo>
                  <a:lnTo>
                    <a:pt x="3" y="9"/>
                  </a:lnTo>
                  <a:lnTo>
                    <a:pt x="2" y="16"/>
                  </a:lnTo>
                  <a:lnTo>
                    <a:pt x="0" y="25"/>
                  </a:lnTo>
                  <a:lnTo>
                    <a:pt x="2" y="33"/>
                  </a:lnTo>
                  <a:lnTo>
                    <a:pt x="9" y="33"/>
                  </a:lnTo>
                  <a:lnTo>
                    <a:pt x="9" y="25"/>
                  </a:lnTo>
                  <a:lnTo>
                    <a:pt x="9" y="16"/>
                  </a:lnTo>
                  <a:lnTo>
                    <a:pt x="10" y="9"/>
                  </a:lnTo>
                  <a:lnTo>
                    <a:pt x="11" y="4"/>
                  </a:lnTo>
                  <a:lnTo>
                    <a:pt x="8" y="7"/>
                  </a:lnTo>
                  <a:lnTo>
                    <a:pt x="11" y="4"/>
                  </a:lnTo>
                  <a:lnTo>
                    <a:pt x="11" y="1"/>
                  </a:lnTo>
                  <a:lnTo>
                    <a:pt x="9" y="0"/>
                  </a:lnTo>
                  <a:lnTo>
                    <a:pt x="6" y="0"/>
                  </a:lnTo>
                  <a:lnTo>
                    <a:pt x="4" y="2"/>
                  </a:lnTo>
                  <a:lnTo>
                    <a:pt x="8"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679" name="Freeform 360"/>
            <p:cNvSpPr>
              <a:spLocks/>
            </p:cNvSpPr>
            <p:nvPr/>
          </p:nvSpPr>
          <p:spPr bwMode="auto">
            <a:xfrm>
              <a:off x="1215" y="3568"/>
              <a:ext cx="63" cy="23"/>
            </a:xfrm>
            <a:custGeom>
              <a:avLst/>
              <a:gdLst>
                <a:gd name="T0" fmla="*/ 1 w 124"/>
                <a:gd name="T1" fmla="*/ 0 h 47"/>
                <a:gd name="T2" fmla="*/ 1 w 124"/>
                <a:gd name="T3" fmla="*/ 0 h 47"/>
                <a:gd name="T4" fmla="*/ 1 w 124"/>
                <a:gd name="T5" fmla="*/ 0 h 47"/>
                <a:gd name="T6" fmla="*/ 1 w 124"/>
                <a:gd name="T7" fmla="*/ 0 h 47"/>
                <a:gd name="T8" fmla="*/ 1 w 124"/>
                <a:gd name="T9" fmla="*/ 0 h 47"/>
                <a:gd name="T10" fmla="*/ 1 w 124"/>
                <a:gd name="T11" fmla="*/ 0 h 47"/>
                <a:gd name="T12" fmla="*/ 1 w 124"/>
                <a:gd name="T13" fmla="*/ 0 h 47"/>
                <a:gd name="T14" fmla="*/ 1 w 124"/>
                <a:gd name="T15" fmla="*/ 0 h 47"/>
                <a:gd name="T16" fmla="*/ 1 w 124"/>
                <a:gd name="T17" fmla="*/ 0 h 47"/>
                <a:gd name="T18" fmla="*/ 0 w 124"/>
                <a:gd name="T19" fmla="*/ 0 h 47"/>
                <a:gd name="T20" fmla="*/ 0 w 124"/>
                <a:gd name="T21" fmla="*/ 0 h 47"/>
                <a:gd name="T22" fmla="*/ 1 w 124"/>
                <a:gd name="T23" fmla="*/ 0 h 47"/>
                <a:gd name="T24" fmla="*/ 1 w 124"/>
                <a:gd name="T25" fmla="*/ 0 h 47"/>
                <a:gd name="T26" fmla="*/ 1 w 124"/>
                <a:gd name="T27" fmla="*/ 0 h 47"/>
                <a:gd name="T28" fmla="*/ 1 w 124"/>
                <a:gd name="T29" fmla="*/ 0 h 47"/>
                <a:gd name="T30" fmla="*/ 1 w 124"/>
                <a:gd name="T31" fmla="*/ 0 h 47"/>
                <a:gd name="T32" fmla="*/ 1 w 124"/>
                <a:gd name="T33" fmla="*/ 0 h 47"/>
                <a:gd name="T34" fmla="*/ 1 w 124"/>
                <a:gd name="T35" fmla="*/ 0 h 47"/>
                <a:gd name="T36" fmla="*/ 1 w 124"/>
                <a:gd name="T37" fmla="*/ 0 h 47"/>
                <a:gd name="T38" fmla="*/ 1 w 124"/>
                <a:gd name="T39" fmla="*/ 0 h 47"/>
                <a:gd name="T40" fmla="*/ 1 w 124"/>
                <a:gd name="T41" fmla="*/ 0 h 47"/>
                <a:gd name="T42" fmla="*/ 1 w 124"/>
                <a:gd name="T43" fmla="*/ 0 h 47"/>
                <a:gd name="T44" fmla="*/ 1 w 124"/>
                <a:gd name="T45" fmla="*/ 0 h 47"/>
                <a:gd name="T46" fmla="*/ 1 w 124"/>
                <a:gd name="T47" fmla="*/ 0 h 47"/>
                <a:gd name="T48" fmla="*/ 1 w 124"/>
                <a:gd name="T49" fmla="*/ 0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4"/>
                <a:gd name="T76" fmla="*/ 0 h 47"/>
                <a:gd name="T77" fmla="*/ 124 w 124"/>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4" h="47">
                  <a:moveTo>
                    <a:pt x="123" y="42"/>
                  </a:moveTo>
                  <a:lnTo>
                    <a:pt x="123" y="42"/>
                  </a:lnTo>
                  <a:lnTo>
                    <a:pt x="109" y="28"/>
                  </a:lnTo>
                  <a:lnTo>
                    <a:pt x="94" y="18"/>
                  </a:lnTo>
                  <a:lnTo>
                    <a:pt x="78" y="11"/>
                  </a:lnTo>
                  <a:lnTo>
                    <a:pt x="63" y="6"/>
                  </a:lnTo>
                  <a:lnTo>
                    <a:pt x="47" y="3"/>
                  </a:lnTo>
                  <a:lnTo>
                    <a:pt x="31" y="0"/>
                  </a:lnTo>
                  <a:lnTo>
                    <a:pt x="16" y="0"/>
                  </a:lnTo>
                  <a:lnTo>
                    <a:pt x="0" y="3"/>
                  </a:lnTo>
                  <a:lnTo>
                    <a:pt x="0" y="10"/>
                  </a:lnTo>
                  <a:lnTo>
                    <a:pt x="16" y="10"/>
                  </a:lnTo>
                  <a:lnTo>
                    <a:pt x="31" y="10"/>
                  </a:lnTo>
                  <a:lnTo>
                    <a:pt x="47" y="10"/>
                  </a:lnTo>
                  <a:lnTo>
                    <a:pt x="61" y="13"/>
                  </a:lnTo>
                  <a:lnTo>
                    <a:pt x="76" y="18"/>
                  </a:lnTo>
                  <a:lnTo>
                    <a:pt x="90" y="25"/>
                  </a:lnTo>
                  <a:lnTo>
                    <a:pt x="104" y="35"/>
                  </a:lnTo>
                  <a:lnTo>
                    <a:pt x="118" y="47"/>
                  </a:lnTo>
                  <a:lnTo>
                    <a:pt x="121" y="47"/>
                  </a:lnTo>
                  <a:lnTo>
                    <a:pt x="123" y="45"/>
                  </a:lnTo>
                  <a:lnTo>
                    <a:pt x="124" y="44"/>
                  </a:lnTo>
                  <a:lnTo>
                    <a:pt x="123" y="4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680" name="Freeform 361"/>
            <p:cNvSpPr>
              <a:spLocks/>
            </p:cNvSpPr>
            <p:nvPr/>
          </p:nvSpPr>
          <p:spPr bwMode="auto">
            <a:xfrm>
              <a:off x="1275" y="3589"/>
              <a:ext cx="5" cy="6"/>
            </a:xfrm>
            <a:custGeom>
              <a:avLst/>
              <a:gdLst>
                <a:gd name="T0" fmla="*/ 0 w 12"/>
                <a:gd name="T1" fmla="*/ 1 h 11"/>
                <a:gd name="T2" fmla="*/ 0 w 12"/>
                <a:gd name="T3" fmla="*/ 1 h 11"/>
                <a:gd name="T4" fmla="*/ 0 w 12"/>
                <a:gd name="T5" fmla="*/ 1 h 11"/>
                <a:gd name="T6" fmla="*/ 0 w 12"/>
                <a:gd name="T7" fmla="*/ 1 h 11"/>
                <a:gd name="T8" fmla="*/ 0 w 12"/>
                <a:gd name="T9" fmla="*/ 0 h 11"/>
                <a:gd name="T10" fmla="*/ 0 w 12"/>
                <a:gd name="T11" fmla="*/ 0 h 11"/>
                <a:gd name="T12" fmla="*/ 0 w 12"/>
                <a:gd name="T13" fmla="*/ 1 h 11"/>
                <a:gd name="T14" fmla="*/ 0 w 12"/>
                <a:gd name="T15" fmla="*/ 1 h 11"/>
                <a:gd name="T16" fmla="*/ 0 w 12"/>
                <a:gd name="T17" fmla="*/ 1 h 11"/>
                <a:gd name="T18" fmla="*/ 0 w 12"/>
                <a:gd name="T19" fmla="*/ 1 h 11"/>
                <a:gd name="T20" fmla="*/ 0 w 12"/>
                <a:gd name="T21" fmla="*/ 1 h 11"/>
                <a:gd name="T22" fmla="*/ 0 w 12"/>
                <a:gd name="T23" fmla="*/ 1 h 11"/>
                <a:gd name="T24" fmla="*/ 0 w 12"/>
                <a:gd name="T25" fmla="*/ 1 h 11"/>
                <a:gd name="T26" fmla="*/ 0 w 12"/>
                <a:gd name="T27" fmla="*/ 1 h 11"/>
                <a:gd name="T28" fmla="*/ 0 w 12"/>
                <a:gd name="T29" fmla="*/ 1 h 11"/>
                <a:gd name="T30" fmla="*/ 0 w 12"/>
                <a:gd name="T31" fmla="*/ 1 h 11"/>
                <a:gd name="T32" fmla="*/ 0 w 12"/>
                <a:gd name="T33" fmla="*/ 1 h 11"/>
                <a:gd name="T34" fmla="*/ 0 w 12"/>
                <a:gd name="T35" fmla="*/ 1 h 1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
                <a:gd name="T55" fmla="*/ 0 h 11"/>
                <a:gd name="T56" fmla="*/ 12 w 12"/>
                <a:gd name="T57" fmla="*/ 11 h 1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 h="11">
                  <a:moveTo>
                    <a:pt x="5" y="8"/>
                  </a:moveTo>
                  <a:lnTo>
                    <a:pt x="12" y="7"/>
                  </a:lnTo>
                  <a:lnTo>
                    <a:pt x="11" y="5"/>
                  </a:lnTo>
                  <a:lnTo>
                    <a:pt x="8" y="2"/>
                  </a:lnTo>
                  <a:lnTo>
                    <a:pt x="6" y="0"/>
                  </a:lnTo>
                  <a:lnTo>
                    <a:pt x="5" y="0"/>
                  </a:lnTo>
                  <a:lnTo>
                    <a:pt x="0" y="5"/>
                  </a:lnTo>
                  <a:lnTo>
                    <a:pt x="1" y="7"/>
                  </a:lnTo>
                  <a:lnTo>
                    <a:pt x="4" y="7"/>
                  </a:lnTo>
                  <a:lnTo>
                    <a:pt x="4" y="9"/>
                  </a:lnTo>
                  <a:lnTo>
                    <a:pt x="5" y="9"/>
                  </a:lnTo>
                  <a:lnTo>
                    <a:pt x="12" y="8"/>
                  </a:lnTo>
                  <a:lnTo>
                    <a:pt x="5" y="9"/>
                  </a:lnTo>
                  <a:lnTo>
                    <a:pt x="7" y="11"/>
                  </a:lnTo>
                  <a:lnTo>
                    <a:pt x="10" y="11"/>
                  </a:lnTo>
                  <a:lnTo>
                    <a:pt x="12" y="10"/>
                  </a:lnTo>
                  <a:lnTo>
                    <a:pt x="12" y="7"/>
                  </a:lnTo>
                  <a:lnTo>
                    <a:pt x="5" y="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681" name="Freeform 362"/>
            <p:cNvSpPr>
              <a:spLocks/>
            </p:cNvSpPr>
            <p:nvPr/>
          </p:nvSpPr>
          <p:spPr bwMode="auto">
            <a:xfrm>
              <a:off x="1277" y="3522"/>
              <a:ext cx="10" cy="71"/>
            </a:xfrm>
            <a:custGeom>
              <a:avLst/>
              <a:gdLst>
                <a:gd name="T0" fmla="*/ 0 w 21"/>
                <a:gd name="T1" fmla="*/ 0 h 142"/>
                <a:gd name="T2" fmla="*/ 0 w 21"/>
                <a:gd name="T3" fmla="*/ 0 h 142"/>
                <a:gd name="T4" fmla="*/ 0 w 21"/>
                <a:gd name="T5" fmla="*/ 1 h 142"/>
                <a:gd name="T6" fmla="*/ 0 w 21"/>
                <a:gd name="T7" fmla="*/ 1 h 142"/>
                <a:gd name="T8" fmla="*/ 0 w 21"/>
                <a:gd name="T9" fmla="*/ 1 h 142"/>
                <a:gd name="T10" fmla="*/ 0 w 21"/>
                <a:gd name="T11" fmla="*/ 1 h 142"/>
                <a:gd name="T12" fmla="*/ 0 w 21"/>
                <a:gd name="T13" fmla="*/ 1 h 142"/>
                <a:gd name="T14" fmla="*/ 0 w 21"/>
                <a:gd name="T15" fmla="*/ 1 h 142"/>
                <a:gd name="T16" fmla="*/ 0 w 21"/>
                <a:gd name="T17" fmla="*/ 1 h 142"/>
                <a:gd name="T18" fmla="*/ 0 w 21"/>
                <a:gd name="T19" fmla="*/ 1 h 142"/>
                <a:gd name="T20" fmla="*/ 0 w 21"/>
                <a:gd name="T21" fmla="*/ 0 h 142"/>
                <a:gd name="T22" fmla="*/ 0 w 21"/>
                <a:gd name="T23" fmla="*/ 0 h 142"/>
                <a:gd name="T24" fmla="*/ 0 w 21"/>
                <a:gd name="T25" fmla="*/ 0 h 1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
                <a:gd name="T40" fmla="*/ 0 h 142"/>
                <a:gd name="T41" fmla="*/ 21 w 21"/>
                <a:gd name="T42" fmla="*/ 142 h 14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 h="142">
                  <a:moveTo>
                    <a:pt x="14" y="0"/>
                  </a:moveTo>
                  <a:lnTo>
                    <a:pt x="14" y="0"/>
                  </a:lnTo>
                  <a:lnTo>
                    <a:pt x="9" y="33"/>
                  </a:lnTo>
                  <a:lnTo>
                    <a:pt x="3" y="74"/>
                  </a:lnTo>
                  <a:lnTo>
                    <a:pt x="0" y="114"/>
                  </a:lnTo>
                  <a:lnTo>
                    <a:pt x="0" y="142"/>
                  </a:lnTo>
                  <a:lnTo>
                    <a:pt x="7" y="142"/>
                  </a:lnTo>
                  <a:lnTo>
                    <a:pt x="7" y="114"/>
                  </a:lnTo>
                  <a:lnTo>
                    <a:pt x="10" y="74"/>
                  </a:lnTo>
                  <a:lnTo>
                    <a:pt x="16" y="33"/>
                  </a:lnTo>
                  <a:lnTo>
                    <a:pt x="21" y="0"/>
                  </a:lnTo>
                  <a:lnTo>
                    <a:pt x="14"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682" name="Freeform 363"/>
            <p:cNvSpPr>
              <a:spLocks/>
            </p:cNvSpPr>
            <p:nvPr/>
          </p:nvSpPr>
          <p:spPr bwMode="auto">
            <a:xfrm>
              <a:off x="1280" y="3478"/>
              <a:ext cx="8" cy="44"/>
            </a:xfrm>
            <a:custGeom>
              <a:avLst/>
              <a:gdLst>
                <a:gd name="T0" fmla="*/ 0 w 17"/>
                <a:gd name="T1" fmla="*/ 0 h 87"/>
                <a:gd name="T2" fmla="*/ 0 w 17"/>
                <a:gd name="T3" fmla="*/ 0 h 87"/>
                <a:gd name="T4" fmla="*/ 0 w 17"/>
                <a:gd name="T5" fmla="*/ 1 h 87"/>
                <a:gd name="T6" fmla="*/ 0 w 17"/>
                <a:gd name="T7" fmla="*/ 1 h 87"/>
                <a:gd name="T8" fmla="*/ 0 w 17"/>
                <a:gd name="T9" fmla="*/ 1 h 87"/>
                <a:gd name="T10" fmla="*/ 0 w 17"/>
                <a:gd name="T11" fmla="*/ 1 h 87"/>
                <a:gd name="T12" fmla="*/ 0 w 17"/>
                <a:gd name="T13" fmla="*/ 1 h 87"/>
                <a:gd name="T14" fmla="*/ 0 w 17"/>
                <a:gd name="T15" fmla="*/ 1 h 87"/>
                <a:gd name="T16" fmla="*/ 0 w 17"/>
                <a:gd name="T17" fmla="*/ 1 h 87"/>
                <a:gd name="T18" fmla="*/ 0 w 17"/>
                <a:gd name="T19" fmla="*/ 1 h 87"/>
                <a:gd name="T20" fmla="*/ 0 w 17"/>
                <a:gd name="T21" fmla="*/ 0 h 87"/>
                <a:gd name="T22" fmla="*/ 0 w 17"/>
                <a:gd name="T23" fmla="*/ 0 h 87"/>
                <a:gd name="T24" fmla="*/ 0 w 17"/>
                <a:gd name="T25" fmla="*/ 0 h 8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87"/>
                <a:gd name="T41" fmla="*/ 17 w 17"/>
                <a:gd name="T42" fmla="*/ 87 h 8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87">
                  <a:moveTo>
                    <a:pt x="0" y="0"/>
                  </a:moveTo>
                  <a:lnTo>
                    <a:pt x="0" y="0"/>
                  </a:lnTo>
                  <a:lnTo>
                    <a:pt x="3" y="16"/>
                  </a:lnTo>
                  <a:lnTo>
                    <a:pt x="7" y="38"/>
                  </a:lnTo>
                  <a:lnTo>
                    <a:pt x="8" y="63"/>
                  </a:lnTo>
                  <a:lnTo>
                    <a:pt x="8" y="87"/>
                  </a:lnTo>
                  <a:lnTo>
                    <a:pt x="15" y="87"/>
                  </a:lnTo>
                  <a:lnTo>
                    <a:pt x="17" y="63"/>
                  </a:lnTo>
                  <a:lnTo>
                    <a:pt x="14" y="38"/>
                  </a:lnTo>
                  <a:lnTo>
                    <a:pt x="10" y="16"/>
                  </a:lnTo>
                  <a:lnTo>
                    <a:pt x="7"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grpSp>
      <p:grpSp>
        <p:nvGrpSpPr>
          <p:cNvPr id="135183" name="Group 364"/>
          <p:cNvGrpSpPr>
            <a:grpSpLocks/>
          </p:cNvGrpSpPr>
          <p:nvPr/>
        </p:nvGrpSpPr>
        <p:grpSpPr bwMode="auto">
          <a:xfrm>
            <a:off x="1014413" y="4845050"/>
            <a:ext cx="925512" cy="1608138"/>
            <a:chOff x="633" y="3052"/>
            <a:chExt cx="583" cy="1013"/>
          </a:xfrm>
        </p:grpSpPr>
        <p:sp>
          <p:nvSpPr>
            <p:cNvPr id="135220" name="Freeform 365"/>
            <p:cNvSpPr>
              <a:spLocks/>
            </p:cNvSpPr>
            <p:nvPr/>
          </p:nvSpPr>
          <p:spPr bwMode="auto">
            <a:xfrm>
              <a:off x="848" y="3347"/>
              <a:ext cx="98" cy="27"/>
            </a:xfrm>
            <a:custGeom>
              <a:avLst/>
              <a:gdLst>
                <a:gd name="T0" fmla="*/ 0 w 163"/>
                <a:gd name="T1" fmla="*/ 1 h 38"/>
                <a:gd name="T2" fmla="*/ 1 w 163"/>
                <a:gd name="T3" fmla="*/ 1 h 38"/>
                <a:gd name="T4" fmla="*/ 1 w 163"/>
                <a:gd name="T5" fmla="*/ 1 h 38"/>
                <a:gd name="T6" fmla="*/ 1 w 163"/>
                <a:gd name="T7" fmla="*/ 1 h 38"/>
                <a:gd name="T8" fmla="*/ 1 w 163"/>
                <a:gd name="T9" fmla="*/ 1 h 38"/>
                <a:gd name="T10" fmla="*/ 1 w 163"/>
                <a:gd name="T11" fmla="*/ 1 h 38"/>
                <a:gd name="T12" fmla="*/ 1 w 163"/>
                <a:gd name="T13" fmla="*/ 1 h 38"/>
                <a:gd name="T14" fmla="*/ 1 w 163"/>
                <a:gd name="T15" fmla="*/ 1 h 38"/>
                <a:gd name="T16" fmla="*/ 1 w 163"/>
                <a:gd name="T17" fmla="*/ 1 h 38"/>
                <a:gd name="T18" fmla="*/ 1 w 163"/>
                <a:gd name="T19" fmla="*/ 1 h 38"/>
                <a:gd name="T20" fmla="*/ 1 w 163"/>
                <a:gd name="T21" fmla="*/ 1 h 38"/>
                <a:gd name="T22" fmla="*/ 1 w 163"/>
                <a:gd name="T23" fmla="*/ 1 h 38"/>
                <a:gd name="T24" fmla="*/ 1 w 163"/>
                <a:gd name="T25" fmla="*/ 1 h 38"/>
                <a:gd name="T26" fmla="*/ 1 w 163"/>
                <a:gd name="T27" fmla="*/ 1 h 38"/>
                <a:gd name="T28" fmla="*/ 1 w 163"/>
                <a:gd name="T29" fmla="*/ 1 h 38"/>
                <a:gd name="T30" fmla="*/ 1 w 163"/>
                <a:gd name="T31" fmla="*/ 1 h 38"/>
                <a:gd name="T32" fmla="*/ 1 w 163"/>
                <a:gd name="T33" fmla="*/ 1 h 38"/>
                <a:gd name="T34" fmla="*/ 1 w 163"/>
                <a:gd name="T35" fmla="*/ 1 h 38"/>
                <a:gd name="T36" fmla="*/ 1 w 163"/>
                <a:gd name="T37" fmla="*/ 0 h 38"/>
                <a:gd name="T38" fmla="*/ 1 w 163"/>
                <a:gd name="T39" fmla="*/ 0 h 38"/>
                <a:gd name="T40" fmla="*/ 0 w 163"/>
                <a:gd name="T41" fmla="*/ 1 h 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3"/>
                <a:gd name="T64" fmla="*/ 0 h 38"/>
                <a:gd name="T65" fmla="*/ 163 w 163"/>
                <a:gd name="T66" fmla="*/ 38 h 3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3" h="38">
                  <a:moveTo>
                    <a:pt x="0" y="7"/>
                  </a:moveTo>
                  <a:lnTo>
                    <a:pt x="1" y="7"/>
                  </a:lnTo>
                  <a:lnTo>
                    <a:pt x="12" y="9"/>
                  </a:lnTo>
                  <a:lnTo>
                    <a:pt x="29" y="12"/>
                  </a:lnTo>
                  <a:lnTo>
                    <a:pt x="52" y="15"/>
                  </a:lnTo>
                  <a:lnTo>
                    <a:pt x="78" y="20"/>
                  </a:lnTo>
                  <a:lnTo>
                    <a:pt x="105" y="24"/>
                  </a:lnTo>
                  <a:lnTo>
                    <a:pt x="129" y="29"/>
                  </a:lnTo>
                  <a:lnTo>
                    <a:pt x="148" y="34"/>
                  </a:lnTo>
                  <a:lnTo>
                    <a:pt x="160" y="38"/>
                  </a:lnTo>
                  <a:lnTo>
                    <a:pt x="163" y="31"/>
                  </a:lnTo>
                  <a:lnTo>
                    <a:pt x="150" y="27"/>
                  </a:lnTo>
                  <a:lnTo>
                    <a:pt x="129" y="22"/>
                  </a:lnTo>
                  <a:lnTo>
                    <a:pt x="105" y="18"/>
                  </a:lnTo>
                  <a:lnTo>
                    <a:pt x="78" y="13"/>
                  </a:lnTo>
                  <a:lnTo>
                    <a:pt x="52" y="8"/>
                  </a:lnTo>
                  <a:lnTo>
                    <a:pt x="29" y="5"/>
                  </a:lnTo>
                  <a:lnTo>
                    <a:pt x="12" y="3"/>
                  </a:lnTo>
                  <a:lnTo>
                    <a:pt x="1" y="0"/>
                  </a:lnTo>
                  <a:lnTo>
                    <a:pt x="2" y="0"/>
                  </a:lnTo>
                  <a:lnTo>
                    <a:pt x="0"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221" name="Freeform 366"/>
            <p:cNvSpPr>
              <a:spLocks/>
            </p:cNvSpPr>
            <p:nvPr/>
          </p:nvSpPr>
          <p:spPr bwMode="auto">
            <a:xfrm>
              <a:off x="780" y="3333"/>
              <a:ext cx="69" cy="18"/>
            </a:xfrm>
            <a:custGeom>
              <a:avLst/>
              <a:gdLst>
                <a:gd name="T0" fmla="*/ 0 w 114"/>
                <a:gd name="T1" fmla="*/ 1 h 25"/>
                <a:gd name="T2" fmla="*/ 0 w 114"/>
                <a:gd name="T3" fmla="*/ 1 h 25"/>
                <a:gd name="T4" fmla="*/ 1 w 114"/>
                <a:gd name="T5" fmla="*/ 1 h 25"/>
                <a:gd name="T6" fmla="*/ 1 w 114"/>
                <a:gd name="T7" fmla="*/ 1 h 25"/>
                <a:gd name="T8" fmla="*/ 1 w 114"/>
                <a:gd name="T9" fmla="*/ 1 h 25"/>
                <a:gd name="T10" fmla="*/ 1 w 114"/>
                <a:gd name="T11" fmla="*/ 1 h 25"/>
                <a:gd name="T12" fmla="*/ 1 w 114"/>
                <a:gd name="T13" fmla="*/ 1 h 25"/>
                <a:gd name="T14" fmla="*/ 1 w 114"/>
                <a:gd name="T15" fmla="*/ 1 h 25"/>
                <a:gd name="T16" fmla="*/ 1 w 114"/>
                <a:gd name="T17" fmla="*/ 1 h 25"/>
                <a:gd name="T18" fmla="*/ 1 w 114"/>
                <a:gd name="T19" fmla="*/ 1 h 25"/>
                <a:gd name="T20" fmla="*/ 1 w 114"/>
                <a:gd name="T21" fmla="*/ 1 h 25"/>
                <a:gd name="T22" fmla="*/ 1 w 114"/>
                <a:gd name="T23" fmla="*/ 1 h 25"/>
                <a:gd name="T24" fmla="*/ 1 w 114"/>
                <a:gd name="T25" fmla="*/ 1 h 25"/>
                <a:gd name="T26" fmla="*/ 1 w 114"/>
                <a:gd name="T27" fmla="*/ 1 h 25"/>
                <a:gd name="T28" fmla="*/ 1 w 114"/>
                <a:gd name="T29" fmla="*/ 1 h 25"/>
                <a:gd name="T30" fmla="*/ 1 w 114"/>
                <a:gd name="T31" fmla="*/ 1 h 25"/>
                <a:gd name="T32" fmla="*/ 1 w 114"/>
                <a:gd name="T33" fmla="*/ 1 h 25"/>
                <a:gd name="T34" fmla="*/ 1 w 114"/>
                <a:gd name="T35" fmla="*/ 1 h 25"/>
                <a:gd name="T36" fmla="*/ 1 w 114"/>
                <a:gd name="T37" fmla="*/ 0 h 25"/>
                <a:gd name="T38" fmla="*/ 1 w 114"/>
                <a:gd name="T39" fmla="*/ 0 h 25"/>
                <a:gd name="T40" fmla="*/ 0 w 114"/>
                <a:gd name="T41" fmla="*/ 1 h 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4"/>
                <a:gd name="T64" fmla="*/ 0 h 25"/>
                <a:gd name="T65" fmla="*/ 114 w 114"/>
                <a:gd name="T66" fmla="*/ 25 h 2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4" h="25">
                  <a:moveTo>
                    <a:pt x="0" y="7"/>
                  </a:moveTo>
                  <a:lnTo>
                    <a:pt x="0" y="7"/>
                  </a:lnTo>
                  <a:lnTo>
                    <a:pt x="10" y="9"/>
                  </a:lnTo>
                  <a:lnTo>
                    <a:pt x="23" y="11"/>
                  </a:lnTo>
                  <a:lnTo>
                    <a:pt x="39" y="14"/>
                  </a:lnTo>
                  <a:lnTo>
                    <a:pt x="58" y="16"/>
                  </a:lnTo>
                  <a:lnTo>
                    <a:pt x="75" y="18"/>
                  </a:lnTo>
                  <a:lnTo>
                    <a:pt x="92" y="21"/>
                  </a:lnTo>
                  <a:lnTo>
                    <a:pt x="105" y="23"/>
                  </a:lnTo>
                  <a:lnTo>
                    <a:pt x="112" y="25"/>
                  </a:lnTo>
                  <a:lnTo>
                    <a:pt x="114" y="18"/>
                  </a:lnTo>
                  <a:lnTo>
                    <a:pt x="105" y="16"/>
                  </a:lnTo>
                  <a:lnTo>
                    <a:pt x="92" y="14"/>
                  </a:lnTo>
                  <a:lnTo>
                    <a:pt x="75" y="11"/>
                  </a:lnTo>
                  <a:lnTo>
                    <a:pt x="58" y="9"/>
                  </a:lnTo>
                  <a:lnTo>
                    <a:pt x="39" y="7"/>
                  </a:lnTo>
                  <a:lnTo>
                    <a:pt x="23" y="4"/>
                  </a:lnTo>
                  <a:lnTo>
                    <a:pt x="10" y="2"/>
                  </a:lnTo>
                  <a:lnTo>
                    <a:pt x="3" y="0"/>
                  </a:lnTo>
                  <a:lnTo>
                    <a:pt x="0"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222" name="Freeform 367"/>
            <p:cNvSpPr>
              <a:spLocks/>
            </p:cNvSpPr>
            <p:nvPr/>
          </p:nvSpPr>
          <p:spPr bwMode="auto">
            <a:xfrm>
              <a:off x="743" y="3324"/>
              <a:ext cx="38" cy="15"/>
            </a:xfrm>
            <a:custGeom>
              <a:avLst/>
              <a:gdLst>
                <a:gd name="T0" fmla="*/ 0 w 64"/>
                <a:gd name="T1" fmla="*/ 2 h 20"/>
                <a:gd name="T2" fmla="*/ 0 w 64"/>
                <a:gd name="T3" fmla="*/ 2 h 20"/>
                <a:gd name="T4" fmla="*/ 1 w 64"/>
                <a:gd name="T5" fmla="*/ 2 h 20"/>
                <a:gd name="T6" fmla="*/ 1 w 64"/>
                <a:gd name="T7" fmla="*/ 2 h 20"/>
                <a:gd name="T8" fmla="*/ 1 w 64"/>
                <a:gd name="T9" fmla="*/ 2 h 20"/>
                <a:gd name="T10" fmla="*/ 1 w 64"/>
                <a:gd name="T11" fmla="*/ 2 h 20"/>
                <a:gd name="T12" fmla="*/ 1 w 64"/>
                <a:gd name="T13" fmla="*/ 2 h 20"/>
                <a:gd name="T14" fmla="*/ 1 w 64"/>
                <a:gd name="T15" fmla="*/ 2 h 20"/>
                <a:gd name="T16" fmla="*/ 1 w 64"/>
                <a:gd name="T17" fmla="*/ 2 h 20"/>
                <a:gd name="T18" fmla="*/ 1 w 64"/>
                <a:gd name="T19" fmla="*/ 2 h 20"/>
                <a:gd name="T20" fmla="*/ 1 w 64"/>
                <a:gd name="T21" fmla="*/ 2 h 20"/>
                <a:gd name="T22" fmla="*/ 1 w 64"/>
                <a:gd name="T23" fmla="*/ 2 h 20"/>
                <a:gd name="T24" fmla="*/ 1 w 64"/>
                <a:gd name="T25" fmla="*/ 2 h 20"/>
                <a:gd name="T26" fmla="*/ 1 w 64"/>
                <a:gd name="T27" fmla="*/ 2 h 20"/>
                <a:gd name="T28" fmla="*/ 1 w 64"/>
                <a:gd name="T29" fmla="*/ 2 h 20"/>
                <a:gd name="T30" fmla="*/ 1 w 64"/>
                <a:gd name="T31" fmla="*/ 2 h 20"/>
                <a:gd name="T32" fmla="*/ 1 w 64"/>
                <a:gd name="T33" fmla="*/ 2 h 20"/>
                <a:gd name="T34" fmla="*/ 1 w 64"/>
                <a:gd name="T35" fmla="*/ 1 h 20"/>
                <a:gd name="T36" fmla="*/ 0 w 64"/>
                <a:gd name="T37" fmla="*/ 0 h 20"/>
                <a:gd name="T38" fmla="*/ 0 w 64"/>
                <a:gd name="T39" fmla="*/ 0 h 20"/>
                <a:gd name="T40" fmla="*/ 0 w 64"/>
                <a:gd name="T41" fmla="*/ 2 h 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4"/>
                <a:gd name="T64" fmla="*/ 0 h 20"/>
                <a:gd name="T65" fmla="*/ 64 w 64"/>
                <a:gd name="T66" fmla="*/ 20 h 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4" h="20">
                  <a:moveTo>
                    <a:pt x="0" y="7"/>
                  </a:moveTo>
                  <a:lnTo>
                    <a:pt x="0" y="7"/>
                  </a:lnTo>
                  <a:lnTo>
                    <a:pt x="9" y="8"/>
                  </a:lnTo>
                  <a:lnTo>
                    <a:pt x="19" y="11"/>
                  </a:lnTo>
                  <a:lnTo>
                    <a:pt x="28" y="12"/>
                  </a:lnTo>
                  <a:lnTo>
                    <a:pt x="37" y="13"/>
                  </a:lnTo>
                  <a:lnTo>
                    <a:pt x="45" y="15"/>
                  </a:lnTo>
                  <a:lnTo>
                    <a:pt x="51" y="16"/>
                  </a:lnTo>
                  <a:lnTo>
                    <a:pt x="57" y="19"/>
                  </a:lnTo>
                  <a:lnTo>
                    <a:pt x="61" y="20"/>
                  </a:lnTo>
                  <a:lnTo>
                    <a:pt x="64" y="13"/>
                  </a:lnTo>
                  <a:lnTo>
                    <a:pt x="59" y="12"/>
                  </a:lnTo>
                  <a:lnTo>
                    <a:pt x="53" y="9"/>
                  </a:lnTo>
                  <a:lnTo>
                    <a:pt x="45" y="8"/>
                  </a:lnTo>
                  <a:lnTo>
                    <a:pt x="37" y="6"/>
                  </a:lnTo>
                  <a:lnTo>
                    <a:pt x="28" y="5"/>
                  </a:lnTo>
                  <a:lnTo>
                    <a:pt x="19" y="4"/>
                  </a:lnTo>
                  <a:lnTo>
                    <a:pt x="9" y="1"/>
                  </a:lnTo>
                  <a:lnTo>
                    <a:pt x="0" y="0"/>
                  </a:lnTo>
                  <a:lnTo>
                    <a:pt x="0"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223" name="Freeform 368"/>
            <p:cNvSpPr>
              <a:spLocks/>
            </p:cNvSpPr>
            <p:nvPr/>
          </p:nvSpPr>
          <p:spPr bwMode="auto">
            <a:xfrm>
              <a:off x="725" y="3320"/>
              <a:ext cx="18" cy="10"/>
            </a:xfrm>
            <a:custGeom>
              <a:avLst/>
              <a:gdLst>
                <a:gd name="T0" fmla="*/ 0 w 30"/>
                <a:gd name="T1" fmla="*/ 1 h 14"/>
                <a:gd name="T2" fmla="*/ 0 w 30"/>
                <a:gd name="T3" fmla="*/ 1 h 14"/>
                <a:gd name="T4" fmla="*/ 1 w 30"/>
                <a:gd name="T5" fmla="*/ 1 h 14"/>
                <a:gd name="T6" fmla="*/ 1 w 30"/>
                <a:gd name="T7" fmla="*/ 1 h 14"/>
                <a:gd name="T8" fmla="*/ 1 w 30"/>
                <a:gd name="T9" fmla="*/ 1 h 14"/>
                <a:gd name="T10" fmla="*/ 1 w 30"/>
                <a:gd name="T11" fmla="*/ 1 h 14"/>
                <a:gd name="T12" fmla="*/ 1 w 30"/>
                <a:gd name="T13" fmla="*/ 1 h 14"/>
                <a:gd name="T14" fmla="*/ 1 w 30"/>
                <a:gd name="T15" fmla="*/ 1 h 14"/>
                <a:gd name="T16" fmla="*/ 1 w 30"/>
                <a:gd name="T17" fmla="*/ 1 h 14"/>
                <a:gd name="T18" fmla="*/ 1 w 30"/>
                <a:gd name="T19" fmla="*/ 1 h 14"/>
                <a:gd name="T20" fmla="*/ 0 w 30"/>
                <a:gd name="T21" fmla="*/ 0 h 14"/>
                <a:gd name="T22" fmla="*/ 0 w 30"/>
                <a:gd name="T23" fmla="*/ 1 h 14"/>
                <a:gd name="T24" fmla="*/ 0 w 30"/>
                <a:gd name="T25" fmla="*/ 1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
                <a:gd name="T40" fmla="*/ 0 h 14"/>
                <a:gd name="T41" fmla="*/ 30 w 30"/>
                <a:gd name="T42" fmla="*/ 14 h 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 h="14">
                  <a:moveTo>
                    <a:pt x="0" y="8"/>
                  </a:moveTo>
                  <a:lnTo>
                    <a:pt x="0" y="9"/>
                  </a:lnTo>
                  <a:lnTo>
                    <a:pt x="5" y="8"/>
                  </a:lnTo>
                  <a:lnTo>
                    <a:pt x="11" y="9"/>
                  </a:lnTo>
                  <a:lnTo>
                    <a:pt x="20" y="12"/>
                  </a:lnTo>
                  <a:lnTo>
                    <a:pt x="30" y="14"/>
                  </a:lnTo>
                  <a:lnTo>
                    <a:pt x="30" y="7"/>
                  </a:lnTo>
                  <a:lnTo>
                    <a:pt x="20" y="5"/>
                  </a:lnTo>
                  <a:lnTo>
                    <a:pt x="11" y="3"/>
                  </a:lnTo>
                  <a:lnTo>
                    <a:pt x="5" y="1"/>
                  </a:lnTo>
                  <a:lnTo>
                    <a:pt x="0" y="0"/>
                  </a:lnTo>
                  <a:lnTo>
                    <a:pt x="0" y="1"/>
                  </a:lnTo>
                  <a:lnTo>
                    <a:pt x="0" y="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224" name="Freeform 369"/>
            <p:cNvSpPr>
              <a:spLocks/>
            </p:cNvSpPr>
            <p:nvPr/>
          </p:nvSpPr>
          <p:spPr bwMode="auto">
            <a:xfrm>
              <a:off x="633" y="3313"/>
              <a:ext cx="92" cy="13"/>
            </a:xfrm>
            <a:custGeom>
              <a:avLst/>
              <a:gdLst>
                <a:gd name="T0" fmla="*/ 0 w 152"/>
                <a:gd name="T1" fmla="*/ 2 h 17"/>
                <a:gd name="T2" fmla="*/ 0 w 152"/>
                <a:gd name="T3" fmla="*/ 2 h 17"/>
                <a:gd name="T4" fmla="*/ 1 w 152"/>
                <a:gd name="T5" fmla="*/ 2 h 17"/>
                <a:gd name="T6" fmla="*/ 1 w 152"/>
                <a:gd name="T7" fmla="*/ 2 h 17"/>
                <a:gd name="T8" fmla="*/ 1 w 152"/>
                <a:gd name="T9" fmla="*/ 2 h 17"/>
                <a:gd name="T10" fmla="*/ 1 w 152"/>
                <a:gd name="T11" fmla="*/ 2 h 17"/>
                <a:gd name="T12" fmla="*/ 1 w 152"/>
                <a:gd name="T13" fmla="*/ 2 h 17"/>
                <a:gd name="T14" fmla="*/ 1 w 152"/>
                <a:gd name="T15" fmla="*/ 2 h 17"/>
                <a:gd name="T16" fmla="*/ 1 w 152"/>
                <a:gd name="T17" fmla="*/ 2 h 17"/>
                <a:gd name="T18" fmla="*/ 1 w 152"/>
                <a:gd name="T19" fmla="*/ 2 h 17"/>
                <a:gd name="T20" fmla="*/ 1 w 152"/>
                <a:gd name="T21" fmla="*/ 2 h 17"/>
                <a:gd name="T22" fmla="*/ 1 w 152"/>
                <a:gd name="T23" fmla="*/ 2 h 17"/>
                <a:gd name="T24" fmla="*/ 1 w 152"/>
                <a:gd name="T25" fmla="*/ 2 h 17"/>
                <a:gd name="T26" fmla="*/ 1 w 152"/>
                <a:gd name="T27" fmla="*/ 2 h 17"/>
                <a:gd name="T28" fmla="*/ 1 w 152"/>
                <a:gd name="T29" fmla="*/ 2 h 17"/>
                <a:gd name="T30" fmla="*/ 1 w 152"/>
                <a:gd name="T31" fmla="*/ 2 h 17"/>
                <a:gd name="T32" fmla="*/ 1 w 152"/>
                <a:gd name="T33" fmla="*/ 2 h 17"/>
                <a:gd name="T34" fmla="*/ 1 w 152"/>
                <a:gd name="T35" fmla="*/ 0 h 17"/>
                <a:gd name="T36" fmla="*/ 0 w 152"/>
                <a:gd name="T37" fmla="*/ 0 h 17"/>
                <a:gd name="T38" fmla="*/ 0 w 152"/>
                <a:gd name="T39" fmla="*/ 0 h 17"/>
                <a:gd name="T40" fmla="*/ 0 w 152"/>
                <a:gd name="T41" fmla="*/ 2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2"/>
                <a:gd name="T64" fmla="*/ 0 h 17"/>
                <a:gd name="T65" fmla="*/ 152 w 152"/>
                <a:gd name="T66" fmla="*/ 17 h 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2" h="17">
                  <a:moveTo>
                    <a:pt x="0" y="9"/>
                  </a:moveTo>
                  <a:lnTo>
                    <a:pt x="0" y="9"/>
                  </a:lnTo>
                  <a:lnTo>
                    <a:pt x="11" y="9"/>
                  </a:lnTo>
                  <a:lnTo>
                    <a:pt x="29" y="9"/>
                  </a:lnTo>
                  <a:lnTo>
                    <a:pt x="52" y="10"/>
                  </a:lnTo>
                  <a:lnTo>
                    <a:pt x="79" y="13"/>
                  </a:lnTo>
                  <a:lnTo>
                    <a:pt x="104" y="14"/>
                  </a:lnTo>
                  <a:lnTo>
                    <a:pt x="127" y="15"/>
                  </a:lnTo>
                  <a:lnTo>
                    <a:pt x="144" y="16"/>
                  </a:lnTo>
                  <a:lnTo>
                    <a:pt x="152" y="17"/>
                  </a:lnTo>
                  <a:lnTo>
                    <a:pt x="152" y="10"/>
                  </a:lnTo>
                  <a:lnTo>
                    <a:pt x="144" y="9"/>
                  </a:lnTo>
                  <a:lnTo>
                    <a:pt x="127" y="8"/>
                  </a:lnTo>
                  <a:lnTo>
                    <a:pt x="104" y="7"/>
                  </a:lnTo>
                  <a:lnTo>
                    <a:pt x="79" y="6"/>
                  </a:lnTo>
                  <a:lnTo>
                    <a:pt x="52" y="4"/>
                  </a:lnTo>
                  <a:lnTo>
                    <a:pt x="29" y="2"/>
                  </a:lnTo>
                  <a:lnTo>
                    <a:pt x="11" y="0"/>
                  </a:lnTo>
                  <a:lnTo>
                    <a:pt x="0" y="0"/>
                  </a:lnTo>
                  <a:lnTo>
                    <a:pt x="0" y="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225" name="Freeform 370"/>
            <p:cNvSpPr>
              <a:spLocks/>
            </p:cNvSpPr>
            <p:nvPr/>
          </p:nvSpPr>
          <p:spPr bwMode="auto">
            <a:xfrm>
              <a:off x="674" y="3448"/>
              <a:ext cx="39" cy="15"/>
            </a:xfrm>
            <a:custGeom>
              <a:avLst/>
              <a:gdLst>
                <a:gd name="T0" fmla="*/ 1 w 66"/>
                <a:gd name="T1" fmla="*/ 1 h 22"/>
                <a:gd name="T2" fmla="*/ 1 w 66"/>
                <a:gd name="T3" fmla="*/ 1 h 22"/>
                <a:gd name="T4" fmla="*/ 1 w 66"/>
                <a:gd name="T5" fmla="*/ 1 h 22"/>
                <a:gd name="T6" fmla="*/ 1 w 66"/>
                <a:gd name="T7" fmla="*/ 1 h 22"/>
                <a:gd name="T8" fmla="*/ 1 w 66"/>
                <a:gd name="T9" fmla="*/ 1 h 22"/>
                <a:gd name="T10" fmla="*/ 1 w 66"/>
                <a:gd name="T11" fmla="*/ 1 h 22"/>
                <a:gd name="T12" fmla="*/ 1 w 66"/>
                <a:gd name="T13" fmla="*/ 1 h 22"/>
                <a:gd name="T14" fmla="*/ 1 w 66"/>
                <a:gd name="T15" fmla="*/ 1 h 22"/>
                <a:gd name="T16" fmla="*/ 1 w 66"/>
                <a:gd name="T17" fmla="*/ 1 h 22"/>
                <a:gd name="T18" fmla="*/ 0 w 66"/>
                <a:gd name="T19" fmla="*/ 0 h 22"/>
                <a:gd name="T20" fmla="*/ 0 w 66"/>
                <a:gd name="T21" fmla="*/ 1 h 22"/>
                <a:gd name="T22" fmla="*/ 1 w 66"/>
                <a:gd name="T23" fmla="*/ 1 h 22"/>
                <a:gd name="T24" fmla="*/ 1 w 66"/>
                <a:gd name="T25" fmla="*/ 1 h 22"/>
                <a:gd name="T26" fmla="*/ 1 w 66"/>
                <a:gd name="T27" fmla="*/ 1 h 22"/>
                <a:gd name="T28" fmla="*/ 1 w 66"/>
                <a:gd name="T29" fmla="*/ 1 h 22"/>
                <a:gd name="T30" fmla="*/ 1 w 66"/>
                <a:gd name="T31" fmla="*/ 1 h 22"/>
                <a:gd name="T32" fmla="*/ 1 w 66"/>
                <a:gd name="T33" fmla="*/ 1 h 22"/>
                <a:gd name="T34" fmla="*/ 1 w 66"/>
                <a:gd name="T35" fmla="*/ 1 h 22"/>
                <a:gd name="T36" fmla="*/ 1 w 66"/>
                <a:gd name="T37" fmla="*/ 1 h 22"/>
                <a:gd name="T38" fmla="*/ 1 w 66"/>
                <a:gd name="T39" fmla="*/ 1 h 22"/>
                <a:gd name="T40" fmla="*/ 1 w 66"/>
                <a:gd name="T41" fmla="*/ 1 h 2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6"/>
                <a:gd name="T64" fmla="*/ 0 h 22"/>
                <a:gd name="T65" fmla="*/ 66 w 66"/>
                <a:gd name="T66" fmla="*/ 22 h 2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6" h="22">
                  <a:moveTo>
                    <a:pt x="66" y="15"/>
                  </a:moveTo>
                  <a:lnTo>
                    <a:pt x="66" y="15"/>
                  </a:lnTo>
                  <a:lnTo>
                    <a:pt x="55" y="12"/>
                  </a:lnTo>
                  <a:lnTo>
                    <a:pt x="45" y="10"/>
                  </a:lnTo>
                  <a:lnTo>
                    <a:pt x="35" y="8"/>
                  </a:lnTo>
                  <a:lnTo>
                    <a:pt x="27" y="6"/>
                  </a:lnTo>
                  <a:lnTo>
                    <a:pt x="17" y="3"/>
                  </a:lnTo>
                  <a:lnTo>
                    <a:pt x="9" y="2"/>
                  </a:lnTo>
                  <a:lnTo>
                    <a:pt x="4" y="1"/>
                  </a:lnTo>
                  <a:lnTo>
                    <a:pt x="0" y="0"/>
                  </a:lnTo>
                  <a:lnTo>
                    <a:pt x="0" y="9"/>
                  </a:lnTo>
                  <a:lnTo>
                    <a:pt x="4" y="8"/>
                  </a:lnTo>
                  <a:lnTo>
                    <a:pt x="9" y="9"/>
                  </a:lnTo>
                  <a:lnTo>
                    <a:pt x="17" y="10"/>
                  </a:lnTo>
                  <a:lnTo>
                    <a:pt x="24" y="12"/>
                  </a:lnTo>
                  <a:lnTo>
                    <a:pt x="35" y="15"/>
                  </a:lnTo>
                  <a:lnTo>
                    <a:pt x="45" y="17"/>
                  </a:lnTo>
                  <a:lnTo>
                    <a:pt x="55" y="19"/>
                  </a:lnTo>
                  <a:lnTo>
                    <a:pt x="66" y="22"/>
                  </a:lnTo>
                  <a:lnTo>
                    <a:pt x="66" y="1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226" name="Freeform 371"/>
            <p:cNvSpPr>
              <a:spLocks/>
            </p:cNvSpPr>
            <p:nvPr/>
          </p:nvSpPr>
          <p:spPr bwMode="auto">
            <a:xfrm>
              <a:off x="713" y="3458"/>
              <a:ext cx="42" cy="15"/>
            </a:xfrm>
            <a:custGeom>
              <a:avLst/>
              <a:gdLst>
                <a:gd name="T0" fmla="*/ 1 w 69"/>
                <a:gd name="T1" fmla="*/ 1 h 22"/>
                <a:gd name="T2" fmla="*/ 1 w 69"/>
                <a:gd name="T3" fmla="*/ 1 h 22"/>
                <a:gd name="T4" fmla="*/ 1 w 69"/>
                <a:gd name="T5" fmla="*/ 1 h 22"/>
                <a:gd name="T6" fmla="*/ 1 w 69"/>
                <a:gd name="T7" fmla="*/ 1 h 22"/>
                <a:gd name="T8" fmla="*/ 1 w 69"/>
                <a:gd name="T9" fmla="*/ 1 h 22"/>
                <a:gd name="T10" fmla="*/ 1 w 69"/>
                <a:gd name="T11" fmla="*/ 1 h 22"/>
                <a:gd name="T12" fmla="*/ 1 w 69"/>
                <a:gd name="T13" fmla="*/ 1 h 22"/>
                <a:gd name="T14" fmla="*/ 1 w 69"/>
                <a:gd name="T15" fmla="*/ 1 h 22"/>
                <a:gd name="T16" fmla="*/ 1 w 69"/>
                <a:gd name="T17" fmla="*/ 1 h 22"/>
                <a:gd name="T18" fmla="*/ 0 w 69"/>
                <a:gd name="T19" fmla="*/ 0 h 22"/>
                <a:gd name="T20" fmla="*/ 0 w 69"/>
                <a:gd name="T21" fmla="*/ 1 h 22"/>
                <a:gd name="T22" fmla="*/ 1 w 69"/>
                <a:gd name="T23" fmla="*/ 1 h 22"/>
                <a:gd name="T24" fmla="*/ 1 w 69"/>
                <a:gd name="T25" fmla="*/ 1 h 22"/>
                <a:gd name="T26" fmla="*/ 1 w 69"/>
                <a:gd name="T27" fmla="*/ 1 h 22"/>
                <a:gd name="T28" fmla="*/ 1 w 69"/>
                <a:gd name="T29" fmla="*/ 1 h 22"/>
                <a:gd name="T30" fmla="*/ 1 w 69"/>
                <a:gd name="T31" fmla="*/ 1 h 22"/>
                <a:gd name="T32" fmla="*/ 1 w 69"/>
                <a:gd name="T33" fmla="*/ 1 h 22"/>
                <a:gd name="T34" fmla="*/ 1 w 69"/>
                <a:gd name="T35" fmla="*/ 1 h 22"/>
                <a:gd name="T36" fmla="*/ 1 w 69"/>
                <a:gd name="T37" fmla="*/ 1 h 22"/>
                <a:gd name="T38" fmla="*/ 1 w 69"/>
                <a:gd name="T39" fmla="*/ 1 h 22"/>
                <a:gd name="T40" fmla="*/ 1 w 69"/>
                <a:gd name="T41" fmla="*/ 1 h 2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
                <a:gd name="T64" fmla="*/ 0 h 22"/>
                <a:gd name="T65" fmla="*/ 69 w 69"/>
                <a:gd name="T66" fmla="*/ 22 h 2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 h="22">
                  <a:moveTo>
                    <a:pt x="69" y="15"/>
                  </a:moveTo>
                  <a:lnTo>
                    <a:pt x="69" y="15"/>
                  </a:lnTo>
                  <a:lnTo>
                    <a:pt x="64" y="14"/>
                  </a:lnTo>
                  <a:lnTo>
                    <a:pt x="57" y="12"/>
                  </a:lnTo>
                  <a:lnTo>
                    <a:pt x="49" y="11"/>
                  </a:lnTo>
                  <a:lnTo>
                    <a:pt x="41" y="9"/>
                  </a:lnTo>
                  <a:lnTo>
                    <a:pt x="31" y="7"/>
                  </a:lnTo>
                  <a:lnTo>
                    <a:pt x="21" y="4"/>
                  </a:lnTo>
                  <a:lnTo>
                    <a:pt x="10" y="2"/>
                  </a:lnTo>
                  <a:lnTo>
                    <a:pt x="0" y="0"/>
                  </a:lnTo>
                  <a:lnTo>
                    <a:pt x="0" y="7"/>
                  </a:lnTo>
                  <a:lnTo>
                    <a:pt x="10" y="9"/>
                  </a:lnTo>
                  <a:lnTo>
                    <a:pt x="21" y="11"/>
                  </a:lnTo>
                  <a:lnTo>
                    <a:pt x="31" y="14"/>
                  </a:lnTo>
                  <a:lnTo>
                    <a:pt x="41" y="16"/>
                  </a:lnTo>
                  <a:lnTo>
                    <a:pt x="49" y="18"/>
                  </a:lnTo>
                  <a:lnTo>
                    <a:pt x="57" y="19"/>
                  </a:lnTo>
                  <a:lnTo>
                    <a:pt x="64" y="20"/>
                  </a:lnTo>
                  <a:lnTo>
                    <a:pt x="69" y="22"/>
                  </a:lnTo>
                  <a:lnTo>
                    <a:pt x="69" y="1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227" name="Freeform 372"/>
            <p:cNvSpPr>
              <a:spLocks/>
            </p:cNvSpPr>
            <p:nvPr/>
          </p:nvSpPr>
          <p:spPr bwMode="auto">
            <a:xfrm>
              <a:off x="674" y="3327"/>
              <a:ext cx="107" cy="133"/>
            </a:xfrm>
            <a:custGeom>
              <a:avLst/>
              <a:gdLst>
                <a:gd name="T0" fmla="*/ 1 w 176"/>
                <a:gd name="T1" fmla="*/ 0 h 186"/>
                <a:gd name="T2" fmla="*/ 1 w 176"/>
                <a:gd name="T3" fmla="*/ 1 h 186"/>
                <a:gd name="T4" fmla="*/ 1 w 176"/>
                <a:gd name="T5" fmla="*/ 1 h 186"/>
                <a:gd name="T6" fmla="*/ 1 w 176"/>
                <a:gd name="T7" fmla="*/ 1 h 186"/>
                <a:gd name="T8" fmla="*/ 1 w 176"/>
                <a:gd name="T9" fmla="*/ 1 h 186"/>
                <a:gd name="T10" fmla="*/ 1 w 176"/>
                <a:gd name="T11" fmla="*/ 1 h 186"/>
                <a:gd name="T12" fmla="*/ 1 w 176"/>
                <a:gd name="T13" fmla="*/ 1 h 186"/>
                <a:gd name="T14" fmla="*/ 1 w 176"/>
                <a:gd name="T15" fmla="*/ 1 h 186"/>
                <a:gd name="T16" fmla="*/ 1 w 176"/>
                <a:gd name="T17" fmla="*/ 1 h 186"/>
                <a:gd name="T18" fmla="*/ 1 w 176"/>
                <a:gd name="T19" fmla="*/ 1 h 186"/>
                <a:gd name="T20" fmla="*/ 1 w 176"/>
                <a:gd name="T21" fmla="*/ 1 h 186"/>
                <a:gd name="T22" fmla="*/ 1 w 176"/>
                <a:gd name="T23" fmla="*/ 1 h 186"/>
                <a:gd name="T24" fmla="*/ 1 w 176"/>
                <a:gd name="T25" fmla="*/ 1 h 186"/>
                <a:gd name="T26" fmla="*/ 1 w 176"/>
                <a:gd name="T27" fmla="*/ 1 h 186"/>
                <a:gd name="T28" fmla="*/ 1 w 176"/>
                <a:gd name="T29" fmla="*/ 1 h 186"/>
                <a:gd name="T30" fmla="*/ 1 w 176"/>
                <a:gd name="T31" fmla="*/ 1 h 186"/>
                <a:gd name="T32" fmla="*/ 1 w 176"/>
                <a:gd name="T33" fmla="*/ 1 h 186"/>
                <a:gd name="T34" fmla="*/ 1 w 176"/>
                <a:gd name="T35" fmla="*/ 1 h 186"/>
                <a:gd name="T36" fmla="*/ 1 w 176"/>
                <a:gd name="T37" fmla="*/ 1 h 186"/>
                <a:gd name="T38" fmla="*/ 1 w 176"/>
                <a:gd name="T39" fmla="*/ 1 h 186"/>
                <a:gd name="T40" fmla="*/ 1 w 176"/>
                <a:gd name="T41" fmla="*/ 1 h 186"/>
                <a:gd name="T42" fmla="*/ 1 w 176"/>
                <a:gd name="T43" fmla="*/ 1 h 186"/>
                <a:gd name="T44" fmla="*/ 1 w 176"/>
                <a:gd name="T45" fmla="*/ 1 h 186"/>
                <a:gd name="T46" fmla="*/ 1 w 176"/>
                <a:gd name="T47" fmla="*/ 1 h 186"/>
                <a:gd name="T48" fmla="*/ 0 w 176"/>
                <a:gd name="T49" fmla="*/ 1 h 186"/>
                <a:gd name="T50" fmla="*/ 1 w 176"/>
                <a:gd name="T51" fmla="*/ 1 h 186"/>
                <a:gd name="T52" fmla="*/ 1 w 176"/>
                <a:gd name="T53" fmla="*/ 1 h 186"/>
                <a:gd name="T54" fmla="*/ 1 w 176"/>
                <a:gd name="T55" fmla="*/ 1 h 186"/>
                <a:gd name="T56" fmla="*/ 1 w 176"/>
                <a:gd name="T57" fmla="*/ 1 h 186"/>
                <a:gd name="T58" fmla="*/ 1 w 176"/>
                <a:gd name="T59" fmla="*/ 1 h 186"/>
                <a:gd name="T60" fmla="*/ 1 w 176"/>
                <a:gd name="T61" fmla="*/ 1 h 186"/>
                <a:gd name="T62" fmla="*/ 1 w 176"/>
                <a:gd name="T63" fmla="*/ 1 h 186"/>
                <a:gd name="T64" fmla="*/ 1 w 176"/>
                <a:gd name="T65" fmla="*/ 0 h 1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6"/>
                <a:gd name="T100" fmla="*/ 0 h 186"/>
                <a:gd name="T101" fmla="*/ 176 w 176"/>
                <a:gd name="T102" fmla="*/ 186 h 1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6" h="186">
                  <a:moveTo>
                    <a:pt x="114" y="0"/>
                  </a:moveTo>
                  <a:lnTo>
                    <a:pt x="123" y="1"/>
                  </a:lnTo>
                  <a:lnTo>
                    <a:pt x="133" y="3"/>
                  </a:lnTo>
                  <a:lnTo>
                    <a:pt x="142" y="4"/>
                  </a:lnTo>
                  <a:lnTo>
                    <a:pt x="151" y="5"/>
                  </a:lnTo>
                  <a:lnTo>
                    <a:pt x="159" y="8"/>
                  </a:lnTo>
                  <a:lnTo>
                    <a:pt x="166" y="9"/>
                  </a:lnTo>
                  <a:lnTo>
                    <a:pt x="172" y="11"/>
                  </a:lnTo>
                  <a:lnTo>
                    <a:pt x="176" y="12"/>
                  </a:lnTo>
                  <a:lnTo>
                    <a:pt x="157" y="31"/>
                  </a:lnTo>
                  <a:lnTo>
                    <a:pt x="137" y="53"/>
                  </a:lnTo>
                  <a:lnTo>
                    <a:pt x="119" y="78"/>
                  </a:lnTo>
                  <a:lnTo>
                    <a:pt x="102" y="104"/>
                  </a:lnTo>
                  <a:lnTo>
                    <a:pt x="88" y="130"/>
                  </a:lnTo>
                  <a:lnTo>
                    <a:pt x="76" y="154"/>
                  </a:lnTo>
                  <a:lnTo>
                    <a:pt x="69" y="172"/>
                  </a:lnTo>
                  <a:lnTo>
                    <a:pt x="66" y="186"/>
                  </a:lnTo>
                  <a:lnTo>
                    <a:pt x="55" y="184"/>
                  </a:lnTo>
                  <a:lnTo>
                    <a:pt x="45" y="182"/>
                  </a:lnTo>
                  <a:lnTo>
                    <a:pt x="35" y="179"/>
                  </a:lnTo>
                  <a:lnTo>
                    <a:pt x="26" y="177"/>
                  </a:lnTo>
                  <a:lnTo>
                    <a:pt x="17" y="175"/>
                  </a:lnTo>
                  <a:lnTo>
                    <a:pt x="9" y="174"/>
                  </a:lnTo>
                  <a:lnTo>
                    <a:pt x="4" y="172"/>
                  </a:lnTo>
                  <a:lnTo>
                    <a:pt x="0" y="172"/>
                  </a:lnTo>
                  <a:lnTo>
                    <a:pt x="7" y="154"/>
                  </a:lnTo>
                  <a:lnTo>
                    <a:pt x="20" y="130"/>
                  </a:lnTo>
                  <a:lnTo>
                    <a:pt x="37" y="103"/>
                  </a:lnTo>
                  <a:lnTo>
                    <a:pt x="55" y="76"/>
                  </a:lnTo>
                  <a:lnTo>
                    <a:pt x="74" y="50"/>
                  </a:lnTo>
                  <a:lnTo>
                    <a:pt x="91" y="27"/>
                  </a:lnTo>
                  <a:lnTo>
                    <a:pt x="105" y="9"/>
                  </a:lnTo>
                  <a:lnTo>
                    <a:pt x="114"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228" name="Freeform 373"/>
            <p:cNvSpPr>
              <a:spLocks/>
            </p:cNvSpPr>
            <p:nvPr/>
          </p:nvSpPr>
          <p:spPr bwMode="auto">
            <a:xfrm>
              <a:off x="743" y="3324"/>
              <a:ext cx="39" cy="15"/>
            </a:xfrm>
            <a:custGeom>
              <a:avLst/>
              <a:gdLst>
                <a:gd name="T0" fmla="*/ 1 w 66"/>
                <a:gd name="T1" fmla="*/ 2 h 20"/>
                <a:gd name="T2" fmla="*/ 1 w 66"/>
                <a:gd name="T3" fmla="*/ 2 h 20"/>
                <a:gd name="T4" fmla="*/ 1 w 66"/>
                <a:gd name="T5" fmla="*/ 2 h 20"/>
                <a:gd name="T6" fmla="*/ 1 w 66"/>
                <a:gd name="T7" fmla="*/ 2 h 20"/>
                <a:gd name="T8" fmla="*/ 1 w 66"/>
                <a:gd name="T9" fmla="*/ 2 h 20"/>
                <a:gd name="T10" fmla="*/ 1 w 66"/>
                <a:gd name="T11" fmla="*/ 2 h 20"/>
                <a:gd name="T12" fmla="*/ 1 w 66"/>
                <a:gd name="T13" fmla="*/ 2 h 20"/>
                <a:gd name="T14" fmla="*/ 1 w 66"/>
                <a:gd name="T15" fmla="*/ 2 h 20"/>
                <a:gd name="T16" fmla="*/ 1 w 66"/>
                <a:gd name="T17" fmla="*/ 1 h 20"/>
                <a:gd name="T18" fmla="*/ 0 w 66"/>
                <a:gd name="T19" fmla="*/ 0 h 20"/>
                <a:gd name="T20" fmla="*/ 0 w 66"/>
                <a:gd name="T21" fmla="*/ 2 h 20"/>
                <a:gd name="T22" fmla="*/ 1 w 66"/>
                <a:gd name="T23" fmla="*/ 2 h 20"/>
                <a:gd name="T24" fmla="*/ 1 w 66"/>
                <a:gd name="T25" fmla="*/ 2 h 20"/>
                <a:gd name="T26" fmla="*/ 1 w 66"/>
                <a:gd name="T27" fmla="*/ 2 h 20"/>
                <a:gd name="T28" fmla="*/ 1 w 66"/>
                <a:gd name="T29" fmla="*/ 2 h 20"/>
                <a:gd name="T30" fmla="*/ 1 w 66"/>
                <a:gd name="T31" fmla="*/ 2 h 20"/>
                <a:gd name="T32" fmla="*/ 1 w 66"/>
                <a:gd name="T33" fmla="*/ 2 h 20"/>
                <a:gd name="T34" fmla="*/ 1 w 66"/>
                <a:gd name="T35" fmla="*/ 2 h 20"/>
                <a:gd name="T36" fmla="*/ 1 w 66"/>
                <a:gd name="T37" fmla="*/ 2 h 20"/>
                <a:gd name="T38" fmla="*/ 1 w 66"/>
                <a:gd name="T39" fmla="*/ 2 h 20"/>
                <a:gd name="T40" fmla="*/ 1 w 66"/>
                <a:gd name="T41" fmla="*/ 2 h 20"/>
                <a:gd name="T42" fmla="*/ 1 w 66"/>
                <a:gd name="T43" fmla="*/ 2 h 20"/>
                <a:gd name="T44" fmla="*/ 1 w 66"/>
                <a:gd name="T45" fmla="*/ 2 h 20"/>
                <a:gd name="T46" fmla="*/ 1 w 66"/>
                <a:gd name="T47" fmla="*/ 2 h 20"/>
                <a:gd name="T48" fmla="*/ 1 w 66"/>
                <a:gd name="T49" fmla="*/ 2 h 20"/>
                <a:gd name="T50" fmla="*/ 1 w 66"/>
                <a:gd name="T51" fmla="*/ 2 h 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6"/>
                <a:gd name="T79" fmla="*/ 0 h 20"/>
                <a:gd name="T80" fmla="*/ 66 w 66"/>
                <a:gd name="T81" fmla="*/ 20 h 2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6" h="20">
                  <a:moveTo>
                    <a:pt x="65" y="20"/>
                  </a:moveTo>
                  <a:lnTo>
                    <a:pt x="64" y="13"/>
                  </a:lnTo>
                  <a:lnTo>
                    <a:pt x="59" y="12"/>
                  </a:lnTo>
                  <a:lnTo>
                    <a:pt x="53" y="9"/>
                  </a:lnTo>
                  <a:lnTo>
                    <a:pt x="45" y="8"/>
                  </a:lnTo>
                  <a:lnTo>
                    <a:pt x="37" y="6"/>
                  </a:lnTo>
                  <a:lnTo>
                    <a:pt x="28" y="5"/>
                  </a:lnTo>
                  <a:lnTo>
                    <a:pt x="19" y="4"/>
                  </a:lnTo>
                  <a:lnTo>
                    <a:pt x="9" y="1"/>
                  </a:lnTo>
                  <a:lnTo>
                    <a:pt x="0" y="0"/>
                  </a:lnTo>
                  <a:lnTo>
                    <a:pt x="0" y="7"/>
                  </a:lnTo>
                  <a:lnTo>
                    <a:pt x="9" y="8"/>
                  </a:lnTo>
                  <a:lnTo>
                    <a:pt x="19" y="11"/>
                  </a:lnTo>
                  <a:lnTo>
                    <a:pt x="28" y="12"/>
                  </a:lnTo>
                  <a:lnTo>
                    <a:pt x="37" y="13"/>
                  </a:lnTo>
                  <a:lnTo>
                    <a:pt x="45" y="15"/>
                  </a:lnTo>
                  <a:lnTo>
                    <a:pt x="51" y="16"/>
                  </a:lnTo>
                  <a:lnTo>
                    <a:pt x="57" y="19"/>
                  </a:lnTo>
                  <a:lnTo>
                    <a:pt x="61" y="20"/>
                  </a:lnTo>
                  <a:lnTo>
                    <a:pt x="60" y="13"/>
                  </a:lnTo>
                  <a:lnTo>
                    <a:pt x="61" y="20"/>
                  </a:lnTo>
                  <a:lnTo>
                    <a:pt x="65" y="20"/>
                  </a:lnTo>
                  <a:lnTo>
                    <a:pt x="66" y="17"/>
                  </a:lnTo>
                  <a:lnTo>
                    <a:pt x="66" y="14"/>
                  </a:lnTo>
                  <a:lnTo>
                    <a:pt x="64" y="13"/>
                  </a:lnTo>
                  <a:lnTo>
                    <a:pt x="65" y="2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229" name="Freeform 374"/>
            <p:cNvSpPr>
              <a:spLocks/>
            </p:cNvSpPr>
            <p:nvPr/>
          </p:nvSpPr>
          <p:spPr bwMode="auto">
            <a:xfrm>
              <a:off x="711" y="3333"/>
              <a:ext cx="71" cy="130"/>
            </a:xfrm>
            <a:custGeom>
              <a:avLst/>
              <a:gdLst>
                <a:gd name="T0" fmla="*/ 1 w 118"/>
                <a:gd name="T1" fmla="*/ 1 h 182"/>
                <a:gd name="T2" fmla="*/ 1 w 118"/>
                <a:gd name="T3" fmla="*/ 1 h 182"/>
                <a:gd name="T4" fmla="*/ 1 w 118"/>
                <a:gd name="T5" fmla="*/ 1 h 182"/>
                <a:gd name="T6" fmla="*/ 1 w 118"/>
                <a:gd name="T7" fmla="*/ 1 h 182"/>
                <a:gd name="T8" fmla="*/ 1 w 118"/>
                <a:gd name="T9" fmla="*/ 1 h 182"/>
                <a:gd name="T10" fmla="*/ 1 w 118"/>
                <a:gd name="T11" fmla="*/ 1 h 182"/>
                <a:gd name="T12" fmla="*/ 1 w 118"/>
                <a:gd name="T13" fmla="*/ 1 h 182"/>
                <a:gd name="T14" fmla="*/ 1 w 118"/>
                <a:gd name="T15" fmla="*/ 1 h 182"/>
                <a:gd name="T16" fmla="*/ 1 w 118"/>
                <a:gd name="T17" fmla="*/ 1 h 182"/>
                <a:gd name="T18" fmla="*/ 1 w 118"/>
                <a:gd name="T19" fmla="*/ 1 h 182"/>
                <a:gd name="T20" fmla="*/ 1 w 118"/>
                <a:gd name="T21" fmla="*/ 0 h 182"/>
                <a:gd name="T22" fmla="*/ 1 w 118"/>
                <a:gd name="T23" fmla="*/ 1 h 182"/>
                <a:gd name="T24" fmla="*/ 1 w 118"/>
                <a:gd name="T25" fmla="*/ 1 h 182"/>
                <a:gd name="T26" fmla="*/ 1 w 118"/>
                <a:gd name="T27" fmla="*/ 1 h 182"/>
                <a:gd name="T28" fmla="*/ 1 w 118"/>
                <a:gd name="T29" fmla="*/ 1 h 182"/>
                <a:gd name="T30" fmla="*/ 1 w 118"/>
                <a:gd name="T31" fmla="*/ 1 h 182"/>
                <a:gd name="T32" fmla="*/ 1 w 118"/>
                <a:gd name="T33" fmla="*/ 1 h 182"/>
                <a:gd name="T34" fmla="*/ 1 w 118"/>
                <a:gd name="T35" fmla="*/ 1 h 182"/>
                <a:gd name="T36" fmla="*/ 1 w 118"/>
                <a:gd name="T37" fmla="*/ 1 h 182"/>
                <a:gd name="T38" fmla="*/ 1 w 118"/>
                <a:gd name="T39" fmla="*/ 1 h 182"/>
                <a:gd name="T40" fmla="*/ 0 w 118"/>
                <a:gd name="T41" fmla="*/ 1 h 182"/>
                <a:gd name="T42" fmla="*/ 1 w 118"/>
                <a:gd name="T43" fmla="*/ 1 h 182"/>
                <a:gd name="T44" fmla="*/ 1 w 118"/>
                <a:gd name="T45" fmla="*/ 1 h 182"/>
                <a:gd name="T46" fmla="*/ 1 w 118"/>
                <a:gd name="T47" fmla="*/ 1 h 182"/>
                <a:gd name="T48" fmla="*/ 1 w 118"/>
                <a:gd name="T49" fmla="*/ 1 h 182"/>
                <a:gd name="T50" fmla="*/ 1 w 118"/>
                <a:gd name="T51" fmla="*/ 1 h 18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8"/>
                <a:gd name="T79" fmla="*/ 0 h 182"/>
                <a:gd name="T80" fmla="*/ 118 w 118"/>
                <a:gd name="T81" fmla="*/ 182 h 18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8" h="182">
                  <a:moveTo>
                    <a:pt x="5" y="181"/>
                  </a:moveTo>
                  <a:lnTo>
                    <a:pt x="8" y="177"/>
                  </a:lnTo>
                  <a:lnTo>
                    <a:pt x="12" y="165"/>
                  </a:lnTo>
                  <a:lnTo>
                    <a:pt x="19" y="146"/>
                  </a:lnTo>
                  <a:lnTo>
                    <a:pt x="30" y="122"/>
                  </a:lnTo>
                  <a:lnTo>
                    <a:pt x="44" y="98"/>
                  </a:lnTo>
                  <a:lnTo>
                    <a:pt x="61" y="71"/>
                  </a:lnTo>
                  <a:lnTo>
                    <a:pt x="80" y="46"/>
                  </a:lnTo>
                  <a:lnTo>
                    <a:pt x="98" y="24"/>
                  </a:lnTo>
                  <a:lnTo>
                    <a:pt x="118" y="7"/>
                  </a:lnTo>
                  <a:lnTo>
                    <a:pt x="113" y="0"/>
                  </a:lnTo>
                  <a:lnTo>
                    <a:pt x="94" y="19"/>
                  </a:lnTo>
                  <a:lnTo>
                    <a:pt x="73" y="41"/>
                  </a:lnTo>
                  <a:lnTo>
                    <a:pt x="54" y="67"/>
                  </a:lnTo>
                  <a:lnTo>
                    <a:pt x="37" y="93"/>
                  </a:lnTo>
                  <a:lnTo>
                    <a:pt x="23" y="120"/>
                  </a:lnTo>
                  <a:lnTo>
                    <a:pt x="12" y="144"/>
                  </a:lnTo>
                  <a:lnTo>
                    <a:pt x="5" y="162"/>
                  </a:lnTo>
                  <a:lnTo>
                    <a:pt x="1" y="177"/>
                  </a:lnTo>
                  <a:lnTo>
                    <a:pt x="5" y="174"/>
                  </a:lnTo>
                  <a:lnTo>
                    <a:pt x="0" y="177"/>
                  </a:lnTo>
                  <a:lnTo>
                    <a:pt x="1" y="181"/>
                  </a:lnTo>
                  <a:lnTo>
                    <a:pt x="5" y="182"/>
                  </a:lnTo>
                  <a:lnTo>
                    <a:pt x="8" y="181"/>
                  </a:lnTo>
                  <a:lnTo>
                    <a:pt x="9" y="177"/>
                  </a:lnTo>
                  <a:lnTo>
                    <a:pt x="5" y="18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230" name="Freeform 375"/>
            <p:cNvSpPr>
              <a:spLocks/>
            </p:cNvSpPr>
            <p:nvPr/>
          </p:nvSpPr>
          <p:spPr bwMode="auto">
            <a:xfrm>
              <a:off x="671" y="3448"/>
              <a:ext cx="42" cy="15"/>
            </a:xfrm>
            <a:custGeom>
              <a:avLst/>
              <a:gdLst>
                <a:gd name="T0" fmla="*/ 1 w 70"/>
                <a:gd name="T1" fmla="*/ 1 h 22"/>
                <a:gd name="T2" fmla="*/ 1 w 70"/>
                <a:gd name="T3" fmla="*/ 1 h 22"/>
                <a:gd name="T4" fmla="*/ 1 w 70"/>
                <a:gd name="T5" fmla="*/ 1 h 22"/>
                <a:gd name="T6" fmla="*/ 1 w 70"/>
                <a:gd name="T7" fmla="*/ 1 h 22"/>
                <a:gd name="T8" fmla="*/ 1 w 70"/>
                <a:gd name="T9" fmla="*/ 1 h 22"/>
                <a:gd name="T10" fmla="*/ 1 w 70"/>
                <a:gd name="T11" fmla="*/ 1 h 22"/>
                <a:gd name="T12" fmla="*/ 1 w 70"/>
                <a:gd name="T13" fmla="*/ 1 h 22"/>
                <a:gd name="T14" fmla="*/ 1 w 70"/>
                <a:gd name="T15" fmla="*/ 1 h 22"/>
                <a:gd name="T16" fmla="*/ 1 w 70"/>
                <a:gd name="T17" fmla="*/ 1 h 22"/>
                <a:gd name="T18" fmla="*/ 1 w 70"/>
                <a:gd name="T19" fmla="*/ 1 h 22"/>
                <a:gd name="T20" fmla="*/ 1 w 70"/>
                <a:gd name="T21" fmla="*/ 1 h 22"/>
                <a:gd name="T22" fmla="*/ 1 w 70"/>
                <a:gd name="T23" fmla="*/ 1 h 22"/>
                <a:gd name="T24" fmla="*/ 1 w 70"/>
                <a:gd name="T25" fmla="*/ 1 h 22"/>
                <a:gd name="T26" fmla="*/ 1 w 70"/>
                <a:gd name="T27" fmla="*/ 1 h 22"/>
                <a:gd name="T28" fmla="*/ 1 w 70"/>
                <a:gd name="T29" fmla="*/ 1 h 22"/>
                <a:gd name="T30" fmla="*/ 1 w 70"/>
                <a:gd name="T31" fmla="*/ 1 h 22"/>
                <a:gd name="T32" fmla="*/ 1 w 70"/>
                <a:gd name="T33" fmla="*/ 1 h 22"/>
                <a:gd name="T34" fmla="*/ 1 w 70"/>
                <a:gd name="T35" fmla="*/ 1 h 22"/>
                <a:gd name="T36" fmla="*/ 1 w 70"/>
                <a:gd name="T37" fmla="*/ 0 h 22"/>
                <a:gd name="T38" fmla="*/ 1 w 70"/>
                <a:gd name="T39" fmla="*/ 1 h 22"/>
                <a:gd name="T40" fmla="*/ 1 w 70"/>
                <a:gd name="T41" fmla="*/ 0 h 22"/>
                <a:gd name="T42" fmla="*/ 1 w 70"/>
                <a:gd name="T43" fmla="*/ 1 h 22"/>
                <a:gd name="T44" fmla="*/ 0 w 70"/>
                <a:gd name="T45" fmla="*/ 1 h 22"/>
                <a:gd name="T46" fmla="*/ 1 w 70"/>
                <a:gd name="T47" fmla="*/ 1 h 22"/>
                <a:gd name="T48" fmla="*/ 1 w 70"/>
                <a:gd name="T49" fmla="*/ 1 h 22"/>
                <a:gd name="T50" fmla="*/ 1 w 70"/>
                <a:gd name="T51" fmla="*/ 1 h 2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22"/>
                <a:gd name="T80" fmla="*/ 70 w 70"/>
                <a:gd name="T81" fmla="*/ 22 h 2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22">
                  <a:moveTo>
                    <a:pt x="1" y="4"/>
                  </a:moveTo>
                  <a:lnTo>
                    <a:pt x="4" y="9"/>
                  </a:lnTo>
                  <a:lnTo>
                    <a:pt x="8" y="8"/>
                  </a:lnTo>
                  <a:lnTo>
                    <a:pt x="13" y="9"/>
                  </a:lnTo>
                  <a:lnTo>
                    <a:pt x="21" y="10"/>
                  </a:lnTo>
                  <a:lnTo>
                    <a:pt x="28" y="12"/>
                  </a:lnTo>
                  <a:lnTo>
                    <a:pt x="39" y="15"/>
                  </a:lnTo>
                  <a:lnTo>
                    <a:pt x="49" y="17"/>
                  </a:lnTo>
                  <a:lnTo>
                    <a:pt x="59" y="19"/>
                  </a:lnTo>
                  <a:lnTo>
                    <a:pt x="70" y="22"/>
                  </a:lnTo>
                  <a:lnTo>
                    <a:pt x="70" y="15"/>
                  </a:lnTo>
                  <a:lnTo>
                    <a:pt x="59" y="12"/>
                  </a:lnTo>
                  <a:lnTo>
                    <a:pt x="49" y="10"/>
                  </a:lnTo>
                  <a:lnTo>
                    <a:pt x="39" y="8"/>
                  </a:lnTo>
                  <a:lnTo>
                    <a:pt x="31" y="6"/>
                  </a:lnTo>
                  <a:lnTo>
                    <a:pt x="21" y="3"/>
                  </a:lnTo>
                  <a:lnTo>
                    <a:pt x="13" y="2"/>
                  </a:lnTo>
                  <a:lnTo>
                    <a:pt x="8" y="1"/>
                  </a:lnTo>
                  <a:lnTo>
                    <a:pt x="4" y="0"/>
                  </a:lnTo>
                  <a:lnTo>
                    <a:pt x="8" y="4"/>
                  </a:lnTo>
                  <a:lnTo>
                    <a:pt x="4" y="0"/>
                  </a:lnTo>
                  <a:lnTo>
                    <a:pt x="1" y="1"/>
                  </a:lnTo>
                  <a:lnTo>
                    <a:pt x="0" y="4"/>
                  </a:lnTo>
                  <a:lnTo>
                    <a:pt x="1" y="8"/>
                  </a:lnTo>
                  <a:lnTo>
                    <a:pt x="4" y="9"/>
                  </a:lnTo>
                  <a:lnTo>
                    <a:pt x="1" y="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231" name="Freeform 376"/>
            <p:cNvSpPr>
              <a:spLocks/>
            </p:cNvSpPr>
            <p:nvPr/>
          </p:nvSpPr>
          <p:spPr bwMode="auto">
            <a:xfrm>
              <a:off x="672" y="3324"/>
              <a:ext cx="74" cy="126"/>
            </a:xfrm>
            <a:custGeom>
              <a:avLst/>
              <a:gdLst>
                <a:gd name="T0" fmla="*/ 1 w 122"/>
                <a:gd name="T1" fmla="*/ 0 h 176"/>
                <a:gd name="T2" fmla="*/ 1 w 122"/>
                <a:gd name="T3" fmla="*/ 0 h 176"/>
                <a:gd name="T4" fmla="*/ 1 w 122"/>
                <a:gd name="T5" fmla="*/ 1 h 176"/>
                <a:gd name="T6" fmla="*/ 1 w 122"/>
                <a:gd name="T7" fmla="*/ 1 h 176"/>
                <a:gd name="T8" fmla="*/ 1 w 122"/>
                <a:gd name="T9" fmla="*/ 1 h 176"/>
                <a:gd name="T10" fmla="*/ 1 w 122"/>
                <a:gd name="T11" fmla="*/ 1 h 176"/>
                <a:gd name="T12" fmla="*/ 1 w 122"/>
                <a:gd name="T13" fmla="*/ 1 h 176"/>
                <a:gd name="T14" fmla="*/ 1 w 122"/>
                <a:gd name="T15" fmla="*/ 1 h 176"/>
                <a:gd name="T16" fmla="*/ 1 w 122"/>
                <a:gd name="T17" fmla="*/ 1 h 176"/>
                <a:gd name="T18" fmla="*/ 0 w 122"/>
                <a:gd name="T19" fmla="*/ 1 h 176"/>
                <a:gd name="T20" fmla="*/ 1 w 122"/>
                <a:gd name="T21" fmla="*/ 1 h 176"/>
                <a:gd name="T22" fmla="*/ 1 w 122"/>
                <a:gd name="T23" fmla="*/ 1 h 176"/>
                <a:gd name="T24" fmla="*/ 1 w 122"/>
                <a:gd name="T25" fmla="*/ 1 h 176"/>
                <a:gd name="T26" fmla="*/ 1 w 122"/>
                <a:gd name="T27" fmla="*/ 1 h 176"/>
                <a:gd name="T28" fmla="*/ 1 w 122"/>
                <a:gd name="T29" fmla="*/ 1 h 176"/>
                <a:gd name="T30" fmla="*/ 1 w 122"/>
                <a:gd name="T31" fmla="*/ 1 h 176"/>
                <a:gd name="T32" fmla="*/ 1 w 122"/>
                <a:gd name="T33" fmla="*/ 1 h 176"/>
                <a:gd name="T34" fmla="*/ 1 w 122"/>
                <a:gd name="T35" fmla="*/ 1 h 176"/>
                <a:gd name="T36" fmla="*/ 1 w 122"/>
                <a:gd name="T37" fmla="*/ 1 h 176"/>
                <a:gd name="T38" fmla="*/ 1 w 122"/>
                <a:gd name="T39" fmla="*/ 1 h 176"/>
                <a:gd name="T40" fmla="*/ 1 w 122"/>
                <a:gd name="T41" fmla="*/ 1 h 176"/>
                <a:gd name="T42" fmla="*/ 1 w 122"/>
                <a:gd name="T43" fmla="*/ 1 h 176"/>
                <a:gd name="T44" fmla="*/ 1 w 122"/>
                <a:gd name="T45" fmla="*/ 1 h 176"/>
                <a:gd name="T46" fmla="*/ 1 w 122"/>
                <a:gd name="T47" fmla="*/ 0 h 176"/>
                <a:gd name="T48" fmla="*/ 1 w 122"/>
                <a:gd name="T49" fmla="*/ 0 h 176"/>
                <a:gd name="T50" fmla="*/ 1 w 122"/>
                <a:gd name="T51" fmla="*/ 0 h 1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2"/>
                <a:gd name="T79" fmla="*/ 0 h 176"/>
                <a:gd name="T80" fmla="*/ 122 w 122"/>
                <a:gd name="T81" fmla="*/ 176 h 17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2" h="176">
                  <a:moveTo>
                    <a:pt x="117" y="0"/>
                  </a:moveTo>
                  <a:lnTo>
                    <a:pt x="115" y="0"/>
                  </a:lnTo>
                  <a:lnTo>
                    <a:pt x="105" y="11"/>
                  </a:lnTo>
                  <a:lnTo>
                    <a:pt x="91" y="29"/>
                  </a:lnTo>
                  <a:lnTo>
                    <a:pt x="73" y="52"/>
                  </a:lnTo>
                  <a:lnTo>
                    <a:pt x="55" y="77"/>
                  </a:lnTo>
                  <a:lnTo>
                    <a:pt x="37" y="105"/>
                  </a:lnTo>
                  <a:lnTo>
                    <a:pt x="19" y="131"/>
                  </a:lnTo>
                  <a:lnTo>
                    <a:pt x="7" y="157"/>
                  </a:lnTo>
                  <a:lnTo>
                    <a:pt x="0" y="176"/>
                  </a:lnTo>
                  <a:lnTo>
                    <a:pt x="7" y="176"/>
                  </a:lnTo>
                  <a:lnTo>
                    <a:pt x="14" y="159"/>
                  </a:lnTo>
                  <a:lnTo>
                    <a:pt x="26" y="136"/>
                  </a:lnTo>
                  <a:lnTo>
                    <a:pt x="44" y="110"/>
                  </a:lnTo>
                  <a:lnTo>
                    <a:pt x="62" y="82"/>
                  </a:lnTo>
                  <a:lnTo>
                    <a:pt x="80" y="57"/>
                  </a:lnTo>
                  <a:lnTo>
                    <a:pt x="98" y="34"/>
                  </a:lnTo>
                  <a:lnTo>
                    <a:pt x="111" y="15"/>
                  </a:lnTo>
                  <a:lnTo>
                    <a:pt x="120" y="7"/>
                  </a:lnTo>
                  <a:lnTo>
                    <a:pt x="117" y="7"/>
                  </a:lnTo>
                  <a:lnTo>
                    <a:pt x="120" y="7"/>
                  </a:lnTo>
                  <a:lnTo>
                    <a:pt x="122" y="5"/>
                  </a:lnTo>
                  <a:lnTo>
                    <a:pt x="121" y="1"/>
                  </a:lnTo>
                  <a:lnTo>
                    <a:pt x="118" y="0"/>
                  </a:lnTo>
                  <a:lnTo>
                    <a:pt x="115" y="0"/>
                  </a:lnTo>
                  <a:lnTo>
                    <a:pt x="117"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grpSp>
          <p:nvGrpSpPr>
            <p:cNvPr id="135232" name="Group 377"/>
            <p:cNvGrpSpPr>
              <a:grpSpLocks/>
            </p:cNvGrpSpPr>
            <p:nvPr/>
          </p:nvGrpSpPr>
          <p:grpSpPr bwMode="auto">
            <a:xfrm>
              <a:off x="634" y="3052"/>
              <a:ext cx="582" cy="1013"/>
              <a:chOff x="878" y="3358"/>
              <a:chExt cx="479" cy="707"/>
            </a:xfrm>
          </p:grpSpPr>
          <p:sp>
            <p:nvSpPr>
              <p:cNvPr id="135283" name="Freeform 378"/>
              <p:cNvSpPr>
                <a:spLocks/>
              </p:cNvSpPr>
              <p:nvPr/>
            </p:nvSpPr>
            <p:spPr bwMode="auto">
              <a:xfrm>
                <a:off x="1261" y="3446"/>
                <a:ext cx="22" cy="32"/>
              </a:xfrm>
              <a:custGeom>
                <a:avLst/>
                <a:gdLst>
                  <a:gd name="T0" fmla="*/ 0 w 44"/>
                  <a:gd name="T1" fmla="*/ 0 h 66"/>
                  <a:gd name="T2" fmla="*/ 1 w 44"/>
                  <a:gd name="T3" fmla="*/ 0 h 66"/>
                  <a:gd name="T4" fmla="*/ 1 w 44"/>
                  <a:gd name="T5" fmla="*/ 0 h 66"/>
                  <a:gd name="T6" fmla="*/ 1 w 44"/>
                  <a:gd name="T7" fmla="*/ 0 h 66"/>
                  <a:gd name="T8" fmla="*/ 1 w 44"/>
                  <a:gd name="T9" fmla="*/ 0 h 66"/>
                  <a:gd name="T10" fmla="*/ 1 w 44"/>
                  <a:gd name="T11" fmla="*/ 0 h 66"/>
                  <a:gd name="T12" fmla="*/ 1 w 44"/>
                  <a:gd name="T13" fmla="*/ 0 h 66"/>
                  <a:gd name="T14" fmla="*/ 1 w 44"/>
                  <a:gd name="T15" fmla="*/ 0 h 66"/>
                  <a:gd name="T16" fmla="*/ 1 w 44"/>
                  <a:gd name="T17" fmla="*/ 0 h 66"/>
                  <a:gd name="T18" fmla="*/ 1 w 44"/>
                  <a:gd name="T19" fmla="*/ 0 h 66"/>
                  <a:gd name="T20" fmla="*/ 1 w 44"/>
                  <a:gd name="T21" fmla="*/ 0 h 66"/>
                  <a:gd name="T22" fmla="*/ 1 w 44"/>
                  <a:gd name="T23" fmla="*/ 0 h 66"/>
                  <a:gd name="T24" fmla="*/ 1 w 44"/>
                  <a:gd name="T25" fmla="*/ 0 h 66"/>
                  <a:gd name="T26" fmla="*/ 1 w 44"/>
                  <a:gd name="T27" fmla="*/ 0 h 66"/>
                  <a:gd name="T28" fmla="*/ 1 w 44"/>
                  <a:gd name="T29" fmla="*/ 0 h 66"/>
                  <a:gd name="T30" fmla="*/ 1 w 44"/>
                  <a:gd name="T31" fmla="*/ 0 h 66"/>
                  <a:gd name="T32" fmla="*/ 1 w 44"/>
                  <a:gd name="T33" fmla="*/ 0 h 66"/>
                  <a:gd name="T34" fmla="*/ 1 w 44"/>
                  <a:gd name="T35" fmla="*/ 0 h 66"/>
                  <a:gd name="T36" fmla="*/ 1 w 44"/>
                  <a:gd name="T37" fmla="*/ 0 h 66"/>
                  <a:gd name="T38" fmla="*/ 1 w 44"/>
                  <a:gd name="T39" fmla="*/ 0 h 66"/>
                  <a:gd name="T40" fmla="*/ 1 w 44"/>
                  <a:gd name="T41" fmla="*/ 0 h 66"/>
                  <a:gd name="T42" fmla="*/ 1 w 44"/>
                  <a:gd name="T43" fmla="*/ 0 h 66"/>
                  <a:gd name="T44" fmla="*/ 1 w 44"/>
                  <a:gd name="T45" fmla="*/ 0 h 66"/>
                  <a:gd name="T46" fmla="*/ 1 w 44"/>
                  <a:gd name="T47" fmla="*/ 0 h 66"/>
                  <a:gd name="T48" fmla="*/ 1 w 44"/>
                  <a:gd name="T49" fmla="*/ 0 h 66"/>
                  <a:gd name="T50" fmla="*/ 0 w 44"/>
                  <a:gd name="T51" fmla="*/ 0 h 6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4"/>
                  <a:gd name="T79" fmla="*/ 0 h 66"/>
                  <a:gd name="T80" fmla="*/ 44 w 44"/>
                  <a:gd name="T81" fmla="*/ 66 h 6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4" h="66">
                    <a:moveTo>
                      <a:pt x="0" y="4"/>
                    </a:moveTo>
                    <a:lnTo>
                      <a:pt x="2" y="6"/>
                    </a:lnTo>
                    <a:lnTo>
                      <a:pt x="7" y="13"/>
                    </a:lnTo>
                    <a:lnTo>
                      <a:pt x="12" y="21"/>
                    </a:lnTo>
                    <a:lnTo>
                      <a:pt x="18" y="29"/>
                    </a:lnTo>
                    <a:lnTo>
                      <a:pt x="24" y="37"/>
                    </a:lnTo>
                    <a:lnTo>
                      <a:pt x="29" y="45"/>
                    </a:lnTo>
                    <a:lnTo>
                      <a:pt x="32" y="53"/>
                    </a:lnTo>
                    <a:lnTo>
                      <a:pt x="36" y="61"/>
                    </a:lnTo>
                    <a:lnTo>
                      <a:pt x="37" y="66"/>
                    </a:lnTo>
                    <a:lnTo>
                      <a:pt x="44" y="66"/>
                    </a:lnTo>
                    <a:lnTo>
                      <a:pt x="42" y="59"/>
                    </a:lnTo>
                    <a:lnTo>
                      <a:pt x="39" y="51"/>
                    </a:lnTo>
                    <a:lnTo>
                      <a:pt x="36" y="43"/>
                    </a:lnTo>
                    <a:lnTo>
                      <a:pt x="31" y="32"/>
                    </a:lnTo>
                    <a:lnTo>
                      <a:pt x="25" y="24"/>
                    </a:lnTo>
                    <a:lnTo>
                      <a:pt x="19" y="16"/>
                    </a:lnTo>
                    <a:lnTo>
                      <a:pt x="14" y="8"/>
                    </a:lnTo>
                    <a:lnTo>
                      <a:pt x="7" y="1"/>
                    </a:lnTo>
                    <a:lnTo>
                      <a:pt x="9" y="4"/>
                    </a:lnTo>
                    <a:lnTo>
                      <a:pt x="7" y="1"/>
                    </a:lnTo>
                    <a:lnTo>
                      <a:pt x="4" y="0"/>
                    </a:lnTo>
                    <a:lnTo>
                      <a:pt x="3" y="1"/>
                    </a:lnTo>
                    <a:lnTo>
                      <a:pt x="2" y="4"/>
                    </a:lnTo>
                    <a:lnTo>
                      <a:pt x="2" y="6"/>
                    </a:lnTo>
                    <a:lnTo>
                      <a:pt x="0" y="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284" name="Freeform 379"/>
              <p:cNvSpPr>
                <a:spLocks/>
              </p:cNvSpPr>
              <p:nvPr/>
            </p:nvSpPr>
            <p:spPr bwMode="auto">
              <a:xfrm>
                <a:off x="1232" y="3393"/>
                <a:ext cx="34" cy="54"/>
              </a:xfrm>
              <a:custGeom>
                <a:avLst/>
                <a:gdLst>
                  <a:gd name="T0" fmla="*/ 1 w 68"/>
                  <a:gd name="T1" fmla="*/ 0 h 109"/>
                  <a:gd name="T2" fmla="*/ 0 w 68"/>
                  <a:gd name="T3" fmla="*/ 0 h 109"/>
                  <a:gd name="T4" fmla="*/ 1 w 68"/>
                  <a:gd name="T5" fmla="*/ 0 h 109"/>
                  <a:gd name="T6" fmla="*/ 1 w 68"/>
                  <a:gd name="T7" fmla="*/ 0 h 109"/>
                  <a:gd name="T8" fmla="*/ 1 w 68"/>
                  <a:gd name="T9" fmla="*/ 0 h 109"/>
                  <a:gd name="T10" fmla="*/ 1 w 68"/>
                  <a:gd name="T11" fmla="*/ 0 h 109"/>
                  <a:gd name="T12" fmla="*/ 1 w 68"/>
                  <a:gd name="T13" fmla="*/ 0 h 109"/>
                  <a:gd name="T14" fmla="*/ 1 w 68"/>
                  <a:gd name="T15" fmla="*/ 0 h 109"/>
                  <a:gd name="T16" fmla="*/ 1 w 68"/>
                  <a:gd name="T17" fmla="*/ 0 h 109"/>
                  <a:gd name="T18" fmla="*/ 1 w 68"/>
                  <a:gd name="T19" fmla="*/ 0 h 109"/>
                  <a:gd name="T20" fmla="*/ 1 w 68"/>
                  <a:gd name="T21" fmla="*/ 0 h 109"/>
                  <a:gd name="T22" fmla="*/ 1 w 68"/>
                  <a:gd name="T23" fmla="*/ 0 h 109"/>
                  <a:gd name="T24" fmla="*/ 1 w 68"/>
                  <a:gd name="T25" fmla="*/ 0 h 109"/>
                  <a:gd name="T26" fmla="*/ 1 w 68"/>
                  <a:gd name="T27" fmla="*/ 0 h 109"/>
                  <a:gd name="T28" fmla="*/ 1 w 68"/>
                  <a:gd name="T29" fmla="*/ 0 h 109"/>
                  <a:gd name="T30" fmla="*/ 1 w 68"/>
                  <a:gd name="T31" fmla="*/ 0 h 109"/>
                  <a:gd name="T32" fmla="*/ 1 w 68"/>
                  <a:gd name="T33" fmla="*/ 0 h 109"/>
                  <a:gd name="T34" fmla="*/ 1 w 68"/>
                  <a:gd name="T35" fmla="*/ 0 h 109"/>
                  <a:gd name="T36" fmla="*/ 1 w 68"/>
                  <a:gd name="T37" fmla="*/ 0 h 109"/>
                  <a:gd name="T38" fmla="*/ 1 w 68"/>
                  <a:gd name="T39" fmla="*/ 0 h 109"/>
                  <a:gd name="T40" fmla="*/ 1 w 68"/>
                  <a:gd name="T41" fmla="*/ 0 h 109"/>
                  <a:gd name="T42" fmla="*/ 1 w 68"/>
                  <a:gd name="T43" fmla="*/ 0 h 109"/>
                  <a:gd name="T44" fmla="*/ 1 w 68"/>
                  <a:gd name="T45" fmla="*/ 0 h 109"/>
                  <a:gd name="T46" fmla="*/ 0 w 68"/>
                  <a:gd name="T47" fmla="*/ 0 h 109"/>
                  <a:gd name="T48" fmla="*/ 0 w 68"/>
                  <a:gd name="T49" fmla="*/ 0 h 109"/>
                  <a:gd name="T50" fmla="*/ 1 w 68"/>
                  <a:gd name="T51" fmla="*/ 0 h 1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8"/>
                  <a:gd name="T79" fmla="*/ 0 h 109"/>
                  <a:gd name="T80" fmla="*/ 68 w 68"/>
                  <a:gd name="T81" fmla="*/ 109 h 10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8" h="109">
                    <a:moveTo>
                      <a:pt x="2" y="7"/>
                    </a:moveTo>
                    <a:lnTo>
                      <a:pt x="0" y="6"/>
                    </a:lnTo>
                    <a:lnTo>
                      <a:pt x="6" y="14"/>
                    </a:lnTo>
                    <a:lnTo>
                      <a:pt x="15" y="25"/>
                    </a:lnTo>
                    <a:lnTo>
                      <a:pt x="25" y="38"/>
                    </a:lnTo>
                    <a:lnTo>
                      <a:pt x="36" y="53"/>
                    </a:lnTo>
                    <a:lnTo>
                      <a:pt x="45" y="68"/>
                    </a:lnTo>
                    <a:lnTo>
                      <a:pt x="53" y="82"/>
                    </a:lnTo>
                    <a:lnTo>
                      <a:pt x="58" y="96"/>
                    </a:lnTo>
                    <a:lnTo>
                      <a:pt x="59" y="109"/>
                    </a:lnTo>
                    <a:lnTo>
                      <a:pt x="68" y="109"/>
                    </a:lnTo>
                    <a:lnTo>
                      <a:pt x="65" y="96"/>
                    </a:lnTo>
                    <a:lnTo>
                      <a:pt x="60" y="80"/>
                    </a:lnTo>
                    <a:lnTo>
                      <a:pt x="52" y="64"/>
                    </a:lnTo>
                    <a:lnTo>
                      <a:pt x="43" y="49"/>
                    </a:lnTo>
                    <a:lnTo>
                      <a:pt x="32" y="34"/>
                    </a:lnTo>
                    <a:lnTo>
                      <a:pt x="22" y="20"/>
                    </a:lnTo>
                    <a:lnTo>
                      <a:pt x="13" y="10"/>
                    </a:lnTo>
                    <a:lnTo>
                      <a:pt x="5" y="2"/>
                    </a:lnTo>
                    <a:lnTo>
                      <a:pt x="2" y="0"/>
                    </a:lnTo>
                    <a:lnTo>
                      <a:pt x="5" y="2"/>
                    </a:lnTo>
                    <a:lnTo>
                      <a:pt x="2" y="0"/>
                    </a:lnTo>
                    <a:lnTo>
                      <a:pt x="1" y="2"/>
                    </a:lnTo>
                    <a:lnTo>
                      <a:pt x="0" y="4"/>
                    </a:lnTo>
                    <a:lnTo>
                      <a:pt x="0" y="6"/>
                    </a:lnTo>
                    <a:lnTo>
                      <a:pt x="2"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285" name="Freeform 380"/>
              <p:cNvSpPr>
                <a:spLocks/>
              </p:cNvSpPr>
              <p:nvPr/>
            </p:nvSpPr>
            <p:spPr bwMode="auto">
              <a:xfrm>
                <a:off x="1201" y="3393"/>
                <a:ext cx="32" cy="5"/>
              </a:xfrm>
              <a:custGeom>
                <a:avLst/>
                <a:gdLst>
                  <a:gd name="T0" fmla="*/ 1 w 64"/>
                  <a:gd name="T1" fmla="*/ 0 h 11"/>
                  <a:gd name="T2" fmla="*/ 1 w 64"/>
                  <a:gd name="T3" fmla="*/ 0 h 11"/>
                  <a:gd name="T4" fmla="*/ 1 w 64"/>
                  <a:gd name="T5" fmla="*/ 0 h 11"/>
                  <a:gd name="T6" fmla="*/ 1 w 64"/>
                  <a:gd name="T7" fmla="*/ 0 h 11"/>
                  <a:gd name="T8" fmla="*/ 1 w 64"/>
                  <a:gd name="T9" fmla="*/ 0 h 11"/>
                  <a:gd name="T10" fmla="*/ 1 w 64"/>
                  <a:gd name="T11" fmla="*/ 0 h 11"/>
                  <a:gd name="T12" fmla="*/ 1 w 64"/>
                  <a:gd name="T13" fmla="*/ 0 h 11"/>
                  <a:gd name="T14" fmla="*/ 1 w 64"/>
                  <a:gd name="T15" fmla="*/ 0 h 11"/>
                  <a:gd name="T16" fmla="*/ 1 w 64"/>
                  <a:gd name="T17" fmla="*/ 0 h 11"/>
                  <a:gd name="T18" fmla="*/ 1 w 64"/>
                  <a:gd name="T19" fmla="*/ 0 h 11"/>
                  <a:gd name="T20" fmla="*/ 1 w 64"/>
                  <a:gd name="T21" fmla="*/ 0 h 11"/>
                  <a:gd name="T22" fmla="*/ 1 w 64"/>
                  <a:gd name="T23" fmla="*/ 0 h 11"/>
                  <a:gd name="T24" fmla="*/ 1 w 64"/>
                  <a:gd name="T25" fmla="*/ 0 h 11"/>
                  <a:gd name="T26" fmla="*/ 1 w 64"/>
                  <a:gd name="T27" fmla="*/ 0 h 11"/>
                  <a:gd name="T28" fmla="*/ 1 w 64"/>
                  <a:gd name="T29" fmla="*/ 0 h 11"/>
                  <a:gd name="T30" fmla="*/ 1 w 64"/>
                  <a:gd name="T31" fmla="*/ 0 h 11"/>
                  <a:gd name="T32" fmla="*/ 1 w 64"/>
                  <a:gd name="T33" fmla="*/ 0 h 11"/>
                  <a:gd name="T34" fmla="*/ 1 w 64"/>
                  <a:gd name="T35" fmla="*/ 0 h 11"/>
                  <a:gd name="T36" fmla="*/ 1 w 64"/>
                  <a:gd name="T37" fmla="*/ 0 h 11"/>
                  <a:gd name="T38" fmla="*/ 1 w 64"/>
                  <a:gd name="T39" fmla="*/ 0 h 11"/>
                  <a:gd name="T40" fmla="*/ 1 w 64"/>
                  <a:gd name="T41" fmla="*/ 0 h 11"/>
                  <a:gd name="T42" fmla="*/ 1 w 64"/>
                  <a:gd name="T43" fmla="*/ 0 h 11"/>
                  <a:gd name="T44" fmla="*/ 0 w 64"/>
                  <a:gd name="T45" fmla="*/ 0 h 11"/>
                  <a:gd name="T46" fmla="*/ 1 w 64"/>
                  <a:gd name="T47" fmla="*/ 0 h 11"/>
                  <a:gd name="T48" fmla="*/ 1 w 64"/>
                  <a:gd name="T49" fmla="*/ 0 h 11"/>
                  <a:gd name="T50" fmla="*/ 1 w 64"/>
                  <a:gd name="T51" fmla="*/ 0 h 1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4"/>
                  <a:gd name="T79" fmla="*/ 0 h 11"/>
                  <a:gd name="T80" fmla="*/ 64 w 64"/>
                  <a:gd name="T81" fmla="*/ 11 h 1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4" h="11">
                    <a:moveTo>
                      <a:pt x="2" y="10"/>
                    </a:moveTo>
                    <a:lnTo>
                      <a:pt x="4" y="11"/>
                    </a:lnTo>
                    <a:lnTo>
                      <a:pt x="11" y="11"/>
                    </a:lnTo>
                    <a:lnTo>
                      <a:pt x="19" y="11"/>
                    </a:lnTo>
                    <a:lnTo>
                      <a:pt x="27" y="10"/>
                    </a:lnTo>
                    <a:lnTo>
                      <a:pt x="37" y="8"/>
                    </a:lnTo>
                    <a:lnTo>
                      <a:pt x="46" y="10"/>
                    </a:lnTo>
                    <a:lnTo>
                      <a:pt x="53" y="8"/>
                    </a:lnTo>
                    <a:lnTo>
                      <a:pt x="60" y="7"/>
                    </a:lnTo>
                    <a:lnTo>
                      <a:pt x="64" y="7"/>
                    </a:lnTo>
                    <a:lnTo>
                      <a:pt x="64" y="0"/>
                    </a:lnTo>
                    <a:lnTo>
                      <a:pt x="60" y="0"/>
                    </a:lnTo>
                    <a:lnTo>
                      <a:pt x="53" y="2"/>
                    </a:lnTo>
                    <a:lnTo>
                      <a:pt x="46" y="0"/>
                    </a:lnTo>
                    <a:lnTo>
                      <a:pt x="37" y="2"/>
                    </a:lnTo>
                    <a:lnTo>
                      <a:pt x="27" y="3"/>
                    </a:lnTo>
                    <a:lnTo>
                      <a:pt x="19" y="2"/>
                    </a:lnTo>
                    <a:lnTo>
                      <a:pt x="11" y="2"/>
                    </a:lnTo>
                    <a:lnTo>
                      <a:pt x="4" y="2"/>
                    </a:lnTo>
                    <a:lnTo>
                      <a:pt x="7" y="3"/>
                    </a:lnTo>
                    <a:lnTo>
                      <a:pt x="4" y="2"/>
                    </a:lnTo>
                    <a:lnTo>
                      <a:pt x="1" y="3"/>
                    </a:lnTo>
                    <a:lnTo>
                      <a:pt x="0" y="6"/>
                    </a:lnTo>
                    <a:lnTo>
                      <a:pt x="1" y="10"/>
                    </a:lnTo>
                    <a:lnTo>
                      <a:pt x="4" y="11"/>
                    </a:lnTo>
                    <a:lnTo>
                      <a:pt x="2" y="1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286" name="Freeform 381"/>
              <p:cNvSpPr>
                <a:spLocks/>
              </p:cNvSpPr>
              <p:nvPr/>
            </p:nvSpPr>
            <p:spPr bwMode="auto">
              <a:xfrm>
                <a:off x="1187" y="3382"/>
                <a:ext cx="17" cy="16"/>
              </a:xfrm>
              <a:custGeom>
                <a:avLst/>
                <a:gdLst>
                  <a:gd name="T0" fmla="*/ 0 w 36"/>
                  <a:gd name="T1" fmla="*/ 0 h 33"/>
                  <a:gd name="T2" fmla="*/ 0 w 36"/>
                  <a:gd name="T3" fmla="*/ 0 h 33"/>
                  <a:gd name="T4" fmla="*/ 0 w 36"/>
                  <a:gd name="T5" fmla="*/ 0 h 33"/>
                  <a:gd name="T6" fmla="*/ 0 w 36"/>
                  <a:gd name="T7" fmla="*/ 0 h 33"/>
                  <a:gd name="T8" fmla="*/ 0 w 36"/>
                  <a:gd name="T9" fmla="*/ 0 h 33"/>
                  <a:gd name="T10" fmla="*/ 0 w 36"/>
                  <a:gd name="T11" fmla="*/ 0 h 33"/>
                  <a:gd name="T12" fmla="*/ 0 w 36"/>
                  <a:gd name="T13" fmla="*/ 0 h 33"/>
                  <a:gd name="T14" fmla="*/ 0 w 36"/>
                  <a:gd name="T15" fmla="*/ 0 h 33"/>
                  <a:gd name="T16" fmla="*/ 0 w 36"/>
                  <a:gd name="T17" fmla="*/ 0 h 33"/>
                  <a:gd name="T18" fmla="*/ 0 w 36"/>
                  <a:gd name="T19" fmla="*/ 0 h 33"/>
                  <a:gd name="T20" fmla="*/ 0 w 36"/>
                  <a:gd name="T21" fmla="*/ 0 h 33"/>
                  <a:gd name="T22" fmla="*/ 0 w 36"/>
                  <a:gd name="T23" fmla="*/ 0 h 33"/>
                  <a:gd name="T24" fmla="*/ 0 w 36"/>
                  <a:gd name="T25" fmla="*/ 0 h 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33"/>
                  <a:gd name="T41" fmla="*/ 36 w 36"/>
                  <a:gd name="T42" fmla="*/ 33 h 3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33">
                    <a:moveTo>
                      <a:pt x="0" y="8"/>
                    </a:moveTo>
                    <a:lnTo>
                      <a:pt x="0" y="10"/>
                    </a:lnTo>
                    <a:lnTo>
                      <a:pt x="9" y="12"/>
                    </a:lnTo>
                    <a:lnTo>
                      <a:pt x="16" y="18"/>
                    </a:lnTo>
                    <a:lnTo>
                      <a:pt x="24" y="26"/>
                    </a:lnTo>
                    <a:lnTo>
                      <a:pt x="31" y="33"/>
                    </a:lnTo>
                    <a:lnTo>
                      <a:pt x="36" y="26"/>
                    </a:lnTo>
                    <a:lnTo>
                      <a:pt x="29" y="21"/>
                    </a:lnTo>
                    <a:lnTo>
                      <a:pt x="21" y="13"/>
                    </a:lnTo>
                    <a:lnTo>
                      <a:pt x="12" y="5"/>
                    </a:lnTo>
                    <a:lnTo>
                      <a:pt x="0" y="0"/>
                    </a:lnTo>
                    <a:lnTo>
                      <a:pt x="0" y="2"/>
                    </a:lnTo>
                    <a:lnTo>
                      <a:pt x="0" y="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287" name="Freeform 382"/>
              <p:cNvSpPr>
                <a:spLocks/>
              </p:cNvSpPr>
              <p:nvPr/>
            </p:nvSpPr>
            <p:spPr bwMode="auto">
              <a:xfrm>
                <a:off x="1123" y="3377"/>
                <a:ext cx="64" cy="9"/>
              </a:xfrm>
              <a:custGeom>
                <a:avLst/>
                <a:gdLst>
                  <a:gd name="T0" fmla="*/ 0 w 127"/>
                  <a:gd name="T1" fmla="*/ 1 h 18"/>
                  <a:gd name="T2" fmla="*/ 0 w 127"/>
                  <a:gd name="T3" fmla="*/ 1 h 18"/>
                  <a:gd name="T4" fmla="*/ 1 w 127"/>
                  <a:gd name="T5" fmla="*/ 1 h 18"/>
                  <a:gd name="T6" fmla="*/ 1 w 127"/>
                  <a:gd name="T7" fmla="*/ 1 h 18"/>
                  <a:gd name="T8" fmla="*/ 1 w 127"/>
                  <a:gd name="T9" fmla="*/ 1 h 18"/>
                  <a:gd name="T10" fmla="*/ 1 w 127"/>
                  <a:gd name="T11" fmla="*/ 1 h 18"/>
                  <a:gd name="T12" fmla="*/ 1 w 127"/>
                  <a:gd name="T13" fmla="*/ 1 h 18"/>
                  <a:gd name="T14" fmla="*/ 1 w 127"/>
                  <a:gd name="T15" fmla="*/ 1 h 18"/>
                  <a:gd name="T16" fmla="*/ 1 w 127"/>
                  <a:gd name="T17" fmla="*/ 1 h 18"/>
                  <a:gd name="T18" fmla="*/ 1 w 127"/>
                  <a:gd name="T19" fmla="*/ 1 h 18"/>
                  <a:gd name="T20" fmla="*/ 1 w 127"/>
                  <a:gd name="T21" fmla="*/ 1 h 18"/>
                  <a:gd name="T22" fmla="*/ 1 w 127"/>
                  <a:gd name="T23" fmla="*/ 1 h 18"/>
                  <a:gd name="T24" fmla="*/ 1 w 127"/>
                  <a:gd name="T25" fmla="*/ 1 h 18"/>
                  <a:gd name="T26" fmla="*/ 1 w 127"/>
                  <a:gd name="T27" fmla="*/ 1 h 18"/>
                  <a:gd name="T28" fmla="*/ 1 w 127"/>
                  <a:gd name="T29" fmla="*/ 1 h 18"/>
                  <a:gd name="T30" fmla="*/ 1 w 127"/>
                  <a:gd name="T31" fmla="*/ 1 h 18"/>
                  <a:gd name="T32" fmla="*/ 1 w 127"/>
                  <a:gd name="T33" fmla="*/ 1 h 18"/>
                  <a:gd name="T34" fmla="*/ 1 w 127"/>
                  <a:gd name="T35" fmla="*/ 1 h 18"/>
                  <a:gd name="T36" fmla="*/ 0 w 127"/>
                  <a:gd name="T37" fmla="*/ 0 h 18"/>
                  <a:gd name="T38" fmla="*/ 0 w 127"/>
                  <a:gd name="T39" fmla="*/ 0 h 18"/>
                  <a:gd name="T40" fmla="*/ 0 w 127"/>
                  <a:gd name="T41" fmla="*/ 1 h 1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7"/>
                  <a:gd name="T64" fmla="*/ 0 h 18"/>
                  <a:gd name="T65" fmla="*/ 127 w 127"/>
                  <a:gd name="T66" fmla="*/ 18 h 1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7" h="18">
                    <a:moveTo>
                      <a:pt x="0" y="7"/>
                    </a:moveTo>
                    <a:lnTo>
                      <a:pt x="0" y="7"/>
                    </a:lnTo>
                    <a:lnTo>
                      <a:pt x="8" y="8"/>
                    </a:lnTo>
                    <a:lnTo>
                      <a:pt x="20" y="9"/>
                    </a:lnTo>
                    <a:lnTo>
                      <a:pt x="34" y="10"/>
                    </a:lnTo>
                    <a:lnTo>
                      <a:pt x="51" y="13"/>
                    </a:lnTo>
                    <a:lnTo>
                      <a:pt x="69" y="15"/>
                    </a:lnTo>
                    <a:lnTo>
                      <a:pt x="88" y="16"/>
                    </a:lnTo>
                    <a:lnTo>
                      <a:pt x="107" y="17"/>
                    </a:lnTo>
                    <a:lnTo>
                      <a:pt x="127" y="18"/>
                    </a:lnTo>
                    <a:lnTo>
                      <a:pt x="127" y="12"/>
                    </a:lnTo>
                    <a:lnTo>
                      <a:pt x="107" y="10"/>
                    </a:lnTo>
                    <a:lnTo>
                      <a:pt x="88" y="9"/>
                    </a:lnTo>
                    <a:lnTo>
                      <a:pt x="69" y="8"/>
                    </a:lnTo>
                    <a:lnTo>
                      <a:pt x="51" y="6"/>
                    </a:lnTo>
                    <a:lnTo>
                      <a:pt x="34" y="3"/>
                    </a:lnTo>
                    <a:lnTo>
                      <a:pt x="20" y="2"/>
                    </a:lnTo>
                    <a:lnTo>
                      <a:pt x="8" y="1"/>
                    </a:lnTo>
                    <a:lnTo>
                      <a:pt x="0" y="0"/>
                    </a:lnTo>
                    <a:lnTo>
                      <a:pt x="0"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288" name="Freeform 383"/>
              <p:cNvSpPr>
                <a:spLocks/>
              </p:cNvSpPr>
              <p:nvPr/>
            </p:nvSpPr>
            <p:spPr bwMode="auto">
              <a:xfrm>
                <a:off x="1036" y="3375"/>
                <a:ext cx="87" cy="11"/>
              </a:xfrm>
              <a:custGeom>
                <a:avLst/>
                <a:gdLst>
                  <a:gd name="T0" fmla="*/ 1 w 174"/>
                  <a:gd name="T1" fmla="*/ 1 h 22"/>
                  <a:gd name="T2" fmla="*/ 1 w 174"/>
                  <a:gd name="T3" fmla="*/ 1 h 22"/>
                  <a:gd name="T4" fmla="*/ 1 w 174"/>
                  <a:gd name="T5" fmla="*/ 1 h 22"/>
                  <a:gd name="T6" fmla="*/ 1 w 174"/>
                  <a:gd name="T7" fmla="*/ 1 h 22"/>
                  <a:gd name="T8" fmla="*/ 1 w 174"/>
                  <a:gd name="T9" fmla="*/ 1 h 22"/>
                  <a:gd name="T10" fmla="*/ 1 w 174"/>
                  <a:gd name="T11" fmla="*/ 1 h 22"/>
                  <a:gd name="T12" fmla="*/ 1 w 174"/>
                  <a:gd name="T13" fmla="*/ 1 h 22"/>
                  <a:gd name="T14" fmla="*/ 1 w 174"/>
                  <a:gd name="T15" fmla="*/ 1 h 22"/>
                  <a:gd name="T16" fmla="*/ 1 w 174"/>
                  <a:gd name="T17" fmla="*/ 1 h 22"/>
                  <a:gd name="T18" fmla="*/ 1 w 174"/>
                  <a:gd name="T19" fmla="*/ 1 h 22"/>
                  <a:gd name="T20" fmla="*/ 1 w 174"/>
                  <a:gd name="T21" fmla="*/ 1 h 22"/>
                  <a:gd name="T22" fmla="*/ 1 w 174"/>
                  <a:gd name="T23" fmla="*/ 0 h 22"/>
                  <a:gd name="T24" fmla="*/ 1 w 174"/>
                  <a:gd name="T25" fmla="*/ 0 h 22"/>
                  <a:gd name="T26" fmla="*/ 1 w 174"/>
                  <a:gd name="T27" fmla="*/ 0 h 22"/>
                  <a:gd name="T28" fmla="*/ 1 w 174"/>
                  <a:gd name="T29" fmla="*/ 1 h 22"/>
                  <a:gd name="T30" fmla="*/ 1 w 174"/>
                  <a:gd name="T31" fmla="*/ 1 h 22"/>
                  <a:gd name="T32" fmla="*/ 1 w 174"/>
                  <a:gd name="T33" fmla="*/ 1 h 22"/>
                  <a:gd name="T34" fmla="*/ 1 w 174"/>
                  <a:gd name="T35" fmla="*/ 1 h 22"/>
                  <a:gd name="T36" fmla="*/ 0 w 174"/>
                  <a:gd name="T37" fmla="*/ 1 h 22"/>
                  <a:gd name="T38" fmla="*/ 0 w 174"/>
                  <a:gd name="T39" fmla="*/ 1 h 22"/>
                  <a:gd name="T40" fmla="*/ 1 w 174"/>
                  <a:gd name="T41" fmla="*/ 1 h 2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4"/>
                  <a:gd name="T64" fmla="*/ 0 h 22"/>
                  <a:gd name="T65" fmla="*/ 174 w 174"/>
                  <a:gd name="T66" fmla="*/ 22 h 2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4" h="22">
                    <a:moveTo>
                      <a:pt x="3" y="22"/>
                    </a:moveTo>
                    <a:lnTo>
                      <a:pt x="3" y="22"/>
                    </a:lnTo>
                    <a:lnTo>
                      <a:pt x="21" y="17"/>
                    </a:lnTo>
                    <a:lnTo>
                      <a:pt x="44" y="14"/>
                    </a:lnTo>
                    <a:lnTo>
                      <a:pt x="67" y="10"/>
                    </a:lnTo>
                    <a:lnTo>
                      <a:pt x="93" y="9"/>
                    </a:lnTo>
                    <a:lnTo>
                      <a:pt x="117" y="9"/>
                    </a:lnTo>
                    <a:lnTo>
                      <a:pt x="139" y="9"/>
                    </a:lnTo>
                    <a:lnTo>
                      <a:pt x="158" y="9"/>
                    </a:lnTo>
                    <a:lnTo>
                      <a:pt x="174" y="9"/>
                    </a:lnTo>
                    <a:lnTo>
                      <a:pt x="174" y="2"/>
                    </a:lnTo>
                    <a:lnTo>
                      <a:pt x="158" y="0"/>
                    </a:lnTo>
                    <a:lnTo>
                      <a:pt x="139" y="0"/>
                    </a:lnTo>
                    <a:lnTo>
                      <a:pt x="117" y="0"/>
                    </a:lnTo>
                    <a:lnTo>
                      <a:pt x="93" y="2"/>
                    </a:lnTo>
                    <a:lnTo>
                      <a:pt x="67" y="3"/>
                    </a:lnTo>
                    <a:lnTo>
                      <a:pt x="44" y="7"/>
                    </a:lnTo>
                    <a:lnTo>
                      <a:pt x="21" y="10"/>
                    </a:lnTo>
                    <a:lnTo>
                      <a:pt x="0" y="15"/>
                    </a:lnTo>
                    <a:lnTo>
                      <a:pt x="3"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289" name="Freeform 384"/>
              <p:cNvSpPr>
                <a:spLocks/>
              </p:cNvSpPr>
              <p:nvPr/>
            </p:nvSpPr>
            <p:spPr bwMode="auto">
              <a:xfrm>
                <a:off x="942" y="3383"/>
                <a:ext cx="95" cy="56"/>
              </a:xfrm>
              <a:custGeom>
                <a:avLst/>
                <a:gdLst>
                  <a:gd name="T0" fmla="*/ 1 w 190"/>
                  <a:gd name="T1" fmla="*/ 0 h 113"/>
                  <a:gd name="T2" fmla="*/ 1 w 190"/>
                  <a:gd name="T3" fmla="*/ 0 h 113"/>
                  <a:gd name="T4" fmla="*/ 1 w 190"/>
                  <a:gd name="T5" fmla="*/ 0 h 113"/>
                  <a:gd name="T6" fmla="*/ 1 w 190"/>
                  <a:gd name="T7" fmla="*/ 0 h 113"/>
                  <a:gd name="T8" fmla="*/ 1 w 190"/>
                  <a:gd name="T9" fmla="*/ 0 h 113"/>
                  <a:gd name="T10" fmla="*/ 1 w 190"/>
                  <a:gd name="T11" fmla="*/ 0 h 113"/>
                  <a:gd name="T12" fmla="*/ 1 w 190"/>
                  <a:gd name="T13" fmla="*/ 0 h 113"/>
                  <a:gd name="T14" fmla="*/ 1 w 190"/>
                  <a:gd name="T15" fmla="*/ 0 h 113"/>
                  <a:gd name="T16" fmla="*/ 1 w 190"/>
                  <a:gd name="T17" fmla="*/ 0 h 113"/>
                  <a:gd name="T18" fmla="*/ 1 w 190"/>
                  <a:gd name="T19" fmla="*/ 0 h 113"/>
                  <a:gd name="T20" fmla="*/ 1 w 190"/>
                  <a:gd name="T21" fmla="*/ 0 h 113"/>
                  <a:gd name="T22" fmla="*/ 1 w 190"/>
                  <a:gd name="T23" fmla="*/ 0 h 113"/>
                  <a:gd name="T24" fmla="*/ 1 w 190"/>
                  <a:gd name="T25" fmla="*/ 0 h 113"/>
                  <a:gd name="T26" fmla="*/ 1 w 190"/>
                  <a:gd name="T27" fmla="*/ 0 h 113"/>
                  <a:gd name="T28" fmla="*/ 1 w 190"/>
                  <a:gd name="T29" fmla="*/ 0 h 113"/>
                  <a:gd name="T30" fmla="*/ 1 w 190"/>
                  <a:gd name="T31" fmla="*/ 0 h 113"/>
                  <a:gd name="T32" fmla="*/ 1 w 190"/>
                  <a:gd name="T33" fmla="*/ 0 h 113"/>
                  <a:gd name="T34" fmla="*/ 1 w 190"/>
                  <a:gd name="T35" fmla="*/ 0 h 113"/>
                  <a:gd name="T36" fmla="*/ 1 w 190"/>
                  <a:gd name="T37" fmla="*/ 0 h 113"/>
                  <a:gd name="T38" fmla="*/ 1 w 190"/>
                  <a:gd name="T39" fmla="*/ 0 h 113"/>
                  <a:gd name="T40" fmla="*/ 1 w 190"/>
                  <a:gd name="T41" fmla="*/ 0 h 113"/>
                  <a:gd name="T42" fmla="*/ 1 w 190"/>
                  <a:gd name="T43" fmla="*/ 0 h 113"/>
                  <a:gd name="T44" fmla="*/ 1 w 190"/>
                  <a:gd name="T45" fmla="*/ 0 h 113"/>
                  <a:gd name="T46" fmla="*/ 1 w 190"/>
                  <a:gd name="T47" fmla="*/ 0 h 113"/>
                  <a:gd name="T48" fmla="*/ 1 w 190"/>
                  <a:gd name="T49" fmla="*/ 0 h 113"/>
                  <a:gd name="T50" fmla="*/ 1 w 190"/>
                  <a:gd name="T51" fmla="*/ 0 h 113"/>
                  <a:gd name="T52" fmla="*/ 1 w 190"/>
                  <a:gd name="T53" fmla="*/ 0 h 113"/>
                  <a:gd name="T54" fmla="*/ 1 w 190"/>
                  <a:gd name="T55" fmla="*/ 0 h 113"/>
                  <a:gd name="T56" fmla="*/ 1 w 190"/>
                  <a:gd name="T57" fmla="*/ 0 h 113"/>
                  <a:gd name="T58" fmla="*/ 1 w 190"/>
                  <a:gd name="T59" fmla="*/ 0 h 113"/>
                  <a:gd name="T60" fmla="*/ 1 w 190"/>
                  <a:gd name="T61" fmla="*/ 0 h 113"/>
                  <a:gd name="T62" fmla="*/ 1 w 190"/>
                  <a:gd name="T63" fmla="*/ 0 h 113"/>
                  <a:gd name="T64" fmla="*/ 1 w 190"/>
                  <a:gd name="T65" fmla="*/ 0 h 113"/>
                  <a:gd name="T66" fmla="*/ 1 w 190"/>
                  <a:gd name="T67" fmla="*/ 0 h 113"/>
                  <a:gd name="T68" fmla="*/ 0 w 190"/>
                  <a:gd name="T69" fmla="*/ 0 h 113"/>
                  <a:gd name="T70" fmla="*/ 0 w 190"/>
                  <a:gd name="T71" fmla="*/ 0 h 113"/>
                  <a:gd name="T72" fmla="*/ 1 w 190"/>
                  <a:gd name="T73" fmla="*/ 0 h 11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0"/>
                  <a:gd name="T112" fmla="*/ 0 h 113"/>
                  <a:gd name="T113" fmla="*/ 190 w 190"/>
                  <a:gd name="T114" fmla="*/ 113 h 11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0" h="113">
                    <a:moveTo>
                      <a:pt x="4" y="113"/>
                    </a:moveTo>
                    <a:lnTo>
                      <a:pt x="4" y="113"/>
                    </a:lnTo>
                    <a:lnTo>
                      <a:pt x="8" y="110"/>
                    </a:lnTo>
                    <a:lnTo>
                      <a:pt x="13" y="107"/>
                    </a:lnTo>
                    <a:lnTo>
                      <a:pt x="21" y="101"/>
                    </a:lnTo>
                    <a:lnTo>
                      <a:pt x="32" y="94"/>
                    </a:lnTo>
                    <a:lnTo>
                      <a:pt x="46" y="87"/>
                    </a:lnTo>
                    <a:lnTo>
                      <a:pt x="59" y="78"/>
                    </a:lnTo>
                    <a:lnTo>
                      <a:pt x="76" y="69"/>
                    </a:lnTo>
                    <a:lnTo>
                      <a:pt x="91" y="60"/>
                    </a:lnTo>
                    <a:lnTo>
                      <a:pt x="106" y="50"/>
                    </a:lnTo>
                    <a:lnTo>
                      <a:pt x="122" y="41"/>
                    </a:lnTo>
                    <a:lnTo>
                      <a:pt x="137" y="33"/>
                    </a:lnTo>
                    <a:lnTo>
                      <a:pt x="152" y="25"/>
                    </a:lnTo>
                    <a:lnTo>
                      <a:pt x="164" y="18"/>
                    </a:lnTo>
                    <a:lnTo>
                      <a:pt x="175" y="12"/>
                    </a:lnTo>
                    <a:lnTo>
                      <a:pt x="184" y="9"/>
                    </a:lnTo>
                    <a:lnTo>
                      <a:pt x="190" y="7"/>
                    </a:lnTo>
                    <a:lnTo>
                      <a:pt x="187" y="0"/>
                    </a:lnTo>
                    <a:lnTo>
                      <a:pt x="182" y="2"/>
                    </a:lnTo>
                    <a:lnTo>
                      <a:pt x="172" y="5"/>
                    </a:lnTo>
                    <a:lnTo>
                      <a:pt x="162" y="11"/>
                    </a:lnTo>
                    <a:lnTo>
                      <a:pt x="149" y="18"/>
                    </a:lnTo>
                    <a:lnTo>
                      <a:pt x="134" y="26"/>
                    </a:lnTo>
                    <a:lnTo>
                      <a:pt x="119" y="34"/>
                    </a:lnTo>
                    <a:lnTo>
                      <a:pt x="103" y="43"/>
                    </a:lnTo>
                    <a:lnTo>
                      <a:pt x="86" y="53"/>
                    </a:lnTo>
                    <a:lnTo>
                      <a:pt x="71" y="62"/>
                    </a:lnTo>
                    <a:lnTo>
                      <a:pt x="55" y="71"/>
                    </a:lnTo>
                    <a:lnTo>
                      <a:pt x="41" y="80"/>
                    </a:lnTo>
                    <a:lnTo>
                      <a:pt x="30" y="87"/>
                    </a:lnTo>
                    <a:lnTo>
                      <a:pt x="17" y="94"/>
                    </a:lnTo>
                    <a:lnTo>
                      <a:pt x="9" y="100"/>
                    </a:lnTo>
                    <a:lnTo>
                      <a:pt x="3" y="103"/>
                    </a:lnTo>
                    <a:lnTo>
                      <a:pt x="0" y="106"/>
                    </a:lnTo>
                    <a:lnTo>
                      <a:pt x="4" y="11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290" name="Freeform 385"/>
              <p:cNvSpPr>
                <a:spLocks/>
              </p:cNvSpPr>
              <p:nvPr/>
            </p:nvSpPr>
            <p:spPr bwMode="auto">
              <a:xfrm>
                <a:off x="934" y="3436"/>
                <a:ext cx="11" cy="27"/>
              </a:xfrm>
              <a:custGeom>
                <a:avLst/>
                <a:gdLst>
                  <a:gd name="T0" fmla="*/ 1 w 21"/>
                  <a:gd name="T1" fmla="*/ 1 h 54"/>
                  <a:gd name="T2" fmla="*/ 1 w 21"/>
                  <a:gd name="T3" fmla="*/ 1 h 54"/>
                  <a:gd name="T4" fmla="*/ 1 w 21"/>
                  <a:gd name="T5" fmla="*/ 1 h 54"/>
                  <a:gd name="T6" fmla="*/ 1 w 21"/>
                  <a:gd name="T7" fmla="*/ 1 h 54"/>
                  <a:gd name="T8" fmla="*/ 1 w 21"/>
                  <a:gd name="T9" fmla="*/ 1 h 54"/>
                  <a:gd name="T10" fmla="*/ 1 w 21"/>
                  <a:gd name="T11" fmla="*/ 1 h 54"/>
                  <a:gd name="T12" fmla="*/ 1 w 21"/>
                  <a:gd name="T13" fmla="*/ 0 h 54"/>
                  <a:gd name="T14" fmla="*/ 1 w 21"/>
                  <a:gd name="T15" fmla="*/ 1 h 54"/>
                  <a:gd name="T16" fmla="*/ 1 w 21"/>
                  <a:gd name="T17" fmla="*/ 1 h 54"/>
                  <a:gd name="T18" fmla="*/ 1 w 21"/>
                  <a:gd name="T19" fmla="*/ 1 h 54"/>
                  <a:gd name="T20" fmla="*/ 0 w 21"/>
                  <a:gd name="T21" fmla="*/ 1 h 54"/>
                  <a:gd name="T22" fmla="*/ 1 w 21"/>
                  <a:gd name="T23" fmla="*/ 1 h 54"/>
                  <a:gd name="T24" fmla="*/ 0 w 21"/>
                  <a:gd name="T25" fmla="*/ 1 h 54"/>
                  <a:gd name="T26" fmla="*/ 1 w 21"/>
                  <a:gd name="T27" fmla="*/ 1 h 54"/>
                  <a:gd name="T28" fmla="*/ 1 w 21"/>
                  <a:gd name="T29" fmla="*/ 1 h 54"/>
                  <a:gd name="T30" fmla="*/ 1 w 21"/>
                  <a:gd name="T31" fmla="*/ 1 h 54"/>
                  <a:gd name="T32" fmla="*/ 1 w 21"/>
                  <a:gd name="T33" fmla="*/ 1 h 54"/>
                  <a:gd name="T34" fmla="*/ 1 w 21"/>
                  <a:gd name="T35" fmla="*/ 1 h 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
                  <a:gd name="T55" fmla="*/ 0 h 54"/>
                  <a:gd name="T56" fmla="*/ 21 w 21"/>
                  <a:gd name="T57" fmla="*/ 54 h 5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 h="54">
                    <a:moveTo>
                      <a:pt x="6" y="46"/>
                    </a:moveTo>
                    <a:lnTo>
                      <a:pt x="10" y="49"/>
                    </a:lnTo>
                    <a:lnTo>
                      <a:pt x="10" y="39"/>
                    </a:lnTo>
                    <a:lnTo>
                      <a:pt x="12" y="25"/>
                    </a:lnTo>
                    <a:lnTo>
                      <a:pt x="17" y="12"/>
                    </a:lnTo>
                    <a:lnTo>
                      <a:pt x="21" y="7"/>
                    </a:lnTo>
                    <a:lnTo>
                      <a:pt x="17" y="0"/>
                    </a:lnTo>
                    <a:lnTo>
                      <a:pt x="10" y="10"/>
                    </a:lnTo>
                    <a:lnTo>
                      <a:pt x="5" y="25"/>
                    </a:lnTo>
                    <a:lnTo>
                      <a:pt x="3" y="39"/>
                    </a:lnTo>
                    <a:lnTo>
                      <a:pt x="0" y="49"/>
                    </a:lnTo>
                    <a:lnTo>
                      <a:pt x="4" y="53"/>
                    </a:lnTo>
                    <a:lnTo>
                      <a:pt x="0" y="49"/>
                    </a:lnTo>
                    <a:lnTo>
                      <a:pt x="2" y="53"/>
                    </a:lnTo>
                    <a:lnTo>
                      <a:pt x="5" y="54"/>
                    </a:lnTo>
                    <a:lnTo>
                      <a:pt x="8" y="53"/>
                    </a:lnTo>
                    <a:lnTo>
                      <a:pt x="10" y="49"/>
                    </a:lnTo>
                    <a:lnTo>
                      <a:pt x="6" y="4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291" name="Freeform 386"/>
              <p:cNvSpPr>
                <a:spLocks/>
              </p:cNvSpPr>
              <p:nvPr/>
            </p:nvSpPr>
            <p:spPr bwMode="auto">
              <a:xfrm>
                <a:off x="936" y="3459"/>
                <a:ext cx="21" cy="15"/>
              </a:xfrm>
              <a:custGeom>
                <a:avLst/>
                <a:gdLst>
                  <a:gd name="T0" fmla="*/ 1 w 41"/>
                  <a:gd name="T1" fmla="*/ 1 h 30"/>
                  <a:gd name="T2" fmla="*/ 1 w 41"/>
                  <a:gd name="T3" fmla="*/ 1 h 30"/>
                  <a:gd name="T4" fmla="*/ 1 w 41"/>
                  <a:gd name="T5" fmla="*/ 1 h 30"/>
                  <a:gd name="T6" fmla="*/ 1 w 41"/>
                  <a:gd name="T7" fmla="*/ 1 h 30"/>
                  <a:gd name="T8" fmla="*/ 1 w 41"/>
                  <a:gd name="T9" fmla="*/ 1 h 30"/>
                  <a:gd name="T10" fmla="*/ 1 w 41"/>
                  <a:gd name="T11" fmla="*/ 1 h 30"/>
                  <a:gd name="T12" fmla="*/ 1 w 41"/>
                  <a:gd name="T13" fmla="*/ 1 h 30"/>
                  <a:gd name="T14" fmla="*/ 1 w 41"/>
                  <a:gd name="T15" fmla="*/ 1 h 30"/>
                  <a:gd name="T16" fmla="*/ 1 w 41"/>
                  <a:gd name="T17" fmla="*/ 1 h 30"/>
                  <a:gd name="T18" fmla="*/ 1 w 41"/>
                  <a:gd name="T19" fmla="*/ 0 h 30"/>
                  <a:gd name="T20" fmla="*/ 0 w 41"/>
                  <a:gd name="T21" fmla="*/ 1 h 30"/>
                  <a:gd name="T22" fmla="*/ 1 w 41"/>
                  <a:gd name="T23" fmla="*/ 1 h 30"/>
                  <a:gd name="T24" fmla="*/ 1 w 41"/>
                  <a:gd name="T25" fmla="*/ 1 h 30"/>
                  <a:gd name="T26" fmla="*/ 1 w 41"/>
                  <a:gd name="T27" fmla="*/ 1 h 30"/>
                  <a:gd name="T28" fmla="*/ 1 w 41"/>
                  <a:gd name="T29" fmla="*/ 1 h 30"/>
                  <a:gd name="T30" fmla="*/ 1 w 41"/>
                  <a:gd name="T31" fmla="*/ 1 h 30"/>
                  <a:gd name="T32" fmla="*/ 1 w 41"/>
                  <a:gd name="T33" fmla="*/ 1 h 30"/>
                  <a:gd name="T34" fmla="*/ 1 w 41"/>
                  <a:gd name="T35" fmla="*/ 1 h 30"/>
                  <a:gd name="T36" fmla="*/ 1 w 41"/>
                  <a:gd name="T37" fmla="*/ 1 h 30"/>
                  <a:gd name="T38" fmla="*/ 1 w 41"/>
                  <a:gd name="T39" fmla="*/ 1 h 30"/>
                  <a:gd name="T40" fmla="*/ 1 w 41"/>
                  <a:gd name="T41" fmla="*/ 1 h 3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1"/>
                  <a:gd name="T64" fmla="*/ 0 h 30"/>
                  <a:gd name="T65" fmla="*/ 41 w 41"/>
                  <a:gd name="T66" fmla="*/ 30 h 3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1" h="30">
                    <a:moveTo>
                      <a:pt x="41" y="23"/>
                    </a:moveTo>
                    <a:lnTo>
                      <a:pt x="41" y="23"/>
                    </a:lnTo>
                    <a:lnTo>
                      <a:pt x="38" y="22"/>
                    </a:lnTo>
                    <a:lnTo>
                      <a:pt x="33" y="19"/>
                    </a:lnTo>
                    <a:lnTo>
                      <a:pt x="30" y="17"/>
                    </a:lnTo>
                    <a:lnTo>
                      <a:pt x="25" y="12"/>
                    </a:lnTo>
                    <a:lnTo>
                      <a:pt x="21" y="9"/>
                    </a:lnTo>
                    <a:lnTo>
                      <a:pt x="15" y="5"/>
                    </a:lnTo>
                    <a:lnTo>
                      <a:pt x="8" y="2"/>
                    </a:lnTo>
                    <a:lnTo>
                      <a:pt x="2" y="0"/>
                    </a:lnTo>
                    <a:lnTo>
                      <a:pt x="0" y="7"/>
                    </a:lnTo>
                    <a:lnTo>
                      <a:pt x="6" y="9"/>
                    </a:lnTo>
                    <a:lnTo>
                      <a:pt x="10" y="12"/>
                    </a:lnTo>
                    <a:lnTo>
                      <a:pt x="16" y="16"/>
                    </a:lnTo>
                    <a:lnTo>
                      <a:pt x="21" y="19"/>
                    </a:lnTo>
                    <a:lnTo>
                      <a:pt x="25" y="24"/>
                    </a:lnTo>
                    <a:lnTo>
                      <a:pt x="31" y="26"/>
                    </a:lnTo>
                    <a:lnTo>
                      <a:pt x="36" y="28"/>
                    </a:lnTo>
                    <a:lnTo>
                      <a:pt x="41" y="30"/>
                    </a:lnTo>
                    <a:lnTo>
                      <a:pt x="41" y="2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292" name="Freeform 387"/>
              <p:cNvSpPr>
                <a:spLocks/>
              </p:cNvSpPr>
              <p:nvPr/>
            </p:nvSpPr>
            <p:spPr bwMode="auto">
              <a:xfrm>
                <a:off x="957" y="3470"/>
                <a:ext cx="66" cy="23"/>
              </a:xfrm>
              <a:custGeom>
                <a:avLst/>
                <a:gdLst>
                  <a:gd name="T0" fmla="*/ 0 w 133"/>
                  <a:gd name="T1" fmla="*/ 1 h 46"/>
                  <a:gd name="T2" fmla="*/ 0 w 133"/>
                  <a:gd name="T3" fmla="*/ 1 h 46"/>
                  <a:gd name="T4" fmla="*/ 0 w 133"/>
                  <a:gd name="T5" fmla="*/ 1 h 46"/>
                  <a:gd name="T6" fmla="*/ 0 w 133"/>
                  <a:gd name="T7" fmla="*/ 1 h 46"/>
                  <a:gd name="T8" fmla="*/ 0 w 133"/>
                  <a:gd name="T9" fmla="*/ 1 h 46"/>
                  <a:gd name="T10" fmla="*/ 0 w 133"/>
                  <a:gd name="T11" fmla="*/ 1 h 46"/>
                  <a:gd name="T12" fmla="*/ 0 w 133"/>
                  <a:gd name="T13" fmla="*/ 1 h 46"/>
                  <a:gd name="T14" fmla="*/ 0 w 133"/>
                  <a:gd name="T15" fmla="*/ 1 h 46"/>
                  <a:gd name="T16" fmla="*/ 0 w 133"/>
                  <a:gd name="T17" fmla="*/ 1 h 46"/>
                  <a:gd name="T18" fmla="*/ 0 w 133"/>
                  <a:gd name="T19" fmla="*/ 0 h 46"/>
                  <a:gd name="T20" fmla="*/ 0 w 133"/>
                  <a:gd name="T21" fmla="*/ 1 h 46"/>
                  <a:gd name="T22" fmla="*/ 0 w 133"/>
                  <a:gd name="T23" fmla="*/ 1 h 46"/>
                  <a:gd name="T24" fmla="*/ 0 w 133"/>
                  <a:gd name="T25" fmla="*/ 1 h 46"/>
                  <a:gd name="T26" fmla="*/ 0 w 133"/>
                  <a:gd name="T27" fmla="*/ 1 h 46"/>
                  <a:gd name="T28" fmla="*/ 0 w 133"/>
                  <a:gd name="T29" fmla="*/ 1 h 46"/>
                  <a:gd name="T30" fmla="*/ 0 w 133"/>
                  <a:gd name="T31" fmla="*/ 1 h 46"/>
                  <a:gd name="T32" fmla="*/ 0 w 133"/>
                  <a:gd name="T33" fmla="*/ 1 h 46"/>
                  <a:gd name="T34" fmla="*/ 0 w 133"/>
                  <a:gd name="T35" fmla="*/ 1 h 46"/>
                  <a:gd name="T36" fmla="*/ 0 w 133"/>
                  <a:gd name="T37" fmla="*/ 1 h 46"/>
                  <a:gd name="T38" fmla="*/ 0 w 133"/>
                  <a:gd name="T39" fmla="*/ 1 h 46"/>
                  <a:gd name="T40" fmla="*/ 0 w 133"/>
                  <a:gd name="T41" fmla="*/ 1 h 4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3"/>
                  <a:gd name="T64" fmla="*/ 0 h 46"/>
                  <a:gd name="T65" fmla="*/ 133 w 133"/>
                  <a:gd name="T66" fmla="*/ 46 h 4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3" h="46">
                    <a:moveTo>
                      <a:pt x="133" y="39"/>
                    </a:moveTo>
                    <a:lnTo>
                      <a:pt x="133" y="39"/>
                    </a:lnTo>
                    <a:lnTo>
                      <a:pt x="122" y="34"/>
                    </a:lnTo>
                    <a:lnTo>
                      <a:pt x="106" y="29"/>
                    </a:lnTo>
                    <a:lnTo>
                      <a:pt x="86" y="23"/>
                    </a:lnTo>
                    <a:lnTo>
                      <a:pt x="65" y="16"/>
                    </a:lnTo>
                    <a:lnTo>
                      <a:pt x="42" y="10"/>
                    </a:lnTo>
                    <a:lnTo>
                      <a:pt x="25" y="5"/>
                    </a:lnTo>
                    <a:lnTo>
                      <a:pt x="8" y="1"/>
                    </a:lnTo>
                    <a:lnTo>
                      <a:pt x="0" y="0"/>
                    </a:lnTo>
                    <a:lnTo>
                      <a:pt x="0" y="7"/>
                    </a:lnTo>
                    <a:lnTo>
                      <a:pt x="8" y="8"/>
                    </a:lnTo>
                    <a:lnTo>
                      <a:pt x="22" y="12"/>
                    </a:lnTo>
                    <a:lnTo>
                      <a:pt x="42" y="17"/>
                    </a:lnTo>
                    <a:lnTo>
                      <a:pt x="63" y="23"/>
                    </a:lnTo>
                    <a:lnTo>
                      <a:pt x="83" y="30"/>
                    </a:lnTo>
                    <a:lnTo>
                      <a:pt x="104" y="35"/>
                    </a:lnTo>
                    <a:lnTo>
                      <a:pt x="120" y="41"/>
                    </a:lnTo>
                    <a:lnTo>
                      <a:pt x="131" y="46"/>
                    </a:lnTo>
                    <a:lnTo>
                      <a:pt x="133" y="3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293" name="Freeform 388"/>
              <p:cNvSpPr>
                <a:spLocks/>
              </p:cNvSpPr>
              <p:nvPr/>
            </p:nvSpPr>
            <p:spPr bwMode="auto">
              <a:xfrm>
                <a:off x="1022" y="3490"/>
                <a:ext cx="30" cy="18"/>
              </a:xfrm>
              <a:custGeom>
                <a:avLst/>
                <a:gdLst>
                  <a:gd name="T0" fmla="*/ 0 w 61"/>
                  <a:gd name="T1" fmla="*/ 0 h 37"/>
                  <a:gd name="T2" fmla="*/ 0 w 61"/>
                  <a:gd name="T3" fmla="*/ 0 h 37"/>
                  <a:gd name="T4" fmla="*/ 0 w 61"/>
                  <a:gd name="T5" fmla="*/ 0 h 37"/>
                  <a:gd name="T6" fmla="*/ 0 w 61"/>
                  <a:gd name="T7" fmla="*/ 0 h 37"/>
                  <a:gd name="T8" fmla="*/ 0 w 61"/>
                  <a:gd name="T9" fmla="*/ 0 h 37"/>
                  <a:gd name="T10" fmla="*/ 0 w 61"/>
                  <a:gd name="T11" fmla="*/ 0 h 37"/>
                  <a:gd name="T12" fmla="*/ 0 w 61"/>
                  <a:gd name="T13" fmla="*/ 0 h 37"/>
                  <a:gd name="T14" fmla="*/ 0 w 61"/>
                  <a:gd name="T15" fmla="*/ 0 h 37"/>
                  <a:gd name="T16" fmla="*/ 0 w 61"/>
                  <a:gd name="T17" fmla="*/ 0 h 37"/>
                  <a:gd name="T18" fmla="*/ 0 w 61"/>
                  <a:gd name="T19" fmla="*/ 0 h 37"/>
                  <a:gd name="T20" fmla="*/ 0 w 61"/>
                  <a:gd name="T21" fmla="*/ 0 h 37"/>
                  <a:gd name="T22" fmla="*/ 0 w 61"/>
                  <a:gd name="T23" fmla="*/ 0 h 37"/>
                  <a:gd name="T24" fmla="*/ 0 w 61"/>
                  <a:gd name="T25" fmla="*/ 0 h 37"/>
                  <a:gd name="T26" fmla="*/ 0 w 61"/>
                  <a:gd name="T27" fmla="*/ 0 h 37"/>
                  <a:gd name="T28" fmla="*/ 0 w 61"/>
                  <a:gd name="T29" fmla="*/ 0 h 37"/>
                  <a:gd name="T30" fmla="*/ 0 w 61"/>
                  <a:gd name="T31" fmla="*/ 0 h 37"/>
                  <a:gd name="T32" fmla="*/ 0 w 61"/>
                  <a:gd name="T33" fmla="*/ 0 h 37"/>
                  <a:gd name="T34" fmla="*/ 0 w 61"/>
                  <a:gd name="T35" fmla="*/ 0 h 37"/>
                  <a:gd name="T36" fmla="*/ 0 w 61"/>
                  <a:gd name="T37" fmla="*/ 0 h 37"/>
                  <a:gd name="T38" fmla="*/ 0 w 61"/>
                  <a:gd name="T39" fmla="*/ 0 h 37"/>
                  <a:gd name="T40" fmla="*/ 0 w 61"/>
                  <a:gd name="T41" fmla="*/ 0 h 3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1"/>
                  <a:gd name="T64" fmla="*/ 0 h 37"/>
                  <a:gd name="T65" fmla="*/ 61 w 61"/>
                  <a:gd name="T66" fmla="*/ 37 h 3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1" h="37">
                    <a:moveTo>
                      <a:pt x="61" y="34"/>
                    </a:moveTo>
                    <a:lnTo>
                      <a:pt x="61" y="34"/>
                    </a:lnTo>
                    <a:lnTo>
                      <a:pt x="57" y="29"/>
                    </a:lnTo>
                    <a:lnTo>
                      <a:pt x="51" y="25"/>
                    </a:lnTo>
                    <a:lnTo>
                      <a:pt x="46" y="22"/>
                    </a:lnTo>
                    <a:lnTo>
                      <a:pt x="36" y="17"/>
                    </a:lnTo>
                    <a:lnTo>
                      <a:pt x="27" y="13"/>
                    </a:lnTo>
                    <a:lnTo>
                      <a:pt x="18" y="8"/>
                    </a:lnTo>
                    <a:lnTo>
                      <a:pt x="10" y="3"/>
                    </a:lnTo>
                    <a:lnTo>
                      <a:pt x="2" y="0"/>
                    </a:lnTo>
                    <a:lnTo>
                      <a:pt x="0" y="7"/>
                    </a:lnTo>
                    <a:lnTo>
                      <a:pt x="8" y="10"/>
                    </a:lnTo>
                    <a:lnTo>
                      <a:pt x="16" y="15"/>
                    </a:lnTo>
                    <a:lnTo>
                      <a:pt x="25" y="19"/>
                    </a:lnTo>
                    <a:lnTo>
                      <a:pt x="34" y="24"/>
                    </a:lnTo>
                    <a:lnTo>
                      <a:pt x="41" y="29"/>
                    </a:lnTo>
                    <a:lnTo>
                      <a:pt x="47" y="32"/>
                    </a:lnTo>
                    <a:lnTo>
                      <a:pt x="53" y="36"/>
                    </a:lnTo>
                    <a:lnTo>
                      <a:pt x="54" y="37"/>
                    </a:lnTo>
                    <a:lnTo>
                      <a:pt x="61" y="3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294" name="Freeform 389"/>
              <p:cNvSpPr>
                <a:spLocks/>
              </p:cNvSpPr>
              <p:nvPr/>
            </p:nvSpPr>
            <p:spPr bwMode="auto">
              <a:xfrm>
                <a:off x="1049" y="3507"/>
                <a:ext cx="6" cy="13"/>
              </a:xfrm>
              <a:custGeom>
                <a:avLst/>
                <a:gdLst>
                  <a:gd name="T0" fmla="*/ 1 w 11"/>
                  <a:gd name="T1" fmla="*/ 1 h 26"/>
                  <a:gd name="T2" fmla="*/ 1 w 11"/>
                  <a:gd name="T3" fmla="*/ 1 h 26"/>
                  <a:gd name="T4" fmla="*/ 1 w 11"/>
                  <a:gd name="T5" fmla="*/ 1 h 26"/>
                  <a:gd name="T6" fmla="*/ 1 w 11"/>
                  <a:gd name="T7" fmla="*/ 1 h 26"/>
                  <a:gd name="T8" fmla="*/ 1 w 11"/>
                  <a:gd name="T9" fmla="*/ 1 h 26"/>
                  <a:gd name="T10" fmla="*/ 1 w 11"/>
                  <a:gd name="T11" fmla="*/ 0 h 26"/>
                  <a:gd name="T12" fmla="*/ 0 w 11"/>
                  <a:gd name="T13" fmla="*/ 1 h 26"/>
                  <a:gd name="T14" fmla="*/ 1 w 11"/>
                  <a:gd name="T15" fmla="*/ 1 h 26"/>
                  <a:gd name="T16" fmla="*/ 1 w 11"/>
                  <a:gd name="T17" fmla="*/ 1 h 26"/>
                  <a:gd name="T18" fmla="*/ 1 w 11"/>
                  <a:gd name="T19" fmla="*/ 1 h 26"/>
                  <a:gd name="T20" fmla="*/ 1 w 11"/>
                  <a:gd name="T21" fmla="*/ 1 h 26"/>
                  <a:gd name="T22" fmla="*/ 1 w 11"/>
                  <a:gd name="T23" fmla="*/ 1 h 26"/>
                  <a:gd name="T24" fmla="*/ 1 w 11"/>
                  <a:gd name="T25" fmla="*/ 1 h 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
                  <a:gd name="T40" fmla="*/ 0 h 26"/>
                  <a:gd name="T41" fmla="*/ 11 w 11"/>
                  <a:gd name="T42" fmla="*/ 26 h 2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 h="26">
                    <a:moveTo>
                      <a:pt x="11" y="19"/>
                    </a:moveTo>
                    <a:lnTo>
                      <a:pt x="11" y="19"/>
                    </a:lnTo>
                    <a:lnTo>
                      <a:pt x="10" y="17"/>
                    </a:lnTo>
                    <a:lnTo>
                      <a:pt x="9" y="13"/>
                    </a:lnTo>
                    <a:lnTo>
                      <a:pt x="8" y="7"/>
                    </a:lnTo>
                    <a:lnTo>
                      <a:pt x="7" y="0"/>
                    </a:lnTo>
                    <a:lnTo>
                      <a:pt x="0" y="3"/>
                    </a:lnTo>
                    <a:lnTo>
                      <a:pt x="1" y="7"/>
                    </a:lnTo>
                    <a:lnTo>
                      <a:pt x="2" y="13"/>
                    </a:lnTo>
                    <a:lnTo>
                      <a:pt x="3" y="19"/>
                    </a:lnTo>
                    <a:lnTo>
                      <a:pt x="9" y="26"/>
                    </a:lnTo>
                    <a:lnTo>
                      <a:pt x="11" y="1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295" name="Freeform 390"/>
              <p:cNvSpPr>
                <a:spLocks/>
              </p:cNvSpPr>
              <p:nvPr/>
            </p:nvSpPr>
            <p:spPr bwMode="auto">
              <a:xfrm>
                <a:off x="1053" y="3516"/>
                <a:ext cx="24" cy="18"/>
              </a:xfrm>
              <a:custGeom>
                <a:avLst/>
                <a:gdLst>
                  <a:gd name="T0" fmla="*/ 1 w 47"/>
                  <a:gd name="T1" fmla="*/ 1 h 34"/>
                  <a:gd name="T2" fmla="*/ 1 w 47"/>
                  <a:gd name="T3" fmla="*/ 1 h 34"/>
                  <a:gd name="T4" fmla="*/ 1 w 47"/>
                  <a:gd name="T5" fmla="*/ 1 h 34"/>
                  <a:gd name="T6" fmla="*/ 1 w 47"/>
                  <a:gd name="T7" fmla="*/ 1 h 34"/>
                  <a:gd name="T8" fmla="*/ 1 w 47"/>
                  <a:gd name="T9" fmla="*/ 1 h 34"/>
                  <a:gd name="T10" fmla="*/ 1 w 47"/>
                  <a:gd name="T11" fmla="*/ 1 h 34"/>
                  <a:gd name="T12" fmla="*/ 1 w 47"/>
                  <a:gd name="T13" fmla="*/ 1 h 34"/>
                  <a:gd name="T14" fmla="*/ 1 w 47"/>
                  <a:gd name="T15" fmla="*/ 1 h 34"/>
                  <a:gd name="T16" fmla="*/ 1 w 47"/>
                  <a:gd name="T17" fmla="*/ 1 h 34"/>
                  <a:gd name="T18" fmla="*/ 1 w 47"/>
                  <a:gd name="T19" fmla="*/ 0 h 34"/>
                  <a:gd name="T20" fmla="*/ 0 w 47"/>
                  <a:gd name="T21" fmla="*/ 1 h 34"/>
                  <a:gd name="T22" fmla="*/ 1 w 47"/>
                  <a:gd name="T23" fmla="*/ 1 h 34"/>
                  <a:gd name="T24" fmla="*/ 1 w 47"/>
                  <a:gd name="T25" fmla="*/ 1 h 34"/>
                  <a:gd name="T26" fmla="*/ 1 w 47"/>
                  <a:gd name="T27" fmla="*/ 1 h 34"/>
                  <a:gd name="T28" fmla="*/ 1 w 47"/>
                  <a:gd name="T29" fmla="*/ 1 h 34"/>
                  <a:gd name="T30" fmla="*/ 1 w 47"/>
                  <a:gd name="T31" fmla="*/ 1 h 34"/>
                  <a:gd name="T32" fmla="*/ 1 w 47"/>
                  <a:gd name="T33" fmla="*/ 1 h 34"/>
                  <a:gd name="T34" fmla="*/ 1 w 47"/>
                  <a:gd name="T35" fmla="*/ 1 h 34"/>
                  <a:gd name="T36" fmla="*/ 1 w 47"/>
                  <a:gd name="T37" fmla="*/ 1 h 34"/>
                  <a:gd name="T38" fmla="*/ 1 w 47"/>
                  <a:gd name="T39" fmla="*/ 1 h 34"/>
                  <a:gd name="T40" fmla="*/ 1 w 47"/>
                  <a:gd name="T41" fmla="*/ 1 h 3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7"/>
                  <a:gd name="T64" fmla="*/ 0 h 34"/>
                  <a:gd name="T65" fmla="*/ 47 w 47"/>
                  <a:gd name="T66" fmla="*/ 34 h 3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7" h="34">
                    <a:moveTo>
                      <a:pt x="47" y="31"/>
                    </a:moveTo>
                    <a:lnTo>
                      <a:pt x="47" y="30"/>
                    </a:lnTo>
                    <a:lnTo>
                      <a:pt x="44" y="26"/>
                    </a:lnTo>
                    <a:lnTo>
                      <a:pt x="39" y="23"/>
                    </a:lnTo>
                    <a:lnTo>
                      <a:pt x="33" y="18"/>
                    </a:lnTo>
                    <a:lnTo>
                      <a:pt x="26" y="14"/>
                    </a:lnTo>
                    <a:lnTo>
                      <a:pt x="19" y="9"/>
                    </a:lnTo>
                    <a:lnTo>
                      <a:pt x="11" y="6"/>
                    </a:lnTo>
                    <a:lnTo>
                      <a:pt x="7" y="2"/>
                    </a:lnTo>
                    <a:lnTo>
                      <a:pt x="2" y="0"/>
                    </a:lnTo>
                    <a:lnTo>
                      <a:pt x="0" y="7"/>
                    </a:lnTo>
                    <a:lnTo>
                      <a:pt x="2" y="9"/>
                    </a:lnTo>
                    <a:lnTo>
                      <a:pt x="9" y="13"/>
                    </a:lnTo>
                    <a:lnTo>
                      <a:pt x="15" y="16"/>
                    </a:lnTo>
                    <a:lnTo>
                      <a:pt x="22" y="21"/>
                    </a:lnTo>
                    <a:lnTo>
                      <a:pt x="29" y="25"/>
                    </a:lnTo>
                    <a:lnTo>
                      <a:pt x="34" y="30"/>
                    </a:lnTo>
                    <a:lnTo>
                      <a:pt x="39" y="33"/>
                    </a:lnTo>
                    <a:lnTo>
                      <a:pt x="40" y="34"/>
                    </a:lnTo>
                    <a:lnTo>
                      <a:pt x="40" y="33"/>
                    </a:lnTo>
                    <a:lnTo>
                      <a:pt x="47" y="3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296" name="Freeform 391"/>
              <p:cNvSpPr>
                <a:spLocks/>
              </p:cNvSpPr>
              <p:nvPr/>
            </p:nvSpPr>
            <p:spPr bwMode="auto">
              <a:xfrm>
                <a:off x="1072" y="3532"/>
                <a:ext cx="6" cy="19"/>
              </a:xfrm>
              <a:custGeom>
                <a:avLst/>
                <a:gdLst>
                  <a:gd name="T0" fmla="*/ 1 w 12"/>
                  <a:gd name="T1" fmla="*/ 1 h 38"/>
                  <a:gd name="T2" fmla="*/ 1 w 12"/>
                  <a:gd name="T3" fmla="*/ 1 h 38"/>
                  <a:gd name="T4" fmla="*/ 1 w 12"/>
                  <a:gd name="T5" fmla="*/ 1 h 38"/>
                  <a:gd name="T6" fmla="*/ 1 w 12"/>
                  <a:gd name="T7" fmla="*/ 1 h 38"/>
                  <a:gd name="T8" fmla="*/ 1 w 12"/>
                  <a:gd name="T9" fmla="*/ 1 h 38"/>
                  <a:gd name="T10" fmla="*/ 1 w 12"/>
                  <a:gd name="T11" fmla="*/ 0 h 38"/>
                  <a:gd name="T12" fmla="*/ 1 w 12"/>
                  <a:gd name="T13" fmla="*/ 1 h 38"/>
                  <a:gd name="T14" fmla="*/ 1 w 12"/>
                  <a:gd name="T15" fmla="*/ 1 h 38"/>
                  <a:gd name="T16" fmla="*/ 1 w 12"/>
                  <a:gd name="T17" fmla="*/ 1 h 38"/>
                  <a:gd name="T18" fmla="*/ 1 w 12"/>
                  <a:gd name="T19" fmla="*/ 1 h 38"/>
                  <a:gd name="T20" fmla="*/ 0 w 12"/>
                  <a:gd name="T21" fmla="*/ 1 h 38"/>
                  <a:gd name="T22" fmla="*/ 1 w 12"/>
                  <a:gd name="T23" fmla="*/ 1 h 38"/>
                  <a:gd name="T24" fmla="*/ 0 w 12"/>
                  <a:gd name="T25" fmla="*/ 1 h 38"/>
                  <a:gd name="T26" fmla="*/ 0 w 12"/>
                  <a:gd name="T27" fmla="*/ 1 h 38"/>
                  <a:gd name="T28" fmla="*/ 1 w 12"/>
                  <a:gd name="T29" fmla="*/ 1 h 38"/>
                  <a:gd name="T30" fmla="*/ 1 w 12"/>
                  <a:gd name="T31" fmla="*/ 1 h 38"/>
                  <a:gd name="T32" fmla="*/ 1 w 12"/>
                  <a:gd name="T33" fmla="*/ 1 h 38"/>
                  <a:gd name="T34" fmla="*/ 1 w 12"/>
                  <a:gd name="T35" fmla="*/ 1 h 3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
                  <a:gd name="T55" fmla="*/ 0 h 38"/>
                  <a:gd name="T56" fmla="*/ 12 w 12"/>
                  <a:gd name="T57" fmla="*/ 38 h 3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 h="38">
                    <a:moveTo>
                      <a:pt x="6" y="31"/>
                    </a:moveTo>
                    <a:lnTo>
                      <a:pt x="7" y="36"/>
                    </a:lnTo>
                    <a:lnTo>
                      <a:pt x="9" y="28"/>
                    </a:lnTo>
                    <a:lnTo>
                      <a:pt x="10" y="17"/>
                    </a:lnTo>
                    <a:lnTo>
                      <a:pt x="12" y="8"/>
                    </a:lnTo>
                    <a:lnTo>
                      <a:pt x="10" y="0"/>
                    </a:lnTo>
                    <a:lnTo>
                      <a:pt x="3" y="2"/>
                    </a:lnTo>
                    <a:lnTo>
                      <a:pt x="3" y="8"/>
                    </a:lnTo>
                    <a:lnTo>
                      <a:pt x="3" y="17"/>
                    </a:lnTo>
                    <a:lnTo>
                      <a:pt x="2" y="28"/>
                    </a:lnTo>
                    <a:lnTo>
                      <a:pt x="0" y="33"/>
                    </a:lnTo>
                    <a:lnTo>
                      <a:pt x="1" y="38"/>
                    </a:lnTo>
                    <a:lnTo>
                      <a:pt x="0" y="33"/>
                    </a:lnTo>
                    <a:lnTo>
                      <a:pt x="0" y="37"/>
                    </a:lnTo>
                    <a:lnTo>
                      <a:pt x="2" y="38"/>
                    </a:lnTo>
                    <a:lnTo>
                      <a:pt x="6" y="38"/>
                    </a:lnTo>
                    <a:lnTo>
                      <a:pt x="7" y="36"/>
                    </a:lnTo>
                    <a:lnTo>
                      <a:pt x="6" y="3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297" name="Freeform 392"/>
              <p:cNvSpPr>
                <a:spLocks/>
              </p:cNvSpPr>
              <p:nvPr/>
            </p:nvSpPr>
            <p:spPr bwMode="auto">
              <a:xfrm>
                <a:off x="1072" y="3548"/>
                <a:ext cx="21" cy="20"/>
              </a:xfrm>
              <a:custGeom>
                <a:avLst/>
                <a:gdLst>
                  <a:gd name="T0" fmla="*/ 1 w 41"/>
                  <a:gd name="T1" fmla="*/ 0 h 41"/>
                  <a:gd name="T2" fmla="*/ 1 w 41"/>
                  <a:gd name="T3" fmla="*/ 0 h 41"/>
                  <a:gd name="T4" fmla="*/ 1 w 41"/>
                  <a:gd name="T5" fmla="*/ 0 h 41"/>
                  <a:gd name="T6" fmla="*/ 1 w 41"/>
                  <a:gd name="T7" fmla="*/ 0 h 41"/>
                  <a:gd name="T8" fmla="*/ 1 w 41"/>
                  <a:gd name="T9" fmla="*/ 0 h 41"/>
                  <a:gd name="T10" fmla="*/ 1 w 41"/>
                  <a:gd name="T11" fmla="*/ 0 h 41"/>
                  <a:gd name="T12" fmla="*/ 1 w 41"/>
                  <a:gd name="T13" fmla="*/ 0 h 41"/>
                  <a:gd name="T14" fmla="*/ 1 w 41"/>
                  <a:gd name="T15" fmla="*/ 0 h 41"/>
                  <a:gd name="T16" fmla="*/ 1 w 41"/>
                  <a:gd name="T17" fmla="*/ 0 h 41"/>
                  <a:gd name="T18" fmla="*/ 1 w 41"/>
                  <a:gd name="T19" fmla="*/ 0 h 41"/>
                  <a:gd name="T20" fmla="*/ 0 w 41"/>
                  <a:gd name="T21" fmla="*/ 0 h 41"/>
                  <a:gd name="T22" fmla="*/ 1 w 41"/>
                  <a:gd name="T23" fmla="*/ 0 h 41"/>
                  <a:gd name="T24" fmla="*/ 1 w 41"/>
                  <a:gd name="T25" fmla="*/ 0 h 41"/>
                  <a:gd name="T26" fmla="*/ 1 w 41"/>
                  <a:gd name="T27" fmla="*/ 0 h 41"/>
                  <a:gd name="T28" fmla="*/ 1 w 41"/>
                  <a:gd name="T29" fmla="*/ 0 h 41"/>
                  <a:gd name="T30" fmla="*/ 1 w 41"/>
                  <a:gd name="T31" fmla="*/ 0 h 41"/>
                  <a:gd name="T32" fmla="*/ 1 w 41"/>
                  <a:gd name="T33" fmla="*/ 0 h 41"/>
                  <a:gd name="T34" fmla="*/ 1 w 41"/>
                  <a:gd name="T35" fmla="*/ 0 h 41"/>
                  <a:gd name="T36" fmla="*/ 1 w 41"/>
                  <a:gd name="T37" fmla="*/ 0 h 41"/>
                  <a:gd name="T38" fmla="*/ 1 w 41"/>
                  <a:gd name="T39" fmla="*/ 0 h 41"/>
                  <a:gd name="T40" fmla="*/ 1 w 41"/>
                  <a:gd name="T41" fmla="*/ 0 h 41"/>
                  <a:gd name="T42" fmla="*/ 1 w 41"/>
                  <a:gd name="T43" fmla="*/ 0 h 41"/>
                  <a:gd name="T44" fmla="*/ 1 w 41"/>
                  <a:gd name="T45" fmla="*/ 0 h 41"/>
                  <a:gd name="T46" fmla="*/ 1 w 41"/>
                  <a:gd name="T47" fmla="*/ 0 h 41"/>
                  <a:gd name="T48" fmla="*/ 1 w 41"/>
                  <a:gd name="T49" fmla="*/ 0 h 41"/>
                  <a:gd name="T50" fmla="*/ 1 w 41"/>
                  <a:gd name="T51" fmla="*/ 0 h 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1"/>
                  <a:gd name="T79" fmla="*/ 0 h 41"/>
                  <a:gd name="T80" fmla="*/ 41 w 41"/>
                  <a:gd name="T81" fmla="*/ 41 h 4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1" h="41">
                    <a:moveTo>
                      <a:pt x="38" y="35"/>
                    </a:moveTo>
                    <a:lnTo>
                      <a:pt x="41" y="37"/>
                    </a:lnTo>
                    <a:lnTo>
                      <a:pt x="39" y="32"/>
                    </a:lnTo>
                    <a:lnTo>
                      <a:pt x="36" y="28"/>
                    </a:lnTo>
                    <a:lnTo>
                      <a:pt x="30" y="23"/>
                    </a:lnTo>
                    <a:lnTo>
                      <a:pt x="24" y="17"/>
                    </a:lnTo>
                    <a:lnTo>
                      <a:pt x="20" y="13"/>
                    </a:lnTo>
                    <a:lnTo>
                      <a:pt x="14" y="7"/>
                    </a:lnTo>
                    <a:lnTo>
                      <a:pt x="9" y="3"/>
                    </a:lnTo>
                    <a:lnTo>
                      <a:pt x="5" y="0"/>
                    </a:lnTo>
                    <a:lnTo>
                      <a:pt x="0" y="7"/>
                    </a:lnTo>
                    <a:lnTo>
                      <a:pt x="5" y="10"/>
                    </a:lnTo>
                    <a:lnTo>
                      <a:pt x="9" y="14"/>
                    </a:lnTo>
                    <a:lnTo>
                      <a:pt x="15" y="17"/>
                    </a:lnTo>
                    <a:lnTo>
                      <a:pt x="20" y="22"/>
                    </a:lnTo>
                    <a:lnTo>
                      <a:pt x="25" y="28"/>
                    </a:lnTo>
                    <a:lnTo>
                      <a:pt x="29" y="32"/>
                    </a:lnTo>
                    <a:lnTo>
                      <a:pt x="32" y="37"/>
                    </a:lnTo>
                    <a:lnTo>
                      <a:pt x="34" y="39"/>
                    </a:lnTo>
                    <a:lnTo>
                      <a:pt x="38" y="41"/>
                    </a:lnTo>
                    <a:lnTo>
                      <a:pt x="34" y="39"/>
                    </a:lnTo>
                    <a:lnTo>
                      <a:pt x="37" y="41"/>
                    </a:lnTo>
                    <a:lnTo>
                      <a:pt x="39" y="41"/>
                    </a:lnTo>
                    <a:lnTo>
                      <a:pt x="41" y="40"/>
                    </a:lnTo>
                    <a:lnTo>
                      <a:pt x="41" y="37"/>
                    </a:lnTo>
                    <a:lnTo>
                      <a:pt x="38" y="3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298" name="Freeform 393"/>
              <p:cNvSpPr>
                <a:spLocks/>
              </p:cNvSpPr>
              <p:nvPr/>
            </p:nvSpPr>
            <p:spPr bwMode="auto">
              <a:xfrm>
                <a:off x="926" y="3461"/>
                <a:ext cx="150" cy="88"/>
              </a:xfrm>
              <a:custGeom>
                <a:avLst/>
                <a:gdLst>
                  <a:gd name="T0" fmla="*/ 0 w 301"/>
                  <a:gd name="T1" fmla="*/ 0 h 177"/>
                  <a:gd name="T2" fmla="*/ 0 w 301"/>
                  <a:gd name="T3" fmla="*/ 0 h 177"/>
                  <a:gd name="T4" fmla="*/ 0 w 301"/>
                  <a:gd name="T5" fmla="*/ 0 h 177"/>
                  <a:gd name="T6" fmla="*/ 0 w 301"/>
                  <a:gd name="T7" fmla="*/ 0 h 177"/>
                  <a:gd name="T8" fmla="*/ 0 w 301"/>
                  <a:gd name="T9" fmla="*/ 0 h 177"/>
                  <a:gd name="T10" fmla="*/ 0 w 301"/>
                  <a:gd name="T11" fmla="*/ 0 h 177"/>
                  <a:gd name="T12" fmla="*/ 0 w 301"/>
                  <a:gd name="T13" fmla="*/ 0 h 177"/>
                  <a:gd name="T14" fmla="*/ 0 w 301"/>
                  <a:gd name="T15" fmla="*/ 0 h 177"/>
                  <a:gd name="T16" fmla="*/ 0 w 301"/>
                  <a:gd name="T17" fmla="*/ 0 h 177"/>
                  <a:gd name="T18" fmla="*/ 0 w 301"/>
                  <a:gd name="T19" fmla="*/ 0 h 177"/>
                  <a:gd name="T20" fmla="*/ 0 w 301"/>
                  <a:gd name="T21" fmla="*/ 0 h 177"/>
                  <a:gd name="T22" fmla="*/ 0 w 301"/>
                  <a:gd name="T23" fmla="*/ 0 h 177"/>
                  <a:gd name="T24" fmla="*/ 0 w 301"/>
                  <a:gd name="T25" fmla="*/ 0 h 177"/>
                  <a:gd name="T26" fmla="*/ 0 w 301"/>
                  <a:gd name="T27" fmla="*/ 0 h 177"/>
                  <a:gd name="T28" fmla="*/ 0 w 301"/>
                  <a:gd name="T29" fmla="*/ 0 h 177"/>
                  <a:gd name="T30" fmla="*/ 0 w 301"/>
                  <a:gd name="T31" fmla="*/ 0 h 177"/>
                  <a:gd name="T32" fmla="*/ 0 w 301"/>
                  <a:gd name="T33" fmla="*/ 0 h 177"/>
                  <a:gd name="T34" fmla="*/ 0 w 301"/>
                  <a:gd name="T35" fmla="*/ 0 h 177"/>
                  <a:gd name="T36" fmla="*/ 0 w 301"/>
                  <a:gd name="T37" fmla="*/ 0 h 177"/>
                  <a:gd name="T38" fmla="*/ 0 w 301"/>
                  <a:gd name="T39" fmla="*/ 0 h 177"/>
                  <a:gd name="T40" fmla="*/ 0 w 301"/>
                  <a:gd name="T41" fmla="*/ 0 h 177"/>
                  <a:gd name="T42" fmla="*/ 0 w 301"/>
                  <a:gd name="T43" fmla="*/ 0 h 177"/>
                  <a:gd name="T44" fmla="*/ 0 w 301"/>
                  <a:gd name="T45" fmla="*/ 0 h 177"/>
                  <a:gd name="T46" fmla="*/ 0 w 301"/>
                  <a:gd name="T47" fmla="*/ 0 h 177"/>
                  <a:gd name="T48" fmla="*/ 0 w 301"/>
                  <a:gd name="T49" fmla="*/ 0 h 177"/>
                  <a:gd name="T50" fmla="*/ 0 w 301"/>
                  <a:gd name="T51" fmla="*/ 0 h 177"/>
                  <a:gd name="T52" fmla="*/ 0 w 301"/>
                  <a:gd name="T53" fmla="*/ 0 h 177"/>
                  <a:gd name="T54" fmla="*/ 0 w 301"/>
                  <a:gd name="T55" fmla="*/ 0 h 177"/>
                  <a:gd name="T56" fmla="*/ 0 w 301"/>
                  <a:gd name="T57" fmla="*/ 0 h 177"/>
                  <a:gd name="T58" fmla="*/ 0 w 301"/>
                  <a:gd name="T59" fmla="*/ 0 h 177"/>
                  <a:gd name="T60" fmla="*/ 0 w 301"/>
                  <a:gd name="T61" fmla="*/ 0 h 177"/>
                  <a:gd name="T62" fmla="*/ 0 w 301"/>
                  <a:gd name="T63" fmla="*/ 0 h 177"/>
                  <a:gd name="T64" fmla="*/ 0 w 301"/>
                  <a:gd name="T65" fmla="*/ 0 h 177"/>
                  <a:gd name="T66" fmla="*/ 0 w 301"/>
                  <a:gd name="T67" fmla="*/ 0 h 177"/>
                  <a:gd name="T68" fmla="*/ 0 w 301"/>
                  <a:gd name="T69" fmla="*/ 0 h 177"/>
                  <a:gd name="T70" fmla="*/ 0 w 301"/>
                  <a:gd name="T71" fmla="*/ 0 h 177"/>
                  <a:gd name="T72" fmla="*/ 0 w 301"/>
                  <a:gd name="T73" fmla="*/ 0 h 177"/>
                  <a:gd name="T74" fmla="*/ 0 w 301"/>
                  <a:gd name="T75" fmla="*/ 0 h 17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01"/>
                  <a:gd name="T115" fmla="*/ 0 h 177"/>
                  <a:gd name="T116" fmla="*/ 301 w 301"/>
                  <a:gd name="T117" fmla="*/ 177 h 17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01" h="177">
                    <a:moveTo>
                      <a:pt x="296" y="177"/>
                    </a:moveTo>
                    <a:lnTo>
                      <a:pt x="299" y="171"/>
                    </a:lnTo>
                    <a:lnTo>
                      <a:pt x="300" y="160"/>
                    </a:lnTo>
                    <a:lnTo>
                      <a:pt x="301" y="151"/>
                    </a:lnTo>
                    <a:lnTo>
                      <a:pt x="300" y="144"/>
                    </a:lnTo>
                    <a:lnTo>
                      <a:pt x="297" y="142"/>
                    </a:lnTo>
                    <a:lnTo>
                      <a:pt x="293" y="138"/>
                    </a:lnTo>
                    <a:lnTo>
                      <a:pt x="287" y="134"/>
                    </a:lnTo>
                    <a:lnTo>
                      <a:pt x="280" y="129"/>
                    </a:lnTo>
                    <a:lnTo>
                      <a:pt x="273" y="125"/>
                    </a:lnTo>
                    <a:lnTo>
                      <a:pt x="266" y="121"/>
                    </a:lnTo>
                    <a:lnTo>
                      <a:pt x="261" y="118"/>
                    </a:lnTo>
                    <a:lnTo>
                      <a:pt x="257" y="115"/>
                    </a:lnTo>
                    <a:lnTo>
                      <a:pt x="254" y="111"/>
                    </a:lnTo>
                    <a:lnTo>
                      <a:pt x="252" y="106"/>
                    </a:lnTo>
                    <a:lnTo>
                      <a:pt x="251" y="100"/>
                    </a:lnTo>
                    <a:lnTo>
                      <a:pt x="250" y="95"/>
                    </a:lnTo>
                    <a:lnTo>
                      <a:pt x="248" y="91"/>
                    </a:lnTo>
                    <a:lnTo>
                      <a:pt x="242" y="88"/>
                    </a:lnTo>
                    <a:lnTo>
                      <a:pt x="236" y="84"/>
                    </a:lnTo>
                    <a:lnTo>
                      <a:pt x="228" y="80"/>
                    </a:lnTo>
                    <a:lnTo>
                      <a:pt x="219" y="75"/>
                    </a:lnTo>
                    <a:lnTo>
                      <a:pt x="210" y="70"/>
                    </a:lnTo>
                    <a:lnTo>
                      <a:pt x="202" y="66"/>
                    </a:lnTo>
                    <a:lnTo>
                      <a:pt x="194" y="62"/>
                    </a:lnTo>
                    <a:lnTo>
                      <a:pt x="183" y="58"/>
                    </a:lnTo>
                    <a:lnTo>
                      <a:pt x="167" y="52"/>
                    </a:lnTo>
                    <a:lnTo>
                      <a:pt x="146" y="46"/>
                    </a:lnTo>
                    <a:lnTo>
                      <a:pt x="126" y="39"/>
                    </a:lnTo>
                    <a:lnTo>
                      <a:pt x="104" y="34"/>
                    </a:lnTo>
                    <a:lnTo>
                      <a:pt x="85" y="29"/>
                    </a:lnTo>
                    <a:lnTo>
                      <a:pt x="70" y="24"/>
                    </a:lnTo>
                    <a:lnTo>
                      <a:pt x="62" y="23"/>
                    </a:lnTo>
                    <a:lnTo>
                      <a:pt x="58" y="22"/>
                    </a:lnTo>
                    <a:lnTo>
                      <a:pt x="53" y="20"/>
                    </a:lnTo>
                    <a:lnTo>
                      <a:pt x="49" y="17"/>
                    </a:lnTo>
                    <a:lnTo>
                      <a:pt x="44" y="13"/>
                    </a:lnTo>
                    <a:lnTo>
                      <a:pt x="39" y="9"/>
                    </a:lnTo>
                    <a:lnTo>
                      <a:pt x="34" y="6"/>
                    </a:lnTo>
                    <a:lnTo>
                      <a:pt x="28" y="2"/>
                    </a:lnTo>
                    <a:lnTo>
                      <a:pt x="22" y="0"/>
                    </a:lnTo>
                    <a:lnTo>
                      <a:pt x="13" y="7"/>
                    </a:lnTo>
                    <a:lnTo>
                      <a:pt x="6" y="16"/>
                    </a:lnTo>
                    <a:lnTo>
                      <a:pt x="1" y="25"/>
                    </a:lnTo>
                    <a:lnTo>
                      <a:pt x="0" y="32"/>
                    </a:lnTo>
                    <a:lnTo>
                      <a:pt x="2" y="36"/>
                    </a:lnTo>
                    <a:lnTo>
                      <a:pt x="6" y="40"/>
                    </a:lnTo>
                    <a:lnTo>
                      <a:pt x="12" y="45"/>
                    </a:lnTo>
                    <a:lnTo>
                      <a:pt x="17" y="50"/>
                    </a:lnTo>
                    <a:lnTo>
                      <a:pt x="24" y="55"/>
                    </a:lnTo>
                    <a:lnTo>
                      <a:pt x="32" y="60"/>
                    </a:lnTo>
                    <a:lnTo>
                      <a:pt x="39" y="65"/>
                    </a:lnTo>
                    <a:lnTo>
                      <a:pt x="47" y="67"/>
                    </a:lnTo>
                    <a:lnTo>
                      <a:pt x="57" y="69"/>
                    </a:lnTo>
                    <a:lnTo>
                      <a:pt x="69" y="73"/>
                    </a:lnTo>
                    <a:lnTo>
                      <a:pt x="83" y="77"/>
                    </a:lnTo>
                    <a:lnTo>
                      <a:pt x="98" y="81"/>
                    </a:lnTo>
                    <a:lnTo>
                      <a:pt x="113" y="85"/>
                    </a:lnTo>
                    <a:lnTo>
                      <a:pt x="126" y="89"/>
                    </a:lnTo>
                    <a:lnTo>
                      <a:pt x="136" y="91"/>
                    </a:lnTo>
                    <a:lnTo>
                      <a:pt x="143" y="93"/>
                    </a:lnTo>
                    <a:lnTo>
                      <a:pt x="151" y="96"/>
                    </a:lnTo>
                    <a:lnTo>
                      <a:pt x="163" y="100"/>
                    </a:lnTo>
                    <a:lnTo>
                      <a:pt x="178" y="105"/>
                    </a:lnTo>
                    <a:lnTo>
                      <a:pt x="194" y="111"/>
                    </a:lnTo>
                    <a:lnTo>
                      <a:pt x="210" y="116"/>
                    </a:lnTo>
                    <a:lnTo>
                      <a:pt x="225" y="122"/>
                    </a:lnTo>
                    <a:lnTo>
                      <a:pt x="235" y="127"/>
                    </a:lnTo>
                    <a:lnTo>
                      <a:pt x="242" y="130"/>
                    </a:lnTo>
                    <a:lnTo>
                      <a:pt x="247" y="134"/>
                    </a:lnTo>
                    <a:lnTo>
                      <a:pt x="254" y="139"/>
                    </a:lnTo>
                    <a:lnTo>
                      <a:pt x="262" y="146"/>
                    </a:lnTo>
                    <a:lnTo>
                      <a:pt x="271" y="153"/>
                    </a:lnTo>
                    <a:lnTo>
                      <a:pt x="279" y="160"/>
                    </a:lnTo>
                    <a:lnTo>
                      <a:pt x="287" y="167"/>
                    </a:lnTo>
                    <a:lnTo>
                      <a:pt x="293" y="173"/>
                    </a:lnTo>
                    <a:lnTo>
                      <a:pt x="296" y="17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299" name="Freeform 394"/>
              <p:cNvSpPr>
                <a:spLocks/>
              </p:cNvSpPr>
              <p:nvPr/>
            </p:nvSpPr>
            <p:spPr bwMode="auto">
              <a:xfrm>
                <a:off x="1072" y="3531"/>
                <a:ext cx="6" cy="19"/>
              </a:xfrm>
              <a:custGeom>
                <a:avLst/>
                <a:gdLst>
                  <a:gd name="T0" fmla="*/ 1 w 12"/>
                  <a:gd name="T1" fmla="*/ 1 h 37"/>
                  <a:gd name="T2" fmla="*/ 1 w 12"/>
                  <a:gd name="T3" fmla="*/ 1 h 37"/>
                  <a:gd name="T4" fmla="*/ 1 w 12"/>
                  <a:gd name="T5" fmla="*/ 1 h 37"/>
                  <a:gd name="T6" fmla="*/ 1 w 12"/>
                  <a:gd name="T7" fmla="*/ 1 h 37"/>
                  <a:gd name="T8" fmla="*/ 1 w 12"/>
                  <a:gd name="T9" fmla="*/ 1 h 37"/>
                  <a:gd name="T10" fmla="*/ 0 w 12"/>
                  <a:gd name="T11" fmla="*/ 1 h 37"/>
                  <a:gd name="T12" fmla="*/ 1 w 12"/>
                  <a:gd name="T13" fmla="*/ 1 h 37"/>
                  <a:gd name="T14" fmla="*/ 1 w 12"/>
                  <a:gd name="T15" fmla="*/ 1 h 37"/>
                  <a:gd name="T16" fmla="*/ 1 w 12"/>
                  <a:gd name="T17" fmla="*/ 1 h 37"/>
                  <a:gd name="T18" fmla="*/ 1 w 12"/>
                  <a:gd name="T19" fmla="*/ 1 h 37"/>
                  <a:gd name="T20" fmla="*/ 1 w 12"/>
                  <a:gd name="T21" fmla="*/ 1 h 37"/>
                  <a:gd name="T22" fmla="*/ 1 w 12"/>
                  <a:gd name="T23" fmla="*/ 0 h 37"/>
                  <a:gd name="T24" fmla="*/ 1 w 12"/>
                  <a:gd name="T25" fmla="*/ 1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37"/>
                  <a:gd name="T41" fmla="*/ 12 w 12"/>
                  <a:gd name="T42" fmla="*/ 37 h 3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37">
                    <a:moveTo>
                      <a:pt x="3" y="4"/>
                    </a:moveTo>
                    <a:lnTo>
                      <a:pt x="3" y="3"/>
                    </a:lnTo>
                    <a:lnTo>
                      <a:pt x="3" y="9"/>
                    </a:lnTo>
                    <a:lnTo>
                      <a:pt x="3" y="18"/>
                    </a:lnTo>
                    <a:lnTo>
                      <a:pt x="2" y="29"/>
                    </a:lnTo>
                    <a:lnTo>
                      <a:pt x="0" y="34"/>
                    </a:lnTo>
                    <a:lnTo>
                      <a:pt x="7" y="37"/>
                    </a:lnTo>
                    <a:lnTo>
                      <a:pt x="9" y="29"/>
                    </a:lnTo>
                    <a:lnTo>
                      <a:pt x="10" y="18"/>
                    </a:lnTo>
                    <a:lnTo>
                      <a:pt x="12" y="9"/>
                    </a:lnTo>
                    <a:lnTo>
                      <a:pt x="10" y="1"/>
                    </a:lnTo>
                    <a:lnTo>
                      <a:pt x="10" y="0"/>
                    </a:lnTo>
                    <a:lnTo>
                      <a:pt x="3" y="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300" name="Freeform 395"/>
              <p:cNvSpPr>
                <a:spLocks/>
              </p:cNvSpPr>
              <p:nvPr/>
            </p:nvSpPr>
            <p:spPr bwMode="auto">
              <a:xfrm>
                <a:off x="1053" y="3516"/>
                <a:ext cx="24" cy="18"/>
              </a:xfrm>
              <a:custGeom>
                <a:avLst/>
                <a:gdLst>
                  <a:gd name="T0" fmla="*/ 0 w 47"/>
                  <a:gd name="T1" fmla="*/ 1 h 34"/>
                  <a:gd name="T2" fmla="*/ 0 w 47"/>
                  <a:gd name="T3" fmla="*/ 1 h 34"/>
                  <a:gd name="T4" fmla="*/ 1 w 47"/>
                  <a:gd name="T5" fmla="*/ 1 h 34"/>
                  <a:gd name="T6" fmla="*/ 1 w 47"/>
                  <a:gd name="T7" fmla="*/ 1 h 34"/>
                  <a:gd name="T8" fmla="*/ 1 w 47"/>
                  <a:gd name="T9" fmla="*/ 1 h 34"/>
                  <a:gd name="T10" fmla="*/ 1 w 47"/>
                  <a:gd name="T11" fmla="*/ 1 h 34"/>
                  <a:gd name="T12" fmla="*/ 1 w 47"/>
                  <a:gd name="T13" fmla="*/ 1 h 34"/>
                  <a:gd name="T14" fmla="*/ 1 w 47"/>
                  <a:gd name="T15" fmla="*/ 1 h 34"/>
                  <a:gd name="T16" fmla="*/ 1 w 47"/>
                  <a:gd name="T17" fmla="*/ 1 h 34"/>
                  <a:gd name="T18" fmla="*/ 1 w 47"/>
                  <a:gd name="T19" fmla="*/ 1 h 34"/>
                  <a:gd name="T20" fmla="*/ 1 w 47"/>
                  <a:gd name="T21" fmla="*/ 1 h 34"/>
                  <a:gd name="T22" fmla="*/ 1 w 47"/>
                  <a:gd name="T23" fmla="*/ 1 h 34"/>
                  <a:gd name="T24" fmla="*/ 1 w 47"/>
                  <a:gd name="T25" fmla="*/ 1 h 34"/>
                  <a:gd name="T26" fmla="*/ 1 w 47"/>
                  <a:gd name="T27" fmla="*/ 1 h 34"/>
                  <a:gd name="T28" fmla="*/ 1 w 47"/>
                  <a:gd name="T29" fmla="*/ 1 h 34"/>
                  <a:gd name="T30" fmla="*/ 1 w 47"/>
                  <a:gd name="T31" fmla="*/ 1 h 34"/>
                  <a:gd name="T32" fmla="*/ 1 w 47"/>
                  <a:gd name="T33" fmla="*/ 1 h 34"/>
                  <a:gd name="T34" fmla="*/ 1 w 47"/>
                  <a:gd name="T35" fmla="*/ 1 h 34"/>
                  <a:gd name="T36" fmla="*/ 1 w 47"/>
                  <a:gd name="T37" fmla="*/ 0 h 34"/>
                  <a:gd name="T38" fmla="*/ 1 w 47"/>
                  <a:gd name="T39" fmla="*/ 0 h 34"/>
                  <a:gd name="T40" fmla="*/ 0 w 47"/>
                  <a:gd name="T41" fmla="*/ 1 h 3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7"/>
                  <a:gd name="T64" fmla="*/ 0 h 34"/>
                  <a:gd name="T65" fmla="*/ 47 w 47"/>
                  <a:gd name="T66" fmla="*/ 34 h 3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7" h="34">
                    <a:moveTo>
                      <a:pt x="0" y="7"/>
                    </a:moveTo>
                    <a:lnTo>
                      <a:pt x="0" y="7"/>
                    </a:lnTo>
                    <a:lnTo>
                      <a:pt x="2" y="9"/>
                    </a:lnTo>
                    <a:lnTo>
                      <a:pt x="9" y="13"/>
                    </a:lnTo>
                    <a:lnTo>
                      <a:pt x="15" y="16"/>
                    </a:lnTo>
                    <a:lnTo>
                      <a:pt x="22" y="21"/>
                    </a:lnTo>
                    <a:lnTo>
                      <a:pt x="29" y="25"/>
                    </a:lnTo>
                    <a:lnTo>
                      <a:pt x="34" y="30"/>
                    </a:lnTo>
                    <a:lnTo>
                      <a:pt x="39" y="33"/>
                    </a:lnTo>
                    <a:lnTo>
                      <a:pt x="40" y="34"/>
                    </a:lnTo>
                    <a:lnTo>
                      <a:pt x="47" y="30"/>
                    </a:lnTo>
                    <a:lnTo>
                      <a:pt x="44" y="26"/>
                    </a:lnTo>
                    <a:lnTo>
                      <a:pt x="39" y="23"/>
                    </a:lnTo>
                    <a:lnTo>
                      <a:pt x="33" y="18"/>
                    </a:lnTo>
                    <a:lnTo>
                      <a:pt x="26" y="14"/>
                    </a:lnTo>
                    <a:lnTo>
                      <a:pt x="19" y="9"/>
                    </a:lnTo>
                    <a:lnTo>
                      <a:pt x="11" y="6"/>
                    </a:lnTo>
                    <a:lnTo>
                      <a:pt x="7" y="2"/>
                    </a:lnTo>
                    <a:lnTo>
                      <a:pt x="2" y="0"/>
                    </a:lnTo>
                    <a:lnTo>
                      <a:pt x="0"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301" name="Freeform 396"/>
              <p:cNvSpPr>
                <a:spLocks/>
              </p:cNvSpPr>
              <p:nvPr/>
            </p:nvSpPr>
            <p:spPr bwMode="auto">
              <a:xfrm>
                <a:off x="1049" y="3507"/>
                <a:ext cx="6" cy="13"/>
              </a:xfrm>
              <a:custGeom>
                <a:avLst/>
                <a:gdLst>
                  <a:gd name="T0" fmla="*/ 0 w 11"/>
                  <a:gd name="T1" fmla="*/ 1 h 26"/>
                  <a:gd name="T2" fmla="*/ 0 w 11"/>
                  <a:gd name="T3" fmla="*/ 1 h 26"/>
                  <a:gd name="T4" fmla="*/ 1 w 11"/>
                  <a:gd name="T5" fmla="*/ 1 h 26"/>
                  <a:gd name="T6" fmla="*/ 1 w 11"/>
                  <a:gd name="T7" fmla="*/ 1 h 26"/>
                  <a:gd name="T8" fmla="*/ 1 w 11"/>
                  <a:gd name="T9" fmla="*/ 1 h 26"/>
                  <a:gd name="T10" fmla="*/ 1 w 11"/>
                  <a:gd name="T11" fmla="*/ 1 h 26"/>
                  <a:gd name="T12" fmla="*/ 1 w 11"/>
                  <a:gd name="T13" fmla="*/ 1 h 26"/>
                  <a:gd name="T14" fmla="*/ 1 w 11"/>
                  <a:gd name="T15" fmla="*/ 1 h 26"/>
                  <a:gd name="T16" fmla="*/ 1 w 11"/>
                  <a:gd name="T17" fmla="*/ 1 h 26"/>
                  <a:gd name="T18" fmla="*/ 1 w 11"/>
                  <a:gd name="T19" fmla="*/ 1 h 26"/>
                  <a:gd name="T20" fmla="*/ 1 w 11"/>
                  <a:gd name="T21" fmla="*/ 0 h 26"/>
                  <a:gd name="T22" fmla="*/ 1 w 11"/>
                  <a:gd name="T23" fmla="*/ 0 h 26"/>
                  <a:gd name="T24" fmla="*/ 0 w 11"/>
                  <a:gd name="T25" fmla="*/ 1 h 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
                  <a:gd name="T40" fmla="*/ 0 h 26"/>
                  <a:gd name="T41" fmla="*/ 11 w 11"/>
                  <a:gd name="T42" fmla="*/ 26 h 2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 h="26">
                    <a:moveTo>
                      <a:pt x="0" y="3"/>
                    </a:moveTo>
                    <a:lnTo>
                      <a:pt x="0" y="3"/>
                    </a:lnTo>
                    <a:lnTo>
                      <a:pt x="1" y="7"/>
                    </a:lnTo>
                    <a:lnTo>
                      <a:pt x="2" y="13"/>
                    </a:lnTo>
                    <a:lnTo>
                      <a:pt x="3" y="19"/>
                    </a:lnTo>
                    <a:lnTo>
                      <a:pt x="9" y="26"/>
                    </a:lnTo>
                    <a:lnTo>
                      <a:pt x="11" y="19"/>
                    </a:lnTo>
                    <a:lnTo>
                      <a:pt x="10" y="17"/>
                    </a:lnTo>
                    <a:lnTo>
                      <a:pt x="9" y="13"/>
                    </a:lnTo>
                    <a:lnTo>
                      <a:pt x="8" y="7"/>
                    </a:lnTo>
                    <a:lnTo>
                      <a:pt x="7" y="0"/>
                    </a:lnTo>
                    <a:lnTo>
                      <a:pt x="0"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302" name="Freeform 397"/>
              <p:cNvSpPr>
                <a:spLocks/>
              </p:cNvSpPr>
              <p:nvPr/>
            </p:nvSpPr>
            <p:spPr bwMode="auto">
              <a:xfrm>
                <a:off x="1022" y="3490"/>
                <a:ext cx="30" cy="18"/>
              </a:xfrm>
              <a:custGeom>
                <a:avLst/>
                <a:gdLst>
                  <a:gd name="T0" fmla="*/ 0 w 61"/>
                  <a:gd name="T1" fmla="*/ 0 h 37"/>
                  <a:gd name="T2" fmla="*/ 0 w 61"/>
                  <a:gd name="T3" fmla="*/ 0 h 37"/>
                  <a:gd name="T4" fmla="*/ 0 w 61"/>
                  <a:gd name="T5" fmla="*/ 0 h 37"/>
                  <a:gd name="T6" fmla="*/ 0 w 61"/>
                  <a:gd name="T7" fmla="*/ 0 h 37"/>
                  <a:gd name="T8" fmla="*/ 0 w 61"/>
                  <a:gd name="T9" fmla="*/ 0 h 37"/>
                  <a:gd name="T10" fmla="*/ 0 w 61"/>
                  <a:gd name="T11" fmla="*/ 0 h 37"/>
                  <a:gd name="T12" fmla="*/ 0 w 61"/>
                  <a:gd name="T13" fmla="*/ 0 h 37"/>
                  <a:gd name="T14" fmla="*/ 0 w 61"/>
                  <a:gd name="T15" fmla="*/ 0 h 37"/>
                  <a:gd name="T16" fmla="*/ 0 w 61"/>
                  <a:gd name="T17" fmla="*/ 0 h 37"/>
                  <a:gd name="T18" fmla="*/ 0 w 61"/>
                  <a:gd name="T19" fmla="*/ 0 h 37"/>
                  <a:gd name="T20" fmla="*/ 0 w 61"/>
                  <a:gd name="T21" fmla="*/ 0 h 37"/>
                  <a:gd name="T22" fmla="*/ 0 w 61"/>
                  <a:gd name="T23" fmla="*/ 0 h 37"/>
                  <a:gd name="T24" fmla="*/ 0 w 61"/>
                  <a:gd name="T25" fmla="*/ 0 h 37"/>
                  <a:gd name="T26" fmla="*/ 0 w 61"/>
                  <a:gd name="T27" fmla="*/ 0 h 37"/>
                  <a:gd name="T28" fmla="*/ 0 w 61"/>
                  <a:gd name="T29" fmla="*/ 0 h 37"/>
                  <a:gd name="T30" fmla="*/ 0 w 61"/>
                  <a:gd name="T31" fmla="*/ 0 h 37"/>
                  <a:gd name="T32" fmla="*/ 0 w 61"/>
                  <a:gd name="T33" fmla="*/ 0 h 37"/>
                  <a:gd name="T34" fmla="*/ 0 w 61"/>
                  <a:gd name="T35" fmla="*/ 0 h 37"/>
                  <a:gd name="T36" fmla="*/ 0 w 61"/>
                  <a:gd name="T37" fmla="*/ 0 h 37"/>
                  <a:gd name="T38" fmla="*/ 0 w 61"/>
                  <a:gd name="T39" fmla="*/ 0 h 37"/>
                  <a:gd name="T40" fmla="*/ 0 w 61"/>
                  <a:gd name="T41" fmla="*/ 0 h 3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1"/>
                  <a:gd name="T64" fmla="*/ 0 h 37"/>
                  <a:gd name="T65" fmla="*/ 61 w 61"/>
                  <a:gd name="T66" fmla="*/ 37 h 3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1" h="37">
                    <a:moveTo>
                      <a:pt x="0" y="7"/>
                    </a:moveTo>
                    <a:lnTo>
                      <a:pt x="0" y="7"/>
                    </a:lnTo>
                    <a:lnTo>
                      <a:pt x="8" y="10"/>
                    </a:lnTo>
                    <a:lnTo>
                      <a:pt x="16" y="15"/>
                    </a:lnTo>
                    <a:lnTo>
                      <a:pt x="25" y="19"/>
                    </a:lnTo>
                    <a:lnTo>
                      <a:pt x="34" y="24"/>
                    </a:lnTo>
                    <a:lnTo>
                      <a:pt x="41" y="29"/>
                    </a:lnTo>
                    <a:lnTo>
                      <a:pt x="47" y="32"/>
                    </a:lnTo>
                    <a:lnTo>
                      <a:pt x="53" y="36"/>
                    </a:lnTo>
                    <a:lnTo>
                      <a:pt x="54" y="37"/>
                    </a:lnTo>
                    <a:lnTo>
                      <a:pt x="61" y="34"/>
                    </a:lnTo>
                    <a:lnTo>
                      <a:pt x="57" y="29"/>
                    </a:lnTo>
                    <a:lnTo>
                      <a:pt x="51" y="25"/>
                    </a:lnTo>
                    <a:lnTo>
                      <a:pt x="46" y="22"/>
                    </a:lnTo>
                    <a:lnTo>
                      <a:pt x="36" y="17"/>
                    </a:lnTo>
                    <a:lnTo>
                      <a:pt x="27" y="13"/>
                    </a:lnTo>
                    <a:lnTo>
                      <a:pt x="18" y="8"/>
                    </a:lnTo>
                    <a:lnTo>
                      <a:pt x="10" y="3"/>
                    </a:lnTo>
                    <a:lnTo>
                      <a:pt x="2" y="0"/>
                    </a:lnTo>
                    <a:lnTo>
                      <a:pt x="0"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303" name="Freeform 398"/>
              <p:cNvSpPr>
                <a:spLocks/>
              </p:cNvSpPr>
              <p:nvPr/>
            </p:nvSpPr>
            <p:spPr bwMode="auto">
              <a:xfrm>
                <a:off x="957" y="3470"/>
                <a:ext cx="66" cy="23"/>
              </a:xfrm>
              <a:custGeom>
                <a:avLst/>
                <a:gdLst>
                  <a:gd name="T0" fmla="*/ 0 w 133"/>
                  <a:gd name="T1" fmla="*/ 1 h 46"/>
                  <a:gd name="T2" fmla="*/ 0 w 133"/>
                  <a:gd name="T3" fmla="*/ 1 h 46"/>
                  <a:gd name="T4" fmla="*/ 0 w 133"/>
                  <a:gd name="T5" fmla="*/ 1 h 46"/>
                  <a:gd name="T6" fmla="*/ 0 w 133"/>
                  <a:gd name="T7" fmla="*/ 1 h 46"/>
                  <a:gd name="T8" fmla="*/ 0 w 133"/>
                  <a:gd name="T9" fmla="*/ 1 h 46"/>
                  <a:gd name="T10" fmla="*/ 0 w 133"/>
                  <a:gd name="T11" fmla="*/ 1 h 46"/>
                  <a:gd name="T12" fmla="*/ 0 w 133"/>
                  <a:gd name="T13" fmla="*/ 1 h 46"/>
                  <a:gd name="T14" fmla="*/ 0 w 133"/>
                  <a:gd name="T15" fmla="*/ 1 h 46"/>
                  <a:gd name="T16" fmla="*/ 0 w 133"/>
                  <a:gd name="T17" fmla="*/ 1 h 46"/>
                  <a:gd name="T18" fmla="*/ 0 w 133"/>
                  <a:gd name="T19" fmla="*/ 1 h 46"/>
                  <a:gd name="T20" fmla="*/ 0 w 133"/>
                  <a:gd name="T21" fmla="*/ 1 h 46"/>
                  <a:gd name="T22" fmla="*/ 0 w 133"/>
                  <a:gd name="T23" fmla="*/ 1 h 46"/>
                  <a:gd name="T24" fmla="*/ 0 w 133"/>
                  <a:gd name="T25" fmla="*/ 1 h 46"/>
                  <a:gd name="T26" fmla="*/ 0 w 133"/>
                  <a:gd name="T27" fmla="*/ 1 h 46"/>
                  <a:gd name="T28" fmla="*/ 0 w 133"/>
                  <a:gd name="T29" fmla="*/ 1 h 46"/>
                  <a:gd name="T30" fmla="*/ 0 w 133"/>
                  <a:gd name="T31" fmla="*/ 1 h 46"/>
                  <a:gd name="T32" fmla="*/ 0 w 133"/>
                  <a:gd name="T33" fmla="*/ 1 h 46"/>
                  <a:gd name="T34" fmla="*/ 0 w 133"/>
                  <a:gd name="T35" fmla="*/ 1 h 46"/>
                  <a:gd name="T36" fmla="*/ 0 w 133"/>
                  <a:gd name="T37" fmla="*/ 0 h 46"/>
                  <a:gd name="T38" fmla="*/ 0 w 133"/>
                  <a:gd name="T39" fmla="*/ 0 h 46"/>
                  <a:gd name="T40" fmla="*/ 0 w 133"/>
                  <a:gd name="T41" fmla="*/ 1 h 4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3"/>
                  <a:gd name="T64" fmla="*/ 0 h 46"/>
                  <a:gd name="T65" fmla="*/ 133 w 133"/>
                  <a:gd name="T66" fmla="*/ 46 h 4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3" h="46">
                    <a:moveTo>
                      <a:pt x="0" y="7"/>
                    </a:moveTo>
                    <a:lnTo>
                      <a:pt x="0" y="7"/>
                    </a:lnTo>
                    <a:lnTo>
                      <a:pt x="8" y="8"/>
                    </a:lnTo>
                    <a:lnTo>
                      <a:pt x="22" y="12"/>
                    </a:lnTo>
                    <a:lnTo>
                      <a:pt x="42" y="17"/>
                    </a:lnTo>
                    <a:lnTo>
                      <a:pt x="63" y="23"/>
                    </a:lnTo>
                    <a:lnTo>
                      <a:pt x="83" y="30"/>
                    </a:lnTo>
                    <a:lnTo>
                      <a:pt x="104" y="35"/>
                    </a:lnTo>
                    <a:lnTo>
                      <a:pt x="120" y="41"/>
                    </a:lnTo>
                    <a:lnTo>
                      <a:pt x="131" y="46"/>
                    </a:lnTo>
                    <a:lnTo>
                      <a:pt x="133" y="39"/>
                    </a:lnTo>
                    <a:lnTo>
                      <a:pt x="122" y="34"/>
                    </a:lnTo>
                    <a:lnTo>
                      <a:pt x="106" y="29"/>
                    </a:lnTo>
                    <a:lnTo>
                      <a:pt x="86" y="23"/>
                    </a:lnTo>
                    <a:lnTo>
                      <a:pt x="65" y="16"/>
                    </a:lnTo>
                    <a:lnTo>
                      <a:pt x="42" y="10"/>
                    </a:lnTo>
                    <a:lnTo>
                      <a:pt x="25" y="5"/>
                    </a:lnTo>
                    <a:lnTo>
                      <a:pt x="8" y="1"/>
                    </a:lnTo>
                    <a:lnTo>
                      <a:pt x="0" y="0"/>
                    </a:lnTo>
                    <a:lnTo>
                      <a:pt x="0"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304" name="Freeform 399"/>
              <p:cNvSpPr>
                <a:spLocks/>
              </p:cNvSpPr>
              <p:nvPr/>
            </p:nvSpPr>
            <p:spPr bwMode="auto">
              <a:xfrm>
                <a:off x="935" y="3459"/>
                <a:ext cx="22" cy="15"/>
              </a:xfrm>
              <a:custGeom>
                <a:avLst/>
                <a:gdLst>
                  <a:gd name="T0" fmla="*/ 1 w 43"/>
                  <a:gd name="T1" fmla="*/ 1 h 30"/>
                  <a:gd name="T2" fmla="*/ 1 w 43"/>
                  <a:gd name="T3" fmla="*/ 1 h 30"/>
                  <a:gd name="T4" fmla="*/ 1 w 43"/>
                  <a:gd name="T5" fmla="*/ 1 h 30"/>
                  <a:gd name="T6" fmla="*/ 1 w 43"/>
                  <a:gd name="T7" fmla="*/ 1 h 30"/>
                  <a:gd name="T8" fmla="*/ 1 w 43"/>
                  <a:gd name="T9" fmla="*/ 1 h 30"/>
                  <a:gd name="T10" fmla="*/ 1 w 43"/>
                  <a:gd name="T11" fmla="*/ 1 h 30"/>
                  <a:gd name="T12" fmla="*/ 1 w 43"/>
                  <a:gd name="T13" fmla="*/ 1 h 30"/>
                  <a:gd name="T14" fmla="*/ 1 w 43"/>
                  <a:gd name="T15" fmla="*/ 1 h 30"/>
                  <a:gd name="T16" fmla="*/ 1 w 43"/>
                  <a:gd name="T17" fmla="*/ 1 h 30"/>
                  <a:gd name="T18" fmla="*/ 1 w 43"/>
                  <a:gd name="T19" fmla="*/ 1 h 30"/>
                  <a:gd name="T20" fmla="*/ 1 w 43"/>
                  <a:gd name="T21" fmla="*/ 1 h 30"/>
                  <a:gd name="T22" fmla="*/ 1 w 43"/>
                  <a:gd name="T23" fmla="*/ 1 h 30"/>
                  <a:gd name="T24" fmla="*/ 1 w 43"/>
                  <a:gd name="T25" fmla="*/ 1 h 30"/>
                  <a:gd name="T26" fmla="*/ 1 w 43"/>
                  <a:gd name="T27" fmla="*/ 1 h 30"/>
                  <a:gd name="T28" fmla="*/ 1 w 43"/>
                  <a:gd name="T29" fmla="*/ 1 h 30"/>
                  <a:gd name="T30" fmla="*/ 1 w 43"/>
                  <a:gd name="T31" fmla="*/ 1 h 30"/>
                  <a:gd name="T32" fmla="*/ 1 w 43"/>
                  <a:gd name="T33" fmla="*/ 1 h 30"/>
                  <a:gd name="T34" fmla="*/ 1 w 43"/>
                  <a:gd name="T35" fmla="*/ 1 h 30"/>
                  <a:gd name="T36" fmla="*/ 1 w 43"/>
                  <a:gd name="T37" fmla="*/ 0 h 30"/>
                  <a:gd name="T38" fmla="*/ 1 w 43"/>
                  <a:gd name="T39" fmla="*/ 0 h 30"/>
                  <a:gd name="T40" fmla="*/ 1 w 43"/>
                  <a:gd name="T41" fmla="*/ 0 h 30"/>
                  <a:gd name="T42" fmla="*/ 1 w 43"/>
                  <a:gd name="T43" fmla="*/ 0 h 30"/>
                  <a:gd name="T44" fmla="*/ 0 w 43"/>
                  <a:gd name="T45" fmla="*/ 1 h 30"/>
                  <a:gd name="T46" fmla="*/ 0 w 43"/>
                  <a:gd name="T47" fmla="*/ 1 h 30"/>
                  <a:gd name="T48" fmla="*/ 1 w 43"/>
                  <a:gd name="T49" fmla="*/ 1 h 30"/>
                  <a:gd name="T50" fmla="*/ 1 w 43"/>
                  <a:gd name="T51" fmla="*/ 1 h 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3"/>
                  <a:gd name="T79" fmla="*/ 0 h 30"/>
                  <a:gd name="T80" fmla="*/ 43 w 43"/>
                  <a:gd name="T81" fmla="*/ 30 h 3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3" h="30">
                    <a:moveTo>
                      <a:pt x="5" y="7"/>
                    </a:moveTo>
                    <a:lnTo>
                      <a:pt x="2" y="7"/>
                    </a:lnTo>
                    <a:lnTo>
                      <a:pt x="8" y="9"/>
                    </a:lnTo>
                    <a:lnTo>
                      <a:pt x="12" y="12"/>
                    </a:lnTo>
                    <a:lnTo>
                      <a:pt x="18" y="16"/>
                    </a:lnTo>
                    <a:lnTo>
                      <a:pt x="23" y="19"/>
                    </a:lnTo>
                    <a:lnTo>
                      <a:pt x="27" y="24"/>
                    </a:lnTo>
                    <a:lnTo>
                      <a:pt x="33" y="26"/>
                    </a:lnTo>
                    <a:lnTo>
                      <a:pt x="38" y="28"/>
                    </a:lnTo>
                    <a:lnTo>
                      <a:pt x="43" y="30"/>
                    </a:lnTo>
                    <a:lnTo>
                      <a:pt x="43" y="23"/>
                    </a:lnTo>
                    <a:lnTo>
                      <a:pt x="40" y="22"/>
                    </a:lnTo>
                    <a:lnTo>
                      <a:pt x="35" y="19"/>
                    </a:lnTo>
                    <a:lnTo>
                      <a:pt x="32" y="17"/>
                    </a:lnTo>
                    <a:lnTo>
                      <a:pt x="27" y="12"/>
                    </a:lnTo>
                    <a:lnTo>
                      <a:pt x="23" y="9"/>
                    </a:lnTo>
                    <a:lnTo>
                      <a:pt x="17" y="5"/>
                    </a:lnTo>
                    <a:lnTo>
                      <a:pt x="10" y="2"/>
                    </a:lnTo>
                    <a:lnTo>
                      <a:pt x="4" y="0"/>
                    </a:lnTo>
                    <a:lnTo>
                      <a:pt x="1" y="0"/>
                    </a:lnTo>
                    <a:lnTo>
                      <a:pt x="4" y="0"/>
                    </a:lnTo>
                    <a:lnTo>
                      <a:pt x="1" y="0"/>
                    </a:lnTo>
                    <a:lnTo>
                      <a:pt x="0" y="2"/>
                    </a:lnTo>
                    <a:lnTo>
                      <a:pt x="0" y="4"/>
                    </a:lnTo>
                    <a:lnTo>
                      <a:pt x="2" y="7"/>
                    </a:lnTo>
                    <a:lnTo>
                      <a:pt x="5"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305" name="Freeform 400"/>
              <p:cNvSpPr>
                <a:spLocks/>
              </p:cNvSpPr>
              <p:nvPr/>
            </p:nvSpPr>
            <p:spPr bwMode="auto">
              <a:xfrm>
                <a:off x="924" y="3459"/>
                <a:ext cx="14" cy="18"/>
              </a:xfrm>
              <a:custGeom>
                <a:avLst/>
                <a:gdLst>
                  <a:gd name="T0" fmla="*/ 1 w 27"/>
                  <a:gd name="T1" fmla="*/ 0 h 37"/>
                  <a:gd name="T2" fmla="*/ 1 w 27"/>
                  <a:gd name="T3" fmla="*/ 0 h 37"/>
                  <a:gd name="T4" fmla="*/ 1 w 27"/>
                  <a:gd name="T5" fmla="*/ 0 h 37"/>
                  <a:gd name="T6" fmla="*/ 1 w 27"/>
                  <a:gd name="T7" fmla="*/ 0 h 37"/>
                  <a:gd name="T8" fmla="*/ 1 w 27"/>
                  <a:gd name="T9" fmla="*/ 0 h 37"/>
                  <a:gd name="T10" fmla="*/ 1 w 27"/>
                  <a:gd name="T11" fmla="*/ 0 h 37"/>
                  <a:gd name="T12" fmla="*/ 1 w 27"/>
                  <a:gd name="T13" fmla="*/ 0 h 37"/>
                  <a:gd name="T14" fmla="*/ 1 w 27"/>
                  <a:gd name="T15" fmla="*/ 0 h 37"/>
                  <a:gd name="T16" fmla="*/ 1 w 27"/>
                  <a:gd name="T17" fmla="*/ 0 h 37"/>
                  <a:gd name="T18" fmla="*/ 1 w 27"/>
                  <a:gd name="T19" fmla="*/ 0 h 37"/>
                  <a:gd name="T20" fmla="*/ 0 w 27"/>
                  <a:gd name="T21" fmla="*/ 0 h 37"/>
                  <a:gd name="T22" fmla="*/ 0 w 27"/>
                  <a:gd name="T23" fmla="*/ 0 h 37"/>
                  <a:gd name="T24" fmla="*/ 1 w 27"/>
                  <a:gd name="T25" fmla="*/ 0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
                  <a:gd name="T40" fmla="*/ 0 h 37"/>
                  <a:gd name="T41" fmla="*/ 27 w 27"/>
                  <a:gd name="T42" fmla="*/ 37 h 3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 h="37">
                    <a:moveTo>
                      <a:pt x="7" y="34"/>
                    </a:moveTo>
                    <a:lnTo>
                      <a:pt x="7" y="34"/>
                    </a:lnTo>
                    <a:lnTo>
                      <a:pt x="8" y="30"/>
                    </a:lnTo>
                    <a:lnTo>
                      <a:pt x="12" y="22"/>
                    </a:lnTo>
                    <a:lnTo>
                      <a:pt x="18" y="12"/>
                    </a:lnTo>
                    <a:lnTo>
                      <a:pt x="27" y="7"/>
                    </a:lnTo>
                    <a:lnTo>
                      <a:pt x="23" y="0"/>
                    </a:lnTo>
                    <a:lnTo>
                      <a:pt x="14" y="8"/>
                    </a:lnTo>
                    <a:lnTo>
                      <a:pt x="5" y="17"/>
                    </a:lnTo>
                    <a:lnTo>
                      <a:pt x="1" y="27"/>
                    </a:lnTo>
                    <a:lnTo>
                      <a:pt x="0" y="37"/>
                    </a:lnTo>
                    <a:lnTo>
                      <a:pt x="7" y="3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306" name="Freeform 401"/>
              <p:cNvSpPr>
                <a:spLocks/>
              </p:cNvSpPr>
              <p:nvPr/>
            </p:nvSpPr>
            <p:spPr bwMode="auto">
              <a:xfrm>
                <a:off x="924" y="3476"/>
                <a:ext cx="26" cy="20"/>
              </a:xfrm>
              <a:custGeom>
                <a:avLst/>
                <a:gdLst>
                  <a:gd name="T0" fmla="*/ 1 w 52"/>
                  <a:gd name="T1" fmla="*/ 1 h 39"/>
                  <a:gd name="T2" fmla="*/ 1 w 52"/>
                  <a:gd name="T3" fmla="*/ 1 h 39"/>
                  <a:gd name="T4" fmla="*/ 1 w 52"/>
                  <a:gd name="T5" fmla="*/ 1 h 39"/>
                  <a:gd name="T6" fmla="*/ 1 w 52"/>
                  <a:gd name="T7" fmla="*/ 1 h 39"/>
                  <a:gd name="T8" fmla="*/ 1 w 52"/>
                  <a:gd name="T9" fmla="*/ 1 h 39"/>
                  <a:gd name="T10" fmla="*/ 1 w 52"/>
                  <a:gd name="T11" fmla="*/ 1 h 39"/>
                  <a:gd name="T12" fmla="*/ 1 w 52"/>
                  <a:gd name="T13" fmla="*/ 1 h 39"/>
                  <a:gd name="T14" fmla="*/ 1 w 52"/>
                  <a:gd name="T15" fmla="*/ 1 h 39"/>
                  <a:gd name="T16" fmla="*/ 1 w 52"/>
                  <a:gd name="T17" fmla="*/ 1 h 39"/>
                  <a:gd name="T18" fmla="*/ 1 w 52"/>
                  <a:gd name="T19" fmla="*/ 0 h 39"/>
                  <a:gd name="T20" fmla="*/ 0 w 52"/>
                  <a:gd name="T21" fmla="*/ 1 h 39"/>
                  <a:gd name="T22" fmla="*/ 1 w 52"/>
                  <a:gd name="T23" fmla="*/ 1 h 39"/>
                  <a:gd name="T24" fmla="*/ 1 w 52"/>
                  <a:gd name="T25" fmla="*/ 1 h 39"/>
                  <a:gd name="T26" fmla="*/ 1 w 52"/>
                  <a:gd name="T27" fmla="*/ 1 h 39"/>
                  <a:gd name="T28" fmla="*/ 1 w 52"/>
                  <a:gd name="T29" fmla="*/ 1 h 39"/>
                  <a:gd name="T30" fmla="*/ 1 w 52"/>
                  <a:gd name="T31" fmla="*/ 1 h 39"/>
                  <a:gd name="T32" fmla="*/ 1 w 52"/>
                  <a:gd name="T33" fmla="*/ 1 h 39"/>
                  <a:gd name="T34" fmla="*/ 1 w 52"/>
                  <a:gd name="T35" fmla="*/ 1 h 39"/>
                  <a:gd name="T36" fmla="*/ 1 w 52"/>
                  <a:gd name="T37" fmla="*/ 1 h 39"/>
                  <a:gd name="T38" fmla="*/ 1 w 52"/>
                  <a:gd name="T39" fmla="*/ 1 h 39"/>
                  <a:gd name="T40" fmla="*/ 1 w 52"/>
                  <a:gd name="T41" fmla="*/ 1 h 3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2"/>
                  <a:gd name="T64" fmla="*/ 0 h 39"/>
                  <a:gd name="T65" fmla="*/ 52 w 52"/>
                  <a:gd name="T66" fmla="*/ 39 h 3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2" h="39">
                    <a:moveTo>
                      <a:pt x="52" y="32"/>
                    </a:moveTo>
                    <a:lnTo>
                      <a:pt x="52" y="32"/>
                    </a:lnTo>
                    <a:lnTo>
                      <a:pt x="43" y="30"/>
                    </a:lnTo>
                    <a:lnTo>
                      <a:pt x="38" y="26"/>
                    </a:lnTo>
                    <a:lnTo>
                      <a:pt x="30" y="21"/>
                    </a:lnTo>
                    <a:lnTo>
                      <a:pt x="23" y="15"/>
                    </a:lnTo>
                    <a:lnTo>
                      <a:pt x="17" y="11"/>
                    </a:lnTo>
                    <a:lnTo>
                      <a:pt x="11" y="7"/>
                    </a:lnTo>
                    <a:lnTo>
                      <a:pt x="9" y="3"/>
                    </a:lnTo>
                    <a:lnTo>
                      <a:pt x="7" y="0"/>
                    </a:lnTo>
                    <a:lnTo>
                      <a:pt x="0" y="3"/>
                    </a:lnTo>
                    <a:lnTo>
                      <a:pt x="2" y="7"/>
                    </a:lnTo>
                    <a:lnTo>
                      <a:pt x="7" y="12"/>
                    </a:lnTo>
                    <a:lnTo>
                      <a:pt x="12" y="18"/>
                    </a:lnTo>
                    <a:lnTo>
                      <a:pt x="18" y="22"/>
                    </a:lnTo>
                    <a:lnTo>
                      <a:pt x="25" y="28"/>
                    </a:lnTo>
                    <a:lnTo>
                      <a:pt x="33" y="32"/>
                    </a:lnTo>
                    <a:lnTo>
                      <a:pt x="41" y="37"/>
                    </a:lnTo>
                    <a:lnTo>
                      <a:pt x="49" y="39"/>
                    </a:lnTo>
                    <a:lnTo>
                      <a:pt x="52" y="3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307" name="Freeform 402"/>
              <p:cNvSpPr>
                <a:spLocks/>
              </p:cNvSpPr>
              <p:nvPr/>
            </p:nvSpPr>
            <p:spPr bwMode="auto">
              <a:xfrm>
                <a:off x="949" y="3492"/>
                <a:ext cx="49" cy="17"/>
              </a:xfrm>
              <a:custGeom>
                <a:avLst/>
                <a:gdLst>
                  <a:gd name="T0" fmla="*/ 1 w 98"/>
                  <a:gd name="T1" fmla="*/ 1 h 34"/>
                  <a:gd name="T2" fmla="*/ 1 w 98"/>
                  <a:gd name="T3" fmla="*/ 1 h 34"/>
                  <a:gd name="T4" fmla="*/ 1 w 98"/>
                  <a:gd name="T5" fmla="*/ 1 h 34"/>
                  <a:gd name="T6" fmla="*/ 1 w 98"/>
                  <a:gd name="T7" fmla="*/ 1 h 34"/>
                  <a:gd name="T8" fmla="*/ 1 w 98"/>
                  <a:gd name="T9" fmla="*/ 1 h 34"/>
                  <a:gd name="T10" fmla="*/ 1 w 98"/>
                  <a:gd name="T11" fmla="*/ 1 h 34"/>
                  <a:gd name="T12" fmla="*/ 1 w 98"/>
                  <a:gd name="T13" fmla="*/ 1 h 34"/>
                  <a:gd name="T14" fmla="*/ 1 w 98"/>
                  <a:gd name="T15" fmla="*/ 1 h 34"/>
                  <a:gd name="T16" fmla="*/ 1 w 98"/>
                  <a:gd name="T17" fmla="*/ 1 h 34"/>
                  <a:gd name="T18" fmla="*/ 1 w 98"/>
                  <a:gd name="T19" fmla="*/ 0 h 34"/>
                  <a:gd name="T20" fmla="*/ 0 w 98"/>
                  <a:gd name="T21" fmla="*/ 1 h 34"/>
                  <a:gd name="T22" fmla="*/ 1 w 98"/>
                  <a:gd name="T23" fmla="*/ 1 h 34"/>
                  <a:gd name="T24" fmla="*/ 1 w 98"/>
                  <a:gd name="T25" fmla="*/ 1 h 34"/>
                  <a:gd name="T26" fmla="*/ 1 w 98"/>
                  <a:gd name="T27" fmla="*/ 1 h 34"/>
                  <a:gd name="T28" fmla="*/ 1 w 98"/>
                  <a:gd name="T29" fmla="*/ 1 h 34"/>
                  <a:gd name="T30" fmla="*/ 1 w 98"/>
                  <a:gd name="T31" fmla="*/ 1 h 34"/>
                  <a:gd name="T32" fmla="*/ 1 w 98"/>
                  <a:gd name="T33" fmla="*/ 1 h 34"/>
                  <a:gd name="T34" fmla="*/ 1 w 98"/>
                  <a:gd name="T35" fmla="*/ 1 h 34"/>
                  <a:gd name="T36" fmla="*/ 1 w 98"/>
                  <a:gd name="T37" fmla="*/ 1 h 34"/>
                  <a:gd name="T38" fmla="*/ 1 w 98"/>
                  <a:gd name="T39" fmla="*/ 1 h 34"/>
                  <a:gd name="T40" fmla="*/ 1 w 98"/>
                  <a:gd name="T41" fmla="*/ 1 h 3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8"/>
                  <a:gd name="T64" fmla="*/ 0 h 34"/>
                  <a:gd name="T65" fmla="*/ 98 w 98"/>
                  <a:gd name="T66" fmla="*/ 34 h 3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8" h="34">
                    <a:moveTo>
                      <a:pt x="98" y="27"/>
                    </a:moveTo>
                    <a:lnTo>
                      <a:pt x="98" y="27"/>
                    </a:lnTo>
                    <a:lnTo>
                      <a:pt x="91" y="25"/>
                    </a:lnTo>
                    <a:lnTo>
                      <a:pt x="80" y="22"/>
                    </a:lnTo>
                    <a:lnTo>
                      <a:pt x="68" y="19"/>
                    </a:lnTo>
                    <a:lnTo>
                      <a:pt x="53" y="14"/>
                    </a:lnTo>
                    <a:lnTo>
                      <a:pt x="38" y="11"/>
                    </a:lnTo>
                    <a:lnTo>
                      <a:pt x="24" y="6"/>
                    </a:lnTo>
                    <a:lnTo>
                      <a:pt x="12" y="3"/>
                    </a:lnTo>
                    <a:lnTo>
                      <a:pt x="3" y="0"/>
                    </a:lnTo>
                    <a:lnTo>
                      <a:pt x="0" y="7"/>
                    </a:lnTo>
                    <a:lnTo>
                      <a:pt x="9" y="10"/>
                    </a:lnTo>
                    <a:lnTo>
                      <a:pt x="22" y="13"/>
                    </a:lnTo>
                    <a:lnTo>
                      <a:pt x="36" y="18"/>
                    </a:lnTo>
                    <a:lnTo>
                      <a:pt x="51" y="21"/>
                    </a:lnTo>
                    <a:lnTo>
                      <a:pt x="66" y="26"/>
                    </a:lnTo>
                    <a:lnTo>
                      <a:pt x="80" y="29"/>
                    </a:lnTo>
                    <a:lnTo>
                      <a:pt x="89" y="32"/>
                    </a:lnTo>
                    <a:lnTo>
                      <a:pt x="96" y="34"/>
                    </a:lnTo>
                    <a:lnTo>
                      <a:pt x="98" y="2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308" name="Freeform 403"/>
              <p:cNvSpPr>
                <a:spLocks/>
              </p:cNvSpPr>
              <p:nvPr/>
            </p:nvSpPr>
            <p:spPr bwMode="auto">
              <a:xfrm>
                <a:off x="996" y="3505"/>
                <a:ext cx="52" cy="22"/>
              </a:xfrm>
              <a:custGeom>
                <a:avLst/>
                <a:gdLst>
                  <a:gd name="T0" fmla="*/ 1 w 102"/>
                  <a:gd name="T1" fmla="*/ 1 h 44"/>
                  <a:gd name="T2" fmla="*/ 1 w 102"/>
                  <a:gd name="T3" fmla="*/ 1 h 44"/>
                  <a:gd name="T4" fmla="*/ 1 w 102"/>
                  <a:gd name="T5" fmla="*/ 1 h 44"/>
                  <a:gd name="T6" fmla="*/ 1 w 102"/>
                  <a:gd name="T7" fmla="*/ 1 h 44"/>
                  <a:gd name="T8" fmla="*/ 1 w 102"/>
                  <a:gd name="T9" fmla="*/ 1 h 44"/>
                  <a:gd name="T10" fmla="*/ 1 w 102"/>
                  <a:gd name="T11" fmla="*/ 1 h 44"/>
                  <a:gd name="T12" fmla="*/ 1 w 102"/>
                  <a:gd name="T13" fmla="*/ 1 h 44"/>
                  <a:gd name="T14" fmla="*/ 1 w 102"/>
                  <a:gd name="T15" fmla="*/ 1 h 44"/>
                  <a:gd name="T16" fmla="*/ 1 w 102"/>
                  <a:gd name="T17" fmla="*/ 1 h 44"/>
                  <a:gd name="T18" fmla="*/ 1 w 102"/>
                  <a:gd name="T19" fmla="*/ 0 h 44"/>
                  <a:gd name="T20" fmla="*/ 0 w 102"/>
                  <a:gd name="T21" fmla="*/ 1 h 44"/>
                  <a:gd name="T22" fmla="*/ 1 w 102"/>
                  <a:gd name="T23" fmla="*/ 1 h 44"/>
                  <a:gd name="T24" fmla="*/ 1 w 102"/>
                  <a:gd name="T25" fmla="*/ 1 h 44"/>
                  <a:gd name="T26" fmla="*/ 1 w 102"/>
                  <a:gd name="T27" fmla="*/ 1 h 44"/>
                  <a:gd name="T28" fmla="*/ 1 w 102"/>
                  <a:gd name="T29" fmla="*/ 1 h 44"/>
                  <a:gd name="T30" fmla="*/ 1 w 102"/>
                  <a:gd name="T31" fmla="*/ 1 h 44"/>
                  <a:gd name="T32" fmla="*/ 1 w 102"/>
                  <a:gd name="T33" fmla="*/ 1 h 44"/>
                  <a:gd name="T34" fmla="*/ 1 w 102"/>
                  <a:gd name="T35" fmla="*/ 1 h 44"/>
                  <a:gd name="T36" fmla="*/ 1 w 102"/>
                  <a:gd name="T37" fmla="*/ 1 h 44"/>
                  <a:gd name="T38" fmla="*/ 1 w 102"/>
                  <a:gd name="T39" fmla="*/ 1 h 44"/>
                  <a:gd name="T40" fmla="*/ 1 w 102"/>
                  <a:gd name="T41" fmla="*/ 1 h 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2"/>
                  <a:gd name="T64" fmla="*/ 0 h 44"/>
                  <a:gd name="T65" fmla="*/ 102 w 102"/>
                  <a:gd name="T66" fmla="*/ 44 h 4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2" h="44">
                    <a:moveTo>
                      <a:pt x="102" y="37"/>
                    </a:moveTo>
                    <a:lnTo>
                      <a:pt x="102" y="37"/>
                    </a:lnTo>
                    <a:lnTo>
                      <a:pt x="94" y="33"/>
                    </a:lnTo>
                    <a:lnTo>
                      <a:pt x="84" y="29"/>
                    </a:lnTo>
                    <a:lnTo>
                      <a:pt x="69" y="23"/>
                    </a:lnTo>
                    <a:lnTo>
                      <a:pt x="53" y="17"/>
                    </a:lnTo>
                    <a:lnTo>
                      <a:pt x="37" y="11"/>
                    </a:lnTo>
                    <a:lnTo>
                      <a:pt x="22" y="7"/>
                    </a:lnTo>
                    <a:lnTo>
                      <a:pt x="10" y="2"/>
                    </a:lnTo>
                    <a:lnTo>
                      <a:pt x="2" y="0"/>
                    </a:lnTo>
                    <a:lnTo>
                      <a:pt x="0" y="7"/>
                    </a:lnTo>
                    <a:lnTo>
                      <a:pt x="8" y="9"/>
                    </a:lnTo>
                    <a:lnTo>
                      <a:pt x="19" y="14"/>
                    </a:lnTo>
                    <a:lnTo>
                      <a:pt x="34" y="18"/>
                    </a:lnTo>
                    <a:lnTo>
                      <a:pt x="51" y="24"/>
                    </a:lnTo>
                    <a:lnTo>
                      <a:pt x="67" y="30"/>
                    </a:lnTo>
                    <a:lnTo>
                      <a:pt x="82" y="36"/>
                    </a:lnTo>
                    <a:lnTo>
                      <a:pt x="92" y="40"/>
                    </a:lnTo>
                    <a:lnTo>
                      <a:pt x="98" y="44"/>
                    </a:lnTo>
                    <a:lnTo>
                      <a:pt x="102" y="3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309" name="Freeform 404"/>
              <p:cNvSpPr>
                <a:spLocks/>
              </p:cNvSpPr>
              <p:nvPr/>
            </p:nvSpPr>
            <p:spPr bwMode="auto">
              <a:xfrm>
                <a:off x="1045" y="3524"/>
                <a:ext cx="30" cy="28"/>
              </a:xfrm>
              <a:custGeom>
                <a:avLst/>
                <a:gdLst>
                  <a:gd name="T0" fmla="*/ 1 w 60"/>
                  <a:gd name="T1" fmla="*/ 1 h 55"/>
                  <a:gd name="T2" fmla="*/ 1 w 60"/>
                  <a:gd name="T3" fmla="*/ 1 h 55"/>
                  <a:gd name="T4" fmla="*/ 1 w 60"/>
                  <a:gd name="T5" fmla="*/ 1 h 55"/>
                  <a:gd name="T6" fmla="*/ 1 w 60"/>
                  <a:gd name="T7" fmla="*/ 1 h 55"/>
                  <a:gd name="T8" fmla="*/ 1 w 60"/>
                  <a:gd name="T9" fmla="*/ 1 h 55"/>
                  <a:gd name="T10" fmla="*/ 1 w 60"/>
                  <a:gd name="T11" fmla="*/ 1 h 55"/>
                  <a:gd name="T12" fmla="*/ 1 w 60"/>
                  <a:gd name="T13" fmla="*/ 1 h 55"/>
                  <a:gd name="T14" fmla="*/ 1 w 60"/>
                  <a:gd name="T15" fmla="*/ 1 h 55"/>
                  <a:gd name="T16" fmla="*/ 1 w 60"/>
                  <a:gd name="T17" fmla="*/ 1 h 55"/>
                  <a:gd name="T18" fmla="*/ 1 w 60"/>
                  <a:gd name="T19" fmla="*/ 0 h 55"/>
                  <a:gd name="T20" fmla="*/ 0 w 60"/>
                  <a:gd name="T21" fmla="*/ 1 h 55"/>
                  <a:gd name="T22" fmla="*/ 1 w 60"/>
                  <a:gd name="T23" fmla="*/ 1 h 55"/>
                  <a:gd name="T24" fmla="*/ 1 w 60"/>
                  <a:gd name="T25" fmla="*/ 1 h 55"/>
                  <a:gd name="T26" fmla="*/ 1 w 60"/>
                  <a:gd name="T27" fmla="*/ 1 h 55"/>
                  <a:gd name="T28" fmla="*/ 1 w 60"/>
                  <a:gd name="T29" fmla="*/ 1 h 55"/>
                  <a:gd name="T30" fmla="*/ 1 w 60"/>
                  <a:gd name="T31" fmla="*/ 1 h 55"/>
                  <a:gd name="T32" fmla="*/ 1 w 60"/>
                  <a:gd name="T33" fmla="*/ 1 h 55"/>
                  <a:gd name="T34" fmla="*/ 1 w 60"/>
                  <a:gd name="T35" fmla="*/ 1 h 55"/>
                  <a:gd name="T36" fmla="*/ 1 w 60"/>
                  <a:gd name="T37" fmla="*/ 1 h 55"/>
                  <a:gd name="T38" fmla="*/ 1 w 60"/>
                  <a:gd name="T39" fmla="*/ 1 h 55"/>
                  <a:gd name="T40" fmla="*/ 1 w 60"/>
                  <a:gd name="T41" fmla="*/ 1 h 55"/>
                  <a:gd name="T42" fmla="*/ 1 w 60"/>
                  <a:gd name="T43" fmla="*/ 1 h 55"/>
                  <a:gd name="T44" fmla="*/ 1 w 60"/>
                  <a:gd name="T45" fmla="*/ 1 h 55"/>
                  <a:gd name="T46" fmla="*/ 1 w 60"/>
                  <a:gd name="T47" fmla="*/ 1 h 55"/>
                  <a:gd name="T48" fmla="*/ 1 w 60"/>
                  <a:gd name="T49" fmla="*/ 1 h 55"/>
                  <a:gd name="T50" fmla="*/ 1 w 60"/>
                  <a:gd name="T51" fmla="*/ 1 h 5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0"/>
                  <a:gd name="T79" fmla="*/ 0 h 55"/>
                  <a:gd name="T80" fmla="*/ 60 w 60"/>
                  <a:gd name="T81" fmla="*/ 55 h 5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0" h="55">
                    <a:moveTo>
                      <a:pt x="53" y="49"/>
                    </a:moveTo>
                    <a:lnTo>
                      <a:pt x="60" y="48"/>
                    </a:lnTo>
                    <a:lnTo>
                      <a:pt x="55" y="44"/>
                    </a:lnTo>
                    <a:lnTo>
                      <a:pt x="49" y="38"/>
                    </a:lnTo>
                    <a:lnTo>
                      <a:pt x="41" y="30"/>
                    </a:lnTo>
                    <a:lnTo>
                      <a:pt x="33" y="23"/>
                    </a:lnTo>
                    <a:lnTo>
                      <a:pt x="24" y="16"/>
                    </a:lnTo>
                    <a:lnTo>
                      <a:pt x="16" y="9"/>
                    </a:lnTo>
                    <a:lnTo>
                      <a:pt x="9" y="3"/>
                    </a:lnTo>
                    <a:lnTo>
                      <a:pt x="4" y="0"/>
                    </a:lnTo>
                    <a:lnTo>
                      <a:pt x="0" y="7"/>
                    </a:lnTo>
                    <a:lnTo>
                      <a:pt x="4" y="10"/>
                    </a:lnTo>
                    <a:lnTo>
                      <a:pt x="11" y="16"/>
                    </a:lnTo>
                    <a:lnTo>
                      <a:pt x="19" y="23"/>
                    </a:lnTo>
                    <a:lnTo>
                      <a:pt x="29" y="30"/>
                    </a:lnTo>
                    <a:lnTo>
                      <a:pt x="37" y="37"/>
                    </a:lnTo>
                    <a:lnTo>
                      <a:pt x="45" y="42"/>
                    </a:lnTo>
                    <a:lnTo>
                      <a:pt x="50" y="48"/>
                    </a:lnTo>
                    <a:lnTo>
                      <a:pt x="53" y="53"/>
                    </a:lnTo>
                    <a:lnTo>
                      <a:pt x="60" y="52"/>
                    </a:lnTo>
                    <a:lnTo>
                      <a:pt x="53" y="53"/>
                    </a:lnTo>
                    <a:lnTo>
                      <a:pt x="55" y="55"/>
                    </a:lnTo>
                    <a:lnTo>
                      <a:pt x="59" y="54"/>
                    </a:lnTo>
                    <a:lnTo>
                      <a:pt x="60" y="52"/>
                    </a:lnTo>
                    <a:lnTo>
                      <a:pt x="60" y="48"/>
                    </a:lnTo>
                    <a:lnTo>
                      <a:pt x="53" y="4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310" name="Freeform 405"/>
              <p:cNvSpPr>
                <a:spLocks/>
              </p:cNvSpPr>
              <p:nvPr/>
            </p:nvSpPr>
            <p:spPr bwMode="auto">
              <a:xfrm>
                <a:off x="880" y="3477"/>
                <a:ext cx="311" cy="515"/>
              </a:xfrm>
              <a:custGeom>
                <a:avLst/>
                <a:gdLst>
                  <a:gd name="T0" fmla="*/ 1 w 621"/>
                  <a:gd name="T1" fmla="*/ 0 h 1031"/>
                  <a:gd name="T2" fmla="*/ 1 w 621"/>
                  <a:gd name="T3" fmla="*/ 0 h 1031"/>
                  <a:gd name="T4" fmla="*/ 1 w 621"/>
                  <a:gd name="T5" fmla="*/ 0 h 1031"/>
                  <a:gd name="T6" fmla="*/ 1 w 621"/>
                  <a:gd name="T7" fmla="*/ 0 h 1031"/>
                  <a:gd name="T8" fmla="*/ 1 w 621"/>
                  <a:gd name="T9" fmla="*/ 0 h 1031"/>
                  <a:gd name="T10" fmla="*/ 1 w 621"/>
                  <a:gd name="T11" fmla="*/ 0 h 1031"/>
                  <a:gd name="T12" fmla="*/ 1 w 621"/>
                  <a:gd name="T13" fmla="*/ 0 h 1031"/>
                  <a:gd name="T14" fmla="*/ 1 w 621"/>
                  <a:gd name="T15" fmla="*/ 0 h 1031"/>
                  <a:gd name="T16" fmla="*/ 1 w 621"/>
                  <a:gd name="T17" fmla="*/ 0 h 1031"/>
                  <a:gd name="T18" fmla="*/ 1 w 621"/>
                  <a:gd name="T19" fmla="*/ 0 h 1031"/>
                  <a:gd name="T20" fmla="*/ 1 w 621"/>
                  <a:gd name="T21" fmla="*/ 0 h 1031"/>
                  <a:gd name="T22" fmla="*/ 1 w 621"/>
                  <a:gd name="T23" fmla="*/ 0 h 1031"/>
                  <a:gd name="T24" fmla="*/ 1 w 621"/>
                  <a:gd name="T25" fmla="*/ 0 h 1031"/>
                  <a:gd name="T26" fmla="*/ 1 w 621"/>
                  <a:gd name="T27" fmla="*/ 0 h 1031"/>
                  <a:gd name="T28" fmla="*/ 1 w 621"/>
                  <a:gd name="T29" fmla="*/ 0 h 1031"/>
                  <a:gd name="T30" fmla="*/ 1 w 621"/>
                  <a:gd name="T31" fmla="*/ 0 h 1031"/>
                  <a:gd name="T32" fmla="*/ 1 w 621"/>
                  <a:gd name="T33" fmla="*/ 0 h 1031"/>
                  <a:gd name="T34" fmla="*/ 1 w 621"/>
                  <a:gd name="T35" fmla="*/ 0 h 1031"/>
                  <a:gd name="T36" fmla="*/ 1 w 621"/>
                  <a:gd name="T37" fmla="*/ 0 h 1031"/>
                  <a:gd name="T38" fmla="*/ 1 w 621"/>
                  <a:gd name="T39" fmla="*/ 0 h 1031"/>
                  <a:gd name="T40" fmla="*/ 1 w 621"/>
                  <a:gd name="T41" fmla="*/ 0 h 1031"/>
                  <a:gd name="T42" fmla="*/ 1 w 621"/>
                  <a:gd name="T43" fmla="*/ 0 h 1031"/>
                  <a:gd name="T44" fmla="*/ 1 w 621"/>
                  <a:gd name="T45" fmla="*/ 0 h 1031"/>
                  <a:gd name="T46" fmla="*/ 1 w 621"/>
                  <a:gd name="T47" fmla="*/ 0 h 1031"/>
                  <a:gd name="T48" fmla="*/ 1 w 621"/>
                  <a:gd name="T49" fmla="*/ 0 h 1031"/>
                  <a:gd name="T50" fmla="*/ 1 w 621"/>
                  <a:gd name="T51" fmla="*/ 0 h 1031"/>
                  <a:gd name="T52" fmla="*/ 1 w 621"/>
                  <a:gd name="T53" fmla="*/ 0 h 1031"/>
                  <a:gd name="T54" fmla="*/ 1 w 621"/>
                  <a:gd name="T55" fmla="*/ 0 h 1031"/>
                  <a:gd name="T56" fmla="*/ 1 w 621"/>
                  <a:gd name="T57" fmla="*/ 0 h 1031"/>
                  <a:gd name="T58" fmla="*/ 1 w 621"/>
                  <a:gd name="T59" fmla="*/ 0 h 1031"/>
                  <a:gd name="T60" fmla="*/ 1 w 621"/>
                  <a:gd name="T61" fmla="*/ 0 h 1031"/>
                  <a:gd name="T62" fmla="*/ 1 w 621"/>
                  <a:gd name="T63" fmla="*/ 0 h 1031"/>
                  <a:gd name="T64" fmla="*/ 1 w 621"/>
                  <a:gd name="T65" fmla="*/ 0 h 1031"/>
                  <a:gd name="T66" fmla="*/ 1 w 621"/>
                  <a:gd name="T67" fmla="*/ 0 h 1031"/>
                  <a:gd name="T68" fmla="*/ 1 w 621"/>
                  <a:gd name="T69" fmla="*/ 0 h 1031"/>
                  <a:gd name="T70" fmla="*/ 1 w 621"/>
                  <a:gd name="T71" fmla="*/ 0 h 1031"/>
                  <a:gd name="T72" fmla="*/ 1 w 621"/>
                  <a:gd name="T73" fmla="*/ 0 h 1031"/>
                  <a:gd name="T74" fmla="*/ 1 w 621"/>
                  <a:gd name="T75" fmla="*/ 0 h 1031"/>
                  <a:gd name="T76" fmla="*/ 1 w 621"/>
                  <a:gd name="T77" fmla="*/ 0 h 1031"/>
                  <a:gd name="T78" fmla="*/ 1 w 621"/>
                  <a:gd name="T79" fmla="*/ 0 h 1031"/>
                  <a:gd name="T80" fmla="*/ 1 w 621"/>
                  <a:gd name="T81" fmla="*/ 0 h 1031"/>
                  <a:gd name="T82" fmla="*/ 1 w 621"/>
                  <a:gd name="T83" fmla="*/ 0 h 1031"/>
                  <a:gd name="T84" fmla="*/ 1 w 621"/>
                  <a:gd name="T85" fmla="*/ 0 h 1031"/>
                  <a:gd name="T86" fmla="*/ 1 w 621"/>
                  <a:gd name="T87" fmla="*/ 0 h 1031"/>
                  <a:gd name="T88" fmla="*/ 1 w 621"/>
                  <a:gd name="T89" fmla="*/ 0 h 1031"/>
                  <a:gd name="T90" fmla="*/ 1 w 621"/>
                  <a:gd name="T91" fmla="*/ 0 h 1031"/>
                  <a:gd name="T92" fmla="*/ 1 w 621"/>
                  <a:gd name="T93" fmla="*/ 0 h 1031"/>
                  <a:gd name="T94" fmla="*/ 1 w 621"/>
                  <a:gd name="T95" fmla="*/ 0 h 1031"/>
                  <a:gd name="T96" fmla="*/ 1 w 621"/>
                  <a:gd name="T97" fmla="*/ 0 h 1031"/>
                  <a:gd name="T98" fmla="*/ 1 w 621"/>
                  <a:gd name="T99" fmla="*/ 0 h 1031"/>
                  <a:gd name="T100" fmla="*/ 1 w 621"/>
                  <a:gd name="T101" fmla="*/ 0 h 1031"/>
                  <a:gd name="T102" fmla="*/ 1 w 621"/>
                  <a:gd name="T103" fmla="*/ 0 h 1031"/>
                  <a:gd name="T104" fmla="*/ 1 w 621"/>
                  <a:gd name="T105" fmla="*/ 0 h 1031"/>
                  <a:gd name="T106" fmla="*/ 1 w 621"/>
                  <a:gd name="T107" fmla="*/ 0 h 1031"/>
                  <a:gd name="T108" fmla="*/ 1 w 621"/>
                  <a:gd name="T109" fmla="*/ 0 h 1031"/>
                  <a:gd name="T110" fmla="*/ 1 w 621"/>
                  <a:gd name="T111" fmla="*/ 0 h 1031"/>
                  <a:gd name="T112" fmla="*/ 1 w 621"/>
                  <a:gd name="T113" fmla="*/ 0 h 1031"/>
                  <a:gd name="T114" fmla="*/ 1 w 621"/>
                  <a:gd name="T115" fmla="*/ 0 h 1031"/>
                  <a:gd name="T116" fmla="*/ 1 w 621"/>
                  <a:gd name="T117" fmla="*/ 0 h 1031"/>
                  <a:gd name="T118" fmla="*/ 1 w 621"/>
                  <a:gd name="T119" fmla="*/ 0 h 1031"/>
                  <a:gd name="T120" fmla="*/ 1 w 621"/>
                  <a:gd name="T121" fmla="*/ 0 h 1031"/>
                  <a:gd name="T122" fmla="*/ 1 w 621"/>
                  <a:gd name="T123" fmla="*/ 0 h 1031"/>
                  <a:gd name="T124" fmla="*/ 1 w 621"/>
                  <a:gd name="T125" fmla="*/ 0 h 10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21"/>
                  <a:gd name="T190" fmla="*/ 0 h 1031"/>
                  <a:gd name="T191" fmla="*/ 621 w 621"/>
                  <a:gd name="T192" fmla="*/ 1031 h 103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21" h="1031">
                    <a:moveTo>
                      <a:pt x="91" y="0"/>
                    </a:moveTo>
                    <a:lnTo>
                      <a:pt x="93" y="4"/>
                    </a:lnTo>
                    <a:lnTo>
                      <a:pt x="97" y="8"/>
                    </a:lnTo>
                    <a:lnTo>
                      <a:pt x="103" y="13"/>
                    </a:lnTo>
                    <a:lnTo>
                      <a:pt x="108" y="18"/>
                    </a:lnTo>
                    <a:lnTo>
                      <a:pt x="115" y="23"/>
                    </a:lnTo>
                    <a:lnTo>
                      <a:pt x="123" y="28"/>
                    </a:lnTo>
                    <a:lnTo>
                      <a:pt x="130" y="33"/>
                    </a:lnTo>
                    <a:lnTo>
                      <a:pt x="138" y="35"/>
                    </a:lnTo>
                    <a:lnTo>
                      <a:pt x="148" y="37"/>
                    </a:lnTo>
                    <a:lnTo>
                      <a:pt x="160" y="41"/>
                    </a:lnTo>
                    <a:lnTo>
                      <a:pt x="174" y="45"/>
                    </a:lnTo>
                    <a:lnTo>
                      <a:pt x="189" y="49"/>
                    </a:lnTo>
                    <a:lnTo>
                      <a:pt x="204" y="53"/>
                    </a:lnTo>
                    <a:lnTo>
                      <a:pt x="217" y="57"/>
                    </a:lnTo>
                    <a:lnTo>
                      <a:pt x="227" y="59"/>
                    </a:lnTo>
                    <a:lnTo>
                      <a:pt x="234" y="61"/>
                    </a:lnTo>
                    <a:lnTo>
                      <a:pt x="242" y="64"/>
                    </a:lnTo>
                    <a:lnTo>
                      <a:pt x="254" y="68"/>
                    </a:lnTo>
                    <a:lnTo>
                      <a:pt x="269" y="73"/>
                    </a:lnTo>
                    <a:lnTo>
                      <a:pt x="285" y="79"/>
                    </a:lnTo>
                    <a:lnTo>
                      <a:pt x="301" y="84"/>
                    </a:lnTo>
                    <a:lnTo>
                      <a:pt x="316" y="90"/>
                    </a:lnTo>
                    <a:lnTo>
                      <a:pt x="326" y="95"/>
                    </a:lnTo>
                    <a:lnTo>
                      <a:pt x="333" y="98"/>
                    </a:lnTo>
                    <a:lnTo>
                      <a:pt x="338" y="102"/>
                    </a:lnTo>
                    <a:lnTo>
                      <a:pt x="345" y="107"/>
                    </a:lnTo>
                    <a:lnTo>
                      <a:pt x="353" y="114"/>
                    </a:lnTo>
                    <a:lnTo>
                      <a:pt x="362" y="121"/>
                    </a:lnTo>
                    <a:lnTo>
                      <a:pt x="370" y="128"/>
                    </a:lnTo>
                    <a:lnTo>
                      <a:pt x="378" y="135"/>
                    </a:lnTo>
                    <a:lnTo>
                      <a:pt x="384" y="141"/>
                    </a:lnTo>
                    <a:lnTo>
                      <a:pt x="387" y="145"/>
                    </a:lnTo>
                    <a:lnTo>
                      <a:pt x="392" y="149"/>
                    </a:lnTo>
                    <a:lnTo>
                      <a:pt x="396" y="152"/>
                    </a:lnTo>
                    <a:lnTo>
                      <a:pt x="402" y="157"/>
                    </a:lnTo>
                    <a:lnTo>
                      <a:pt x="407" y="162"/>
                    </a:lnTo>
                    <a:lnTo>
                      <a:pt x="413" y="167"/>
                    </a:lnTo>
                    <a:lnTo>
                      <a:pt x="417" y="172"/>
                    </a:lnTo>
                    <a:lnTo>
                      <a:pt x="421" y="177"/>
                    </a:lnTo>
                    <a:lnTo>
                      <a:pt x="423" y="180"/>
                    </a:lnTo>
                    <a:lnTo>
                      <a:pt x="422" y="189"/>
                    </a:lnTo>
                    <a:lnTo>
                      <a:pt x="418" y="200"/>
                    </a:lnTo>
                    <a:lnTo>
                      <a:pt x="416" y="210"/>
                    </a:lnTo>
                    <a:lnTo>
                      <a:pt x="419" y="218"/>
                    </a:lnTo>
                    <a:lnTo>
                      <a:pt x="428" y="224"/>
                    </a:lnTo>
                    <a:lnTo>
                      <a:pt x="436" y="230"/>
                    </a:lnTo>
                    <a:lnTo>
                      <a:pt x="443" y="234"/>
                    </a:lnTo>
                    <a:lnTo>
                      <a:pt x="447" y="241"/>
                    </a:lnTo>
                    <a:lnTo>
                      <a:pt x="452" y="251"/>
                    </a:lnTo>
                    <a:lnTo>
                      <a:pt x="461" y="271"/>
                    </a:lnTo>
                    <a:lnTo>
                      <a:pt x="474" y="299"/>
                    </a:lnTo>
                    <a:lnTo>
                      <a:pt x="489" y="330"/>
                    </a:lnTo>
                    <a:lnTo>
                      <a:pt x="504" y="362"/>
                    </a:lnTo>
                    <a:lnTo>
                      <a:pt x="516" y="391"/>
                    </a:lnTo>
                    <a:lnTo>
                      <a:pt x="527" y="415"/>
                    </a:lnTo>
                    <a:lnTo>
                      <a:pt x="531" y="429"/>
                    </a:lnTo>
                    <a:lnTo>
                      <a:pt x="532" y="432"/>
                    </a:lnTo>
                    <a:lnTo>
                      <a:pt x="534" y="437"/>
                    </a:lnTo>
                    <a:lnTo>
                      <a:pt x="535" y="441"/>
                    </a:lnTo>
                    <a:lnTo>
                      <a:pt x="536" y="446"/>
                    </a:lnTo>
                    <a:lnTo>
                      <a:pt x="540" y="463"/>
                    </a:lnTo>
                    <a:lnTo>
                      <a:pt x="545" y="479"/>
                    </a:lnTo>
                    <a:lnTo>
                      <a:pt x="551" y="492"/>
                    </a:lnTo>
                    <a:lnTo>
                      <a:pt x="554" y="500"/>
                    </a:lnTo>
                    <a:lnTo>
                      <a:pt x="558" y="505"/>
                    </a:lnTo>
                    <a:lnTo>
                      <a:pt x="563" y="513"/>
                    </a:lnTo>
                    <a:lnTo>
                      <a:pt x="570" y="523"/>
                    </a:lnTo>
                    <a:lnTo>
                      <a:pt x="577" y="535"/>
                    </a:lnTo>
                    <a:lnTo>
                      <a:pt x="585" y="547"/>
                    </a:lnTo>
                    <a:lnTo>
                      <a:pt x="591" y="560"/>
                    </a:lnTo>
                    <a:lnTo>
                      <a:pt x="596" y="572"/>
                    </a:lnTo>
                    <a:lnTo>
                      <a:pt x="597" y="582"/>
                    </a:lnTo>
                    <a:lnTo>
                      <a:pt x="597" y="627"/>
                    </a:lnTo>
                    <a:lnTo>
                      <a:pt x="596" y="702"/>
                    </a:lnTo>
                    <a:lnTo>
                      <a:pt x="596" y="777"/>
                    </a:lnTo>
                    <a:lnTo>
                      <a:pt x="598" y="818"/>
                    </a:lnTo>
                    <a:lnTo>
                      <a:pt x="604" y="853"/>
                    </a:lnTo>
                    <a:lnTo>
                      <a:pt x="612" y="911"/>
                    </a:lnTo>
                    <a:lnTo>
                      <a:pt x="618" y="968"/>
                    </a:lnTo>
                    <a:lnTo>
                      <a:pt x="621" y="998"/>
                    </a:lnTo>
                    <a:lnTo>
                      <a:pt x="618" y="1005"/>
                    </a:lnTo>
                    <a:lnTo>
                      <a:pt x="611" y="1010"/>
                    </a:lnTo>
                    <a:lnTo>
                      <a:pt x="600" y="1015"/>
                    </a:lnTo>
                    <a:lnTo>
                      <a:pt x="591" y="1021"/>
                    </a:lnTo>
                    <a:lnTo>
                      <a:pt x="582" y="1023"/>
                    </a:lnTo>
                    <a:lnTo>
                      <a:pt x="567" y="1025"/>
                    </a:lnTo>
                    <a:lnTo>
                      <a:pt x="547" y="1028"/>
                    </a:lnTo>
                    <a:lnTo>
                      <a:pt x="524" y="1029"/>
                    </a:lnTo>
                    <a:lnTo>
                      <a:pt x="502" y="1031"/>
                    </a:lnTo>
                    <a:lnTo>
                      <a:pt x="482" y="1031"/>
                    </a:lnTo>
                    <a:lnTo>
                      <a:pt x="466" y="1031"/>
                    </a:lnTo>
                    <a:lnTo>
                      <a:pt x="455" y="1031"/>
                    </a:lnTo>
                    <a:lnTo>
                      <a:pt x="445" y="1029"/>
                    </a:lnTo>
                    <a:lnTo>
                      <a:pt x="434" y="1026"/>
                    </a:lnTo>
                    <a:lnTo>
                      <a:pt x="428" y="1024"/>
                    </a:lnTo>
                    <a:lnTo>
                      <a:pt x="424" y="1021"/>
                    </a:lnTo>
                    <a:lnTo>
                      <a:pt x="421" y="978"/>
                    </a:lnTo>
                    <a:lnTo>
                      <a:pt x="415" y="891"/>
                    </a:lnTo>
                    <a:lnTo>
                      <a:pt x="409" y="797"/>
                    </a:lnTo>
                    <a:lnTo>
                      <a:pt x="405" y="740"/>
                    </a:lnTo>
                    <a:lnTo>
                      <a:pt x="400" y="712"/>
                    </a:lnTo>
                    <a:lnTo>
                      <a:pt x="394" y="684"/>
                    </a:lnTo>
                    <a:lnTo>
                      <a:pt x="390" y="660"/>
                    </a:lnTo>
                    <a:lnTo>
                      <a:pt x="386" y="645"/>
                    </a:lnTo>
                    <a:lnTo>
                      <a:pt x="381" y="635"/>
                    </a:lnTo>
                    <a:lnTo>
                      <a:pt x="376" y="620"/>
                    </a:lnTo>
                    <a:lnTo>
                      <a:pt x="372" y="604"/>
                    </a:lnTo>
                    <a:lnTo>
                      <a:pt x="371" y="591"/>
                    </a:lnTo>
                    <a:lnTo>
                      <a:pt x="364" y="581"/>
                    </a:lnTo>
                    <a:lnTo>
                      <a:pt x="360" y="567"/>
                    </a:lnTo>
                    <a:lnTo>
                      <a:pt x="358" y="553"/>
                    </a:lnTo>
                    <a:lnTo>
                      <a:pt x="361" y="544"/>
                    </a:lnTo>
                    <a:lnTo>
                      <a:pt x="357" y="540"/>
                    </a:lnTo>
                    <a:lnTo>
                      <a:pt x="353" y="536"/>
                    </a:lnTo>
                    <a:lnTo>
                      <a:pt x="347" y="530"/>
                    </a:lnTo>
                    <a:lnTo>
                      <a:pt x="340" y="524"/>
                    </a:lnTo>
                    <a:lnTo>
                      <a:pt x="334" y="519"/>
                    </a:lnTo>
                    <a:lnTo>
                      <a:pt x="330" y="514"/>
                    </a:lnTo>
                    <a:lnTo>
                      <a:pt x="325" y="511"/>
                    </a:lnTo>
                    <a:lnTo>
                      <a:pt x="323" y="508"/>
                    </a:lnTo>
                    <a:lnTo>
                      <a:pt x="322" y="555"/>
                    </a:lnTo>
                    <a:lnTo>
                      <a:pt x="316" y="615"/>
                    </a:lnTo>
                    <a:lnTo>
                      <a:pt x="309" y="668"/>
                    </a:lnTo>
                    <a:lnTo>
                      <a:pt x="304" y="698"/>
                    </a:lnTo>
                    <a:lnTo>
                      <a:pt x="302" y="725"/>
                    </a:lnTo>
                    <a:lnTo>
                      <a:pt x="301" y="766"/>
                    </a:lnTo>
                    <a:lnTo>
                      <a:pt x="300" y="808"/>
                    </a:lnTo>
                    <a:lnTo>
                      <a:pt x="299" y="831"/>
                    </a:lnTo>
                    <a:lnTo>
                      <a:pt x="289" y="844"/>
                    </a:lnTo>
                    <a:lnTo>
                      <a:pt x="282" y="854"/>
                    </a:lnTo>
                    <a:lnTo>
                      <a:pt x="278" y="861"/>
                    </a:lnTo>
                    <a:lnTo>
                      <a:pt x="273" y="865"/>
                    </a:lnTo>
                    <a:lnTo>
                      <a:pt x="263" y="871"/>
                    </a:lnTo>
                    <a:lnTo>
                      <a:pt x="248" y="876"/>
                    </a:lnTo>
                    <a:lnTo>
                      <a:pt x="231" y="880"/>
                    </a:lnTo>
                    <a:lnTo>
                      <a:pt x="212" y="884"/>
                    </a:lnTo>
                    <a:lnTo>
                      <a:pt x="193" y="886"/>
                    </a:lnTo>
                    <a:lnTo>
                      <a:pt x="174" y="886"/>
                    </a:lnTo>
                    <a:lnTo>
                      <a:pt x="158" y="885"/>
                    </a:lnTo>
                    <a:lnTo>
                      <a:pt x="145" y="880"/>
                    </a:lnTo>
                    <a:lnTo>
                      <a:pt x="137" y="876"/>
                    </a:lnTo>
                    <a:lnTo>
                      <a:pt x="134" y="872"/>
                    </a:lnTo>
                    <a:lnTo>
                      <a:pt x="133" y="868"/>
                    </a:lnTo>
                    <a:lnTo>
                      <a:pt x="133" y="864"/>
                    </a:lnTo>
                    <a:lnTo>
                      <a:pt x="134" y="844"/>
                    </a:lnTo>
                    <a:lnTo>
                      <a:pt x="138" y="804"/>
                    </a:lnTo>
                    <a:lnTo>
                      <a:pt x="143" y="759"/>
                    </a:lnTo>
                    <a:lnTo>
                      <a:pt x="145" y="726"/>
                    </a:lnTo>
                    <a:lnTo>
                      <a:pt x="146" y="696"/>
                    </a:lnTo>
                    <a:lnTo>
                      <a:pt x="148" y="656"/>
                    </a:lnTo>
                    <a:lnTo>
                      <a:pt x="151" y="616"/>
                    </a:lnTo>
                    <a:lnTo>
                      <a:pt x="156" y="587"/>
                    </a:lnTo>
                    <a:lnTo>
                      <a:pt x="158" y="564"/>
                    </a:lnTo>
                    <a:lnTo>
                      <a:pt x="156" y="542"/>
                    </a:lnTo>
                    <a:lnTo>
                      <a:pt x="151" y="522"/>
                    </a:lnTo>
                    <a:lnTo>
                      <a:pt x="146" y="508"/>
                    </a:lnTo>
                    <a:lnTo>
                      <a:pt x="143" y="499"/>
                    </a:lnTo>
                    <a:lnTo>
                      <a:pt x="138" y="485"/>
                    </a:lnTo>
                    <a:lnTo>
                      <a:pt x="134" y="467"/>
                    </a:lnTo>
                    <a:lnTo>
                      <a:pt x="128" y="446"/>
                    </a:lnTo>
                    <a:lnTo>
                      <a:pt x="121" y="424"/>
                    </a:lnTo>
                    <a:lnTo>
                      <a:pt x="114" y="403"/>
                    </a:lnTo>
                    <a:lnTo>
                      <a:pt x="107" y="383"/>
                    </a:lnTo>
                    <a:lnTo>
                      <a:pt x="99" y="367"/>
                    </a:lnTo>
                    <a:lnTo>
                      <a:pt x="91" y="352"/>
                    </a:lnTo>
                    <a:lnTo>
                      <a:pt x="82" y="336"/>
                    </a:lnTo>
                    <a:lnTo>
                      <a:pt x="72" y="321"/>
                    </a:lnTo>
                    <a:lnTo>
                      <a:pt x="62" y="304"/>
                    </a:lnTo>
                    <a:lnTo>
                      <a:pt x="53" y="289"/>
                    </a:lnTo>
                    <a:lnTo>
                      <a:pt x="45" y="276"/>
                    </a:lnTo>
                    <a:lnTo>
                      <a:pt x="38" y="263"/>
                    </a:lnTo>
                    <a:lnTo>
                      <a:pt x="34" y="253"/>
                    </a:lnTo>
                    <a:lnTo>
                      <a:pt x="29" y="242"/>
                    </a:lnTo>
                    <a:lnTo>
                      <a:pt x="23" y="230"/>
                    </a:lnTo>
                    <a:lnTo>
                      <a:pt x="19" y="216"/>
                    </a:lnTo>
                    <a:lnTo>
                      <a:pt x="16" y="200"/>
                    </a:lnTo>
                    <a:lnTo>
                      <a:pt x="14" y="166"/>
                    </a:lnTo>
                    <a:lnTo>
                      <a:pt x="7" y="142"/>
                    </a:lnTo>
                    <a:lnTo>
                      <a:pt x="1" y="124"/>
                    </a:lnTo>
                    <a:lnTo>
                      <a:pt x="0" y="109"/>
                    </a:lnTo>
                    <a:lnTo>
                      <a:pt x="6" y="88"/>
                    </a:lnTo>
                    <a:lnTo>
                      <a:pt x="15" y="67"/>
                    </a:lnTo>
                    <a:lnTo>
                      <a:pt x="27" y="49"/>
                    </a:lnTo>
                    <a:lnTo>
                      <a:pt x="40" y="31"/>
                    </a:lnTo>
                    <a:lnTo>
                      <a:pt x="54" y="18"/>
                    </a:lnTo>
                    <a:lnTo>
                      <a:pt x="68" y="7"/>
                    </a:lnTo>
                    <a:lnTo>
                      <a:pt x="81" y="2"/>
                    </a:lnTo>
                    <a:lnTo>
                      <a:pt x="91" y="0"/>
                    </a:lnTo>
                    <a:close/>
                  </a:path>
                </a:pathLst>
              </a:custGeom>
              <a:solidFill>
                <a:srgbClr val="0066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311" name="Freeform 406"/>
              <p:cNvSpPr>
                <a:spLocks/>
              </p:cNvSpPr>
              <p:nvPr/>
            </p:nvSpPr>
            <p:spPr bwMode="auto">
              <a:xfrm>
                <a:off x="924" y="3476"/>
                <a:ext cx="26" cy="20"/>
              </a:xfrm>
              <a:custGeom>
                <a:avLst/>
                <a:gdLst>
                  <a:gd name="T0" fmla="*/ 1 w 52"/>
                  <a:gd name="T1" fmla="*/ 1 h 39"/>
                  <a:gd name="T2" fmla="*/ 1 w 52"/>
                  <a:gd name="T3" fmla="*/ 1 h 39"/>
                  <a:gd name="T4" fmla="*/ 1 w 52"/>
                  <a:gd name="T5" fmla="*/ 1 h 39"/>
                  <a:gd name="T6" fmla="*/ 1 w 52"/>
                  <a:gd name="T7" fmla="*/ 1 h 39"/>
                  <a:gd name="T8" fmla="*/ 1 w 52"/>
                  <a:gd name="T9" fmla="*/ 1 h 39"/>
                  <a:gd name="T10" fmla="*/ 1 w 52"/>
                  <a:gd name="T11" fmla="*/ 1 h 39"/>
                  <a:gd name="T12" fmla="*/ 1 w 52"/>
                  <a:gd name="T13" fmla="*/ 1 h 39"/>
                  <a:gd name="T14" fmla="*/ 1 w 52"/>
                  <a:gd name="T15" fmla="*/ 1 h 39"/>
                  <a:gd name="T16" fmla="*/ 1 w 52"/>
                  <a:gd name="T17" fmla="*/ 1 h 39"/>
                  <a:gd name="T18" fmla="*/ 1 w 52"/>
                  <a:gd name="T19" fmla="*/ 0 h 39"/>
                  <a:gd name="T20" fmla="*/ 0 w 52"/>
                  <a:gd name="T21" fmla="*/ 1 h 39"/>
                  <a:gd name="T22" fmla="*/ 1 w 52"/>
                  <a:gd name="T23" fmla="*/ 1 h 39"/>
                  <a:gd name="T24" fmla="*/ 1 w 52"/>
                  <a:gd name="T25" fmla="*/ 1 h 39"/>
                  <a:gd name="T26" fmla="*/ 1 w 52"/>
                  <a:gd name="T27" fmla="*/ 1 h 39"/>
                  <a:gd name="T28" fmla="*/ 1 w 52"/>
                  <a:gd name="T29" fmla="*/ 1 h 39"/>
                  <a:gd name="T30" fmla="*/ 1 w 52"/>
                  <a:gd name="T31" fmla="*/ 1 h 39"/>
                  <a:gd name="T32" fmla="*/ 1 w 52"/>
                  <a:gd name="T33" fmla="*/ 1 h 39"/>
                  <a:gd name="T34" fmla="*/ 1 w 52"/>
                  <a:gd name="T35" fmla="*/ 1 h 39"/>
                  <a:gd name="T36" fmla="*/ 1 w 52"/>
                  <a:gd name="T37" fmla="*/ 1 h 39"/>
                  <a:gd name="T38" fmla="*/ 1 w 52"/>
                  <a:gd name="T39" fmla="*/ 1 h 39"/>
                  <a:gd name="T40" fmla="*/ 1 w 52"/>
                  <a:gd name="T41" fmla="*/ 1 h 3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2"/>
                  <a:gd name="T64" fmla="*/ 0 h 39"/>
                  <a:gd name="T65" fmla="*/ 52 w 52"/>
                  <a:gd name="T66" fmla="*/ 39 h 3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2" h="39">
                    <a:moveTo>
                      <a:pt x="52" y="32"/>
                    </a:moveTo>
                    <a:lnTo>
                      <a:pt x="52" y="32"/>
                    </a:lnTo>
                    <a:lnTo>
                      <a:pt x="43" y="30"/>
                    </a:lnTo>
                    <a:lnTo>
                      <a:pt x="38" y="26"/>
                    </a:lnTo>
                    <a:lnTo>
                      <a:pt x="30" y="21"/>
                    </a:lnTo>
                    <a:lnTo>
                      <a:pt x="23" y="15"/>
                    </a:lnTo>
                    <a:lnTo>
                      <a:pt x="17" y="11"/>
                    </a:lnTo>
                    <a:lnTo>
                      <a:pt x="11" y="7"/>
                    </a:lnTo>
                    <a:lnTo>
                      <a:pt x="9" y="3"/>
                    </a:lnTo>
                    <a:lnTo>
                      <a:pt x="7" y="0"/>
                    </a:lnTo>
                    <a:lnTo>
                      <a:pt x="0" y="3"/>
                    </a:lnTo>
                    <a:lnTo>
                      <a:pt x="2" y="7"/>
                    </a:lnTo>
                    <a:lnTo>
                      <a:pt x="7" y="12"/>
                    </a:lnTo>
                    <a:lnTo>
                      <a:pt x="12" y="18"/>
                    </a:lnTo>
                    <a:lnTo>
                      <a:pt x="18" y="22"/>
                    </a:lnTo>
                    <a:lnTo>
                      <a:pt x="25" y="28"/>
                    </a:lnTo>
                    <a:lnTo>
                      <a:pt x="33" y="32"/>
                    </a:lnTo>
                    <a:lnTo>
                      <a:pt x="41" y="37"/>
                    </a:lnTo>
                    <a:lnTo>
                      <a:pt x="49" y="39"/>
                    </a:lnTo>
                    <a:lnTo>
                      <a:pt x="52" y="3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312" name="Freeform 407"/>
              <p:cNvSpPr>
                <a:spLocks/>
              </p:cNvSpPr>
              <p:nvPr/>
            </p:nvSpPr>
            <p:spPr bwMode="auto">
              <a:xfrm>
                <a:off x="949" y="3492"/>
                <a:ext cx="49" cy="17"/>
              </a:xfrm>
              <a:custGeom>
                <a:avLst/>
                <a:gdLst>
                  <a:gd name="T0" fmla="*/ 1 w 98"/>
                  <a:gd name="T1" fmla="*/ 1 h 34"/>
                  <a:gd name="T2" fmla="*/ 1 w 98"/>
                  <a:gd name="T3" fmla="*/ 1 h 34"/>
                  <a:gd name="T4" fmla="*/ 1 w 98"/>
                  <a:gd name="T5" fmla="*/ 1 h 34"/>
                  <a:gd name="T6" fmla="*/ 1 w 98"/>
                  <a:gd name="T7" fmla="*/ 1 h 34"/>
                  <a:gd name="T8" fmla="*/ 1 w 98"/>
                  <a:gd name="T9" fmla="*/ 1 h 34"/>
                  <a:gd name="T10" fmla="*/ 1 w 98"/>
                  <a:gd name="T11" fmla="*/ 1 h 34"/>
                  <a:gd name="T12" fmla="*/ 1 w 98"/>
                  <a:gd name="T13" fmla="*/ 1 h 34"/>
                  <a:gd name="T14" fmla="*/ 1 w 98"/>
                  <a:gd name="T15" fmla="*/ 1 h 34"/>
                  <a:gd name="T16" fmla="*/ 1 w 98"/>
                  <a:gd name="T17" fmla="*/ 1 h 34"/>
                  <a:gd name="T18" fmla="*/ 1 w 98"/>
                  <a:gd name="T19" fmla="*/ 0 h 34"/>
                  <a:gd name="T20" fmla="*/ 0 w 98"/>
                  <a:gd name="T21" fmla="*/ 1 h 34"/>
                  <a:gd name="T22" fmla="*/ 1 w 98"/>
                  <a:gd name="T23" fmla="*/ 1 h 34"/>
                  <a:gd name="T24" fmla="*/ 1 w 98"/>
                  <a:gd name="T25" fmla="*/ 1 h 34"/>
                  <a:gd name="T26" fmla="*/ 1 w 98"/>
                  <a:gd name="T27" fmla="*/ 1 h 34"/>
                  <a:gd name="T28" fmla="*/ 1 w 98"/>
                  <a:gd name="T29" fmla="*/ 1 h 34"/>
                  <a:gd name="T30" fmla="*/ 1 w 98"/>
                  <a:gd name="T31" fmla="*/ 1 h 34"/>
                  <a:gd name="T32" fmla="*/ 1 w 98"/>
                  <a:gd name="T33" fmla="*/ 1 h 34"/>
                  <a:gd name="T34" fmla="*/ 1 w 98"/>
                  <a:gd name="T35" fmla="*/ 1 h 34"/>
                  <a:gd name="T36" fmla="*/ 1 w 98"/>
                  <a:gd name="T37" fmla="*/ 1 h 34"/>
                  <a:gd name="T38" fmla="*/ 1 w 98"/>
                  <a:gd name="T39" fmla="*/ 1 h 34"/>
                  <a:gd name="T40" fmla="*/ 1 w 98"/>
                  <a:gd name="T41" fmla="*/ 1 h 3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8"/>
                  <a:gd name="T64" fmla="*/ 0 h 34"/>
                  <a:gd name="T65" fmla="*/ 98 w 98"/>
                  <a:gd name="T66" fmla="*/ 34 h 3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8" h="34">
                    <a:moveTo>
                      <a:pt x="98" y="27"/>
                    </a:moveTo>
                    <a:lnTo>
                      <a:pt x="98" y="27"/>
                    </a:lnTo>
                    <a:lnTo>
                      <a:pt x="91" y="25"/>
                    </a:lnTo>
                    <a:lnTo>
                      <a:pt x="80" y="22"/>
                    </a:lnTo>
                    <a:lnTo>
                      <a:pt x="68" y="19"/>
                    </a:lnTo>
                    <a:lnTo>
                      <a:pt x="53" y="14"/>
                    </a:lnTo>
                    <a:lnTo>
                      <a:pt x="38" y="11"/>
                    </a:lnTo>
                    <a:lnTo>
                      <a:pt x="24" y="6"/>
                    </a:lnTo>
                    <a:lnTo>
                      <a:pt x="12" y="3"/>
                    </a:lnTo>
                    <a:lnTo>
                      <a:pt x="3" y="0"/>
                    </a:lnTo>
                    <a:lnTo>
                      <a:pt x="0" y="7"/>
                    </a:lnTo>
                    <a:lnTo>
                      <a:pt x="9" y="10"/>
                    </a:lnTo>
                    <a:lnTo>
                      <a:pt x="22" y="13"/>
                    </a:lnTo>
                    <a:lnTo>
                      <a:pt x="36" y="18"/>
                    </a:lnTo>
                    <a:lnTo>
                      <a:pt x="51" y="21"/>
                    </a:lnTo>
                    <a:lnTo>
                      <a:pt x="66" y="26"/>
                    </a:lnTo>
                    <a:lnTo>
                      <a:pt x="80" y="29"/>
                    </a:lnTo>
                    <a:lnTo>
                      <a:pt x="89" y="32"/>
                    </a:lnTo>
                    <a:lnTo>
                      <a:pt x="96" y="34"/>
                    </a:lnTo>
                    <a:lnTo>
                      <a:pt x="98" y="2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313" name="Freeform 408"/>
              <p:cNvSpPr>
                <a:spLocks/>
              </p:cNvSpPr>
              <p:nvPr/>
            </p:nvSpPr>
            <p:spPr bwMode="auto">
              <a:xfrm>
                <a:off x="996" y="3505"/>
                <a:ext cx="52" cy="22"/>
              </a:xfrm>
              <a:custGeom>
                <a:avLst/>
                <a:gdLst>
                  <a:gd name="T0" fmla="*/ 1 w 102"/>
                  <a:gd name="T1" fmla="*/ 1 h 44"/>
                  <a:gd name="T2" fmla="*/ 1 w 102"/>
                  <a:gd name="T3" fmla="*/ 1 h 44"/>
                  <a:gd name="T4" fmla="*/ 1 w 102"/>
                  <a:gd name="T5" fmla="*/ 1 h 44"/>
                  <a:gd name="T6" fmla="*/ 1 w 102"/>
                  <a:gd name="T7" fmla="*/ 1 h 44"/>
                  <a:gd name="T8" fmla="*/ 1 w 102"/>
                  <a:gd name="T9" fmla="*/ 1 h 44"/>
                  <a:gd name="T10" fmla="*/ 1 w 102"/>
                  <a:gd name="T11" fmla="*/ 1 h 44"/>
                  <a:gd name="T12" fmla="*/ 1 w 102"/>
                  <a:gd name="T13" fmla="*/ 1 h 44"/>
                  <a:gd name="T14" fmla="*/ 1 w 102"/>
                  <a:gd name="T15" fmla="*/ 1 h 44"/>
                  <a:gd name="T16" fmla="*/ 1 w 102"/>
                  <a:gd name="T17" fmla="*/ 1 h 44"/>
                  <a:gd name="T18" fmla="*/ 1 w 102"/>
                  <a:gd name="T19" fmla="*/ 0 h 44"/>
                  <a:gd name="T20" fmla="*/ 0 w 102"/>
                  <a:gd name="T21" fmla="*/ 1 h 44"/>
                  <a:gd name="T22" fmla="*/ 1 w 102"/>
                  <a:gd name="T23" fmla="*/ 1 h 44"/>
                  <a:gd name="T24" fmla="*/ 1 w 102"/>
                  <a:gd name="T25" fmla="*/ 1 h 44"/>
                  <a:gd name="T26" fmla="*/ 1 w 102"/>
                  <a:gd name="T27" fmla="*/ 1 h 44"/>
                  <a:gd name="T28" fmla="*/ 1 w 102"/>
                  <a:gd name="T29" fmla="*/ 1 h 44"/>
                  <a:gd name="T30" fmla="*/ 1 w 102"/>
                  <a:gd name="T31" fmla="*/ 1 h 44"/>
                  <a:gd name="T32" fmla="*/ 1 w 102"/>
                  <a:gd name="T33" fmla="*/ 1 h 44"/>
                  <a:gd name="T34" fmla="*/ 1 w 102"/>
                  <a:gd name="T35" fmla="*/ 1 h 44"/>
                  <a:gd name="T36" fmla="*/ 1 w 102"/>
                  <a:gd name="T37" fmla="*/ 1 h 44"/>
                  <a:gd name="T38" fmla="*/ 1 w 102"/>
                  <a:gd name="T39" fmla="*/ 1 h 44"/>
                  <a:gd name="T40" fmla="*/ 1 w 102"/>
                  <a:gd name="T41" fmla="*/ 1 h 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2"/>
                  <a:gd name="T64" fmla="*/ 0 h 44"/>
                  <a:gd name="T65" fmla="*/ 102 w 102"/>
                  <a:gd name="T66" fmla="*/ 44 h 4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2" h="44">
                    <a:moveTo>
                      <a:pt x="102" y="37"/>
                    </a:moveTo>
                    <a:lnTo>
                      <a:pt x="102" y="37"/>
                    </a:lnTo>
                    <a:lnTo>
                      <a:pt x="94" y="33"/>
                    </a:lnTo>
                    <a:lnTo>
                      <a:pt x="84" y="29"/>
                    </a:lnTo>
                    <a:lnTo>
                      <a:pt x="69" y="23"/>
                    </a:lnTo>
                    <a:lnTo>
                      <a:pt x="53" y="17"/>
                    </a:lnTo>
                    <a:lnTo>
                      <a:pt x="37" y="11"/>
                    </a:lnTo>
                    <a:lnTo>
                      <a:pt x="22" y="7"/>
                    </a:lnTo>
                    <a:lnTo>
                      <a:pt x="10" y="2"/>
                    </a:lnTo>
                    <a:lnTo>
                      <a:pt x="2" y="0"/>
                    </a:lnTo>
                    <a:lnTo>
                      <a:pt x="0" y="7"/>
                    </a:lnTo>
                    <a:lnTo>
                      <a:pt x="8" y="9"/>
                    </a:lnTo>
                    <a:lnTo>
                      <a:pt x="19" y="14"/>
                    </a:lnTo>
                    <a:lnTo>
                      <a:pt x="34" y="18"/>
                    </a:lnTo>
                    <a:lnTo>
                      <a:pt x="51" y="24"/>
                    </a:lnTo>
                    <a:lnTo>
                      <a:pt x="67" y="30"/>
                    </a:lnTo>
                    <a:lnTo>
                      <a:pt x="82" y="36"/>
                    </a:lnTo>
                    <a:lnTo>
                      <a:pt x="92" y="40"/>
                    </a:lnTo>
                    <a:lnTo>
                      <a:pt x="98" y="44"/>
                    </a:lnTo>
                    <a:lnTo>
                      <a:pt x="102" y="3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314" name="Freeform 409"/>
              <p:cNvSpPr>
                <a:spLocks/>
              </p:cNvSpPr>
              <p:nvPr/>
            </p:nvSpPr>
            <p:spPr bwMode="auto">
              <a:xfrm>
                <a:off x="1045" y="3524"/>
                <a:ext cx="30" cy="28"/>
              </a:xfrm>
              <a:custGeom>
                <a:avLst/>
                <a:gdLst>
                  <a:gd name="T0" fmla="*/ 1 w 60"/>
                  <a:gd name="T1" fmla="*/ 1 h 55"/>
                  <a:gd name="T2" fmla="*/ 1 w 60"/>
                  <a:gd name="T3" fmla="*/ 1 h 55"/>
                  <a:gd name="T4" fmla="*/ 1 w 60"/>
                  <a:gd name="T5" fmla="*/ 1 h 55"/>
                  <a:gd name="T6" fmla="*/ 1 w 60"/>
                  <a:gd name="T7" fmla="*/ 1 h 55"/>
                  <a:gd name="T8" fmla="*/ 1 w 60"/>
                  <a:gd name="T9" fmla="*/ 1 h 55"/>
                  <a:gd name="T10" fmla="*/ 1 w 60"/>
                  <a:gd name="T11" fmla="*/ 1 h 55"/>
                  <a:gd name="T12" fmla="*/ 1 w 60"/>
                  <a:gd name="T13" fmla="*/ 1 h 55"/>
                  <a:gd name="T14" fmla="*/ 1 w 60"/>
                  <a:gd name="T15" fmla="*/ 1 h 55"/>
                  <a:gd name="T16" fmla="*/ 1 w 60"/>
                  <a:gd name="T17" fmla="*/ 1 h 55"/>
                  <a:gd name="T18" fmla="*/ 1 w 60"/>
                  <a:gd name="T19" fmla="*/ 0 h 55"/>
                  <a:gd name="T20" fmla="*/ 0 w 60"/>
                  <a:gd name="T21" fmla="*/ 1 h 55"/>
                  <a:gd name="T22" fmla="*/ 1 w 60"/>
                  <a:gd name="T23" fmla="*/ 1 h 55"/>
                  <a:gd name="T24" fmla="*/ 1 w 60"/>
                  <a:gd name="T25" fmla="*/ 1 h 55"/>
                  <a:gd name="T26" fmla="*/ 1 w 60"/>
                  <a:gd name="T27" fmla="*/ 1 h 55"/>
                  <a:gd name="T28" fmla="*/ 1 w 60"/>
                  <a:gd name="T29" fmla="*/ 1 h 55"/>
                  <a:gd name="T30" fmla="*/ 1 w 60"/>
                  <a:gd name="T31" fmla="*/ 1 h 55"/>
                  <a:gd name="T32" fmla="*/ 1 w 60"/>
                  <a:gd name="T33" fmla="*/ 1 h 55"/>
                  <a:gd name="T34" fmla="*/ 1 w 60"/>
                  <a:gd name="T35" fmla="*/ 1 h 55"/>
                  <a:gd name="T36" fmla="*/ 1 w 60"/>
                  <a:gd name="T37" fmla="*/ 1 h 55"/>
                  <a:gd name="T38" fmla="*/ 1 w 60"/>
                  <a:gd name="T39" fmla="*/ 1 h 55"/>
                  <a:gd name="T40" fmla="*/ 1 w 60"/>
                  <a:gd name="T41" fmla="*/ 1 h 55"/>
                  <a:gd name="T42" fmla="*/ 1 w 60"/>
                  <a:gd name="T43" fmla="*/ 1 h 55"/>
                  <a:gd name="T44" fmla="*/ 1 w 60"/>
                  <a:gd name="T45" fmla="*/ 1 h 55"/>
                  <a:gd name="T46" fmla="*/ 1 w 60"/>
                  <a:gd name="T47" fmla="*/ 1 h 55"/>
                  <a:gd name="T48" fmla="*/ 1 w 60"/>
                  <a:gd name="T49" fmla="*/ 1 h 55"/>
                  <a:gd name="T50" fmla="*/ 1 w 60"/>
                  <a:gd name="T51" fmla="*/ 1 h 5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0"/>
                  <a:gd name="T79" fmla="*/ 0 h 55"/>
                  <a:gd name="T80" fmla="*/ 60 w 60"/>
                  <a:gd name="T81" fmla="*/ 55 h 5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0" h="55">
                    <a:moveTo>
                      <a:pt x="59" y="47"/>
                    </a:moveTo>
                    <a:lnTo>
                      <a:pt x="60" y="48"/>
                    </a:lnTo>
                    <a:lnTo>
                      <a:pt x="55" y="44"/>
                    </a:lnTo>
                    <a:lnTo>
                      <a:pt x="49" y="38"/>
                    </a:lnTo>
                    <a:lnTo>
                      <a:pt x="41" y="30"/>
                    </a:lnTo>
                    <a:lnTo>
                      <a:pt x="33" y="23"/>
                    </a:lnTo>
                    <a:lnTo>
                      <a:pt x="24" y="16"/>
                    </a:lnTo>
                    <a:lnTo>
                      <a:pt x="16" y="9"/>
                    </a:lnTo>
                    <a:lnTo>
                      <a:pt x="9" y="3"/>
                    </a:lnTo>
                    <a:lnTo>
                      <a:pt x="4" y="0"/>
                    </a:lnTo>
                    <a:lnTo>
                      <a:pt x="0" y="7"/>
                    </a:lnTo>
                    <a:lnTo>
                      <a:pt x="4" y="10"/>
                    </a:lnTo>
                    <a:lnTo>
                      <a:pt x="11" y="16"/>
                    </a:lnTo>
                    <a:lnTo>
                      <a:pt x="19" y="23"/>
                    </a:lnTo>
                    <a:lnTo>
                      <a:pt x="29" y="30"/>
                    </a:lnTo>
                    <a:lnTo>
                      <a:pt x="37" y="37"/>
                    </a:lnTo>
                    <a:lnTo>
                      <a:pt x="45" y="42"/>
                    </a:lnTo>
                    <a:lnTo>
                      <a:pt x="50" y="48"/>
                    </a:lnTo>
                    <a:lnTo>
                      <a:pt x="53" y="53"/>
                    </a:lnTo>
                    <a:lnTo>
                      <a:pt x="54" y="54"/>
                    </a:lnTo>
                    <a:lnTo>
                      <a:pt x="53" y="53"/>
                    </a:lnTo>
                    <a:lnTo>
                      <a:pt x="55" y="55"/>
                    </a:lnTo>
                    <a:lnTo>
                      <a:pt x="59" y="54"/>
                    </a:lnTo>
                    <a:lnTo>
                      <a:pt x="60" y="52"/>
                    </a:lnTo>
                    <a:lnTo>
                      <a:pt x="60" y="48"/>
                    </a:lnTo>
                    <a:lnTo>
                      <a:pt x="59" y="4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315" name="Freeform 410"/>
              <p:cNvSpPr>
                <a:spLocks/>
              </p:cNvSpPr>
              <p:nvPr/>
            </p:nvSpPr>
            <p:spPr bwMode="auto">
              <a:xfrm>
                <a:off x="1072" y="3548"/>
                <a:ext cx="21" cy="20"/>
              </a:xfrm>
              <a:custGeom>
                <a:avLst/>
                <a:gdLst>
                  <a:gd name="T0" fmla="*/ 1 w 41"/>
                  <a:gd name="T1" fmla="*/ 0 h 41"/>
                  <a:gd name="T2" fmla="*/ 1 w 41"/>
                  <a:gd name="T3" fmla="*/ 0 h 41"/>
                  <a:gd name="T4" fmla="*/ 1 w 41"/>
                  <a:gd name="T5" fmla="*/ 0 h 41"/>
                  <a:gd name="T6" fmla="*/ 1 w 41"/>
                  <a:gd name="T7" fmla="*/ 0 h 41"/>
                  <a:gd name="T8" fmla="*/ 1 w 41"/>
                  <a:gd name="T9" fmla="*/ 0 h 41"/>
                  <a:gd name="T10" fmla="*/ 1 w 41"/>
                  <a:gd name="T11" fmla="*/ 0 h 41"/>
                  <a:gd name="T12" fmla="*/ 1 w 41"/>
                  <a:gd name="T13" fmla="*/ 0 h 41"/>
                  <a:gd name="T14" fmla="*/ 1 w 41"/>
                  <a:gd name="T15" fmla="*/ 0 h 41"/>
                  <a:gd name="T16" fmla="*/ 1 w 41"/>
                  <a:gd name="T17" fmla="*/ 0 h 41"/>
                  <a:gd name="T18" fmla="*/ 1 w 41"/>
                  <a:gd name="T19" fmla="*/ 0 h 41"/>
                  <a:gd name="T20" fmla="*/ 0 w 41"/>
                  <a:gd name="T21" fmla="*/ 0 h 41"/>
                  <a:gd name="T22" fmla="*/ 1 w 41"/>
                  <a:gd name="T23" fmla="*/ 0 h 41"/>
                  <a:gd name="T24" fmla="*/ 1 w 41"/>
                  <a:gd name="T25" fmla="*/ 0 h 41"/>
                  <a:gd name="T26" fmla="*/ 1 w 41"/>
                  <a:gd name="T27" fmla="*/ 0 h 41"/>
                  <a:gd name="T28" fmla="*/ 1 w 41"/>
                  <a:gd name="T29" fmla="*/ 0 h 41"/>
                  <a:gd name="T30" fmla="*/ 1 w 41"/>
                  <a:gd name="T31" fmla="*/ 0 h 41"/>
                  <a:gd name="T32" fmla="*/ 1 w 41"/>
                  <a:gd name="T33" fmla="*/ 0 h 41"/>
                  <a:gd name="T34" fmla="*/ 1 w 41"/>
                  <a:gd name="T35" fmla="*/ 0 h 41"/>
                  <a:gd name="T36" fmla="*/ 1 w 41"/>
                  <a:gd name="T37" fmla="*/ 0 h 41"/>
                  <a:gd name="T38" fmla="*/ 1 w 41"/>
                  <a:gd name="T39" fmla="*/ 0 h 41"/>
                  <a:gd name="T40" fmla="*/ 1 w 41"/>
                  <a:gd name="T41" fmla="*/ 0 h 41"/>
                  <a:gd name="T42" fmla="*/ 1 w 41"/>
                  <a:gd name="T43" fmla="*/ 0 h 41"/>
                  <a:gd name="T44" fmla="*/ 1 w 41"/>
                  <a:gd name="T45" fmla="*/ 0 h 41"/>
                  <a:gd name="T46" fmla="*/ 1 w 41"/>
                  <a:gd name="T47" fmla="*/ 0 h 41"/>
                  <a:gd name="T48" fmla="*/ 1 w 41"/>
                  <a:gd name="T49" fmla="*/ 0 h 41"/>
                  <a:gd name="T50" fmla="*/ 1 w 41"/>
                  <a:gd name="T51" fmla="*/ 0 h 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1"/>
                  <a:gd name="T79" fmla="*/ 0 h 41"/>
                  <a:gd name="T80" fmla="*/ 41 w 41"/>
                  <a:gd name="T81" fmla="*/ 41 h 4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1" h="41">
                    <a:moveTo>
                      <a:pt x="41" y="38"/>
                    </a:moveTo>
                    <a:lnTo>
                      <a:pt x="41" y="37"/>
                    </a:lnTo>
                    <a:lnTo>
                      <a:pt x="39" y="32"/>
                    </a:lnTo>
                    <a:lnTo>
                      <a:pt x="36" y="28"/>
                    </a:lnTo>
                    <a:lnTo>
                      <a:pt x="30" y="23"/>
                    </a:lnTo>
                    <a:lnTo>
                      <a:pt x="24" y="17"/>
                    </a:lnTo>
                    <a:lnTo>
                      <a:pt x="20" y="13"/>
                    </a:lnTo>
                    <a:lnTo>
                      <a:pt x="14" y="7"/>
                    </a:lnTo>
                    <a:lnTo>
                      <a:pt x="9" y="3"/>
                    </a:lnTo>
                    <a:lnTo>
                      <a:pt x="5" y="0"/>
                    </a:lnTo>
                    <a:lnTo>
                      <a:pt x="0" y="7"/>
                    </a:lnTo>
                    <a:lnTo>
                      <a:pt x="5" y="10"/>
                    </a:lnTo>
                    <a:lnTo>
                      <a:pt x="9" y="14"/>
                    </a:lnTo>
                    <a:lnTo>
                      <a:pt x="15" y="17"/>
                    </a:lnTo>
                    <a:lnTo>
                      <a:pt x="20" y="22"/>
                    </a:lnTo>
                    <a:lnTo>
                      <a:pt x="25" y="28"/>
                    </a:lnTo>
                    <a:lnTo>
                      <a:pt x="29" y="32"/>
                    </a:lnTo>
                    <a:lnTo>
                      <a:pt x="32" y="37"/>
                    </a:lnTo>
                    <a:lnTo>
                      <a:pt x="34" y="39"/>
                    </a:lnTo>
                    <a:lnTo>
                      <a:pt x="34" y="38"/>
                    </a:lnTo>
                    <a:lnTo>
                      <a:pt x="34" y="39"/>
                    </a:lnTo>
                    <a:lnTo>
                      <a:pt x="37" y="41"/>
                    </a:lnTo>
                    <a:lnTo>
                      <a:pt x="39" y="41"/>
                    </a:lnTo>
                    <a:lnTo>
                      <a:pt x="41" y="40"/>
                    </a:lnTo>
                    <a:lnTo>
                      <a:pt x="41" y="37"/>
                    </a:lnTo>
                    <a:lnTo>
                      <a:pt x="41" y="3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316" name="Freeform 411"/>
              <p:cNvSpPr>
                <a:spLocks/>
              </p:cNvSpPr>
              <p:nvPr/>
            </p:nvSpPr>
            <p:spPr bwMode="auto">
              <a:xfrm>
                <a:off x="1086" y="3567"/>
                <a:ext cx="7" cy="20"/>
              </a:xfrm>
              <a:custGeom>
                <a:avLst/>
                <a:gdLst>
                  <a:gd name="T0" fmla="*/ 1 w 13"/>
                  <a:gd name="T1" fmla="*/ 1 h 40"/>
                  <a:gd name="T2" fmla="*/ 1 w 13"/>
                  <a:gd name="T3" fmla="*/ 1 h 40"/>
                  <a:gd name="T4" fmla="*/ 1 w 13"/>
                  <a:gd name="T5" fmla="*/ 1 h 40"/>
                  <a:gd name="T6" fmla="*/ 1 w 13"/>
                  <a:gd name="T7" fmla="*/ 1 h 40"/>
                  <a:gd name="T8" fmla="*/ 1 w 13"/>
                  <a:gd name="T9" fmla="*/ 1 h 40"/>
                  <a:gd name="T10" fmla="*/ 1 w 13"/>
                  <a:gd name="T11" fmla="*/ 0 h 40"/>
                  <a:gd name="T12" fmla="*/ 1 w 13"/>
                  <a:gd name="T13" fmla="*/ 0 h 40"/>
                  <a:gd name="T14" fmla="*/ 1 w 13"/>
                  <a:gd name="T15" fmla="*/ 1 h 40"/>
                  <a:gd name="T16" fmla="*/ 1 w 13"/>
                  <a:gd name="T17" fmla="*/ 1 h 40"/>
                  <a:gd name="T18" fmla="*/ 0 w 13"/>
                  <a:gd name="T19" fmla="*/ 1 h 40"/>
                  <a:gd name="T20" fmla="*/ 1 w 13"/>
                  <a:gd name="T21" fmla="*/ 1 h 40"/>
                  <a:gd name="T22" fmla="*/ 1 w 13"/>
                  <a:gd name="T23" fmla="*/ 1 h 40"/>
                  <a:gd name="T24" fmla="*/ 1 w 13"/>
                  <a:gd name="T25" fmla="*/ 1 h 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
                  <a:gd name="T40" fmla="*/ 0 h 40"/>
                  <a:gd name="T41" fmla="*/ 13 w 13"/>
                  <a:gd name="T42" fmla="*/ 40 h 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 h="40">
                    <a:moveTo>
                      <a:pt x="9" y="36"/>
                    </a:moveTo>
                    <a:lnTo>
                      <a:pt x="9" y="36"/>
                    </a:lnTo>
                    <a:lnTo>
                      <a:pt x="6" y="30"/>
                    </a:lnTo>
                    <a:lnTo>
                      <a:pt x="9" y="21"/>
                    </a:lnTo>
                    <a:lnTo>
                      <a:pt x="12" y="9"/>
                    </a:lnTo>
                    <a:lnTo>
                      <a:pt x="13" y="0"/>
                    </a:lnTo>
                    <a:lnTo>
                      <a:pt x="6" y="0"/>
                    </a:lnTo>
                    <a:lnTo>
                      <a:pt x="5" y="9"/>
                    </a:lnTo>
                    <a:lnTo>
                      <a:pt x="2" y="18"/>
                    </a:lnTo>
                    <a:lnTo>
                      <a:pt x="0" y="30"/>
                    </a:lnTo>
                    <a:lnTo>
                      <a:pt x="4" y="40"/>
                    </a:lnTo>
                    <a:lnTo>
                      <a:pt x="9" y="3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317" name="Freeform 412"/>
              <p:cNvSpPr>
                <a:spLocks/>
              </p:cNvSpPr>
              <p:nvPr/>
            </p:nvSpPr>
            <p:spPr bwMode="auto">
              <a:xfrm>
                <a:off x="1089" y="3584"/>
                <a:ext cx="16" cy="14"/>
              </a:xfrm>
              <a:custGeom>
                <a:avLst/>
                <a:gdLst>
                  <a:gd name="T0" fmla="*/ 0 w 34"/>
                  <a:gd name="T1" fmla="*/ 1 h 26"/>
                  <a:gd name="T2" fmla="*/ 0 w 34"/>
                  <a:gd name="T3" fmla="*/ 1 h 26"/>
                  <a:gd name="T4" fmla="*/ 0 w 34"/>
                  <a:gd name="T5" fmla="*/ 1 h 26"/>
                  <a:gd name="T6" fmla="*/ 0 w 34"/>
                  <a:gd name="T7" fmla="*/ 1 h 26"/>
                  <a:gd name="T8" fmla="*/ 0 w 34"/>
                  <a:gd name="T9" fmla="*/ 1 h 26"/>
                  <a:gd name="T10" fmla="*/ 0 w 34"/>
                  <a:gd name="T11" fmla="*/ 0 h 26"/>
                  <a:gd name="T12" fmla="*/ 0 w 34"/>
                  <a:gd name="T13" fmla="*/ 1 h 26"/>
                  <a:gd name="T14" fmla="*/ 0 w 34"/>
                  <a:gd name="T15" fmla="*/ 1 h 26"/>
                  <a:gd name="T16" fmla="*/ 0 w 34"/>
                  <a:gd name="T17" fmla="*/ 1 h 26"/>
                  <a:gd name="T18" fmla="*/ 0 w 34"/>
                  <a:gd name="T19" fmla="*/ 1 h 26"/>
                  <a:gd name="T20" fmla="*/ 0 w 34"/>
                  <a:gd name="T21" fmla="*/ 1 h 26"/>
                  <a:gd name="T22" fmla="*/ 0 w 34"/>
                  <a:gd name="T23" fmla="*/ 1 h 26"/>
                  <a:gd name="T24" fmla="*/ 0 w 34"/>
                  <a:gd name="T25" fmla="*/ 1 h 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4"/>
                  <a:gd name="T40" fmla="*/ 0 h 26"/>
                  <a:gd name="T41" fmla="*/ 34 w 34"/>
                  <a:gd name="T42" fmla="*/ 26 h 2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4" h="26">
                    <a:moveTo>
                      <a:pt x="34" y="25"/>
                    </a:moveTo>
                    <a:lnTo>
                      <a:pt x="34" y="24"/>
                    </a:lnTo>
                    <a:lnTo>
                      <a:pt x="28" y="16"/>
                    </a:lnTo>
                    <a:lnTo>
                      <a:pt x="21" y="10"/>
                    </a:lnTo>
                    <a:lnTo>
                      <a:pt x="13" y="4"/>
                    </a:lnTo>
                    <a:lnTo>
                      <a:pt x="5" y="0"/>
                    </a:lnTo>
                    <a:lnTo>
                      <a:pt x="0" y="4"/>
                    </a:lnTo>
                    <a:lnTo>
                      <a:pt x="8" y="11"/>
                    </a:lnTo>
                    <a:lnTo>
                      <a:pt x="16" y="17"/>
                    </a:lnTo>
                    <a:lnTo>
                      <a:pt x="23" y="20"/>
                    </a:lnTo>
                    <a:lnTo>
                      <a:pt x="27" y="26"/>
                    </a:lnTo>
                    <a:lnTo>
                      <a:pt x="27" y="25"/>
                    </a:lnTo>
                    <a:lnTo>
                      <a:pt x="34" y="2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318" name="Freeform 413"/>
              <p:cNvSpPr>
                <a:spLocks/>
              </p:cNvSpPr>
              <p:nvPr/>
            </p:nvSpPr>
            <p:spPr bwMode="auto">
              <a:xfrm>
                <a:off x="1102" y="3597"/>
                <a:ext cx="45" cy="94"/>
              </a:xfrm>
              <a:custGeom>
                <a:avLst/>
                <a:gdLst>
                  <a:gd name="T0" fmla="*/ 0 w 91"/>
                  <a:gd name="T1" fmla="*/ 1 h 188"/>
                  <a:gd name="T2" fmla="*/ 0 w 91"/>
                  <a:gd name="T3" fmla="*/ 1 h 188"/>
                  <a:gd name="T4" fmla="*/ 0 w 91"/>
                  <a:gd name="T5" fmla="*/ 1 h 188"/>
                  <a:gd name="T6" fmla="*/ 0 w 91"/>
                  <a:gd name="T7" fmla="*/ 1 h 188"/>
                  <a:gd name="T8" fmla="*/ 0 w 91"/>
                  <a:gd name="T9" fmla="*/ 1 h 188"/>
                  <a:gd name="T10" fmla="*/ 0 w 91"/>
                  <a:gd name="T11" fmla="*/ 1 h 188"/>
                  <a:gd name="T12" fmla="*/ 0 w 91"/>
                  <a:gd name="T13" fmla="*/ 1 h 188"/>
                  <a:gd name="T14" fmla="*/ 0 w 91"/>
                  <a:gd name="T15" fmla="*/ 1 h 188"/>
                  <a:gd name="T16" fmla="*/ 0 w 91"/>
                  <a:gd name="T17" fmla="*/ 1 h 188"/>
                  <a:gd name="T18" fmla="*/ 0 w 91"/>
                  <a:gd name="T19" fmla="*/ 0 h 188"/>
                  <a:gd name="T20" fmla="*/ 0 w 91"/>
                  <a:gd name="T21" fmla="*/ 0 h 188"/>
                  <a:gd name="T22" fmla="*/ 0 w 91"/>
                  <a:gd name="T23" fmla="*/ 1 h 188"/>
                  <a:gd name="T24" fmla="*/ 0 w 91"/>
                  <a:gd name="T25" fmla="*/ 1 h 188"/>
                  <a:gd name="T26" fmla="*/ 0 w 91"/>
                  <a:gd name="T27" fmla="*/ 1 h 188"/>
                  <a:gd name="T28" fmla="*/ 0 w 91"/>
                  <a:gd name="T29" fmla="*/ 1 h 188"/>
                  <a:gd name="T30" fmla="*/ 0 w 91"/>
                  <a:gd name="T31" fmla="*/ 1 h 188"/>
                  <a:gd name="T32" fmla="*/ 0 w 91"/>
                  <a:gd name="T33" fmla="*/ 1 h 188"/>
                  <a:gd name="T34" fmla="*/ 0 w 91"/>
                  <a:gd name="T35" fmla="*/ 1 h 188"/>
                  <a:gd name="T36" fmla="*/ 0 w 91"/>
                  <a:gd name="T37" fmla="*/ 1 h 188"/>
                  <a:gd name="T38" fmla="*/ 0 w 91"/>
                  <a:gd name="T39" fmla="*/ 1 h 188"/>
                  <a:gd name="T40" fmla="*/ 0 w 91"/>
                  <a:gd name="T41" fmla="*/ 1 h 18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1"/>
                  <a:gd name="T64" fmla="*/ 0 h 188"/>
                  <a:gd name="T65" fmla="*/ 91 w 91"/>
                  <a:gd name="T66" fmla="*/ 188 h 18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1" h="188">
                    <a:moveTo>
                      <a:pt x="91" y="188"/>
                    </a:moveTo>
                    <a:lnTo>
                      <a:pt x="91" y="188"/>
                    </a:lnTo>
                    <a:lnTo>
                      <a:pt x="86" y="173"/>
                    </a:lnTo>
                    <a:lnTo>
                      <a:pt x="76" y="149"/>
                    </a:lnTo>
                    <a:lnTo>
                      <a:pt x="63" y="120"/>
                    </a:lnTo>
                    <a:lnTo>
                      <a:pt x="48" y="88"/>
                    </a:lnTo>
                    <a:lnTo>
                      <a:pt x="33" y="57"/>
                    </a:lnTo>
                    <a:lnTo>
                      <a:pt x="20" y="29"/>
                    </a:lnTo>
                    <a:lnTo>
                      <a:pt x="11" y="9"/>
                    </a:lnTo>
                    <a:lnTo>
                      <a:pt x="7" y="0"/>
                    </a:lnTo>
                    <a:lnTo>
                      <a:pt x="0" y="0"/>
                    </a:lnTo>
                    <a:lnTo>
                      <a:pt x="4" y="12"/>
                    </a:lnTo>
                    <a:lnTo>
                      <a:pt x="14" y="31"/>
                    </a:lnTo>
                    <a:lnTo>
                      <a:pt x="26" y="59"/>
                    </a:lnTo>
                    <a:lnTo>
                      <a:pt x="41" y="90"/>
                    </a:lnTo>
                    <a:lnTo>
                      <a:pt x="56" y="122"/>
                    </a:lnTo>
                    <a:lnTo>
                      <a:pt x="69" y="151"/>
                    </a:lnTo>
                    <a:lnTo>
                      <a:pt x="79" y="175"/>
                    </a:lnTo>
                    <a:lnTo>
                      <a:pt x="84" y="188"/>
                    </a:lnTo>
                    <a:lnTo>
                      <a:pt x="91" y="18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319" name="Freeform 414"/>
              <p:cNvSpPr>
                <a:spLocks/>
              </p:cNvSpPr>
              <p:nvPr/>
            </p:nvSpPr>
            <p:spPr bwMode="auto">
              <a:xfrm>
                <a:off x="1144" y="3691"/>
                <a:ext cx="6" cy="9"/>
              </a:xfrm>
              <a:custGeom>
                <a:avLst/>
                <a:gdLst>
                  <a:gd name="T0" fmla="*/ 1 w 11"/>
                  <a:gd name="T1" fmla="*/ 1 h 18"/>
                  <a:gd name="T2" fmla="*/ 1 w 11"/>
                  <a:gd name="T3" fmla="*/ 1 h 18"/>
                  <a:gd name="T4" fmla="*/ 1 w 11"/>
                  <a:gd name="T5" fmla="*/ 1 h 18"/>
                  <a:gd name="T6" fmla="*/ 1 w 11"/>
                  <a:gd name="T7" fmla="*/ 1 h 18"/>
                  <a:gd name="T8" fmla="*/ 1 w 11"/>
                  <a:gd name="T9" fmla="*/ 1 h 18"/>
                  <a:gd name="T10" fmla="*/ 1 w 11"/>
                  <a:gd name="T11" fmla="*/ 0 h 18"/>
                  <a:gd name="T12" fmla="*/ 0 w 11"/>
                  <a:gd name="T13" fmla="*/ 0 h 18"/>
                  <a:gd name="T14" fmla="*/ 1 w 11"/>
                  <a:gd name="T15" fmla="*/ 1 h 18"/>
                  <a:gd name="T16" fmla="*/ 1 w 11"/>
                  <a:gd name="T17" fmla="*/ 1 h 18"/>
                  <a:gd name="T18" fmla="*/ 1 w 11"/>
                  <a:gd name="T19" fmla="*/ 1 h 18"/>
                  <a:gd name="T20" fmla="*/ 1 w 11"/>
                  <a:gd name="T21" fmla="*/ 1 h 18"/>
                  <a:gd name="T22" fmla="*/ 1 w 11"/>
                  <a:gd name="T23" fmla="*/ 1 h 18"/>
                  <a:gd name="T24" fmla="*/ 1 w 11"/>
                  <a:gd name="T25" fmla="*/ 1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
                  <a:gd name="T40" fmla="*/ 0 h 18"/>
                  <a:gd name="T41" fmla="*/ 11 w 11"/>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 h="18">
                    <a:moveTo>
                      <a:pt x="11" y="16"/>
                    </a:moveTo>
                    <a:lnTo>
                      <a:pt x="11" y="16"/>
                    </a:lnTo>
                    <a:lnTo>
                      <a:pt x="10" y="12"/>
                    </a:lnTo>
                    <a:lnTo>
                      <a:pt x="9" y="8"/>
                    </a:lnTo>
                    <a:lnTo>
                      <a:pt x="8" y="2"/>
                    </a:lnTo>
                    <a:lnTo>
                      <a:pt x="7" y="0"/>
                    </a:lnTo>
                    <a:lnTo>
                      <a:pt x="0" y="0"/>
                    </a:lnTo>
                    <a:lnTo>
                      <a:pt x="1" y="4"/>
                    </a:lnTo>
                    <a:lnTo>
                      <a:pt x="2" y="8"/>
                    </a:lnTo>
                    <a:lnTo>
                      <a:pt x="3" y="12"/>
                    </a:lnTo>
                    <a:lnTo>
                      <a:pt x="4" y="18"/>
                    </a:lnTo>
                    <a:lnTo>
                      <a:pt x="11" y="1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320" name="Freeform 415"/>
              <p:cNvSpPr>
                <a:spLocks/>
              </p:cNvSpPr>
              <p:nvPr/>
            </p:nvSpPr>
            <p:spPr bwMode="auto">
              <a:xfrm>
                <a:off x="1146" y="3699"/>
                <a:ext cx="13" cy="29"/>
              </a:xfrm>
              <a:custGeom>
                <a:avLst/>
                <a:gdLst>
                  <a:gd name="T0" fmla="*/ 1 w 26"/>
                  <a:gd name="T1" fmla="*/ 1 h 57"/>
                  <a:gd name="T2" fmla="*/ 1 w 26"/>
                  <a:gd name="T3" fmla="*/ 1 h 57"/>
                  <a:gd name="T4" fmla="*/ 1 w 26"/>
                  <a:gd name="T5" fmla="*/ 1 h 57"/>
                  <a:gd name="T6" fmla="*/ 1 w 26"/>
                  <a:gd name="T7" fmla="*/ 1 h 57"/>
                  <a:gd name="T8" fmla="*/ 1 w 26"/>
                  <a:gd name="T9" fmla="*/ 1 h 57"/>
                  <a:gd name="T10" fmla="*/ 1 w 26"/>
                  <a:gd name="T11" fmla="*/ 0 h 57"/>
                  <a:gd name="T12" fmla="*/ 0 w 26"/>
                  <a:gd name="T13" fmla="*/ 1 h 57"/>
                  <a:gd name="T14" fmla="*/ 1 w 26"/>
                  <a:gd name="T15" fmla="*/ 1 h 57"/>
                  <a:gd name="T16" fmla="*/ 1 w 26"/>
                  <a:gd name="T17" fmla="*/ 1 h 57"/>
                  <a:gd name="T18" fmla="*/ 1 w 26"/>
                  <a:gd name="T19" fmla="*/ 1 h 57"/>
                  <a:gd name="T20" fmla="*/ 1 w 26"/>
                  <a:gd name="T21" fmla="*/ 1 h 57"/>
                  <a:gd name="T22" fmla="*/ 1 w 26"/>
                  <a:gd name="T23" fmla="*/ 1 h 57"/>
                  <a:gd name="T24" fmla="*/ 1 w 26"/>
                  <a:gd name="T25" fmla="*/ 1 h 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6"/>
                  <a:gd name="T40" fmla="*/ 0 h 57"/>
                  <a:gd name="T41" fmla="*/ 26 w 26"/>
                  <a:gd name="T42" fmla="*/ 57 h 5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6" h="57">
                    <a:moveTo>
                      <a:pt x="26" y="53"/>
                    </a:moveTo>
                    <a:lnTo>
                      <a:pt x="26" y="53"/>
                    </a:lnTo>
                    <a:lnTo>
                      <a:pt x="22" y="46"/>
                    </a:lnTo>
                    <a:lnTo>
                      <a:pt x="17" y="33"/>
                    </a:lnTo>
                    <a:lnTo>
                      <a:pt x="12" y="17"/>
                    </a:lnTo>
                    <a:lnTo>
                      <a:pt x="7" y="0"/>
                    </a:lnTo>
                    <a:lnTo>
                      <a:pt x="0" y="2"/>
                    </a:lnTo>
                    <a:lnTo>
                      <a:pt x="5" y="19"/>
                    </a:lnTo>
                    <a:lnTo>
                      <a:pt x="10" y="36"/>
                    </a:lnTo>
                    <a:lnTo>
                      <a:pt x="15" y="48"/>
                    </a:lnTo>
                    <a:lnTo>
                      <a:pt x="19" y="57"/>
                    </a:lnTo>
                    <a:lnTo>
                      <a:pt x="26" y="5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321" name="Freeform 416"/>
              <p:cNvSpPr>
                <a:spLocks/>
              </p:cNvSpPr>
              <p:nvPr/>
            </p:nvSpPr>
            <p:spPr bwMode="auto">
              <a:xfrm>
                <a:off x="1155" y="3725"/>
                <a:ext cx="26" cy="42"/>
              </a:xfrm>
              <a:custGeom>
                <a:avLst/>
                <a:gdLst>
                  <a:gd name="T0" fmla="*/ 1 w 51"/>
                  <a:gd name="T1" fmla="*/ 1 h 84"/>
                  <a:gd name="T2" fmla="*/ 1 w 51"/>
                  <a:gd name="T3" fmla="*/ 1 h 84"/>
                  <a:gd name="T4" fmla="*/ 1 w 51"/>
                  <a:gd name="T5" fmla="*/ 1 h 84"/>
                  <a:gd name="T6" fmla="*/ 1 w 51"/>
                  <a:gd name="T7" fmla="*/ 1 h 84"/>
                  <a:gd name="T8" fmla="*/ 1 w 51"/>
                  <a:gd name="T9" fmla="*/ 1 h 84"/>
                  <a:gd name="T10" fmla="*/ 1 w 51"/>
                  <a:gd name="T11" fmla="*/ 1 h 84"/>
                  <a:gd name="T12" fmla="*/ 1 w 51"/>
                  <a:gd name="T13" fmla="*/ 1 h 84"/>
                  <a:gd name="T14" fmla="*/ 1 w 51"/>
                  <a:gd name="T15" fmla="*/ 1 h 84"/>
                  <a:gd name="T16" fmla="*/ 1 w 51"/>
                  <a:gd name="T17" fmla="*/ 1 h 84"/>
                  <a:gd name="T18" fmla="*/ 1 w 51"/>
                  <a:gd name="T19" fmla="*/ 0 h 84"/>
                  <a:gd name="T20" fmla="*/ 0 w 51"/>
                  <a:gd name="T21" fmla="*/ 1 h 84"/>
                  <a:gd name="T22" fmla="*/ 1 w 51"/>
                  <a:gd name="T23" fmla="*/ 1 h 84"/>
                  <a:gd name="T24" fmla="*/ 1 w 51"/>
                  <a:gd name="T25" fmla="*/ 1 h 84"/>
                  <a:gd name="T26" fmla="*/ 1 w 51"/>
                  <a:gd name="T27" fmla="*/ 1 h 84"/>
                  <a:gd name="T28" fmla="*/ 1 w 51"/>
                  <a:gd name="T29" fmla="*/ 1 h 84"/>
                  <a:gd name="T30" fmla="*/ 1 w 51"/>
                  <a:gd name="T31" fmla="*/ 1 h 84"/>
                  <a:gd name="T32" fmla="*/ 1 w 51"/>
                  <a:gd name="T33" fmla="*/ 1 h 84"/>
                  <a:gd name="T34" fmla="*/ 1 w 51"/>
                  <a:gd name="T35" fmla="*/ 1 h 84"/>
                  <a:gd name="T36" fmla="*/ 1 w 51"/>
                  <a:gd name="T37" fmla="*/ 1 h 84"/>
                  <a:gd name="T38" fmla="*/ 1 w 51"/>
                  <a:gd name="T39" fmla="*/ 1 h 84"/>
                  <a:gd name="T40" fmla="*/ 1 w 51"/>
                  <a:gd name="T41" fmla="*/ 1 h 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1"/>
                  <a:gd name="T64" fmla="*/ 0 h 84"/>
                  <a:gd name="T65" fmla="*/ 51 w 51"/>
                  <a:gd name="T66" fmla="*/ 84 h 8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1" h="84">
                    <a:moveTo>
                      <a:pt x="51" y="84"/>
                    </a:moveTo>
                    <a:lnTo>
                      <a:pt x="51" y="84"/>
                    </a:lnTo>
                    <a:lnTo>
                      <a:pt x="48" y="72"/>
                    </a:lnTo>
                    <a:lnTo>
                      <a:pt x="44" y="61"/>
                    </a:lnTo>
                    <a:lnTo>
                      <a:pt x="38" y="48"/>
                    </a:lnTo>
                    <a:lnTo>
                      <a:pt x="30" y="34"/>
                    </a:lnTo>
                    <a:lnTo>
                      <a:pt x="23" y="23"/>
                    </a:lnTo>
                    <a:lnTo>
                      <a:pt x="16" y="13"/>
                    </a:lnTo>
                    <a:lnTo>
                      <a:pt x="10" y="4"/>
                    </a:lnTo>
                    <a:lnTo>
                      <a:pt x="7" y="0"/>
                    </a:lnTo>
                    <a:lnTo>
                      <a:pt x="0" y="4"/>
                    </a:lnTo>
                    <a:lnTo>
                      <a:pt x="3" y="9"/>
                    </a:lnTo>
                    <a:lnTo>
                      <a:pt x="9" y="17"/>
                    </a:lnTo>
                    <a:lnTo>
                      <a:pt x="16" y="28"/>
                    </a:lnTo>
                    <a:lnTo>
                      <a:pt x="23" y="39"/>
                    </a:lnTo>
                    <a:lnTo>
                      <a:pt x="31" y="51"/>
                    </a:lnTo>
                    <a:lnTo>
                      <a:pt x="37" y="63"/>
                    </a:lnTo>
                    <a:lnTo>
                      <a:pt x="41" y="75"/>
                    </a:lnTo>
                    <a:lnTo>
                      <a:pt x="41" y="84"/>
                    </a:lnTo>
                    <a:lnTo>
                      <a:pt x="51" y="8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322" name="Freeform 417"/>
              <p:cNvSpPr>
                <a:spLocks/>
              </p:cNvSpPr>
              <p:nvPr/>
            </p:nvSpPr>
            <p:spPr bwMode="auto">
              <a:xfrm>
                <a:off x="1176" y="3767"/>
                <a:ext cx="5" cy="119"/>
              </a:xfrm>
              <a:custGeom>
                <a:avLst/>
                <a:gdLst>
                  <a:gd name="T0" fmla="*/ 0 w 11"/>
                  <a:gd name="T1" fmla="*/ 1 h 236"/>
                  <a:gd name="T2" fmla="*/ 0 w 11"/>
                  <a:gd name="T3" fmla="*/ 1 h 236"/>
                  <a:gd name="T4" fmla="*/ 0 w 11"/>
                  <a:gd name="T5" fmla="*/ 1 h 236"/>
                  <a:gd name="T6" fmla="*/ 0 w 11"/>
                  <a:gd name="T7" fmla="*/ 1 h 236"/>
                  <a:gd name="T8" fmla="*/ 0 w 11"/>
                  <a:gd name="T9" fmla="*/ 1 h 236"/>
                  <a:gd name="T10" fmla="*/ 0 w 11"/>
                  <a:gd name="T11" fmla="*/ 0 h 236"/>
                  <a:gd name="T12" fmla="*/ 0 w 11"/>
                  <a:gd name="T13" fmla="*/ 0 h 236"/>
                  <a:gd name="T14" fmla="*/ 0 w 11"/>
                  <a:gd name="T15" fmla="*/ 1 h 236"/>
                  <a:gd name="T16" fmla="*/ 0 w 11"/>
                  <a:gd name="T17" fmla="*/ 1 h 236"/>
                  <a:gd name="T18" fmla="*/ 0 w 11"/>
                  <a:gd name="T19" fmla="*/ 1 h 236"/>
                  <a:gd name="T20" fmla="*/ 0 w 11"/>
                  <a:gd name="T21" fmla="*/ 1 h 236"/>
                  <a:gd name="T22" fmla="*/ 0 w 11"/>
                  <a:gd name="T23" fmla="*/ 1 h 236"/>
                  <a:gd name="T24" fmla="*/ 0 w 11"/>
                  <a:gd name="T25" fmla="*/ 1 h 2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
                  <a:gd name="T40" fmla="*/ 0 h 236"/>
                  <a:gd name="T41" fmla="*/ 11 w 11"/>
                  <a:gd name="T42" fmla="*/ 236 h 2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 h="236">
                    <a:moveTo>
                      <a:pt x="11" y="236"/>
                    </a:moveTo>
                    <a:lnTo>
                      <a:pt x="11" y="236"/>
                    </a:lnTo>
                    <a:lnTo>
                      <a:pt x="9" y="195"/>
                    </a:lnTo>
                    <a:lnTo>
                      <a:pt x="9" y="120"/>
                    </a:lnTo>
                    <a:lnTo>
                      <a:pt x="11" y="45"/>
                    </a:lnTo>
                    <a:lnTo>
                      <a:pt x="11" y="0"/>
                    </a:lnTo>
                    <a:lnTo>
                      <a:pt x="1" y="0"/>
                    </a:lnTo>
                    <a:lnTo>
                      <a:pt x="1" y="45"/>
                    </a:lnTo>
                    <a:lnTo>
                      <a:pt x="0" y="120"/>
                    </a:lnTo>
                    <a:lnTo>
                      <a:pt x="0" y="195"/>
                    </a:lnTo>
                    <a:lnTo>
                      <a:pt x="4" y="236"/>
                    </a:lnTo>
                    <a:lnTo>
                      <a:pt x="11" y="23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323" name="Freeform 418"/>
              <p:cNvSpPr>
                <a:spLocks/>
              </p:cNvSpPr>
              <p:nvPr/>
            </p:nvSpPr>
            <p:spPr bwMode="auto">
              <a:xfrm>
                <a:off x="1177" y="3886"/>
                <a:ext cx="16" cy="89"/>
              </a:xfrm>
              <a:custGeom>
                <a:avLst/>
                <a:gdLst>
                  <a:gd name="T0" fmla="*/ 1 w 31"/>
                  <a:gd name="T1" fmla="*/ 0 h 180"/>
                  <a:gd name="T2" fmla="*/ 1 w 31"/>
                  <a:gd name="T3" fmla="*/ 0 h 180"/>
                  <a:gd name="T4" fmla="*/ 1 w 31"/>
                  <a:gd name="T5" fmla="*/ 0 h 180"/>
                  <a:gd name="T6" fmla="*/ 1 w 31"/>
                  <a:gd name="T7" fmla="*/ 0 h 180"/>
                  <a:gd name="T8" fmla="*/ 1 w 31"/>
                  <a:gd name="T9" fmla="*/ 0 h 180"/>
                  <a:gd name="T10" fmla="*/ 1 w 31"/>
                  <a:gd name="T11" fmla="*/ 0 h 180"/>
                  <a:gd name="T12" fmla="*/ 0 w 31"/>
                  <a:gd name="T13" fmla="*/ 0 h 180"/>
                  <a:gd name="T14" fmla="*/ 1 w 31"/>
                  <a:gd name="T15" fmla="*/ 0 h 180"/>
                  <a:gd name="T16" fmla="*/ 1 w 31"/>
                  <a:gd name="T17" fmla="*/ 0 h 180"/>
                  <a:gd name="T18" fmla="*/ 1 w 31"/>
                  <a:gd name="T19" fmla="*/ 0 h 180"/>
                  <a:gd name="T20" fmla="*/ 1 w 31"/>
                  <a:gd name="T21" fmla="*/ 0 h 180"/>
                  <a:gd name="T22" fmla="*/ 1 w 31"/>
                  <a:gd name="T23" fmla="*/ 0 h 180"/>
                  <a:gd name="T24" fmla="*/ 1 w 31"/>
                  <a:gd name="T25" fmla="*/ 0 h 1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
                  <a:gd name="T40" fmla="*/ 0 h 180"/>
                  <a:gd name="T41" fmla="*/ 31 w 31"/>
                  <a:gd name="T42" fmla="*/ 180 h 1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 h="180">
                    <a:moveTo>
                      <a:pt x="31" y="180"/>
                    </a:moveTo>
                    <a:lnTo>
                      <a:pt x="31" y="180"/>
                    </a:lnTo>
                    <a:lnTo>
                      <a:pt x="26" y="150"/>
                    </a:lnTo>
                    <a:lnTo>
                      <a:pt x="20" y="93"/>
                    </a:lnTo>
                    <a:lnTo>
                      <a:pt x="12" y="35"/>
                    </a:lnTo>
                    <a:lnTo>
                      <a:pt x="7" y="0"/>
                    </a:lnTo>
                    <a:lnTo>
                      <a:pt x="0" y="0"/>
                    </a:lnTo>
                    <a:lnTo>
                      <a:pt x="5" y="35"/>
                    </a:lnTo>
                    <a:lnTo>
                      <a:pt x="13" y="93"/>
                    </a:lnTo>
                    <a:lnTo>
                      <a:pt x="19" y="150"/>
                    </a:lnTo>
                    <a:lnTo>
                      <a:pt x="21" y="180"/>
                    </a:lnTo>
                    <a:lnTo>
                      <a:pt x="31" y="18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324" name="Freeform 419"/>
              <p:cNvSpPr>
                <a:spLocks/>
              </p:cNvSpPr>
              <p:nvPr/>
            </p:nvSpPr>
            <p:spPr bwMode="auto">
              <a:xfrm>
                <a:off x="1174" y="3975"/>
                <a:ext cx="19" cy="14"/>
              </a:xfrm>
              <a:custGeom>
                <a:avLst/>
                <a:gdLst>
                  <a:gd name="T0" fmla="*/ 1 w 37"/>
                  <a:gd name="T1" fmla="*/ 1 h 26"/>
                  <a:gd name="T2" fmla="*/ 1 w 37"/>
                  <a:gd name="T3" fmla="*/ 1 h 26"/>
                  <a:gd name="T4" fmla="*/ 1 w 37"/>
                  <a:gd name="T5" fmla="*/ 1 h 26"/>
                  <a:gd name="T6" fmla="*/ 1 w 37"/>
                  <a:gd name="T7" fmla="*/ 1 h 26"/>
                  <a:gd name="T8" fmla="*/ 1 w 37"/>
                  <a:gd name="T9" fmla="*/ 1 h 26"/>
                  <a:gd name="T10" fmla="*/ 1 w 37"/>
                  <a:gd name="T11" fmla="*/ 0 h 26"/>
                  <a:gd name="T12" fmla="*/ 1 w 37"/>
                  <a:gd name="T13" fmla="*/ 0 h 26"/>
                  <a:gd name="T14" fmla="*/ 1 w 37"/>
                  <a:gd name="T15" fmla="*/ 1 h 26"/>
                  <a:gd name="T16" fmla="*/ 1 w 37"/>
                  <a:gd name="T17" fmla="*/ 1 h 26"/>
                  <a:gd name="T18" fmla="*/ 1 w 37"/>
                  <a:gd name="T19" fmla="*/ 1 h 26"/>
                  <a:gd name="T20" fmla="*/ 0 w 37"/>
                  <a:gd name="T21" fmla="*/ 1 h 26"/>
                  <a:gd name="T22" fmla="*/ 1 w 37"/>
                  <a:gd name="T23" fmla="*/ 1 h 26"/>
                  <a:gd name="T24" fmla="*/ 1 w 37"/>
                  <a:gd name="T25" fmla="*/ 1 h 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
                  <a:gd name="T41" fmla="*/ 37 w 37"/>
                  <a:gd name="T42" fmla="*/ 26 h 2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
                    <a:moveTo>
                      <a:pt x="3" y="26"/>
                    </a:moveTo>
                    <a:lnTo>
                      <a:pt x="4" y="26"/>
                    </a:lnTo>
                    <a:lnTo>
                      <a:pt x="13" y="20"/>
                    </a:lnTo>
                    <a:lnTo>
                      <a:pt x="24" y="16"/>
                    </a:lnTo>
                    <a:lnTo>
                      <a:pt x="32" y="9"/>
                    </a:lnTo>
                    <a:lnTo>
                      <a:pt x="37" y="0"/>
                    </a:lnTo>
                    <a:lnTo>
                      <a:pt x="27" y="0"/>
                    </a:lnTo>
                    <a:lnTo>
                      <a:pt x="25" y="4"/>
                    </a:lnTo>
                    <a:lnTo>
                      <a:pt x="19" y="9"/>
                    </a:lnTo>
                    <a:lnTo>
                      <a:pt x="10" y="13"/>
                    </a:lnTo>
                    <a:lnTo>
                      <a:pt x="0" y="19"/>
                    </a:lnTo>
                    <a:lnTo>
                      <a:pt x="1" y="19"/>
                    </a:lnTo>
                    <a:lnTo>
                      <a:pt x="3" y="2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325" name="Freeform 420"/>
              <p:cNvSpPr>
                <a:spLocks/>
              </p:cNvSpPr>
              <p:nvPr/>
            </p:nvSpPr>
            <p:spPr bwMode="auto">
              <a:xfrm>
                <a:off x="1108" y="3985"/>
                <a:ext cx="68" cy="9"/>
              </a:xfrm>
              <a:custGeom>
                <a:avLst/>
                <a:gdLst>
                  <a:gd name="T0" fmla="*/ 0 w 137"/>
                  <a:gd name="T1" fmla="*/ 0 h 19"/>
                  <a:gd name="T2" fmla="*/ 0 w 137"/>
                  <a:gd name="T3" fmla="*/ 0 h 19"/>
                  <a:gd name="T4" fmla="*/ 0 w 137"/>
                  <a:gd name="T5" fmla="*/ 0 h 19"/>
                  <a:gd name="T6" fmla="*/ 0 w 137"/>
                  <a:gd name="T7" fmla="*/ 0 h 19"/>
                  <a:gd name="T8" fmla="*/ 0 w 137"/>
                  <a:gd name="T9" fmla="*/ 0 h 19"/>
                  <a:gd name="T10" fmla="*/ 0 w 137"/>
                  <a:gd name="T11" fmla="*/ 0 h 19"/>
                  <a:gd name="T12" fmla="*/ 0 w 137"/>
                  <a:gd name="T13" fmla="*/ 0 h 19"/>
                  <a:gd name="T14" fmla="*/ 0 w 137"/>
                  <a:gd name="T15" fmla="*/ 0 h 19"/>
                  <a:gd name="T16" fmla="*/ 0 w 137"/>
                  <a:gd name="T17" fmla="*/ 0 h 19"/>
                  <a:gd name="T18" fmla="*/ 0 w 137"/>
                  <a:gd name="T19" fmla="*/ 0 h 19"/>
                  <a:gd name="T20" fmla="*/ 0 w 137"/>
                  <a:gd name="T21" fmla="*/ 0 h 19"/>
                  <a:gd name="T22" fmla="*/ 0 w 137"/>
                  <a:gd name="T23" fmla="*/ 0 h 19"/>
                  <a:gd name="T24" fmla="*/ 0 w 137"/>
                  <a:gd name="T25" fmla="*/ 0 h 19"/>
                  <a:gd name="T26" fmla="*/ 0 w 137"/>
                  <a:gd name="T27" fmla="*/ 0 h 19"/>
                  <a:gd name="T28" fmla="*/ 0 w 137"/>
                  <a:gd name="T29" fmla="*/ 0 h 19"/>
                  <a:gd name="T30" fmla="*/ 0 w 137"/>
                  <a:gd name="T31" fmla="*/ 0 h 19"/>
                  <a:gd name="T32" fmla="*/ 0 w 137"/>
                  <a:gd name="T33" fmla="*/ 0 h 19"/>
                  <a:gd name="T34" fmla="*/ 0 w 137"/>
                  <a:gd name="T35" fmla="*/ 0 h 19"/>
                  <a:gd name="T36" fmla="*/ 0 w 137"/>
                  <a:gd name="T37" fmla="*/ 0 h 19"/>
                  <a:gd name="T38" fmla="*/ 0 w 137"/>
                  <a:gd name="T39" fmla="*/ 0 h 19"/>
                  <a:gd name="T40" fmla="*/ 0 w 137"/>
                  <a:gd name="T41" fmla="*/ 0 h 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7"/>
                  <a:gd name="T64" fmla="*/ 0 h 19"/>
                  <a:gd name="T65" fmla="*/ 137 w 137"/>
                  <a:gd name="T66" fmla="*/ 19 h 1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7" h="19">
                    <a:moveTo>
                      <a:pt x="0" y="18"/>
                    </a:moveTo>
                    <a:lnTo>
                      <a:pt x="0" y="18"/>
                    </a:lnTo>
                    <a:lnTo>
                      <a:pt x="11" y="19"/>
                    </a:lnTo>
                    <a:lnTo>
                      <a:pt x="27" y="19"/>
                    </a:lnTo>
                    <a:lnTo>
                      <a:pt x="47" y="18"/>
                    </a:lnTo>
                    <a:lnTo>
                      <a:pt x="69" y="15"/>
                    </a:lnTo>
                    <a:lnTo>
                      <a:pt x="92" y="14"/>
                    </a:lnTo>
                    <a:lnTo>
                      <a:pt x="112" y="12"/>
                    </a:lnTo>
                    <a:lnTo>
                      <a:pt x="127" y="9"/>
                    </a:lnTo>
                    <a:lnTo>
                      <a:pt x="137" y="7"/>
                    </a:lnTo>
                    <a:lnTo>
                      <a:pt x="135" y="0"/>
                    </a:lnTo>
                    <a:lnTo>
                      <a:pt x="127" y="3"/>
                    </a:lnTo>
                    <a:lnTo>
                      <a:pt x="112" y="5"/>
                    </a:lnTo>
                    <a:lnTo>
                      <a:pt x="92" y="7"/>
                    </a:lnTo>
                    <a:lnTo>
                      <a:pt x="69" y="8"/>
                    </a:lnTo>
                    <a:lnTo>
                      <a:pt x="47" y="11"/>
                    </a:lnTo>
                    <a:lnTo>
                      <a:pt x="27" y="9"/>
                    </a:lnTo>
                    <a:lnTo>
                      <a:pt x="11" y="9"/>
                    </a:lnTo>
                    <a:lnTo>
                      <a:pt x="0" y="11"/>
                    </a:lnTo>
                    <a:lnTo>
                      <a:pt x="0" y="1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326" name="Freeform 421"/>
              <p:cNvSpPr>
                <a:spLocks/>
              </p:cNvSpPr>
              <p:nvPr/>
            </p:nvSpPr>
            <p:spPr bwMode="auto">
              <a:xfrm>
                <a:off x="1090" y="3986"/>
                <a:ext cx="18" cy="8"/>
              </a:xfrm>
              <a:custGeom>
                <a:avLst/>
                <a:gdLst>
                  <a:gd name="T0" fmla="*/ 0 w 34"/>
                  <a:gd name="T1" fmla="*/ 1 h 15"/>
                  <a:gd name="T2" fmla="*/ 0 w 34"/>
                  <a:gd name="T3" fmla="*/ 1 h 15"/>
                  <a:gd name="T4" fmla="*/ 1 w 34"/>
                  <a:gd name="T5" fmla="*/ 1 h 15"/>
                  <a:gd name="T6" fmla="*/ 1 w 34"/>
                  <a:gd name="T7" fmla="*/ 1 h 15"/>
                  <a:gd name="T8" fmla="*/ 1 w 34"/>
                  <a:gd name="T9" fmla="*/ 1 h 15"/>
                  <a:gd name="T10" fmla="*/ 1 w 34"/>
                  <a:gd name="T11" fmla="*/ 1 h 15"/>
                  <a:gd name="T12" fmla="*/ 1 w 34"/>
                  <a:gd name="T13" fmla="*/ 1 h 15"/>
                  <a:gd name="T14" fmla="*/ 1 w 34"/>
                  <a:gd name="T15" fmla="*/ 1 h 15"/>
                  <a:gd name="T16" fmla="*/ 1 w 34"/>
                  <a:gd name="T17" fmla="*/ 1 h 15"/>
                  <a:gd name="T18" fmla="*/ 1 w 34"/>
                  <a:gd name="T19" fmla="*/ 1 h 15"/>
                  <a:gd name="T20" fmla="*/ 1 w 34"/>
                  <a:gd name="T21" fmla="*/ 0 h 15"/>
                  <a:gd name="T22" fmla="*/ 1 w 34"/>
                  <a:gd name="T23" fmla="*/ 0 h 15"/>
                  <a:gd name="T24" fmla="*/ 0 w 34"/>
                  <a:gd name="T25" fmla="*/ 1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4"/>
                  <a:gd name="T40" fmla="*/ 0 h 15"/>
                  <a:gd name="T41" fmla="*/ 34 w 34"/>
                  <a:gd name="T42" fmla="*/ 15 h 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4" h="15">
                    <a:moveTo>
                      <a:pt x="0" y="2"/>
                    </a:moveTo>
                    <a:lnTo>
                      <a:pt x="0" y="2"/>
                    </a:lnTo>
                    <a:lnTo>
                      <a:pt x="5" y="8"/>
                    </a:lnTo>
                    <a:lnTo>
                      <a:pt x="12" y="10"/>
                    </a:lnTo>
                    <a:lnTo>
                      <a:pt x="24" y="12"/>
                    </a:lnTo>
                    <a:lnTo>
                      <a:pt x="34" y="15"/>
                    </a:lnTo>
                    <a:lnTo>
                      <a:pt x="34" y="8"/>
                    </a:lnTo>
                    <a:lnTo>
                      <a:pt x="24" y="5"/>
                    </a:lnTo>
                    <a:lnTo>
                      <a:pt x="15" y="3"/>
                    </a:lnTo>
                    <a:lnTo>
                      <a:pt x="8" y="1"/>
                    </a:lnTo>
                    <a:lnTo>
                      <a:pt x="7" y="0"/>
                    </a:lnTo>
                    <a:lnTo>
                      <a:pt x="0" y="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327" name="Freeform 422"/>
              <p:cNvSpPr>
                <a:spLocks/>
              </p:cNvSpPr>
              <p:nvPr/>
            </p:nvSpPr>
            <p:spPr bwMode="auto">
              <a:xfrm>
                <a:off x="1081" y="3846"/>
                <a:ext cx="13" cy="141"/>
              </a:xfrm>
              <a:custGeom>
                <a:avLst/>
                <a:gdLst>
                  <a:gd name="T0" fmla="*/ 0 w 27"/>
                  <a:gd name="T1" fmla="*/ 0 h 282"/>
                  <a:gd name="T2" fmla="*/ 0 w 27"/>
                  <a:gd name="T3" fmla="*/ 0 h 282"/>
                  <a:gd name="T4" fmla="*/ 0 w 27"/>
                  <a:gd name="T5" fmla="*/ 1 h 282"/>
                  <a:gd name="T6" fmla="*/ 0 w 27"/>
                  <a:gd name="T7" fmla="*/ 1 h 282"/>
                  <a:gd name="T8" fmla="*/ 0 w 27"/>
                  <a:gd name="T9" fmla="*/ 1 h 282"/>
                  <a:gd name="T10" fmla="*/ 0 w 27"/>
                  <a:gd name="T11" fmla="*/ 1 h 282"/>
                  <a:gd name="T12" fmla="*/ 0 w 27"/>
                  <a:gd name="T13" fmla="*/ 1 h 282"/>
                  <a:gd name="T14" fmla="*/ 0 w 27"/>
                  <a:gd name="T15" fmla="*/ 1 h 282"/>
                  <a:gd name="T16" fmla="*/ 0 w 27"/>
                  <a:gd name="T17" fmla="*/ 1 h 282"/>
                  <a:gd name="T18" fmla="*/ 0 w 27"/>
                  <a:gd name="T19" fmla="*/ 1 h 282"/>
                  <a:gd name="T20" fmla="*/ 0 w 27"/>
                  <a:gd name="T21" fmla="*/ 0 h 282"/>
                  <a:gd name="T22" fmla="*/ 0 w 27"/>
                  <a:gd name="T23" fmla="*/ 0 h 282"/>
                  <a:gd name="T24" fmla="*/ 0 w 27"/>
                  <a:gd name="T25" fmla="*/ 0 h 28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
                  <a:gd name="T40" fmla="*/ 0 h 282"/>
                  <a:gd name="T41" fmla="*/ 27 w 27"/>
                  <a:gd name="T42" fmla="*/ 282 h 28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 h="282">
                    <a:moveTo>
                      <a:pt x="0" y="0"/>
                    </a:moveTo>
                    <a:lnTo>
                      <a:pt x="0" y="0"/>
                    </a:lnTo>
                    <a:lnTo>
                      <a:pt x="5" y="57"/>
                    </a:lnTo>
                    <a:lnTo>
                      <a:pt x="10" y="151"/>
                    </a:lnTo>
                    <a:lnTo>
                      <a:pt x="16" y="238"/>
                    </a:lnTo>
                    <a:lnTo>
                      <a:pt x="20" y="282"/>
                    </a:lnTo>
                    <a:lnTo>
                      <a:pt x="27" y="280"/>
                    </a:lnTo>
                    <a:lnTo>
                      <a:pt x="23" y="238"/>
                    </a:lnTo>
                    <a:lnTo>
                      <a:pt x="17" y="151"/>
                    </a:lnTo>
                    <a:lnTo>
                      <a:pt x="12" y="57"/>
                    </a:lnTo>
                    <a:lnTo>
                      <a:pt x="7"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328" name="Freeform 423"/>
              <p:cNvSpPr>
                <a:spLocks/>
              </p:cNvSpPr>
              <p:nvPr/>
            </p:nvSpPr>
            <p:spPr bwMode="auto">
              <a:xfrm>
                <a:off x="1071" y="3799"/>
                <a:ext cx="13" cy="47"/>
              </a:xfrm>
              <a:custGeom>
                <a:avLst/>
                <a:gdLst>
                  <a:gd name="T0" fmla="*/ 0 w 25"/>
                  <a:gd name="T1" fmla="*/ 0 h 96"/>
                  <a:gd name="T2" fmla="*/ 0 w 25"/>
                  <a:gd name="T3" fmla="*/ 0 h 96"/>
                  <a:gd name="T4" fmla="*/ 1 w 25"/>
                  <a:gd name="T5" fmla="*/ 0 h 96"/>
                  <a:gd name="T6" fmla="*/ 1 w 25"/>
                  <a:gd name="T7" fmla="*/ 0 h 96"/>
                  <a:gd name="T8" fmla="*/ 1 w 25"/>
                  <a:gd name="T9" fmla="*/ 0 h 96"/>
                  <a:gd name="T10" fmla="*/ 1 w 25"/>
                  <a:gd name="T11" fmla="*/ 0 h 96"/>
                  <a:gd name="T12" fmla="*/ 1 w 25"/>
                  <a:gd name="T13" fmla="*/ 0 h 96"/>
                  <a:gd name="T14" fmla="*/ 1 w 25"/>
                  <a:gd name="T15" fmla="*/ 0 h 96"/>
                  <a:gd name="T16" fmla="*/ 1 w 25"/>
                  <a:gd name="T17" fmla="*/ 0 h 96"/>
                  <a:gd name="T18" fmla="*/ 1 w 25"/>
                  <a:gd name="T19" fmla="*/ 0 h 96"/>
                  <a:gd name="T20" fmla="*/ 1 w 25"/>
                  <a:gd name="T21" fmla="*/ 0 h 96"/>
                  <a:gd name="T22" fmla="*/ 1 w 25"/>
                  <a:gd name="T23" fmla="*/ 0 h 96"/>
                  <a:gd name="T24" fmla="*/ 0 w 25"/>
                  <a:gd name="T25" fmla="*/ 0 h 9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
                  <a:gd name="T40" fmla="*/ 0 h 96"/>
                  <a:gd name="T41" fmla="*/ 25 w 25"/>
                  <a:gd name="T42" fmla="*/ 96 h 9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 h="96">
                    <a:moveTo>
                      <a:pt x="0" y="2"/>
                    </a:moveTo>
                    <a:lnTo>
                      <a:pt x="0" y="2"/>
                    </a:lnTo>
                    <a:lnTo>
                      <a:pt x="3" y="16"/>
                    </a:lnTo>
                    <a:lnTo>
                      <a:pt x="8" y="40"/>
                    </a:lnTo>
                    <a:lnTo>
                      <a:pt x="13" y="68"/>
                    </a:lnTo>
                    <a:lnTo>
                      <a:pt x="18" y="96"/>
                    </a:lnTo>
                    <a:lnTo>
                      <a:pt x="25" y="96"/>
                    </a:lnTo>
                    <a:lnTo>
                      <a:pt x="20" y="68"/>
                    </a:lnTo>
                    <a:lnTo>
                      <a:pt x="15" y="40"/>
                    </a:lnTo>
                    <a:lnTo>
                      <a:pt x="10" y="16"/>
                    </a:lnTo>
                    <a:lnTo>
                      <a:pt x="7" y="0"/>
                    </a:lnTo>
                    <a:lnTo>
                      <a:pt x="0" y="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329" name="Freeform 424"/>
              <p:cNvSpPr>
                <a:spLocks/>
              </p:cNvSpPr>
              <p:nvPr/>
            </p:nvSpPr>
            <p:spPr bwMode="auto">
              <a:xfrm>
                <a:off x="1064" y="3770"/>
                <a:ext cx="11" cy="30"/>
              </a:xfrm>
              <a:custGeom>
                <a:avLst/>
                <a:gdLst>
                  <a:gd name="T0" fmla="*/ 1 w 22"/>
                  <a:gd name="T1" fmla="*/ 1 h 58"/>
                  <a:gd name="T2" fmla="*/ 0 w 22"/>
                  <a:gd name="T3" fmla="*/ 1 h 58"/>
                  <a:gd name="T4" fmla="*/ 1 w 22"/>
                  <a:gd name="T5" fmla="*/ 1 h 58"/>
                  <a:gd name="T6" fmla="*/ 1 w 22"/>
                  <a:gd name="T7" fmla="*/ 1 h 58"/>
                  <a:gd name="T8" fmla="*/ 1 w 22"/>
                  <a:gd name="T9" fmla="*/ 1 h 58"/>
                  <a:gd name="T10" fmla="*/ 1 w 22"/>
                  <a:gd name="T11" fmla="*/ 1 h 58"/>
                  <a:gd name="T12" fmla="*/ 1 w 22"/>
                  <a:gd name="T13" fmla="*/ 1 h 58"/>
                  <a:gd name="T14" fmla="*/ 1 w 22"/>
                  <a:gd name="T15" fmla="*/ 1 h 58"/>
                  <a:gd name="T16" fmla="*/ 1 w 22"/>
                  <a:gd name="T17" fmla="*/ 1 h 58"/>
                  <a:gd name="T18" fmla="*/ 1 w 22"/>
                  <a:gd name="T19" fmla="*/ 1 h 58"/>
                  <a:gd name="T20" fmla="*/ 1 w 22"/>
                  <a:gd name="T21" fmla="*/ 1 h 58"/>
                  <a:gd name="T22" fmla="*/ 1 w 22"/>
                  <a:gd name="T23" fmla="*/ 1 h 58"/>
                  <a:gd name="T24" fmla="*/ 1 w 22"/>
                  <a:gd name="T25" fmla="*/ 1 h 58"/>
                  <a:gd name="T26" fmla="*/ 1 w 22"/>
                  <a:gd name="T27" fmla="*/ 1 h 58"/>
                  <a:gd name="T28" fmla="*/ 1 w 22"/>
                  <a:gd name="T29" fmla="*/ 0 h 58"/>
                  <a:gd name="T30" fmla="*/ 1 w 22"/>
                  <a:gd name="T31" fmla="*/ 1 h 58"/>
                  <a:gd name="T32" fmla="*/ 0 w 22"/>
                  <a:gd name="T33" fmla="*/ 1 h 58"/>
                  <a:gd name="T34" fmla="*/ 1 w 22"/>
                  <a:gd name="T35" fmla="*/ 1 h 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
                  <a:gd name="T55" fmla="*/ 0 h 58"/>
                  <a:gd name="T56" fmla="*/ 22 w 22"/>
                  <a:gd name="T57" fmla="*/ 58 h 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 h="58">
                    <a:moveTo>
                      <a:pt x="1" y="5"/>
                    </a:moveTo>
                    <a:lnTo>
                      <a:pt x="0" y="3"/>
                    </a:lnTo>
                    <a:lnTo>
                      <a:pt x="1" y="16"/>
                    </a:lnTo>
                    <a:lnTo>
                      <a:pt x="4" y="33"/>
                    </a:lnTo>
                    <a:lnTo>
                      <a:pt x="10" y="48"/>
                    </a:lnTo>
                    <a:lnTo>
                      <a:pt x="15" y="58"/>
                    </a:lnTo>
                    <a:lnTo>
                      <a:pt x="22" y="56"/>
                    </a:lnTo>
                    <a:lnTo>
                      <a:pt x="17" y="46"/>
                    </a:lnTo>
                    <a:lnTo>
                      <a:pt x="11" y="31"/>
                    </a:lnTo>
                    <a:lnTo>
                      <a:pt x="8" y="16"/>
                    </a:lnTo>
                    <a:lnTo>
                      <a:pt x="7" y="3"/>
                    </a:lnTo>
                    <a:lnTo>
                      <a:pt x="5" y="1"/>
                    </a:lnTo>
                    <a:lnTo>
                      <a:pt x="7" y="3"/>
                    </a:lnTo>
                    <a:lnTo>
                      <a:pt x="5" y="1"/>
                    </a:lnTo>
                    <a:lnTo>
                      <a:pt x="3" y="0"/>
                    </a:lnTo>
                    <a:lnTo>
                      <a:pt x="1" y="1"/>
                    </a:lnTo>
                    <a:lnTo>
                      <a:pt x="0" y="3"/>
                    </a:lnTo>
                    <a:lnTo>
                      <a:pt x="1" y="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330" name="Freeform 425"/>
              <p:cNvSpPr>
                <a:spLocks/>
              </p:cNvSpPr>
              <p:nvPr/>
            </p:nvSpPr>
            <p:spPr bwMode="auto">
              <a:xfrm>
                <a:off x="1057" y="3746"/>
                <a:ext cx="10" cy="27"/>
              </a:xfrm>
              <a:custGeom>
                <a:avLst/>
                <a:gdLst>
                  <a:gd name="T0" fmla="*/ 1 w 19"/>
                  <a:gd name="T1" fmla="*/ 1 h 54"/>
                  <a:gd name="T2" fmla="*/ 1 w 19"/>
                  <a:gd name="T3" fmla="*/ 1 h 54"/>
                  <a:gd name="T4" fmla="*/ 0 w 19"/>
                  <a:gd name="T5" fmla="*/ 1 h 54"/>
                  <a:gd name="T6" fmla="*/ 1 w 19"/>
                  <a:gd name="T7" fmla="*/ 1 h 54"/>
                  <a:gd name="T8" fmla="*/ 1 w 19"/>
                  <a:gd name="T9" fmla="*/ 1 h 54"/>
                  <a:gd name="T10" fmla="*/ 1 w 19"/>
                  <a:gd name="T11" fmla="*/ 1 h 54"/>
                  <a:gd name="T12" fmla="*/ 1 w 19"/>
                  <a:gd name="T13" fmla="*/ 1 h 54"/>
                  <a:gd name="T14" fmla="*/ 1 w 19"/>
                  <a:gd name="T15" fmla="*/ 1 h 54"/>
                  <a:gd name="T16" fmla="*/ 1 w 19"/>
                  <a:gd name="T17" fmla="*/ 1 h 54"/>
                  <a:gd name="T18" fmla="*/ 1 w 19"/>
                  <a:gd name="T19" fmla="*/ 1 h 54"/>
                  <a:gd name="T20" fmla="*/ 1 w 19"/>
                  <a:gd name="T21" fmla="*/ 1 h 54"/>
                  <a:gd name="T22" fmla="*/ 1 w 19"/>
                  <a:gd name="T23" fmla="*/ 1 h 54"/>
                  <a:gd name="T24" fmla="*/ 1 w 19"/>
                  <a:gd name="T25" fmla="*/ 1 h 54"/>
                  <a:gd name="T26" fmla="*/ 1 w 19"/>
                  <a:gd name="T27" fmla="*/ 1 h 54"/>
                  <a:gd name="T28" fmla="*/ 1 w 19"/>
                  <a:gd name="T29" fmla="*/ 1 h 54"/>
                  <a:gd name="T30" fmla="*/ 1 w 19"/>
                  <a:gd name="T31" fmla="*/ 0 h 54"/>
                  <a:gd name="T32" fmla="*/ 1 w 19"/>
                  <a:gd name="T33" fmla="*/ 1 h 54"/>
                  <a:gd name="T34" fmla="*/ 1 w 19"/>
                  <a:gd name="T35" fmla="*/ 1 h 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9"/>
                  <a:gd name="T55" fmla="*/ 0 h 54"/>
                  <a:gd name="T56" fmla="*/ 19 w 19"/>
                  <a:gd name="T57" fmla="*/ 54 h 5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9" h="54">
                    <a:moveTo>
                      <a:pt x="4" y="7"/>
                    </a:moveTo>
                    <a:lnTo>
                      <a:pt x="3" y="3"/>
                    </a:lnTo>
                    <a:lnTo>
                      <a:pt x="0" y="14"/>
                    </a:lnTo>
                    <a:lnTo>
                      <a:pt x="2" y="28"/>
                    </a:lnTo>
                    <a:lnTo>
                      <a:pt x="7" y="43"/>
                    </a:lnTo>
                    <a:lnTo>
                      <a:pt x="15" y="54"/>
                    </a:lnTo>
                    <a:lnTo>
                      <a:pt x="19" y="50"/>
                    </a:lnTo>
                    <a:lnTo>
                      <a:pt x="14" y="41"/>
                    </a:lnTo>
                    <a:lnTo>
                      <a:pt x="9" y="28"/>
                    </a:lnTo>
                    <a:lnTo>
                      <a:pt x="9" y="14"/>
                    </a:lnTo>
                    <a:lnTo>
                      <a:pt x="10" y="7"/>
                    </a:lnTo>
                    <a:lnTo>
                      <a:pt x="9" y="3"/>
                    </a:lnTo>
                    <a:lnTo>
                      <a:pt x="10" y="7"/>
                    </a:lnTo>
                    <a:lnTo>
                      <a:pt x="10" y="4"/>
                    </a:lnTo>
                    <a:lnTo>
                      <a:pt x="9" y="1"/>
                    </a:lnTo>
                    <a:lnTo>
                      <a:pt x="6" y="0"/>
                    </a:lnTo>
                    <a:lnTo>
                      <a:pt x="3" y="3"/>
                    </a:lnTo>
                    <a:lnTo>
                      <a:pt x="4"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331" name="Freeform 426"/>
              <p:cNvSpPr>
                <a:spLocks/>
              </p:cNvSpPr>
              <p:nvPr/>
            </p:nvSpPr>
            <p:spPr bwMode="auto">
              <a:xfrm>
                <a:off x="1039" y="3729"/>
                <a:ext cx="23" cy="21"/>
              </a:xfrm>
              <a:custGeom>
                <a:avLst/>
                <a:gdLst>
                  <a:gd name="T0" fmla="*/ 1 w 45"/>
                  <a:gd name="T1" fmla="*/ 1 h 41"/>
                  <a:gd name="T2" fmla="*/ 1 w 45"/>
                  <a:gd name="T3" fmla="*/ 1 h 41"/>
                  <a:gd name="T4" fmla="*/ 1 w 45"/>
                  <a:gd name="T5" fmla="*/ 1 h 41"/>
                  <a:gd name="T6" fmla="*/ 1 w 45"/>
                  <a:gd name="T7" fmla="*/ 1 h 41"/>
                  <a:gd name="T8" fmla="*/ 1 w 45"/>
                  <a:gd name="T9" fmla="*/ 1 h 41"/>
                  <a:gd name="T10" fmla="*/ 1 w 45"/>
                  <a:gd name="T11" fmla="*/ 1 h 41"/>
                  <a:gd name="T12" fmla="*/ 1 w 45"/>
                  <a:gd name="T13" fmla="*/ 1 h 41"/>
                  <a:gd name="T14" fmla="*/ 1 w 45"/>
                  <a:gd name="T15" fmla="*/ 1 h 41"/>
                  <a:gd name="T16" fmla="*/ 1 w 45"/>
                  <a:gd name="T17" fmla="*/ 1 h 41"/>
                  <a:gd name="T18" fmla="*/ 1 w 45"/>
                  <a:gd name="T19" fmla="*/ 1 h 41"/>
                  <a:gd name="T20" fmla="*/ 1 w 45"/>
                  <a:gd name="T21" fmla="*/ 1 h 41"/>
                  <a:gd name="T22" fmla="*/ 1 w 45"/>
                  <a:gd name="T23" fmla="*/ 1 h 41"/>
                  <a:gd name="T24" fmla="*/ 1 w 45"/>
                  <a:gd name="T25" fmla="*/ 1 h 41"/>
                  <a:gd name="T26" fmla="*/ 1 w 45"/>
                  <a:gd name="T27" fmla="*/ 1 h 41"/>
                  <a:gd name="T28" fmla="*/ 1 w 45"/>
                  <a:gd name="T29" fmla="*/ 1 h 41"/>
                  <a:gd name="T30" fmla="*/ 1 w 45"/>
                  <a:gd name="T31" fmla="*/ 1 h 41"/>
                  <a:gd name="T32" fmla="*/ 1 w 45"/>
                  <a:gd name="T33" fmla="*/ 1 h 41"/>
                  <a:gd name="T34" fmla="*/ 1 w 45"/>
                  <a:gd name="T35" fmla="*/ 1 h 41"/>
                  <a:gd name="T36" fmla="*/ 1 w 45"/>
                  <a:gd name="T37" fmla="*/ 0 h 41"/>
                  <a:gd name="T38" fmla="*/ 1 w 45"/>
                  <a:gd name="T39" fmla="*/ 1 h 41"/>
                  <a:gd name="T40" fmla="*/ 1 w 45"/>
                  <a:gd name="T41" fmla="*/ 0 h 41"/>
                  <a:gd name="T42" fmla="*/ 1 w 45"/>
                  <a:gd name="T43" fmla="*/ 0 h 41"/>
                  <a:gd name="T44" fmla="*/ 1 w 45"/>
                  <a:gd name="T45" fmla="*/ 1 h 41"/>
                  <a:gd name="T46" fmla="*/ 0 w 45"/>
                  <a:gd name="T47" fmla="*/ 1 h 41"/>
                  <a:gd name="T48" fmla="*/ 1 w 45"/>
                  <a:gd name="T49" fmla="*/ 1 h 41"/>
                  <a:gd name="T50" fmla="*/ 1 w 45"/>
                  <a:gd name="T51" fmla="*/ 1 h 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5"/>
                  <a:gd name="T79" fmla="*/ 0 h 41"/>
                  <a:gd name="T80" fmla="*/ 45 w 45"/>
                  <a:gd name="T81" fmla="*/ 41 h 4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5" h="41">
                    <a:moveTo>
                      <a:pt x="8" y="3"/>
                    </a:moveTo>
                    <a:lnTo>
                      <a:pt x="2" y="7"/>
                    </a:lnTo>
                    <a:lnTo>
                      <a:pt x="5" y="9"/>
                    </a:lnTo>
                    <a:lnTo>
                      <a:pt x="9" y="12"/>
                    </a:lnTo>
                    <a:lnTo>
                      <a:pt x="14" y="16"/>
                    </a:lnTo>
                    <a:lnTo>
                      <a:pt x="20" y="22"/>
                    </a:lnTo>
                    <a:lnTo>
                      <a:pt x="27" y="27"/>
                    </a:lnTo>
                    <a:lnTo>
                      <a:pt x="32" y="33"/>
                    </a:lnTo>
                    <a:lnTo>
                      <a:pt x="37" y="38"/>
                    </a:lnTo>
                    <a:lnTo>
                      <a:pt x="40" y="41"/>
                    </a:lnTo>
                    <a:lnTo>
                      <a:pt x="45" y="37"/>
                    </a:lnTo>
                    <a:lnTo>
                      <a:pt x="42" y="33"/>
                    </a:lnTo>
                    <a:lnTo>
                      <a:pt x="37" y="29"/>
                    </a:lnTo>
                    <a:lnTo>
                      <a:pt x="31" y="23"/>
                    </a:lnTo>
                    <a:lnTo>
                      <a:pt x="24" y="17"/>
                    </a:lnTo>
                    <a:lnTo>
                      <a:pt x="19" y="11"/>
                    </a:lnTo>
                    <a:lnTo>
                      <a:pt x="14" y="6"/>
                    </a:lnTo>
                    <a:lnTo>
                      <a:pt x="9" y="2"/>
                    </a:lnTo>
                    <a:lnTo>
                      <a:pt x="7" y="0"/>
                    </a:lnTo>
                    <a:lnTo>
                      <a:pt x="1" y="3"/>
                    </a:lnTo>
                    <a:lnTo>
                      <a:pt x="7" y="0"/>
                    </a:lnTo>
                    <a:lnTo>
                      <a:pt x="4" y="0"/>
                    </a:lnTo>
                    <a:lnTo>
                      <a:pt x="1" y="1"/>
                    </a:lnTo>
                    <a:lnTo>
                      <a:pt x="0" y="4"/>
                    </a:lnTo>
                    <a:lnTo>
                      <a:pt x="2" y="7"/>
                    </a:lnTo>
                    <a:lnTo>
                      <a:pt x="8"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332" name="Freeform 427"/>
              <p:cNvSpPr>
                <a:spLocks/>
              </p:cNvSpPr>
              <p:nvPr/>
            </p:nvSpPr>
            <p:spPr bwMode="auto">
              <a:xfrm>
                <a:off x="1030" y="3731"/>
                <a:ext cx="13" cy="95"/>
              </a:xfrm>
              <a:custGeom>
                <a:avLst/>
                <a:gdLst>
                  <a:gd name="T0" fmla="*/ 1 w 25"/>
                  <a:gd name="T1" fmla="*/ 1 h 190"/>
                  <a:gd name="T2" fmla="*/ 1 w 25"/>
                  <a:gd name="T3" fmla="*/ 1 h 190"/>
                  <a:gd name="T4" fmla="*/ 1 w 25"/>
                  <a:gd name="T5" fmla="*/ 1 h 190"/>
                  <a:gd name="T6" fmla="*/ 1 w 25"/>
                  <a:gd name="T7" fmla="*/ 1 h 190"/>
                  <a:gd name="T8" fmla="*/ 1 w 25"/>
                  <a:gd name="T9" fmla="*/ 1 h 190"/>
                  <a:gd name="T10" fmla="*/ 1 w 25"/>
                  <a:gd name="T11" fmla="*/ 0 h 190"/>
                  <a:gd name="T12" fmla="*/ 1 w 25"/>
                  <a:gd name="T13" fmla="*/ 0 h 190"/>
                  <a:gd name="T14" fmla="*/ 1 w 25"/>
                  <a:gd name="T15" fmla="*/ 1 h 190"/>
                  <a:gd name="T16" fmla="*/ 1 w 25"/>
                  <a:gd name="T17" fmla="*/ 1 h 190"/>
                  <a:gd name="T18" fmla="*/ 1 w 25"/>
                  <a:gd name="T19" fmla="*/ 1 h 190"/>
                  <a:gd name="T20" fmla="*/ 0 w 25"/>
                  <a:gd name="T21" fmla="*/ 1 h 190"/>
                  <a:gd name="T22" fmla="*/ 0 w 25"/>
                  <a:gd name="T23" fmla="*/ 1 h 190"/>
                  <a:gd name="T24" fmla="*/ 1 w 25"/>
                  <a:gd name="T25" fmla="*/ 1 h 19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
                  <a:gd name="T40" fmla="*/ 0 h 190"/>
                  <a:gd name="T41" fmla="*/ 25 w 25"/>
                  <a:gd name="T42" fmla="*/ 190 h 19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 h="190">
                    <a:moveTo>
                      <a:pt x="7" y="190"/>
                    </a:moveTo>
                    <a:lnTo>
                      <a:pt x="7" y="190"/>
                    </a:lnTo>
                    <a:lnTo>
                      <a:pt x="11" y="160"/>
                    </a:lnTo>
                    <a:lnTo>
                      <a:pt x="18" y="107"/>
                    </a:lnTo>
                    <a:lnTo>
                      <a:pt x="24" y="47"/>
                    </a:lnTo>
                    <a:lnTo>
                      <a:pt x="25" y="0"/>
                    </a:lnTo>
                    <a:lnTo>
                      <a:pt x="18" y="0"/>
                    </a:lnTo>
                    <a:lnTo>
                      <a:pt x="17" y="47"/>
                    </a:lnTo>
                    <a:lnTo>
                      <a:pt x="11" y="107"/>
                    </a:lnTo>
                    <a:lnTo>
                      <a:pt x="4" y="160"/>
                    </a:lnTo>
                    <a:lnTo>
                      <a:pt x="0" y="190"/>
                    </a:lnTo>
                    <a:lnTo>
                      <a:pt x="7" y="19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333" name="Freeform 428"/>
              <p:cNvSpPr>
                <a:spLocks/>
              </p:cNvSpPr>
              <p:nvPr/>
            </p:nvSpPr>
            <p:spPr bwMode="auto">
              <a:xfrm>
                <a:off x="1028" y="3826"/>
                <a:ext cx="6" cy="68"/>
              </a:xfrm>
              <a:custGeom>
                <a:avLst/>
                <a:gdLst>
                  <a:gd name="T0" fmla="*/ 0 w 13"/>
                  <a:gd name="T1" fmla="*/ 1 h 136"/>
                  <a:gd name="T2" fmla="*/ 0 w 13"/>
                  <a:gd name="T3" fmla="*/ 1 h 136"/>
                  <a:gd name="T4" fmla="*/ 0 w 13"/>
                  <a:gd name="T5" fmla="*/ 1 h 136"/>
                  <a:gd name="T6" fmla="*/ 0 w 13"/>
                  <a:gd name="T7" fmla="*/ 1 h 136"/>
                  <a:gd name="T8" fmla="*/ 0 w 13"/>
                  <a:gd name="T9" fmla="*/ 1 h 136"/>
                  <a:gd name="T10" fmla="*/ 0 w 13"/>
                  <a:gd name="T11" fmla="*/ 0 h 136"/>
                  <a:gd name="T12" fmla="*/ 0 w 13"/>
                  <a:gd name="T13" fmla="*/ 0 h 136"/>
                  <a:gd name="T14" fmla="*/ 0 w 13"/>
                  <a:gd name="T15" fmla="*/ 1 h 136"/>
                  <a:gd name="T16" fmla="*/ 0 w 13"/>
                  <a:gd name="T17" fmla="*/ 1 h 136"/>
                  <a:gd name="T18" fmla="*/ 0 w 13"/>
                  <a:gd name="T19" fmla="*/ 1 h 136"/>
                  <a:gd name="T20" fmla="*/ 0 w 13"/>
                  <a:gd name="T21" fmla="*/ 1 h 136"/>
                  <a:gd name="T22" fmla="*/ 0 w 13"/>
                  <a:gd name="T23" fmla="*/ 1 h 136"/>
                  <a:gd name="T24" fmla="*/ 0 w 13"/>
                  <a:gd name="T25" fmla="*/ 1 h 136"/>
                  <a:gd name="T26" fmla="*/ 0 w 13"/>
                  <a:gd name="T27" fmla="*/ 1 h 136"/>
                  <a:gd name="T28" fmla="*/ 0 w 13"/>
                  <a:gd name="T29" fmla="*/ 1 h 136"/>
                  <a:gd name="T30" fmla="*/ 0 w 13"/>
                  <a:gd name="T31" fmla="*/ 1 h 136"/>
                  <a:gd name="T32" fmla="*/ 0 w 13"/>
                  <a:gd name="T33" fmla="*/ 1 h 136"/>
                  <a:gd name="T34" fmla="*/ 0 w 13"/>
                  <a:gd name="T35" fmla="*/ 1 h 1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
                  <a:gd name="T55" fmla="*/ 0 h 136"/>
                  <a:gd name="T56" fmla="*/ 13 w 13"/>
                  <a:gd name="T57" fmla="*/ 136 h 1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 h="136">
                    <a:moveTo>
                      <a:pt x="7" y="135"/>
                    </a:moveTo>
                    <a:lnTo>
                      <a:pt x="7" y="133"/>
                    </a:lnTo>
                    <a:lnTo>
                      <a:pt x="8" y="110"/>
                    </a:lnTo>
                    <a:lnTo>
                      <a:pt x="10" y="68"/>
                    </a:lnTo>
                    <a:lnTo>
                      <a:pt x="10" y="27"/>
                    </a:lnTo>
                    <a:lnTo>
                      <a:pt x="13" y="0"/>
                    </a:lnTo>
                    <a:lnTo>
                      <a:pt x="6" y="0"/>
                    </a:lnTo>
                    <a:lnTo>
                      <a:pt x="4" y="27"/>
                    </a:lnTo>
                    <a:lnTo>
                      <a:pt x="1" y="68"/>
                    </a:lnTo>
                    <a:lnTo>
                      <a:pt x="1" y="110"/>
                    </a:lnTo>
                    <a:lnTo>
                      <a:pt x="0" y="133"/>
                    </a:lnTo>
                    <a:lnTo>
                      <a:pt x="0" y="130"/>
                    </a:lnTo>
                    <a:lnTo>
                      <a:pt x="0" y="133"/>
                    </a:lnTo>
                    <a:lnTo>
                      <a:pt x="1" y="135"/>
                    </a:lnTo>
                    <a:lnTo>
                      <a:pt x="4" y="136"/>
                    </a:lnTo>
                    <a:lnTo>
                      <a:pt x="6" y="135"/>
                    </a:lnTo>
                    <a:lnTo>
                      <a:pt x="7" y="133"/>
                    </a:lnTo>
                    <a:lnTo>
                      <a:pt x="7" y="13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334" name="Freeform 429"/>
              <p:cNvSpPr>
                <a:spLocks/>
              </p:cNvSpPr>
              <p:nvPr/>
            </p:nvSpPr>
            <p:spPr bwMode="auto">
              <a:xfrm>
                <a:off x="1015" y="3891"/>
                <a:ext cx="16" cy="20"/>
              </a:xfrm>
              <a:custGeom>
                <a:avLst/>
                <a:gdLst>
                  <a:gd name="T0" fmla="*/ 1 w 31"/>
                  <a:gd name="T1" fmla="*/ 0 h 41"/>
                  <a:gd name="T2" fmla="*/ 1 w 31"/>
                  <a:gd name="T3" fmla="*/ 0 h 41"/>
                  <a:gd name="T4" fmla="*/ 1 w 31"/>
                  <a:gd name="T5" fmla="*/ 0 h 41"/>
                  <a:gd name="T6" fmla="*/ 1 w 31"/>
                  <a:gd name="T7" fmla="*/ 0 h 41"/>
                  <a:gd name="T8" fmla="*/ 1 w 31"/>
                  <a:gd name="T9" fmla="*/ 0 h 41"/>
                  <a:gd name="T10" fmla="*/ 1 w 31"/>
                  <a:gd name="T11" fmla="*/ 0 h 41"/>
                  <a:gd name="T12" fmla="*/ 1 w 31"/>
                  <a:gd name="T13" fmla="*/ 0 h 41"/>
                  <a:gd name="T14" fmla="*/ 1 w 31"/>
                  <a:gd name="T15" fmla="*/ 0 h 41"/>
                  <a:gd name="T16" fmla="*/ 1 w 31"/>
                  <a:gd name="T17" fmla="*/ 0 h 41"/>
                  <a:gd name="T18" fmla="*/ 1 w 31"/>
                  <a:gd name="T19" fmla="*/ 0 h 41"/>
                  <a:gd name="T20" fmla="*/ 1 w 31"/>
                  <a:gd name="T21" fmla="*/ 0 h 41"/>
                  <a:gd name="T22" fmla="*/ 0 w 31"/>
                  <a:gd name="T23" fmla="*/ 0 h 41"/>
                  <a:gd name="T24" fmla="*/ 1 w 31"/>
                  <a:gd name="T25" fmla="*/ 0 h 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
                  <a:gd name="T40" fmla="*/ 0 h 41"/>
                  <a:gd name="T41" fmla="*/ 31 w 31"/>
                  <a:gd name="T42" fmla="*/ 41 h 4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 h="41">
                    <a:moveTo>
                      <a:pt x="4" y="41"/>
                    </a:moveTo>
                    <a:lnTo>
                      <a:pt x="3" y="41"/>
                    </a:lnTo>
                    <a:lnTo>
                      <a:pt x="10" y="35"/>
                    </a:lnTo>
                    <a:lnTo>
                      <a:pt x="15" y="28"/>
                    </a:lnTo>
                    <a:lnTo>
                      <a:pt x="22" y="19"/>
                    </a:lnTo>
                    <a:lnTo>
                      <a:pt x="31" y="5"/>
                    </a:lnTo>
                    <a:lnTo>
                      <a:pt x="24" y="0"/>
                    </a:lnTo>
                    <a:lnTo>
                      <a:pt x="15" y="14"/>
                    </a:lnTo>
                    <a:lnTo>
                      <a:pt x="8" y="23"/>
                    </a:lnTo>
                    <a:lnTo>
                      <a:pt x="3" y="30"/>
                    </a:lnTo>
                    <a:lnTo>
                      <a:pt x="1" y="34"/>
                    </a:lnTo>
                    <a:lnTo>
                      <a:pt x="0" y="34"/>
                    </a:lnTo>
                    <a:lnTo>
                      <a:pt x="4" y="4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335" name="Freeform 430"/>
              <p:cNvSpPr>
                <a:spLocks/>
              </p:cNvSpPr>
              <p:nvPr/>
            </p:nvSpPr>
            <p:spPr bwMode="auto">
              <a:xfrm>
                <a:off x="952" y="3907"/>
                <a:ext cx="66" cy="15"/>
              </a:xfrm>
              <a:custGeom>
                <a:avLst/>
                <a:gdLst>
                  <a:gd name="T0" fmla="*/ 0 w 131"/>
                  <a:gd name="T1" fmla="*/ 1 h 29"/>
                  <a:gd name="T2" fmla="*/ 0 w 131"/>
                  <a:gd name="T3" fmla="*/ 1 h 29"/>
                  <a:gd name="T4" fmla="*/ 1 w 131"/>
                  <a:gd name="T5" fmla="*/ 1 h 29"/>
                  <a:gd name="T6" fmla="*/ 1 w 131"/>
                  <a:gd name="T7" fmla="*/ 1 h 29"/>
                  <a:gd name="T8" fmla="*/ 1 w 131"/>
                  <a:gd name="T9" fmla="*/ 1 h 29"/>
                  <a:gd name="T10" fmla="*/ 1 w 131"/>
                  <a:gd name="T11" fmla="*/ 1 h 29"/>
                  <a:gd name="T12" fmla="*/ 1 w 131"/>
                  <a:gd name="T13" fmla="*/ 1 h 29"/>
                  <a:gd name="T14" fmla="*/ 1 w 131"/>
                  <a:gd name="T15" fmla="*/ 1 h 29"/>
                  <a:gd name="T16" fmla="*/ 1 w 131"/>
                  <a:gd name="T17" fmla="*/ 1 h 29"/>
                  <a:gd name="T18" fmla="*/ 1 w 131"/>
                  <a:gd name="T19" fmla="*/ 1 h 29"/>
                  <a:gd name="T20" fmla="*/ 1 w 131"/>
                  <a:gd name="T21" fmla="*/ 0 h 29"/>
                  <a:gd name="T22" fmla="*/ 1 w 131"/>
                  <a:gd name="T23" fmla="*/ 1 h 29"/>
                  <a:gd name="T24" fmla="*/ 1 w 131"/>
                  <a:gd name="T25" fmla="*/ 1 h 29"/>
                  <a:gd name="T26" fmla="*/ 1 w 131"/>
                  <a:gd name="T27" fmla="*/ 1 h 29"/>
                  <a:gd name="T28" fmla="*/ 1 w 131"/>
                  <a:gd name="T29" fmla="*/ 1 h 29"/>
                  <a:gd name="T30" fmla="*/ 1 w 131"/>
                  <a:gd name="T31" fmla="*/ 1 h 29"/>
                  <a:gd name="T32" fmla="*/ 1 w 131"/>
                  <a:gd name="T33" fmla="*/ 1 h 29"/>
                  <a:gd name="T34" fmla="*/ 1 w 131"/>
                  <a:gd name="T35" fmla="*/ 1 h 29"/>
                  <a:gd name="T36" fmla="*/ 1 w 131"/>
                  <a:gd name="T37" fmla="*/ 1 h 29"/>
                  <a:gd name="T38" fmla="*/ 1 w 131"/>
                  <a:gd name="T39" fmla="*/ 1 h 29"/>
                  <a:gd name="T40" fmla="*/ 0 w 131"/>
                  <a:gd name="T41" fmla="*/ 1 h 2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1"/>
                  <a:gd name="T64" fmla="*/ 0 h 29"/>
                  <a:gd name="T65" fmla="*/ 131 w 131"/>
                  <a:gd name="T66" fmla="*/ 29 h 2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1" h="29">
                    <a:moveTo>
                      <a:pt x="0" y="22"/>
                    </a:moveTo>
                    <a:lnTo>
                      <a:pt x="0" y="22"/>
                    </a:lnTo>
                    <a:lnTo>
                      <a:pt x="14" y="26"/>
                    </a:lnTo>
                    <a:lnTo>
                      <a:pt x="30" y="29"/>
                    </a:lnTo>
                    <a:lnTo>
                      <a:pt x="49" y="27"/>
                    </a:lnTo>
                    <a:lnTo>
                      <a:pt x="68" y="25"/>
                    </a:lnTo>
                    <a:lnTo>
                      <a:pt x="87" y="22"/>
                    </a:lnTo>
                    <a:lnTo>
                      <a:pt x="105" y="17"/>
                    </a:lnTo>
                    <a:lnTo>
                      <a:pt x="120" y="12"/>
                    </a:lnTo>
                    <a:lnTo>
                      <a:pt x="131" y="7"/>
                    </a:lnTo>
                    <a:lnTo>
                      <a:pt x="127" y="0"/>
                    </a:lnTo>
                    <a:lnTo>
                      <a:pt x="118" y="6"/>
                    </a:lnTo>
                    <a:lnTo>
                      <a:pt x="103" y="10"/>
                    </a:lnTo>
                    <a:lnTo>
                      <a:pt x="87" y="15"/>
                    </a:lnTo>
                    <a:lnTo>
                      <a:pt x="68" y="18"/>
                    </a:lnTo>
                    <a:lnTo>
                      <a:pt x="49" y="21"/>
                    </a:lnTo>
                    <a:lnTo>
                      <a:pt x="30" y="19"/>
                    </a:lnTo>
                    <a:lnTo>
                      <a:pt x="14" y="19"/>
                    </a:lnTo>
                    <a:lnTo>
                      <a:pt x="2" y="15"/>
                    </a:lnTo>
                    <a:lnTo>
                      <a:pt x="0"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336" name="Freeform 431"/>
              <p:cNvSpPr>
                <a:spLocks/>
              </p:cNvSpPr>
              <p:nvPr/>
            </p:nvSpPr>
            <p:spPr bwMode="auto">
              <a:xfrm>
                <a:off x="945" y="3909"/>
                <a:ext cx="8" cy="9"/>
              </a:xfrm>
              <a:custGeom>
                <a:avLst/>
                <a:gdLst>
                  <a:gd name="T0" fmla="*/ 0 w 17"/>
                  <a:gd name="T1" fmla="*/ 0 h 20"/>
                  <a:gd name="T2" fmla="*/ 0 w 17"/>
                  <a:gd name="T3" fmla="*/ 0 h 20"/>
                  <a:gd name="T4" fmla="*/ 0 w 17"/>
                  <a:gd name="T5" fmla="*/ 0 h 20"/>
                  <a:gd name="T6" fmla="*/ 0 w 17"/>
                  <a:gd name="T7" fmla="*/ 0 h 20"/>
                  <a:gd name="T8" fmla="*/ 0 w 17"/>
                  <a:gd name="T9" fmla="*/ 0 h 20"/>
                  <a:gd name="T10" fmla="*/ 0 w 17"/>
                  <a:gd name="T11" fmla="*/ 0 h 20"/>
                  <a:gd name="T12" fmla="*/ 0 w 17"/>
                  <a:gd name="T13" fmla="*/ 0 h 20"/>
                  <a:gd name="T14" fmla="*/ 0 w 17"/>
                  <a:gd name="T15" fmla="*/ 0 h 20"/>
                  <a:gd name="T16" fmla="*/ 0 w 17"/>
                  <a:gd name="T17" fmla="*/ 0 h 20"/>
                  <a:gd name="T18" fmla="*/ 0 w 17"/>
                  <a:gd name="T19" fmla="*/ 0 h 20"/>
                  <a:gd name="T20" fmla="*/ 0 w 17"/>
                  <a:gd name="T21" fmla="*/ 0 h 20"/>
                  <a:gd name="T22" fmla="*/ 0 w 17"/>
                  <a:gd name="T23" fmla="*/ 0 h 20"/>
                  <a:gd name="T24" fmla="*/ 0 w 17"/>
                  <a:gd name="T25" fmla="*/ 0 h 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20"/>
                  <a:gd name="T41" fmla="*/ 17 w 17"/>
                  <a:gd name="T42" fmla="*/ 20 h 2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20">
                    <a:moveTo>
                      <a:pt x="0" y="0"/>
                    </a:moveTo>
                    <a:lnTo>
                      <a:pt x="0" y="0"/>
                    </a:lnTo>
                    <a:lnTo>
                      <a:pt x="0" y="4"/>
                    </a:lnTo>
                    <a:lnTo>
                      <a:pt x="1" y="9"/>
                    </a:lnTo>
                    <a:lnTo>
                      <a:pt x="6" y="15"/>
                    </a:lnTo>
                    <a:lnTo>
                      <a:pt x="15" y="20"/>
                    </a:lnTo>
                    <a:lnTo>
                      <a:pt x="17" y="13"/>
                    </a:lnTo>
                    <a:lnTo>
                      <a:pt x="11" y="8"/>
                    </a:lnTo>
                    <a:lnTo>
                      <a:pt x="8" y="7"/>
                    </a:lnTo>
                    <a:lnTo>
                      <a:pt x="7" y="4"/>
                    </a:lnTo>
                    <a:lnTo>
                      <a:pt x="7"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337" name="Freeform 432"/>
              <p:cNvSpPr>
                <a:spLocks/>
              </p:cNvSpPr>
              <p:nvPr/>
            </p:nvSpPr>
            <p:spPr bwMode="auto">
              <a:xfrm>
                <a:off x="945" y="3839"/>
                <a:ext cx="10" cy="70"/>
              </a:xfrm>
              <a:custGeom>
                <a:avLst/>
                <a:gdLst>
                  <a:gd name="T0" fmla="*/ 0 w 21"/>
                  <a:gd name="T1" fmla="*/ 0 h 138"/>
                  <a:gd name="T2" fmla="*/ 0 w 21"/>
                  <a:gd name="T3" fmla="*/ 0 h 138"/>
                  <a:gd name="T4" fmla="*/ 0 w 21"/>
                  <a:gd name="T5" fmla="*/ 1 h 138"/>
                  <a:gd name="T6" fmla="*/ 0 w 21"/>
                  <a:gd name="T7" fmla="*/ 1 h 138"/>
                  <a:gd name="T8" fmla="*/ 0 w 21"/>
                  <a:gd name="T9" fmla="*/ 1 h 138"/>
                  <a:gd name="T10" fmla="*/ 0 w 21"/>
                  <a:gd name="T11" fmla="*/ 1 h 138"/>
                  <a:gd name="T12" fmla="*/ 0 w 21"/>
                  <a:gd name="T13" fmla="*/ 1 h 138"/>
                  <a:gd name="T14" fmla="*/ 0 w 21"/>
                  <a:gd name="T15" fmla="*/ 1 h 138"/>
                  <a:gd name="T16" fmla="*/ 0 w 21"/>
                  <a:gd name="T17" fmla="*/ 1 h 138"/>
                  <a:gd name="T18" fmla="*/ 0 w 21"/>
                  <a:gd name="T19" fmla="*/ 1 h 138"/>
                  <a:gd name="T20" fmla="*/ 0 w 21"/>
                  <a:gd name="T21" fmla="*/ 0 h 138"/>
                  <a:gd name="T22" fmla="*/ 0 w 21"/>
                  <a:gd name="T23" fmla="*/ 0 h 138"/>
                  <a:gd name="T24" fmla="*/ 0 w 21"/>
                  <a:gd name="T25" fmla="*/ 0 h 1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
                  <a:gd name="T40" fmla="*/ 0 h 138"/>
                  <a:gd name="T41" fmla="*/ 21 w 21"/>
                  <a:gd name="T42" fmla="*/ 138 h 13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 h="138">
                    <a:moveTo>
                      <a:pt x="12" y="0"/>
                    </a:moveTo>
                    <a:lnTo>
                      <a:pt x="12" y="0"/>
                    </a:lnTo>
                    <a:lnTo>
                      <a:pt x="11" y="33"/>
                    </a:lnTo>
                    <a:lnTo>
                      <a:pt x="6" y="78"/>
                    </a:lnTo>
                    <a:lnTo>
                      <a:pt x="1" y="118"/>
                    </a:lnTo>
                    <a:lnTo>
                      <a:pt x="0" y="138"/>
                    </a:lnTo>
                    <a:lnTo>
                      <a:pt x="7" y="138"/>
                    </a:lnTo>
                    <a:lnTo>
                      <a:pt x="8" y="118"/>
                    </a:lnTo>
                    <a:lnTo>
                      <a:pt x="13" y="78"/>
                    </a:lnTo>
                    <a:lnTo>
                      <a:pt x="17" y="33"/>
                    </a:lnTo>
                    <a:lnTo>
                      <a:pt x="21" y="0"/>
                    </a:lnTo>
                    <a:lnTo>
                      <a:pt x="12"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338" name="Freeform 433"/>
              <p:cNvSpPr>
                <a:spLocks/>
              </p:cNvSpPr>
              <p:nvPr/>
            </p:nvSpPr>
            <p:spPr bwMode="auto">
              <a:xfrm>
                <a:off x="950" y="3770"/>
                <a:ext cx="10" cy="69"/>
              </a:xfrm>
              <a:custGeom>
                <a:avLst/>
                <a:gdLst>
                  <a:gd name="T0" fmla="*/ 1 w 18"/>
                  <a:gd name="T1" fmla="*/ 0 h 139"/>
                  <a:gd name="T2" fmla="*/ 1 w 18"/>
                  <a:gd name="T3" fmla="*/ 0 h 139"/>
                  <a:gd name="T4" fmla="*/ 1 w 18"/>
                  <a:gd name="T5" fmla="*/ 0 h 139"/>
                  <a:gd name="T6" fmla="*/ 1 w 18"/>
                  <a:gd name="T7" fmla="*/ 0 h 139"/>
                  <a:gd name="T8" fmla="*/ 1 w 18"/>
                  <a:gd name="T9" fmla="*/ 0 h 139"/>
                  <a:gd name="T10" fmla="*/ 0 w 18"/>
                  <a:gd name="T11" fmla="*/ 0 h 139"/>
                  <a:gd name="T12" fmla="*/ 1 w 18"/>
                  <a:gd name="T13" fmla="*/ 0 h 139"/>
                  <a:gd name="T14" fmla="*/ 1 w 18"/>
                  <a:gd name="T15" fmla="*/ 0 h 139"/>
                  <a:gd name="T16" fmla="*/ 1 w 18"/>
                  <a:gd name="T17" fmla="*/ 0 h 139"/>
                  <a:gd name="T18" fmla="*/ 1 w 18"/>
                  <a:gd name="T19" fmla="*/ 0 h 139"/>
                  <a:gd name="T20" fmla="*/ 1 w 18"/>
                  <a:gd name="T21" fmla="*/ 0 h 139"/>
                  <a:gd name="T22" fmla="*/ 1 w 18"/>
                  <a:gd name="T23" fmla="*/ 0 h 139"/>
                  <a:gd name="T24" fmla="*/ 1 w 18"/>
                  <a:gd name="T25" fmla="*/ 0 h 13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
                  <a:gd name="T40" fmla="*/ 0 h 139"/>
                  <a:gd name="T41" fmla="*/ 18 w 18"/>
                  <a:gd name="T42" fmla="*/ 139 h 13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 h="139">
                    <a:moveTo>
                      <a:pt x="11" y="0"/>
                    </a:moveTo>
                    <a:lnTo>
                      <a:pt x="11" y="0"/>
                    </a:lnTo>
                    <a:lnTo>
                      <a:pt x="7" y="29"/>
                    </a:lnTo>
                    <a:lnTo>
                      <a:pt x="3" y="69"/>
                    </a:lnTo>
                    <a:lnTo>
                      <a:pt x="2" y="109"/>
                    </a:lnTo>
                    <a:lnTo>
                      <a:pt x="0" y="139"/>
                    </a:lnTo>
                    <a:lnTo>
                      <a:pt x="9" y="139"/>
                    </a:lnTo>
                    <a:lnTo>
                      <a:pt x="9" y="109"/>
                    </a:lnTo>
                    <a:lnTo>
                      <a:pt x="10" y="69"/>
                    </a:lnTo>
                    <a:lnTo>
                      <a:pt x="14" y="29"/>
                    </a:lnTo>
                    <a:lnTo>
                      <a:pt x="18" y="0"/>
                    </a:lnTo>
                    <a:lnTo>
                      <a:pt x="11"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339" name="Freeform 434"/>
              <p:cNvSpPr>
                <a:spLocks/>
              </p:cNvSpPr>
              <p:nvPr/>
            </p:nvSpPr>
            <p:spPr bwMode="auto">
              <a:xfrm>
                <a:off x="951" y="3730"/>
                <a:ext cx="10" cy="40"/>
              </a:xfrm>
              <a:custGeom>
                <a:avLst/>
                <a:gdLst>
                  <a:gd name="T0" fmla="*/ 0 w 20"/>
                  <a:gd name="T1" fmla="*/ 1 h 80"/>
                  <a:gd name="T2" fmla="*/ 0 w 20"/>
                  <a:gd name="T3" fmla="*/ 1 h 80"/>
                  <a:gd name="T4" fmla="*/ 1 w 20"/>
                  <a:gd name="T5" fmla="*/ 1 h 80"/>
                  <a:gd name="T6" fmla="*/ 1 w 20"/>
                  <a:gd name="T7" fmla="*/ 1 h 80"/>
                  <a:gd name="T8" fmla="*/ 1 w 20"/>
                  <a:gd name="T9" fmla="*/ 1 h 80"/>
                  <a:gd name="T10" fmla="*/ 1 w 20"/>
                  <a:gd name="T11" fmla="*/ 1 h 80"/>
                  <a:gd name="T12" fmla="*/ 1 w 20"/>
                  <a:gd name="T13" fmla="*/ 1 h 80"/>
                  <a:gd name="T14" fmla="*/ 1 w 20"/>
                  <a:gd name="T15" fmla="*/ 1 h 80"/>
                  <a:gd name="T16" fmla="*/ 1 w 20"/>
                  <a:gd name="T17" fmla="*/ 1 h 80"/>
                  <a:gd name="T18" fmla="*/ 1 w 20"/>
                  <a:gd name="T19" fmla="*/ 1 h 80"/>
                  <a:gd name="T20" fmla="*/ 1 w 20"/>
                  <a:gd name="T21" fmla="*/ 0 h 80"/>
                  <a:gd name="T22" fmla="*/ 1 w 20"/>
                  <a:gd name="T23" fmla="*/ 0 h 80"/>
                  <a:gd name="T24" fmla="*/ 0 w 20"/>
                  <a:gd name="T25" fmla="*/ 1 h 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
                  <a:gd name="T40" fmla="*/ 0 h 80"/>
                  <a:gd name="T41" fmla="*/ 20 w 20"/>
                  <a:gd name="T42" fmla="*/ 80 h 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 h="80">
                    <a:moveTo>
                      <a:pt x="0" y="2"/>
                    </a:moveTo>
                    <a:lnTo>
                      <a:pt x="0" y="2"/>
                    </a:lnTo>
                    <a:lnTo>
                      <a:pt x="5" y="16"/>
                    </a:lnTo>
                    <a:lnTo>
                      <a:pt x="9" y="35"/>
                    </a:lnTo>
                    <a:lnTo>
                      <a:pt x="10" y="57"/>
                    </a:lnTo>
                    <a:lnTo>
                      <a:pt x="9" y="80"/>
                    </a:lnTo>
                    <a:lnTo>
                      <a:pt x="16" y="80"/>
                    </a:lnTo>
                    <a:lnTo>
                      <a:pt x="20" y="57"/>
                    </a:lnTo>
                    <a:lnTo>
                      <a:pt x="16" y="35"/>
                    </a:lnTo>
                    <a:lnTo>
                      <a:pt x="12" y="14"/>
                    </a:lnTo>
                    <a:lnTo>
                      <a:pt x="7" y="0"/>
                    </a:lnTo>
                    <a:lnTo>
                      <a:pt x="0" y="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340" name="Freeform 435"/>
              <p:cNvSpPr>
                <a:spLocks/>
              </p:cNvSpPr>
              <p:nvPr/>
            </p:nvSpPr>
            <p:spPr bwMode="auto">
              <a:xfrm>
                <a:off x="928" y="3659"/>
                <a:ext cx="27" cy="72"/>
              </a:xfrm>
              <a:custGeom>
                <a:avLst/>
                <a:gdLst>
                  <a:gd name="T0" fmla="*/ 0 w 54"/>
                  <a:gd name="T1" fmla="*/ 1 h 144"/>
                  <a:gd name="T2" fmla="*/ 0 w 54"/>
                  <a:gd name="T3" fmla="*/ 1 h 144"/>
                  <a:gd name="T4" fmla="*/ 1 w 54"/>
                  <a:gd name="T5" fmla="*/ 1 h 144"/>
                  <a:gd name="T6" fmla="*/ 1 w 54"/>
                  <a:gd name="T7" fmla="*/ 1 h 144"/>
                  <a:gd name="T8" fmla="*/ 1 w 54"/>
                  <a:gd name="T9" fmla="*/ 1 h 144"/>
                  <a:gd name="T10" fmla="*/ 1 w 54"/>
                  <a:gd name="T11" fmla="*/ 1 h 144"/>
                  <a:gd name="T12" fmla="*/ 1 w 54"/>
                  <a:gd name="T13" fmla="*/ 1 h 144"/>
                  <a:gd name="T14" fmla="*/ 1 w 54"/>
                  <a:gd name="T15" fmla="*/ 1 h 144"/>
                  <a:gd name="T16" fmla="*/ 1 w 54"/>
                  <a:gd name="T17" fmla="*/ 1 h 144"/>
                  <a:gd name="T18" fmla="*/ 1 w 54"/>
                  <a:gd name="T19" fmla="*/ 1 h 144"/>
                  <a:gd name="T20" fmla="*/ 1 w 54"/>
                  <a:gd name="T21" fmla="*/ 1 h 144"/>
                  <a:gd name="T22" fmla="*/ 1 w 54"/>
                  <a:gd name="T23" fmla="*/ 1 h 144"/>
                  <a:gd name="T24" fmla="*/ 1 w 54"/>
                  <a:gd name="T25" fmla="*/ 1 h 144"/>
                  <a:gd name="T26" fmla="*/ 1 w 54"/>
                  <a:gd name="T27" fmla="*/ 1 h 144"/>
                  <a:gd name="T28" fmla="*/ 1 w 54"/>
                  <a:gd name="T29" fmla="*/ 1 h 144"/>
                  <a:gd name="T30" fmla="*/ 1 w 54"/>
                  <a:gd name="T31" fmla="*/ 1 h 144"/>
                  <a:gd name="T32" fmla="*/ 1 w 54"/>
                  <a:gd name="T33" fmla="*/ 1 h 144"/>
                  <a:gd name="T34" fmla="*/ 1 w 54"/>
                  <a:gd name="T35" fmla="*/ 1 h 144"/>
                  <a:gd name="T36" fmla="*/ 1 w 54"/>
                  <a:gd name="T37" fmla="*/ 0 h 144"/>
                  <a:gd name="T38" fmla="*/ 1 w 54"/>
                  <a:gd name="T39" fmla="*/ 0 h 144"/>
                  <a:gd name="T40" fmla="*/ 0 w 54"/>
                  <a:gd name="T41" fmla="*/ 1 h 1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4"/>
                  <a:gd name="T64" fmla="*/ 0 h 144"/>
                  <a:gd name="T65" fmla="*/ 54 w 54"/>
                  <a:gd name="T66" fmla="*/ 144 h 14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4" h="144">
                    <a:moveTo>
                      <a:pt x="0" y="3"/>
                    </a:moveTo>
                    <a:lnTo>
                      <a:pt x="0" y="3"/>
                    </a:lnTo>
                    <a:lnTo>
                      <a:pt x="8" y="19"/>
                    </a:lnTo>
                    <a:lnTo>
                      <a:pt x="15" y="40"/>
                    </a:lnTo>
                    <a:lnTo>
                      <a:pt x="22" y="60"/>
                    </a:lnTo>
                    <a:lnTo>
                      <a:pt x="29" y="82"/>
                    </a:lnTo>
                    <a:lnTo>
                      <a:pt x="34" y="103"/>
                    </a:lnTo>
                    <a:lnTo>
                      <a:pt x="39" y="121"/>
                    </a:lnTo>
                    <a:lnTo>
                      <a:pt x="44" y="135"/>
                    </a:lnTo>
                    <a:lnTo>
                      <a:pt x="47" y="144"/>
                    </a:lnTo>
                    <a:lnTo>
                      <a:pt x="54" y="142"/>
                    </a:lnTo>
                    <a:lnTo>
                      <a:pt x="50" y="133"/>
                    </a:lnTo>
                    <a:lnTo>
                      <a:pt x="46" y="119"/>
                    </a:lnTo>
                    <a:lnTo>
                      <a:pt x="41" y="101"/>
                    </a:lnTo>
                    <a:lnTo>
                      <a:pt x="35" y="80"/>
                    </a:lnTo>
                    <a:lnTo>
                      <a:pt x="29" y="58"/>
                    </a:lnTo>
                    <a:lnTo>
                      <a:pt x="22" y="37"/>
                    </a:lnTo>
                    <a:lnTo>
                      <a:pt x="15" y="17"/>
                    </a:lnTo>
                    <a:lnTo>
                      <a:pt x="7" y="0"/>
                    </a:lnTo>
                    <a:lnTo>
                      <a:pt x="0"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341" name="Freeform 436"/>
              <p:cNvSpPr>
                <a:spLocks/>
              </p:cNvSpPr>
              <p:nvPr/>
            </p:nvSpPr>
            <p:spPr bwMode="auto">
              <a:xfrm>
                <a:off x="895" y="3602"/>
                <a:ext cx="36" cy="58"/>
              </a:xfrm>
              <a:custGeom>
                <a:avLst/>
                <a:gdLst>
                  <a:gd name="T0" fmla="*/ 0 w 73"/>
                  <a:gd name="T1" fmla="*/ 0 h 117"/>
                  <a:gd name="T2" fmla="*/ 0 w 73"/>
                  <a:gd name="T3" fmla="*/ 0 h 117"/>
                  <a:gd name="T4" fmla="*/ 0 w 73"/>
                  <a:gd name="T5" fmla="*/ 0 h 117"/>
                  <a:gd name="T6" fmla="*/ 0 w 73"/>
                  <a:gd name="T7" fmla="*/ 0 h 117"/>
                  <a:gd name="T8" fmla="*/ 0 w 73"/>
                  <a:gd name="T9" fmla="*/ 0 h 117"/>
                  <a:gd name="T10" fmla="*/ 0 w 73"/>
                  <a:gd name="T11" fmla="*/ 0 h 117"/>
                  <a:gd name="T12" fmla="*/ 0 w 73"/>
                  <a:gd name="T13" fmla="*/ 0 h 117"/>
                  <a:gd name="T14" fmla="*/ 0 w 73"/>
                  <a:gd name="T15" fmla="*/ 0 h 117"/>
                  <a:gd name="T16" fmla="*/ 0 w 73"/>
                  <a:gd name="T17" fmla="*/ 0 h 117"/>
                  <a:gd name="T18" fmla="*/ 0 w 73"/>
                  <a:gd name="T19" fmla="*/ 0 h 117"/>
                  <a:gd name="T20" fmla="*/ 0 w 73"/>
                  <a:gd name="T21" fmla="*/ 0 h 117"/>
                  <a:gd name="T22" fmla="*/ 0 w 73"/>
                  <a:gd name="T23" fmla="*/ 0 h 117"/>
                  <a:gd name="T24" fmla="*/ 0 w 73"/>
                  <a:gd name="T25" fmla="*/ 0 h 117"/>
                  <a:gd name="T26" fmla="*/ 0 w 73"/>
                  <a:gd name="T27" fmla="*/ 0 h 117"/>
                  <a:gd name="T28" fmla="*/ 0 w 73"/>
                  <a:gd name="T29" fmla="*/ 0 h 117"/>
                  <a:gd name="T30" fmla="*/ 0 w 73"/>
                  <a:gd name="T31" fmla="*/ 0 h 117"/>
                  <a:gd name="T32" fmla="*/ 0 w 73"/>
                  <a:gd name="T33" fmla="*/ 0 h 117"/>
                  <a:gd name="T34" fmla="*/ 0 w 73"/>
                  <a:gd name="T35" fmla="*/ 0 h 117"/>
                  <a:gd name="T36" fmla="*/ 0 w 73"/>
                  <a:gd name="T37" fmla="*/ 0 h 117"/>
                  <a:gd name="T38" fmla="*/ 0 w 73"/>
                  <a:gd name="T39" fmla="*/ 0 h 117"/>
                  <a:gd name="T40" fmla="*/ 0 w 73"/>
                  <a:gd name="T41" fmla="*/ 0 h 1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3"/>
                  <a:gd name="T64" fmla="*/ 0 h 117"/>
                  <a:gd name="T65" fmla="*/ 73 w 73"/>
                  <a:gd name="T66" fmla="*/ 117 h 1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3" h="117">
                    <a:moveTo>
                      <a:pt x="0" y="3"/>
                    </a:moveTo>
                    <a:lnTo>
                      <a:pt x="0" y="3"/>
                    </a:lnTo>
                    <a:lnTo>
                      <a:pt x="5" y="13"/>
                    </a:lnTo>
                    <a:lnTo>
                      <a:pt x="12" y="26"/>
                    </a:lnTo>
                    <a:lnTo>
                      <a:pt x="20" y="41"/>
                    </a:lnTo>
                    <a:lnTo>
                      <a:pt x="29" y="56"/>
                    </a:lnTo>
                    <a:lnTo>
                      <a:pt x="38" y="72"/>
                    </a:lnTo>
                    <a:lnTo>
                      <a:pt x="48" y="87"/>
                    </a:lnTo>
                    <a:lnTo>
                      <a:pt x="58" y="102"/>
                    </a:lnTo>
                    <a:lnTo>
                      <a:pt x="66" y="117"/>
                    </a:lnTo>
                    <a:lnTo>
                      <a:pt x="73" y="114"/>
                    </a:lnTo>
                    <a:lnTo>
                      <a:pt x="65" y="99"/>
                    </a:lnTo>
                    <a:lnTo>
                      <a:pt x="55" y="82"/>
                    </a:lnTo>
                    <a:lnTo>
                      <a:pt x="45" y="67"/>
                    </a:lnTo>
                    <a:lnTo>
                      <a:pt x="36" y="51"/>
                    </a:lnTo>
                    <a:lnTo>
                      <a:pt x="27" y="36"/>
                    </a:lnTo>
                    <a:lnTo>
                      <a:pt x="19" y="23"/>
                    </a:lnTo>
                    <a:lnTo>
                      <a:pt x="12" y="11"/>
                    </a:lnTo>
                    <a:lnTo>
                      <a:pt x="7" y="0"/>
                    </a:lnTo>
                    <a:lnTo>
                      <a:pt x="0"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342" name="Freeform 437"/>
              <p:cNvSpPr>
                <a:spLocks/>
              </p:cNvSpPr>
              <p:nvPr/>
            </p:nvSpPr>
            <p:spPr bwMode="auto">
              <a:xfrm>
                <a:off x="886" y="3576"/>
                <a:ext cx="12" cy="27"/>
              </a:xfrm>
              <a:custGeom>
                <a:avLst/>
                <a:gdLst>
                  <a:gd name="T0" fmla="*/ 0 w 25"/>
                  <a:gd name="T1" fmla="*/ 0 h 54"/>
                  <a:gd name="T2" fmla="*/ 0 w 25"/>
                  <a:gd name="T3" fmla="*/ 0 h 54"/>
                  <a:gd name="T4" fmla="*/ 0 w 25"/>
                  <a:gd name="T5" fmla="*/ 1 h 54"/>
                  <a:gd name="T6" fmla="*/ 0 w 25"/>
                  <a:gd name="T7" fmla="*/ 1 h 54"/>
                  <a:gd name="T8" fmla="*/ 0 w 25"/>
                  <a:gd name="T9" fmla="*/ 1 h 54"/>
                  <a:gd name="T10" fmla="*/ 0 w 25"/>
                  <a:gd name="T11" fmla="*/ 1 h 54"/>
                  <a:gd name="T12" fmla="*/ 0 w 25"/>
                  <a:gd name="T13" fmla="*/ 1 h 54"/>
                  <a:gd name="T14" fmla="*/ 0 w 25"/>
                  <a:gd name="T15" fmla="*/ 1 h 54"/>
                  <a:gd name="T16" fmla="*/ 0 w 25"/>
                  <a:gd name="T17" fmla="*/ 1 h 54"/>
                  <a:gd name="T18" fmla="*/ 0 w 25"/>
                  <a:gd name="T19" fmla="*/ 1 h 54"/>
                  <a:gd name="T20" fmla="*/ 0 w 25"/>
                  <a:gd name="T21" fmla="*/ 0 h 54"/>
                  <a:gd name="T22" fmla="*/ 0 w 25"/>
                  <a:gd name="T23" fmla="*/ 0 h 54"/>
                  <a:gd name="T24" fmla="*/ 0 w 25"/>
                  <a:gd name="T25" fmla="*/ 0 h 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
                  <a:gd name="T40" fmla="*/ 0 h 54"/>
                  <a:gd name="T41" fmla="*/ 25 w 25"/>
                  <a:gd name="T42" fmla="*/ 54 h 5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 h="54">
                    <a:moveTo>
                      <a:pt x="0" y="0"/>
                    </a:moveTo>
                    <a:lnTo>
                      <a:pt x="0" y="0"/>
                    </a:lnTo>
                    <a:lnTo>
                      <a:pt x="3" y="16"/>
                    </a:lnTo>
                    <a:lnTo>
                      <a:pt x="8" y="31"/>
                    </a:lnTo>
                    <a:lnTo>
                      <a:pt x="13" y="43"/>
                    </a:lnTo>
                    <a:lnTo>
                      <a:pt x="18" y="54"/>
                    </a:lnTo>
                    <a:lnTo>
                      <a:pt x="25" y="51"/>
                    </a:lnTo>
                    <a:lnTo>
                      <a:pt x="20" y="41"/>
                    </a:lnTo>
                    <a:lnTo>
                      <a:pt x="15" y="28"/>
                    </a:lnTo>
                    <a:lnTo>
                      <a:pt x="10" y="16"/>
                    </a:lnTo>
                    <a:lnTo>
                      <a:pt x="9"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343" name="Freeform 438"/>
              <p:cNvSpPr>
                <a:spLocks/>
              </p:cNvSpPr>
              <p:nvPr/>
            </p:nvSpPr>
            <p:spPr bwMode="auto">
              <a:xfrm>
                <a:off x="878" y="3531"/>
                <a:ext cx="12" cy="45"/>
              </a:xfrm>
              <a:custGeom>
                <a:avLst/>
                <a:gdLst>
                  <a:gd name="T0" fmla="*/ 0 w 24"/>
                  <a:gd name="T1" fmla="*/ 0 h 91"/>
                  <a:gd name="T2" fmla="*/ 0 w 24"/>
                  <a:gd name="T3" fmla="*/ 0 h 91"/>
                  <a:gd name="T4" fmla="*/ 1 w 24"/>
                  <a:gd name="T5" fmla="*/ 0 h 91"/>
                  <a:gd name="T6" fmla="*/ 1 w 24"/>
                  <a:gd name="T7" fmla="*/ 0 h 91"/>
                  <a:gd name="T8" fmla="*/ 1 w 24"/>
                  <a:gd name="T9" fmla="*/ 0 h 91"/>
                  <a:gd name="T10" fmla="*/ 1 w 24"/>
                  <a:gd name="T11" fmla="*/ 0 h 91"/>
                  <a:gd name="T12" fmla="*/ 1 w 24"/>
                  <a:gd name="T13" fmla="*/ 0 h 91"/>
                  <a:gd name="T14" fmla="*/ 1 w 24"/>
                  <a:gd name="T15" fmla="*/ 0 h 91"/>
                  <a:gd name="T16" fmla="*/ 1 w 24"/>
                  <a:gd name="T17" fmla="*/ 0 h 91"/>
                  <a:gd name="T18" fmla="*/ 1 w 24"/>
                  <a:gd name="T19" fmla="*/ 0 h 91"/>
                  <a:gd name="T20" fmla="*/ 1 w 24"/>
                  <a:gd name="T21" fmla="*/ 0 h 91"/>
                  <a:gd name="T22" fmla="*/ 1 w 24"/>
                  <a:gd name="T23" fmla="*/ 0 h 91"/>
                  <a:gd name="T24" fmla="*/ 0 w 24"/>
                  <a:gd name="T25" fmla="*/ 0 h 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
                  <a:gd name="T40" fmla="*/ 0 h 91"/>
                  <a:gd name="T41" fmla="*/ 24 w 24"/>
                  <a:gd name="T42" fmla="*/ 91 h 9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 h="91">
                    <a:moveTo>
                      <a:pt x="0" y="0"/>
                    </a:moveTo>
                    <a:lnTo>
                      <a:pt x="0" y="0"/>
                    </a:lnTo>
                    <a:lnTo>
                      <a:pt x="1" y="15"/>
                    </a:lnTo>
                    <a:lnTo>
                      <a:pt x="7" y="34"/>
                    </a:lnTo>
                    <a:lnTo>
                      <a:pt x="13" y="57"/>
                    </a:lnTo>
                    <a:lnTo>
                      <a:pt x="15" y="91"/>
                    </a:lnTo>
                    <a:lnTo>
                      <a:pt x="24" y="91"/>
                    </a:lnTo>
                    <a:lnTo>
                      <a:pt x="20" y="57"/>
                    </a:lnTo>
                    <a:lnTo>
                      <a:pt x="13" y="32"/>
                    </a:lnTo>
                    <a:lnTo>
                      <a:pt x="8" y="15"/>
                    </a:lnTo>
                    <a:lnTo>
                      <a:pt x="7"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344" name="Freeform 439"/>
              <p:cNvSpPr>
                <a:spLocks/>
              </p:cNvSpPr>
              <p:nvPr/>
            </p:nvSpPr>
            <p:spPr bwMode="auto">
              <a:xfrm>
                <a:off x="878" y="3475"/>
                <a:ext cx="49" cy="56"/>
              </a:xfrm>
              <a:custGeom>
                <a:avLst/>
                <a:gdLst>
                  <a:gd name="T0" fmla="*/ 1 w 98"/>
                  <a:gd name="T1" fmla="*/ 1 h 112"/>
                  <a:gd name="T2" fmla="*/ 1 w 98"/>
                  <a:gd name="T3" fmla="*/ 0 h 112"/>
                  <a:gd name="T4" fmla="*/ 1 w 98"/>
                  <a:gd name="T5" fmla="*/ 1 h 112"/>
                  <a:gd name="T6" fmla="*/ 1 w 98"/>
                  <a:gd name="T7" fmla="*/ 1 h 112"/>
                  <a:gd name="T8" fmla="*/ 1 w 98"/>
                  <a:gd name="T9" fmla="*/ 1 h 112"/>
                  <a:gd name="T10" fmla="*/ 1 w 98"/>
                  <a:gd name="T11" fmla="*/ 1 h 112"/>
                  <a:gd name="T12" fmla="*/ 1 w 98"/>
                  <a:gd name="T13" fmla="*/ 1 h 112"/>
                  <a:gd name="T14" fmla="*/ 1 w 98"/>
                  <a:gd name="T15" fmla="*/ 1 h 112"/>
                  <a:gd name="T16" fmla="*/ 1 w 98"/>
                  <a:gd name="T17" fmla="*/ 1 h 112"/>
                  <a:gd name="T18" fmla="*/ 0 w 98"/>
                  <a:gd name="T19" fmla="*/ 1 h 112"/>
                  <a:gd name="T20" fmla="*/ 1 w 98"/>
                  <a:gd name="T21" fmla="*/ 1 h 112"/>
                  <a:gd name="T22" fmla="*/ 1 w 98"/>
                  <a:gd name="T23" fmla="*/ 1 h 112"/>
                  <a:gd name="T24" fmla="*/ 1 w 98"/>
                  <a:gd name="T25" fmla="*/ 1 h 112"/>
                  <a:gd name="T26" fmla="*/ 1 w 98"/>
                  <a:gd name="T27" fmla="*/ 1 h 112"/>
                  <a:gd name="T28" fmla="*/ 1 w 98"/>
                  <a:gd name="T29" fmla="*/ 1 h 112"/>
                  <a:gd name="T30" fmla="*/ 1 w 98"/>
                  <a:gd name="T31" fmla="*/ 1 h 112"/>
                  <a:gd name="T32" fmla="*/ 1 w 98"/>
                  <a:gd name="T33" fmla="*/ 1 h 112"/>
                  <a:gd name="T34" fmla="*/ 1 w 98"/>
                  <a:gd name="T35" fmla="*/ 1 h 112"/>
                  <a:gd name="T36" fmla="*/ 1 w 98"/>
                  <a:gd name="T37" fmla="*/ 1 h 112"/>
                  <a:gd name="T38" fmla="*/ 1 w 98"/>
                  <a:gd name="T39" fmla="*/ 1 h 112"/>
                  <a:gd name="T40" fmla="*/ 1 w 98"/>
                  <a:gd name="T41" fmla="*/ 1 h 112"/>
                  <a:gd name="T42" fmla="*/ 1 w 98"/>
                  <a:gd name="T43" fmla="*/ 1 h 112"/>
                  <a:gd name="T44" fmla="*/ 1 w 98"/>
                  <a:gd name="T45" fmla="*/ 1 h 112"/>
                  <a:gd name="T46" fmla="*/ 1 w 98"/>
                  <a:gd name="T47" fmla="*/ 1 h 112"/>
                  <a:gd name="T48" fmla="*/ 1 w 98"/>
                  <a:gd name="T49" fmla="*/ 0 h 112"/>
                  <a:gd name="T50" fmla="*/ 1 w 98"/>
                  <a:gd name="T51" fmla="*/ 1 h 11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8"/>
                  <a:gd name="T79" fmla="*/ 0 h 112"/>
                  <a:gd name="T80" fmla="*/ 98 w 98"/>
                  <a:gd name="T81" fmla="*/ 112 h 11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8" h="112">
                    <a:moveTo>
                      <a:pt x="98" y="2"/>
                    </a:moveTo>
                    <a:lnTo>
                      <a:pt x="94" y="0"/>
                    </a:lnTo>
                    <a:lnTo>
                      <a:pt x="83" y="1"/>
                    </a:lnTo>
                    <a:lnTo>
                      <a:pt x="69" y="7"/>
                    </a:lnTo>
                    <a:lnTo>
                      <a:pt x="55" y="17"/>
                    </a:lnTo>
                    <a:lnTo>
                      <a:pt x="41" y="32"/>
                    </a:lnTo>
                    <a:lnTo>
                      <a:pt x="26" y="49"/>
                    </a:lnTo>
                    <a:lnTo>
                      <a:pt x="15" y="69"/>
                    </a:lnTo>
                    <a:lnTo>
                      <a:pt x="5" y="90"/>
                    </a:lnTo>
                    <a:lnTo>
                      <a:pt x="0" y="112"/>
                    </a:lnTo>
                    <a:lnTo>
                      <a:pt x="7" y="112"/>
                    </a:lnTo>
                    <a:lnTo>
                      <a:pt x="12" y="92"/>
                    </a:lnTo>
                    <a:lnTo>
                      <a:pt x="22" y="71"/>
                    </a:lnTo>
                    <a:lnTo>
                      <a:pt x="33" y="54"/>
                    </a:lnTo>
                    <a:lnTo>
                      <a:pt x="46" y="37"/>
                    </a:lnTo>
                    <a:lnTo>
                      <a:pt x="60" y="24"/>
                    </a:lnTo>
                    <a:lnTo>
                      <a:pt x="73" y="14"/>
                    </a:lnTo>
                    <a:lnTo>
                      <a:pt x="85" y="8"/>
                    </a:lnTo>
                    <a:lnTo>
                      <a:pt x="94" y="7"/>
                    </a:lnTo>
                    <a:lnTo>
                      <a:pt x="91" y="5"/>
                    </a:lnTo>
                    <a:lnTo>
                      <a:pt x="94" y="7"/>
                    </a:lnTo>
                    <a:lnTo>
                      <a:pt x="96" y="6"/>
                    </a:lnTo>
                    <a:lnTo>
                      <a:pt x="98" y="3"/>
                    </a:lnTo>
                    <a:lnTo>
                      <a:pt x="96" y="1"/>
                    </a:lnTo>
                    <a:lnTo>
                      <a:pt x="94" y="0"/>
                    </a:lnTo>
                    <a:lnTo>
                      <a:pt x="98" y="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345" name="Freeform 440"/>
              <p:cNvSpPr>
                <a:spLocks/>
              </p:cNvSpPr>
              <p:nvPr/>
            </p:nvSpPr>
            <p:spPr bwMode="auto">
              <a:xfrm>
                <a:off x="1097" y="3987"/>
                <a:ext cx="161" cy="75"/>
              </a:xfrm>
              <a:custGeom>
                <a:avLst/>
                <a:gdLst>
                  <a:gd name="T0" fmla="*/ 1 w 322"/>
                  <a:gd name="T1" fmla="*/ 0 h 151"/>
                  <a:gd name="T2" fmla="*/ 1 w 322"/>
                  <a:gd name="T3" fmla="*/ 0 h 151"/>
                  <a:gd name="T4" fmla="*/ 1 w 322"/>
                  <a:gd name="T5" fmla="*/ 0 h 151"/>
                  <a:gd name="T6" fmla="*/ 1 w 322"/>
                  <a:gd name="T7" fmla="*/ 0 h 151"/>
                  <a:gd name="T8" fmla="*/ 1 w 322"/>
                  <a:gd name="T9" fmla="*/ 0 h 151"/>
                  <a:gd name="T10" fmla="*/ 1 w 322"/>
                  <a:gd name="T11" fmla="*/ 0 h 151"/>
                  <a:gd name="T12" fmla="*/ 1 w 322"/>
                  <a:gd name="T13" fmla="*/ 0 h 151"/>
                  <a:gd name="T14" fmla="*/ 1 w 322"/>
                  <a:gd name="T15" fmla="*/ 0 h 151"/>
                  <a:gd name="T16" fmla="*/ 1 w 322"/>
                  <a:gd name="T17" fmla="*/ 0 h 151"/>
                  <a:gd name="T18" fmla="*/ 1 w 322"/>
                  <a:gd name="T19" fmla="*/ 0 h 151"/>
                  <a:gd name="T20" fmla="*/ 1 w 322"/>
                  <a:gd name="T21" fmla="*/ 0 h 151"/>
                  <a:gd name="T22" fmla="*/ 1 w 322"/>
                  <a:gd name="T23" fmla="*/ 0 h 151"/>
                  <a:gd name="T24" fmla="*/ 1 w 322"/>
                  <a:gd name="T25" fmla="*/ 0 h 151"/>
                  <a:gd name="T26" fmla="*/ 1 w 322"/>
                  <a:gd name="T27" fmla="*/ 0 h 151"/>
                  <a:gd name="T28" fmla="*/ 1 w 322"/>
                  <a:gd name="T29" fmla="*/ 0 h 151"/>
                  <a:gd name="T30" fmla="*/ 1 w 322"/>
                  <a:gd name="T31" fmla="*/ 0 h 151"/>
                  <a:gd name="T32" fmla="*/ 1 w 322"/>
                  <a:gd name="T33" fmla="*/ 0 h 151"/>
                  <a:gd name="T34" fmla="*/ 1 w 322"/>
                  <a:gd name="T35" fmla="*/ 0 h 151"/>
                  <a:gd name="T36" fmla="*/ 1 w 322"/>
                  <a:gd name="T37" fmla="*/ 0 h 151"/>
                  <a:gd name="T38" fmla="*/ 1 w 322"/>
                  <a:gd name="T39" fmla="*/ 0 h 151"/>
                  <a:gd name="T40" fmla="*/ 1 w 322"/>
                  <a:gd name="T41" fmla="*/ 0 h 151"/>
                  <a:gd name="T42" fmla="*/ 1 w 322"/>
                  <a:gd name="T43" fmla="*/ 0 h 151"/>
                  <a:gd name="T44" fmla="*/ 1 w 322"/>
                  <a:gd name="T45" fmla="*/ 0 h 151"/>
                  <a:gd name="T46" fmla="*/ 1 w 322"/>
                  <a:gd name="T47" fmla="*/ 0 h 151"/>
                  <a:gd name="T48" fmla="*/ 1 w 322"/>
                  <a:gd name="T49" fmla="*/ 0 h 151"/>
                  <a:gd name="T50" fmla="*/ 1 w 322"/>
                  <a:gd name="T51" fmla="*/ 0 h 151"/>
                  <a:gd name="T52" fmla="*/ 1 w 322"/>
                  <a:gd name="T53" fmla="*/ 0 h 151"/>
                  <a:gd name="T54" fmla="*/ 1 w 322"/>
                  <a:gd name="T55" fmla="*/ 0 h 151"/>
                  <a:gd name="T56" fmla="*/ 1 w 322"/>
                  <a:gd name="T57" fmla="*/ 0 h 151"/>
                  <a:gd name="T58" fmla="*/ 1 w 322"/>
                  <a:gd name="T59" fmla="*/ 0 h 151"/>
                  <a:gd name="T60" fmla="*/ 1 w 322"/>
                  <a:gd name="T61" fmla="*/ 0 h 151"/>
                  <a:gd name="T62" fmla="*/ 1 w 322"/>
                  <a:gd name="T63" fmla="*/ 0 h 15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22"/>
                  <a:gd name="T97" fmla="*/ 0 h 151"/>
                  <a:gd name="T98" fmla="*/ 322 w 322"/>
                  <a:gd name="T99" fmla="*/ 151 h 15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22" h="151">
                    <a:moveTo>
                      <a:pt x="157" y="0"/>
                    </a:moveTo>
                    <a:lnTo>
                      <a:pt x="148" y="2"/>
                    </a:lnTo>
                    <a:lnTo>
                      <a:pt x="133" y="4"/>
                    </a:lnTo>
                    <a:lnTo>
                      <a:pt x="113" y="7"/>
                    </a:lnTo>
                    <a:lnTo>
                      <a:pt x="90" y="8"/>
                    </a:lnTo>
                    <a:lnTo>
                      <a:pt x="68" y="10"/>
                    </a:lnTo>
                    <a:lnTo>
                      <a:pt x="48" y="10"/>
                    </a:lnTo>
                    <a:lnTo>
                      <a:pt x="32" y="10"/>
                    </a:lnTo>
                    <a:lnTo>
                      <a:pt x="21" y="10"/>
                    </a:lnTo>
                    <a:lnTo>
                      <a:pt x="7" y="47"/>
                    </a:lnTo>
                    <a:lnTo>
                      <a:pt x="0" y="81"/>
                    </a:lnTo>
                    <a:lnTo>
                      <a:pt x="2" y="110"/>
                    </a:lnTo>
                    <a:lnTo>
                      <a:pt x="17" y="130"/>
                    </a:lnTo>
                    <a:lnTo>
                      <a:pt x="28" y="134"/>
                    </a:lnTo>
                    <a:lnTo>
                      <a:pt x="38" y="138"/>
                    </a:lnTo>
                    <a:lnTo>
                      <a:pt x="48" y="140"/>
                    </a:lnTo>
                    <a:lnTo>
                      <a:pt x="57" y="141"/>
                    </a:lnTo>
                    <a:lnTo>
                      <a:pt x="66" y="141"/>
                    </a:lnTo>
                    <a:lnTo>
                      <a:pt x="74" y="140"/>
                    </a:lnTo>
                    <a:lnTo>
                      <a:pt x="81" y="140"/>
                    </a:lnTo>
                    <a:lnTo>
                      <a:pt x="88" y="139"/>
                    </a:lnTo>
                    <a:lnTo>
                      <a:pt x="95" y="139"/>
                    </a:lnTo>
                    <a:lnTo>
                      <a:pt x="103" y="139"/>
                    </a:lnTo>
                    <a:lnTo>
                      <a:pt x="112" y="139"/>
                    </a:lnTo>
                    <a:lnTo>
                      <a:pt x="121" y="140"/>
                    </a:lnTo>
                    <a:lnTo>
                      <a:pt x="131" y="141"/>
                    </a:lnTo>
                    <a:lnTo>
                      <a:pt x="140" y="144"/>
                    </a:lnTo>
                    <a:lnTo>
                      <a:pt x="149" y="146"/>
                    </a:lnTo>
                    <a:lnTo>
                      <a:pt x="158" y="148"/>
                    </a:lnTo>
                    <a:lnTo>
                      <a:pt x="170" y="149"/>
                    </a:lnTo>
                    <a:lnTo>
                      <a:pt x="186" y="151"/>
                    </a:lnTo>
                    <a:lnTo>
                      <a:pt x="204" y="151"/>
                    </a:lnTo>
                    <a:lnTo>
                      <a:pt x="225" y="149"/>
                    </a:lnTo>
                    <a:lnTo>
                      <a:pt x="244" y="148"/>
                    </a:lnTo>
                    <a:lnTo>
                      <a:pt x="261" y="146"/>
                    </a:lnTo>
                    <a:lnTo>
                      <a:pt x="275" y="144"/>
                    </a:lnTo>
                    <a:lnTo>
                      <a:pt x="284" y="141"/>
                    </a:lnTo>
                    <a:lnTo>
                      <a:pt x="290" y="139"/>
                    </a:lnTo>
                    <a:lnTo>
                      <a:pt x="297" y="136"/>
                    </a:lnTo>
                    <a:lnTo>
                      <a:pt x="303" y="131"/>
                    </a:lnTo>
                    <a:lnTo>
                      <a:pt x="310" y="126"/>
                    </a:lnTo>
                    <a:lnTo>
                      <a:pt x="315" y="122"/>
                    </a:lnTo>
                    <a:lnTo>
                      <a:pt x="320" y="116"/>
                    </a:lnTo>
                    <a:lnTo>
                      <a:pt x="322" y="111"/>
                    </a:lnTo>
                    <a:lnTo>
                      <a:pt x="322" y="106"/>
                    </a:lnTo>
                    <a:lnTo>
                      <a:pt x="318" y="94"/>
                    </a:lnTo>
                    <a:lnTo>
                      <a:pt x="314" y="83"/>
                    </a:lnTo>
                    <a:lnTo>
                      <a:pt x="306" y="73"/>
                    </a:lnTo>
                    <a:lnTo>
                      <a:pt x="294" y="69"/>
                    </a:lnTo>
                    <a:lnTo>
                      <a:pt x="287" y="69"/>
                    </a:lnTo>
                    <a:lnTo>
                      <a:pt x="282" y="68"/>
                    </a:lnTo>
                    <a:lnTo>
                      <a:pt x="276" y="68"/>
                    </a:lnTo>
                    <a:lnTo>
                      <a:pt x="269" y="66"/>
                    </a:lnTo>
                    <a:lnTo>
                      <a:pt x="263" y="65"/>
                    </a:lnTo>
                    <a:lnTo>
                      <a:pt x="256" y="64"/>
                    </a:lnTo>
                    <a:lnTo>
                      <a:pt x="248" y="63"/>
                    </a:lnTo>
                    <a:lnTo>
                      <a:pt x="240" y="62"/>
                    </a:lnTo>
                    <a:lnTo>
                      <a:pt x="230" y="58"/>
                    </a:lnTo>
                    <a:lnTo>
                      <a:pt x="218" y="52"/>
                    </a:lnTo>
                    <a:lnTo>
                      <a:pt x="204" y="43"/>
                    </a:lnTo>
                    <a:lnTo>
                      <a:pt x="191" y="33"/>
                    </a:lnTo>
                    <a:lnTo>
                      <a:pt x="178" y="23"/>
                    </a:lnTo>
                    <a:lnTo>
                      <a:pt x="168" y="14"/>
                    </a:lnTo>
                    <a:lnTo>
                      <a:pt x="161" y="5"/>
                    </a:lnTo>
                    <a:lnTo>
                      <a:pt x="157"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346" name="Freeform 441"/>
              <p:cNvSpPr>
                <a:spLocks/>
              </p:cNvSpPr>
              <p:nvPr/>
            </p:nvSpPr>
            <p:spPr bwMode="auto">
              <a:xfrm>
                <a:off x="1106" y="3985"/>
                <a:ext cx="70" cy="9"/>
              </a:xfrm>
              <a:custGeom>
                <a:avLst/>
                <a:gdLst>
                  <a:gd name="T0" fmla="*/ 1 w 140"/>
                  <a:gd name="T1" fmla="*/ 0 h 19"/>
                  <a:gd name="T2" fmla="*/ 1 w 140"/>
                  <a:gd name="T3" fmla="*/ 0 h 19"/>
                  <a:gd name="T4" fmla="*/ 1 w 140"/>
                  <a:gd name="T5" fmla="*/ 0 h 19"/>
                  <a:gd name="T6" fmla="*/ 1 w 140"/>
                  <a:gd name="T7" fmla="*/ 0 h 19"/>
                  <a:gd name="T8" fmla="*/ 1 w 140"/>
                  <a:gd name="T9" fmla="*/ 0 h 19"/>
                  <a:gd name="T10" fmla="*/ 1 w 140"/>
                  <a:gd name="T11" fmla="*/ 0 h 19"/>
                  <a:gd name="T12" fmla="*/ 1 w 140"/>
                  <a:gd name="T13" fmla="*/ 0 h 19"/>
                  <a:gd name="T14" fmla="*/ 1 w 140"/>
                  <a:gd name="T15" fmla="*/ 0 h 19"/>
                  <a:gd name="T16" fmla="*/ 1 w 140"/>
                  <a:gd name="T17" fmla="*/ 0 h 19"/>
                  <a:gd name="T18" fmla="*/ 1 w 140"/>
                  <a:gd name="T19" fmla="*/ 0 h 19"/>
                  <a:gd name="T20" fmla="*/ 1 w 140"/>
                  <a:gd name="T21" fmla="*/ 0 h 19"/>
                  <a:gd name="T22" fmla="*/ 1 w 140"/>
                  <a:gd name="T23" fmla="*/ 0 h 19"/>
                  <a:gd name="T24" fmla="*/ 1 w 140"/>
                  <a:gd name="T25" fmla="*/ 0 h 19"/>
                  <a:gd name="T26" fmla="*/ 1 w 140"/>
                  <a:gd name="T27" fmla="*/ 0 h 19"/>
                  <a:gd name="T28" fmla="*/ 1 w 140"/>
                  <a:gd name="T29" fmla="*/ 0 h 19"/>
                  <a:gd name="T30" fmla="*/ 1 w 140"/>
                  <a:gd name="T31" fmla="*/ 0 h 19"/>
                  <a:gd name="T32" fmla="*/ 1 w 140"/>
                  <a:gd name="T33" fmla="*/ 0 h 19"/>
                  <a:gd name="T34" fmla="*/ 1 w 140"/>
                  <a:gd name="T35" fmla="*/ 0 h 19"/>
                  <a:gd name="T36" fmla="*/ 1 w 140"/>
                  <a:gd name="T37" fmla="*/ 0 h 19"/>
                  <a:gd name="T38" fmla="*/ 0 w 140"/>
                  <a:gd name="T39" fmla="*/ 0 h 19"/>
                  <a:gd name="T40" fmla="*/ 1 w 140"/>
                  <a:gd name="T41" fmla="*/ 0 h 19"/>
                  <a:gd name="T42" fmla="*/ 1 w 140"/>
                  <a:gd name="T43" fmla="*/ 0 h 19"/>
                  <a:gd name="T44" fmla="*/ 0 w 140"/>
                  <a:gd name="T45" fmla="*/ 0 h 19"/>
                  <a:gd name="T46" fmla="*/ 1 w 140"/>
                  <a:gd name="T47" fmla="*/ 0 h 19"/>
                  <a:gd name="T48" fmla="*/ 1 w 140"/>
                  <a:gd name="T49" fmla="*/ 0 h 19"/>
                  <a:gd name="T50" fmla="*/ 1 w 140"/>
                  <a:gd name="T51" fmla="*/ 0 h 1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0"/>
                  <a:gd name="T79" fmla="*/ 0 h 19"/>
                  <a:gd name="T80" fmla="*/ 140 w 140"/>
                  <a:gd name="T81" fmla="*/ 19 h 1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0" h="19">
                    <a:moveTo>
                      <a:pt x="7" y="15"/>
                    </a:moveTo>
                    <a:lnTo>
                      <a:pt x="3" y="18"/>
                    </a:lnTo>
                    <a:lnTo>
                      <a:pt x="14" y="19"/>
                    </a:lnTo>
                    <a:lnTo>
                      <a:pt x="30" y="19"/>
                    </a:lnTo>
                    <a:lnTo>
                      <a:pt x="50" y="18"/>
                    </a:lnTo>
                    <a:lnTo>
                      <a:pt x="72" y="15"/>
                    </a:lnTo>
                    <a:lnTo>
                      <a:pt x="95" y="14"/>
                    </a:lnTo>
                    <a:lnTo>
                      <a:pt x="115" y="12"/>
                    </a:lnTo>
                    <a:lnTo>
                      <a:pt x="130" y="9"/>
                    </a:lnTo>
                    <a:lnTo>
                      <a:pt x="140" y="7"/>
                    </a:lnTo>
                    <a:lnTo>
                      <a:pt x="138" y="0"/>
                    </a:lnTo>
                    <a:lnTo>
                      <a:pt x="130" y="3"/>
                    </a:lnTo>
                    <a:lnTo>
                      <a:pt x="115" y="5"/>
                    </a:lnTo>
                    <a:lnTo>
                      <a:pt x="95" y="7"/>
                    </a:lnTo>
                    <a:lnTo>
                      <a:pt x="72" y="8"/>
                    </a:lnTo>
                    <a:lnTo>
                      <a:pt x="50" y="11"/>
                    </a:lnTo>
                    <a:lnTo>
                      <a:pt x="30" y="9"/>
                    </a:lnTo>
                    <a:lnTo>
                      <a:pt x="14" y="9"/>
                    </a:lnTo>
                    <a:lnTo>
                      <a:pt x="3" y="11"/>
                    </a:lnTo>
                    <a:lnTo>
                      <a:pt x="0" y="13"/>
                    </a:lnTo>
                    <a:lnTo>
                      <a:pt x="3" y="11"/>
                    </a:lnTo>
                    <a:lnTo>
                      <a:pt x="1" y="12"/>
                    </a:lnTo>
                    <a:lnTo>
                      <a:pt x="0" y="14"/>
                    </a:lnTo>
                    <a:lnTo>
                      <a:pt x="1" y="16"/>
                    </a:lnTo>
                    <a:lnTo>
                      <a:pt x="3" y="18"/>
                    </a:lnTo>
                    <a:lnTo>
                      <a:pt x="7" y="1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347" name="Freeform 442"/>
              <p:cNvSpPr>
                <a:spLocks/>
              </p:cNvSpPr>
              <p:nvPr/>
            </p:nvSpPr>
            <p:spPr bwMode="auto">
              <a:xfrm>
                <a:off x="1096" y="3991"/>
                <a:ext cx="13" cy="63"/>
              </a:xfrm>
              <a:custGeom>
                <a:avLst/>
                <a:gdLst>
                  <a:gd name="T0" fmla="*/ 0 w 28"/>
                  <a:gd name="T1" fmla="*/ 1 h 124"/>
                  <a:gd name="T2" fmla="*/ 0 w 28"/>
                  <a:gd name="T3" fmla="*/ 1 h 124"/>
                  <a:gd name="T4" fmla="*/ 0 w 28"/>
                  <a:gd name="T5" fmla="*/ 1 h 124"/>
                  <a:gd name="T6" fmla="*/ 0 w 28"/>
                  <a:gd name="T7" fmla="*/ 1 h 124"/>
                  <a:gd name="T8" fmla="*/ 0 w 28"/>
                  <a:gd name="T9" fmla="*/ 1 h 124"/>
                  <a:gd name="T10" fmla="*/ 0 w 28"/>
                  <a:gd name="T11" fmla="*/ 1 h 124"/>
                  <a:gd name="T12" fmla="*/ 0 w 28"/>
                  <a:gd name="T13" fmla="*/ 0 h 124"/>
                  <a:gd name="T14" fmla="*/ 0 w 28"/>
                  <a:gd name="T15" fmla="*/ 1 h 124"/>
                  <a:gd name="T16" fmla="*/ 0 w 28"/>
                  <a:gd name="T17" fmla="*/ 1 h 124"/>
                  <a:gd name="T18" fmla="*/ 0 w 28"/>
                  <a:gd name="T19" fmla="*/ 1 h 124"/>
                  <a:gd name="T20" fmla="*/ 0 w 28"/>
                  <a:gd name="T21" fmla="*/ 1 h 124"/>
                  <a:gd name="T22" fmla="*/ 0 w 28"/>
                  <a:gd name="T23" fmla="*/ 1 h 124"/>
                  <a:gd name="T24" fmla="*/ 0 w 28"/>
                  <a:gd name="T25" fmla="*/ 1 h 1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
                  <a:gd name="T40" fmla="*/ 0 h 124"/>
                  <a:gd name="T41" fmla="*/ 28 w 28"/>
                  <a:gd name="T42" fmla="*/ 124 h 12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 h="124">
                    <a:moveTo>
                      <a:pt x="21" y="117"/>
                    </a:moveTo>
                    <a:lnTo>
                      <a:pt x="22" y="117"/>
                    </a:lnTo>
                    <a:lnTo>
                      <a:pt x="8" y="100"/>
                    </a:lnTo>
                    <a:lnTo>
                      <a:pt x="7" y="72"/>
                    </a:lnTo>
                    <a:lnTo>
                      <a:pt x="14" y="39"/>
                    </a:lnTo>
                    <a:lnTo>
                      <a:pt x="28" y="2"/>
                    </a:lnTo>
                    <a:lnTo>
                      <a:pt x="21" y="0"/>
                    </a:lnTo>
                    <a:lnTo>
                      <a:pt x="7" y="37"/>
                    </a:lnTo>
                    <a:lnTo>
                      <a:pt x="0" y="72"/>
                    </a:lnTo>
                    <a:lnTo>
                      <a:pt x="1" y="102"/>
                    </a:lnTo>
                    <a:lnTo>
                      <a:pt x="17" y="124"/>
                    </a:lnTo>
                    <a:lnTo>
                      <a:pt x="18" y="124"/>
                    </a:lnTo>
                    <a:lnTo>
                      <a:pt x="21" y="11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348" name="Freeform 443"/>
              <p:cNvSpPr>
                <a:spLocks/>
              </p:cNvSpPr>
              <p:nvPr/>
            </p:nvSpPr>
            <p:spPr bwMode="auto">
              <a:xfrm>
                <a:off x="1105" y="4050"/>
                <a:ext cx="36" cy="9"/>
              </a:xfrm>
              <a:custGeom>
                <a:avLst/>
                <a:gdLst>
                  <a:gd name="T0" fmla="*/ 0 w 73"/>
                  <a:gd name="T1" fmla="*/ 0 h 19"/>
                  <a:gd name="T2" fmla="*/ 0 w 73"/>
                  <a:gd name="T3" fmla="*/ 0 h 19"/>
                  <a:gd name="T4" fmla="*/ 0 w 73"/>
                  <a:gd name="T5" fmla="*/ 0 h 19"/>
                  <a:gd name="T6" fmla="*/ 0 w 73"/>
                  <a:gd name="T7" fmla="*/ 0 h 19"/>
                  <a:gd name="T8" fmla="*/ 0 w 73"/>
                  <a:gd name="T9" fmla="*/ 0 h 19"/>
                  <a:gd name="T10" fmla="*/ 0 w 73"/>
                  <a:gd name="T11" fmla="*/ 0 h 19"/>
                  <a:gd name="T12" fmla="*/ 0 w 73"/>
                  <a:gd name="T13" fmla="*/ 0 h 19"/>
                  <a:gd name="T14" fmla="*/ 0 w 73"/>
                  <a:gd name="T15" fmla="*/ 0 h 19"/>
                  <a:gd name="T16" fmla="*/ 0 w 73"/>
                  <a:gd name="T17" fmla="*/ 0 h 19"/>
                  <a:gd name="T18" fmla="*/ 0 w 73"/>
                  <a:gd name="T19" fmla="*/ 0 h 19"/>
                  <a:gd name="T20" fmla="*/ 0 w 73"/>
                  <a:gd name="T21" fmla="*/ 0 h 19"/>
                  <a:gd name="T22" fmla="*/ 0 w 73"/>
                  <a:gd name="T23" fmla="*/ 0 h 19"/>
                  <a:gd name="T24" fmla="*/ 0 w 73"/>
                  <a:gd name="T25" fmla="*/ 0 h 19"/>
                  <a:gd name="T26" fmla="*/ 0 w 73"/>
                  <a:gd name="T27" fmla="*/ 0 h 19"/>
                  <a:gd name="T28" fmla="*/ 0 w 73"/>
                  <a:gd name="T29" fmla="*/ 0 h 19"/>
                  <a:gd name="T30" fmla="*/ 0 w 73"/>
                  <a:gd name="T31" fmla="*/ 0 h 19"/>
                  <a:gd name="T32" fmla="*/ 0 w 73"/>
                  <a:gd name="T33" fmla="*/ 0 h 19"/>
                  <a:gd name="T34" fmla="*/ 0 w 73"/>
                  <a:gd name="T35" fmla="*/ 0 h 19"/>
                  <a:gd name="T36" fmla="*/ 0 w 73"/>
                  <a:gd name="T37" fmla="*/ 0 h 19"/>
                  <a:gd name="T38" fmla="*/ 0 w 73"/>
                  <a:gd name="T39" fmla="*/ 0 h 19"/>
                  <a:gd name="T40" fmla="*/ 0 w 73"/>
                  <a:gd name="T41" fmla="*/ 0 h 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3"/>
                  <a:gd name="T64" fmla="*/ 0 h 19"/>
                  <a:gd name="T65" fmla="*/ 73 w 73"/>
                  <a:gd name="T66" fmla="*/ 19 h 1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3" h="19">
                    <a:moveTo>
                      <a:pt x="73" y="10"/>
                    </a:moveTo>
                    <a:lnTo>
                      <a:pt x="73" y="10"/>
                    </a:lnTo>
                    <a:lnTo>
                      <a:pt x="66" y="11"/>
                    </a:lnTo>
                    <a:lnTo>
                      <a:pt x="59" y="11"/>
                    </a:lnTo>
                    <a:lnTo>
                      <a:pt x="51" y="12"/>
                    </a:lnTo>
                    <a:lnTo>
                      <a:pt x="42" y="12"/>
                    </a:lnTo>
                    <a:lnTo>
                      <a:pt x="33" y="11"/>
                    </a:lnTo>
                    <a:lnTo>
                      <a:pt x="25" y="8"/>
                    </a:lnTo>
                    <a:lnTo>
                      <a:pt x="14" y="5"/>
                    </a:lnTo>
                    <a:lnTo>
                      <a:pt x="3" y="0"/>
                    </a:lnTo>
                    <a:lnTo>
                      <a:pt x="0" y="7"/>
                    </a:lnTo>
                    <a:lnTo>
                      <a:pt x="12" y="12"/>
                    </a:lnTo>
                    <a:lnTo>
                      <a:pt x="22" y="15"/>
                    </a:lnTo>
                    <a:lnTo>
                      <a:pt x="33" y="18"/>
                    </a:lnTo>
                    <a:lnTo>
                      <a:pt x="42" y="19"/>
                    </a:lnTo>
                    <a:lnTo>
                      <a:pt x="51" y="19"/>
                    </a:lnTo>
                    <a:lnTo>
                      <a:pt x="59" y="18"/>
                    </a:lnTo>
                    <a:lnTo>
                      <a:pt x="66" y="18"/>
                    </a:lnTo>
                    <a:lnTo>
                      <a:pt x="73" y="16"/>
                    </a:lnTo>
                    <a:lnTo>
                      <a:pt x="73" y="1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349" name="Freeform 444"/>
              <p:cNvSpPr>
                <a:spLocks/>
              </p:cNvSpPr>
              <p:nvPr/>
            </p:nvSpPr>
            <p:spPr bwMode="auto">
              <a:xfrm>
                <a:off x="1141" y="4054"/>
                <a:ext cx="36" cy="9"/>
              </a:xfrm>
              <a:custGeom>
                <a:avLst/>
                <a:gdLst>
                  <a:gd name="T0" fmla="*/ 1 w 71"/>
                  <a:gd name="T1" fmla="*/ 1 h 18"/>
                  <a:gd name="T2" fmla="*/ 1 w 71"/>
                  <a:gd name="T3" fmla="*/ 1 h 18"/>
                  <a:gd name="T4" fmla="*/ 1 w 71"/>
                  <a:gd name="T5" fmla="*/ 1 h 18"/>
                  <a:gd name="T6" fmla="*/ 1 w 71"/>
                  <a:gd name="T7" fmla="*/ 1 h 18"/>
                  <a:gd name="T8" fmla="*/ 1 w 71"/>
                  <a:gd name="T9" fmla="*/ 1 h 18"/>
                  <a:gd name="T10" fmla="*/ 1 w 71"/>
                  <a:gd name="T11" fmla="*/ 1 h 18"/>
                  <a:gd name="T12" fmla="*/ 1 w 71"/>
                  <a:gd name="T13" fmla="*/ 1 h 18"/>
                  <a:gd name="T14" fmla="*/ 1 w 71"/>
                  <a:gd name="T15" fmla="*/ 0 h 18"/>
                  <a:gd name="T16" fmla="*/ 1 w 71"/>
                  <a:gd name="T17" fmla="*/ 0 h 18"/>
                  <a:gd name="T18" fmla="*/ 0 w 71"/>
                  <a:gd name="T19" fmla="*/ 1 h 18"/>
                  <a:gd name="T20" fmla="*/ 0 w 71"/>
                  <a:gd name="T21" fmla="*/ 1 h 18"/>
                  <a:gd name="T22" fmla="*/ 1 w 71"/>
                  <a:gd name="T23" fmla="*/ 1 h 18"/>
                  <a:gd name="T24" fmla="*/ 1 w 71"/>
                  <a:gd name="T25" fmla="*/ 1 h 18"/>
                  <a:gd name="T26" fmla="*/ 1 w 71"/>
                  <a:gd name="T27" fmla="*/ 1 h 18"/>
                  <a:gd name="T28" fmla="*/ 1 w 71"/>
                  <a:gd name="T29" fmla="*/ 1 h 18"/>
                  <a:gd name="T30" fmla="*/ 1 w 71"/>
                  <a:gd name="T31" fmla="*/ 1 h 18"/>
                  <a:gd name="T32" fmla="*/ 1 w 71"/>
                  <a:gd name="T33" fmla="*/ 1 h 18"/>
                  <a:gd name="T34" fmla="*/ 1 w 71"/>
                  <a:gd name="T35" fmla="*/ 1 h 18"/>
                  <a:gd name="T36" fmla="*/ 1 w 71"/>
                  <a:gd name="T37" fmla="*/ 1 h 18"/>
                  <a:gd name="T38" fmla="*/ 1 w 71"/>
                  <a:gd name="T39" fmla="*/ 1 h 18"/>
                  <a:gd name="T40" fmla="*/ 1 w 71"/>
                  <a:gd name="T41" fmla="*/ 1 h 1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1"/>
                  <a:gd name="T64" fmla="*/ 0 h 18"/>
                  <a:gd name="T65" fmla="*/ 71 w 71"/>
                  <a:gd name="T66" fmla="*/ 18 h 1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1" h="18">
                    <a:moveTo>
                      <a:pt x="70" y="11"/>
                    </a:moveTo>
                    <a:lnTo>
                      <a:pt x="71" y="11"/>
                    </a:lnTo>
                    <a:lnTo>
                      <a:pt x="61" y="8"/>
                    </a:lnTo>
                    <a:lnTo>
                      <a:pt x="52" y="6"/>
                    </a:lnTo>
                    <a:lnTo>
                      <a:pt x="43" y="4"/>
                    </a:lnTo>
                    <a:lnTo>
                      <a:pt x="33" y="3"/>
                    </a:lnTo>
                    <a:lnTo>
                      <a:pt x="24" y="2"/>
                    </a:lnTo>
                    <a:lnTo>
                      <a:pt x="15" y="0"/>
                    </a:lnTo>
                    <a:lnTo>
                      <a:pt x="7" y="0"/>
                    </a:lnTo>
                    <a:lnTo>
                      <a:pt x="0" y="2"/>
                    </a:lnTo>
                    <a:lnTo>
                      <a:pt x="0" y="8"/>
                    </a:lnTo>
                    <a:lnTo>
                      <a:pt x="7" y="10"/>
                    </a:lnTo>
                    <a:lnTo>
                      <a:pt x="15" y="10"/>
                    </a:lnTo>
                    <a:lnTo>
                      <a:pt x="24" y="8"/>
                    </a:lnTo>
                    <a:lnTo>
                      <a:pt x="33" y="10"/>
                    </a:lnTo>
                    <a:lnTo>
                      <a:pt x="43" y="11"/>
                    </a:lnTo>
                    <a:lnTo>
                      <a:pt x="52" y="13"/>
                    </a:lnTo>
                    <a:lnTo>
                      <a:pt x="61" y="15"/>
                    </a:lnTo>
                    <a:lnTo>
                      <a:pt x="69" y="18"/>
                    </a:lnTo>
                    <a:lnTo>
                      <a:pt x="70" y="18"/>
                    </a:lnTo>
                    <a:lnTo>
                      <a:pt x="70" y="1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350" name="Freeform 445"/>
              <p:cNvSpPr>
                <a:spLocks/>
              </p:cNvSpPr>
              <p:nvPr/>
            </p:nvSpPr>
            <p:spPr bwMode="auto">
              <a:xfrm>
                <a:off x="1176" y="4056"/>
                <a:ext cx="64" cy="9"/>
              </a:xfrm>
              <a:custGeom>
                <a:avLst/>
                <a:gdLst>
                  <a:gd name="T0" fmla="*/ 1 w 127"/>
                  <a:gd name="T1" fmla="*/ 0 h 17"/>
                  <a:gd name="T2" fmla="*/ 1 w 127"/>
                  <a:gd name="T3" fmla="*/ 0 h 17"/>
                  <a:gd name="T4" fmla="*/ 1 w 127"/>
                  <a:gd name="T5" fmla="*/ 1 h 17"/>
                  <a:gd name="T6" fmla="*/ 1 w 127"/>
                  <a:gd name="T7" fmla="*/ 1 h 17"/>
                  <a:gd name="T8" fmla="*/ 1 w 127"/>
                  <a:gd name="T9" fmla="*/ 1 h 17"/>
                  <a:gd name="T10" fmla="*/ 1 w 127"/>
                  <a:gd name="T11" fmla="*/ 1 h 17"/>
                  <a:gd name="T12" fmla="*/ 1 w 127"/>
                  <a:gd name="T13" fmla="*/ 1 h 17"/>
                  <a:gd name="T14" fmla="*/ 1 w 127"/>
                  <a:gd name="T15" fmla="*/ 1 h 17"/>
                  <a:gd name="T16" fmla="*/ 1 w 127"/>
                  <a:gd name="T17" fmla="*/ 1 h 17"/>
                  <a:gd name="T18" fmla="*/ 0 w 127"/>
                  <a:gd name="T19" fmla="*/ 1 h 17"/>
                  <a:gd name="T20" fmla="*/ 0 w 127"/>
                  <a:gd name="T21" fmla="*/ 1 h 17"/>
                  <a:gd name="T22" fmla="*/ 1 w 127"/>
                  <a:gd name="T23" fmla="*/ 1 h 17"/>
                  <a:gd name="T24" fmla="*/ 1 w 127"/>
                  <a:gd name="T25" fmla="*/ 1 h 17"/>
                  <a:gd name="T26" fmla="*/ 1 w 127"/>
                  <a:gd name="T27" fmla="*/ 1 h 17"/>
                  <a:gd name="T28" fmla="*/ 1 w 127"/>
                  <a:gd name="T29" fmla="*/ 1 h 17"/>
                  <a:gd name="T30" fmla="*/ 1 w 127"/>
                  <a:gd name="T31" fmla="*/ 1 h 17"/>
                  <a:gd name="T32" fmla="*/ 1 w 127"/>
                  <a:gd name="T33" fmla="*/ 1 h 17"/>
                  <a:gd name="T34" fmla="*/ 1 w 127"/>
                  <a:gd name="T35" fmla="*/ 1 h 17"/>
                  <a:gd name="T36" fmla="*/ 1 w 127"/>
                  <a:gd name="T37" fmla="*/ 1 h 17"/>
                  <a:gd name="T38" fmla="*/ 1 w 127"/>
                  <a:gd name="T39" fmla="*/ 1 h 17"/>
                  <a:gd name="T40" fmla="*/ 1 w 127"/>
                  <a:gd name="T41" fmla="*/ 0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7"/>
                  <a:gd name="T64" fmla="*/ 0 h 17"/>
                  <a:gd name="T65" fmla="*/ 127 w 127"/>
                  <a:gd name="T66" fmla="*/ 17 h 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7" h="17">
                    <a:moveTo>
                      <a:pt x="125" y="0"/>
                    </a:moveTo>
                    <a:lnTo>
                      <a:pt x="125" y="0"/>
                    </a:lnTo>
                    <a:lnTo>
                      <a:pt x="117" y="2"/>
                    </a:lnTo>
                    <a:lnTo>
                      <a:pt x="103" y="4"/>
                    </a:lnTo>
                    <a:lnTo>
                      <a:pt x="86" y="7"/>
                    </a:lnTo>
                    <a:lnTo>
                      <a:pt x="67" y="8"/>
                    </a:lnTo>
                    <a:lnTo>
                      <a:pt x="46" y="8"/>
                    </a:lnTo>
                    <a:lnTo>
                      <a:pt x="28" y="8"/>
                    </a:lnTo>
                    <a:lnTo>
                      <a:pt x="12" y="8"/>
                    </a:lnTo>
                    <a:lnTo>
                      <a:pt x="0" y="7"/>
                    </a:lnTo>
                    <a:lnTo>
                      <a:pt x="0" y="14"/>
                    </a:lnTo>
                    <a:lnTo>
                      <a:pt x="12" y="15"/>
                    </a:lnTo>
                    <a:lnTo>
                      <a:pt x="28" y="17"/>
                    </a:lnTo>
                    <a:lnTo>
                      <a:pt x="46" y="17"/>
                    </a:lnTo>
                    <a:lnTo>
                      <a:pt x="67" y="15"/>
                    </a:lnTo>
                    <a:lnTo>
                      <a:pt x="86" y="14"/>
                    </a:lnTo>
                    <a:lnTo>
                      <a:pt x="103" y="11"/>
                    </a:lnTo>
                    <a:lnTo>
                      <a:pt x="117" y="9"/>
                    </a:lnTo>
                    <a:lnTo>
                      <a:pt x="127" y="7"/>
                    </a:lnTo>
                    <a:lnTo>
                      <a:pt x="125"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351" name="Freeform 446"/>
              <p:cNvSpPr>
                <a:spLocks/>
              </p:cNvSpPr>
              <p:nvPr/>
            </p:nvSpPr>
            <p:spPr bwMode="auto">
              <a:xfrm>
                <a:off x="1238" y="4040"/>
                <a:ext cx="22" cy="19"/>
              </a:xfrm>
              <a:custGeom>
                <a:avLst/>
                <a:gdLst>
                  <a:gd name="T0" fmla="*/ 1 w 42"/>
                  <a:gd name="T1" fmla="*/ 0 h 39"/>
                  <a:gd name="T2" fmla="*/ 1 w 42"/>
                  <a:gd name="T3" fmla="*/ 0 h 39"/>
                  <a:gd name="T4" fmla="*/ 1 w 42"/>
                  <a:gd name="T5" fmla="*/ 0 h 39"/>
                  <a:gd name="T6" fmla="*/ 1 w 42"/>
                  <a:gd name="T7" fmla="*/ 0 h 39"/>
                  <a:gd name="T8" fmla="*/ 1 w 42"/>
                  <a:gd name="T9" fmla="*/ 0 h 39"/>
                  <a:gd name="T10" fmla="*/ 1 w 42"/>
                  <a:gd name="T11" fmla="*/ 0 h 39"/>
                  <a:gd name="T12" fmla="*/ 1 w 42"/>
                  <a:gd name="T13" fmla="*/ 0 h 39"/>
                  <a:gd name="T14" fmla="*/ 1 w 42"/>
                  <a:gd name="T15" fmla="*/ 0 h 39"/>
                  <a:gd name="T16" fmla="*/ 1 w 42"/>
                  <a:gd name="T17" fmla="*/ 0 h 39"/>
                  <a:gd name="T18" fmla="*/ 0 w 42"/>
                  <a:gd name="T19" fmla="*/ 0 h 39"/>
                  <a:gd name="T20" fmla="*/ 1 w 42"/>
                  <a:gd name="T21" fmla="*/ 0 h 39"/>
                  <a:gd name="T22" fmla="*/ 1 w 42"/>
                  <a:gd name="T23" fmla="*/ 0 h 39"/>
                  <a:gd name="T24" fmla="*/ 1 w 42"/>
                  <a:gd name="T25" fmla="*/ 0 h 39"/>
                  <a:gd name="T26" fmla="*/ 1 w 42"/>
                  <a:gd name="T27" fmla="*/ 0 h 39"/>
                  <a:gd name="T28" fmla="*/ 1 w 42"/>
                  <a:gd name="T29" fmla="*/ 0 h 39"/>
                  <a:gd name="T30" fmla="*/ 1 w 42"/>
                  <a:gd name="T31" fmla="*/ 0 h 39"/>
                  <a:gd name="T32" fmla="*/ 1 w 42"/>
                  <a:gd name="T33" fmla="*/ 0 h 39"/>
                  <a:gd name="T34" fmla="*/ 1 w 42"/>
                  <a:gd name="T35" fmla="*/ 0 h 39"/>
                  <a:gd name="T36" fmla="*/ 1 w 42"/>
                  <a:gd name="T37" fmla="*/ 0 h 39"/>
                  <a:gd name="T38" fmla="*/ 1 w 42"/>
                  <a:gd name="T39" fmla="*/ 0 h 39"/>
                  <a:gd name="T40" fmla="*/ 1 w 42"/>
                  <a:gd name="T41" fmla="*/ 0 h 3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2"/>
                  <a:gd name="T64" fmla="*/ 0 h 39"/>
                  <a:gd name="T65" fmla="*/ 42 w 42"/>
                  <a:gd name="T66" fmla="*/ 39 h 3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2" h="39">
                    <a:moveTo>
                      <a:pt x="35" y="0"/>
                    </a:moveTo>
                    <a:lnTo>
                      <a:pt x="35" y="0"/>
                    </a:lnTo>
                    <a:lnTo>
                      <a:pt x="35" y="5"/>
                    </a:lnTo>
                    <a:lnTo>
                      <a:pt x="33" y="8"/>
                    </a:lnTo>
                    <a:lnTo>
                      <a:pt x="30" y="13"/>
                    </a:lnTo>
                    <a:lnTo>
                      <a:pt x="25" y="17"/>
                    </a:lnTo>
                    <a:lnTo>
                      <a:pt x="18" y="22"/>
                    </a:lnTo>
                    <a:lnTo>
                      <a:pt x="11" y="26"/>
                    </a:lnTo>
                    <a:lnTo>
                      <a:pt x="5" y="30"/>
                    </a:lnTo>
                    <a:lnTo>
                      <a:pt x="0" y="32"/>
                    </a:lnTo>
                    <a:lnTo>
                      <a:pt x="2" y="39"/>
                    </a:lnTo>
                    <a:lnTo>
                      <a:pt x="8" y="36"/>
                    </a:lnTo>
                    <a:lnTo>
                      <a:pt x="16" y="33"/>
                    </a:lnTo>
                    <a:lnTo>
                      <a:pt x="23" y="28"/>
                    </a:lnTo>
                    <a:lnTo>
                      <a:pt x="30" y="24"/>
                    </a:lnTo>
                    <a:lnTo>
                      <a:pt x="34" y="18"/>
                    </a:lnTo>
                    <a:lnTo>
                      <a:pt x="40" y="12"/>
                    </a:lnTo>
                    <a:lnTo>
                      <a:pt x="42" y="5"/>
                    </a:lnTo>
                    <a:lnTo>
                      <a:pt x="42" y="0"/>
                    </a:lnTo>
                    <a:lnTo>
                      <a:pt x="35"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352" name="Freeform 447"/>
              <p:cNvSpPr>
                <a:spLocks/>
              </p:cNvSpPr>
              <p:nvPr/>
            </p:nvSpPr>
            <p:spPr bwMode="auto">
              <a:xfrm>
                <a:off x="1244" y="4020"/>
                <a:ext cx="16" cy="20"/>
              </a:xfrm>
              <a:custGeom>
                <a:avLst/>
                <a:gdLst>
                  <a:gd name="T0" fmla="*/ 0 w 31"/>
                  <a:gd name="T1" fmla="*/ 0 h 41"/>
                  <a:gd name="T2" fmla="*/ 0 w 31"/>
                  <a:gd name="T3" fmla="*/ 0 h 41"/>
                  <a:gd name="T4" fmla="*/ 1 w 31"/>
                  <a:gd name="T5" fmla="*/ 0 h 41"/>
                  <a:gd name="T6" fmla="*/ 1 w 31"/>
                  <a:gd name="T7" fmla="*/ 0 h 41"/>
                  <a:gd name="T8" fmla="*/ 1 w 31"/>
                  <a:gd name="T9" fmla="*/ 0 h 41"/>
                  <a:gd name="T10" fmla="*/ 1 w 31"/>
                  <a:gd name="T11" fmla="*/ 0 h 41"/>
                  <a:gd name="T12" fmla="*/ 1 w 31"/>
                  <a:gd name="T13" fmla="*/ 0 h 41"/>
                  <a:gd name="T14" fmla="*/ 1 w 31"/>
                  <a:gd name="T15" fmla="*/ 0 h 41"/>
                  <a:gd name="T16" fmla="*/ 1 w 31"/>
                  <a:gd name="T17" fmla="*/ 0 h 41"/>
                  <a:gd name="T18" fmla="*/ 1 w 31"/>
                  <a:gd name="T19" fmla="*/ 0 h 41"/>
                  <a:gd name="T20" fmla="*/ 0 w 31"/>
                  <a:gd name="T21" fmla="*/ 0 h 41"/>
                  <a:gd name="T22" fmla="*/ 0 w 31"/>
                  <a:gd name="T23" fmla="*/ 0 h 41"/>
                  <a:gd name="T24" fmla="*/ 0 w 31"/>
                  <a:gd name="T25" fmla="*/ 0 h 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
                  <a:gd name="T40" fmla="*/ 0 h 41"/>
                  <a:gd name="T41" fmla="*/ 31 w 31"/>
                  <a:gd name="T42" fmla="*/ 41 h 4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 h="41">
                    <a:moveTo>
                      <a:pt x="0" y="7"/>
                    </a:moveTo>
                    <a:lnTo>
                      <a:pt x="0" y="7"/>
                    </a:lnTo>
                    <a:lnTo>
                      <a:pt x="9" y="12"/>
                    </a:lnTo>
                    <a:lnTo>
                      <a:pt x="16" y="20"/>
                    </a:lnTo>
                    <a:lnTo>
                      <a:pt x="21" y="30"/>
                    </a:lnTo>
                    <a:lnTo>
                      <a:pt x="24" y="41"/>
                    </a:lnTo>
                    <a:lnTo>
                      <a:pt x="31" y="41"/>
                    </a:lnTo>
                    <a:lnTo>
                      <a:pt x="28" y="28"/>
                    </a:lnTo>
                    <a:lnTo>
                      <a:pt x="23" y="15"/>
                    </a:lnTo>
                    <a:lnTo>
                      <a:pt x="14" y="5"/>
                    </a:lnTo>
                    <a:lnTo>
                      <a:pt x="0" y="0"/>
                    </a:lnTo>
                    <a:lnTo>
                      <a:pt x="0"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353" name="Freeform 448"/>
              <p:cNvSpPr>
                <a:spLocks/>
              </p:cNvSpPr>
              <p:nvPr/>
            </p:nvSpPr>
            <p:spPr bwMode="auto">
              <a:xfrm>
                <a:off x="1217" y="4016"/>
                <a:ext cx="27" cy="7"/>
              </a:xfrm>
              <a:custGeom>
                <a:avLst/>
                <a:gdLst>
                  <a:gd name="T0" fmla="*/ 0 w 54"/>
                  <a:gd name="T1" fmla="*/ 1 h 14"/>
                  <a:gd name="T2" fmla="*/ 0 w 54"/>
                  <a:gd name="T3" fmla="*/ 1 h 14"/>
                  <a:gd name="T4" fmla="*/ 1 w 54"/>
                  <a:gd name="T5" fmla="*/ 1 h 14"/>
                  <a:gd name="T6" fmla="*/ 1 w 54"/>
                  <a:gd name="T7" fmla="*/ 1 h 14"/>
                  <a:gd name="T8" fmla="*/ 1 w 54"/>
                  <a:gd name="T9" fmla="*/ 1 h 14"/>
                  <a:gd name="T10" fmla="*/ 1 w 54"/>
                  <a:gd name="T11" fmla="*/ 1 h 14"/>
                  <a:gd name="T12" fmla="*/ 1 w 54"/>
                  <a:gd name="T13" fmla="*/ 1 h 14"/>
                  <a:gd name="T14" fmla="*/ 1 w 54"/>
                  <a:gd name="T15" fmla="*/ 1 h 14"/>
                  <a:gd name="T16" fmla="*/ 1 w 54"/>
                  <a:gd name="T17" fmla="*/ 1 h 14"/>
                  <a:gd name="T18" fmla="*/ 1 w 54"/>
                  <a:gd name="T19" fmla="*/ 1 h 14"/>
                  <a:gd name="T20" fmla="*/ 1 w 54"/>
                  <a:gd name="T21" fmla="*/ 1 h 14"/>
                  <a:gd name="T22" fmla="*/ 1 w 54"/>
                  <a:gd name="T23" fmla="*/ 1 h 14"/>
                  <a:gd name="T24" fmla="*/ 1 w 54"/>
                  <a:gd name="T25" fmla="*/ 1 h 14"/>
                  <a:gd name="T26" fmla="*/ 1 w 54"/>
                  <a:gd name="T27" fmla="*/ 1 h 14"/>
                  <a:gd name="T28" fmla="*/ 1 w 54"/>
                  <a:gd name="T29" fmla="*/ 1 h 14"/>
                  <a:gd name="T30" fmla="*/ 1 w 54"/>
                  <a:gd name="T31" fmla="*/ 1 h 14"/>
                  <a:gd name="T32" fmla="*/ 1 w 54"/>
                  <a:gd name="T33" fmla="*/ 1 h 14"/>
                  <a:gd name="T34" fmla="*/ 1 w 54"/>
                  <a:gd name="T35" fmla="*/ 1 h 14"/>
                  <a:gd name="T36" fmla="*/ 0 w 54"/>
                  <a:gd name="T37" fmla="*/ 0 h 14"/>
                  <a:gd name="T38" fmla="*/ 0 w 54"/>
                  <a:gd name="T39" fmla="*/ 0 h 14"/>
                  <a:gd name="T40" fmla="*/ 0 w 54"/>
                  <a:gd name="T41" fmla="*/ 1 h 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4"/>
                  <a:gd name="T64" fmla="*/ 0 h 14"/>
                  <a:gd name="T65" fmla="*/ 54 w 54"/>
                  <a:gd name="T66" fmla="*/ 14 h 1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4" h="14">
                    <a:moveTo>
                      <a:pt x="0" y="7"/>
                    </a:moveTo>
                    <a:lnTo>
                      <a:pt x="0" y="7"/>
                    </a:lnTo>
                    <a:lnTo>
                      <a:pt x="8" y="8"/>
                    </a:lnTo>
                    <a:lnTo>
                      <a:pt x="16" y="10"/>
                    </a:lnTo>
                    <a:lnTo>
                      <a:pt x="23" y="11"/>
                    </a:lnTo>
                    <a:lnTo>
                      <a:pt x="29" y="12"/>
                    </a:lnTo>
                    <a:lnTo>
                      <a:pt x="36" y="13"/>
                    </a:lnTo>
                    <a:lnTo>
                      <a:pt x="42" y="13"/>
                    </a:lnTo>
                    <a:lnTo>
                      <a:pt x="47" y="14"/>
                    </a:lnTo>
                    <a:lnTo>
                      <a:pt x="54" y="14"/>
                    </a:lnTo>
                    <a:lnTo>
                      <a:pt x="54" y="7"/>
                    </a:lnTo>
                    <a:lnTo>
                      <a:pt x="47" y="7"/>
                    </a:lnTo>
                    <a:lnTo>
                      <a:pt x="42" y="6"/>
                    </a:lnTo>
                    <a:lnTo>
                      <a:pt x="36" y="6"/>
                    </a:lnTo>
                    <a:lnTo>
                      <a:pt x="29" y="5"/>
                    </a:lnTo>
                    <a:lnTo>
                      <a:pt x="23" y="4"/>
                    </a:lnTo>
                    <a:lnTo>
                      <a:pt x="16" y="3"/>
                    </a:lnTo>
                    <a:lnTo>
                      <a:pt x="8" y="2"/>
                    </a:lnTo>
                    <a:lnTo>
                      <a:pt x="0" y="0"/>
                    </a:lnTo>
                    <a:lnTo>
                      <a:pt x="0"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354" name="Freeform 449"/>
              <p:cNvSpPr>
                <a:spLocks/>
              </p:cNvSpPr>
              <p:nvPr/>
            </p:nvSpPr>
            <p:spPr bwMode="auto">
              <a:xfrm>
                <a:off x="1174" y="3985"/>
                <a:ext cx="43" cy="35"/>
              </a:xfrm>
              <a:custGeom>
                <a:avLst/>
                <a:gdLst>
                  <a:gd name="T0" fmla="*/ 1 w 86"/>
                  <a:gd name="T1" fmla="*/ 1 h 69"/>
                  <a:gd name="T2" fmla="*/ 0 w 86"/>
                  <a:gd name="T3" fmla="*/ 1 h 69"/>
                  <a:gd name="T4" fmla="*/ 1 w 86"/>
                  <a:gd name="T5" fmla="*/ 1 h 69"/>
                  <a:gd name="T6" fmla="*/ 1 w 86"/>
                  <a:gd name="T7" fmla="*/ 1 h 69"/>
                  <a:gd name="T8" fmla="*/ 1 w 86"/>
                  <a:gd name="T9" fmla="*/ 1 h 69"/>
                  <a:gd name="T10" fmla="*/ 1 w 86"/>
                  <a:gd name="T11" fmla="*/ 1 h 69"/>
                  <a:gd name="T12" fmla="*/ 1 w 86"/>
                  <a:gd name="T13" fmla="*/ 1 h 69"/>
                  <a:gd name="T14" fmla="*/ 1 w 86"/>
                  <a:gd name="T15" fmla="*/ 1 h 69"/>
                  <a:gd name="T16" fmla="*/ 1 w 86"/>
                  <a:gd name="T17" fmla="*/ 1 h 69"/>
                  <a:gd name="T18" fmla="*/ 1 w 86"/>
                  <a:gd name="T19" fmla="*/ 1 h 69"/>
                  <a:gd name="T20" fmla="*/ 1 w 86"/>
                  <a:gd name="T21" fmla="*/ 1 h 69"/>
                  <a:gd name="T22" fmla="*/ 1 w 86"/>
                  <a:gd name="T23" fmla="*/ 1 h 69"/>
                  <a:gd name="T24" fmla="*/ 1 w 86"/>
                  <a:gd name="T25" fmla="*/ 1 h 69"/>
                  <a:gd name="T26" fmla="*/ 1 w 86"/>
                  <a:gd name="T27" fmla="*/ 1 h 69"/>
                  <a:gd name="T28" fmla="*/ 1 w 86"/>
                  <a:gd name="T29" fmla="*/ 1 h 69"/>
                  <a:gd name="T30" fmla="*/ 1 w 86"/>
                  <a:gd name="T31" fmla="*/ 1 h 69"/>
                  <a:gd name="T32" fmla="*/ 1 w 86"/>
                  <a:gd name="T33" fmla="*/ 1 h 69"/>
                  <a:gd name="T34" fmla="*/ 1 w 86"/>
                  <a:gd name="T35" fmla="*/ 1 h 69"/>
                  <a:gd name="T36" fmla="*/ 1 w 86"/>
                  <a:gd name="T37" fmla="*/ 1 h 69"/>
                  <a:gd name="T38" fmla="*/ 1 w 86"/>
                  <a:gd name="T39" fmla="*/ 0 h 69"/>
                  <a:gd name="T40" fmla="*/ 1 w 86"/>
                  <a:gd name="T41" fmla="*/ 1 h 69"/>
                  <a:gd name="T42" fmla="*/ 1 w 86"/>
                  <a:gd name="T43" fmla="*/ 1 h 69"/>
                  <a:gd name="T44" fmla="*/ 1 w 86"/>
                  <a:gd name="T45" fmla="*/ 0 h 69"/>
                  <a:gd name="T46" fmla="*/ 1 w 86"/>
                  <a:gd name="T47" fmla="*/ 1 h 69"/>
                  <a:gd name="T48" fmla="*/ 0 w 86"/>
                  <a:gd name="T49" fmla="*/ 1 h 69"/>
                  <a:gd name="T50" fmla="*/ 1 w 86"/>
                  <a:gd name="T51" fmla="*/ 1 h 6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6"/>
                  <a:gd name="T79" fmla="*/ 0 h 69"/>
                  <a:gd name="T80" fmla="*/ 86 w 86"/>
                  <a:gd name="T81" fmla="*/ 69 h 6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6" h="69">
                    <a:moveTo>
                      <a:pt x="4" y="7"/>
                    </a:moveTo>
                    <a:lnTo>
                      <a:pt x="0" y="4"/>
                    </a:lnTo>
                    <a:lnTo>
                      <a:pt x="3" y="12"/>
                    </a:lnTo>
                    <a:lnTo>
                      <a:pt x="11" y="20"/>
                    </a:lnTo>
                    <a:lnTo>
                      <a:pt x="22" y="30"/>
                    </a:lnTo>
                    <a:lnTo>
                      <a:pt x="34" y="41"/>
                    </a:lnTo>
                    <a:lnTo>
                      <a:pt x="48" y="51"/>
                    </a:lnTo>
                    <a:lnTo>
                      <a:pt x="62" y="59"/>
                    </a:lnTo>
                    <a:lnTo>
                      <a:pt x="75" y="66"/>
                    </a:lnTo>
                    <a:lnTo>
                      <a:pt x="86" y="69"/>
                    </a:lnTo>
                    <a:lnTo>
                      <a:pt x="86" y="62"/>
                    </a:lnTo>
                    <a:lnTo>
                      <a:pt x="77" y="59"/>
                    </a:lnTo>
                    <a:lnTo>
                      <a:pt x="67" y="52"/>
                    </a:lnTo>
                    <a:lnTo>
                      <a:pt x="53" y="44"/>
                    </a:lnTo>
                    <a:lnTo>
                      <a:pt x="39" y="34"/>
                    </a:lnTo>
                    <a:lnTo>
                      <a:pt x="26" y="23"/>
                    </a:lnTo>
                    <a:lnTo>
                      <a:pt x="16" y="15"/>
                    </a:lnTo>
                    <a:lnTo>
                      <a:pt x="10" y="7"/>
                    </a:lnTo>
                    <a:lnTo>
                      <a:pt x="7" y="4"/>
                    </a:lnTo>
                    <a:lnTo>
                      <a:pt x="2" y="0"/>
                    </a:lnTo>
                    <a:lnTo>
                      <a:pt x="7" y="4"/>
                    </a:lnTo>
                    <a:lnTo>
                      <a:pt x="5" y="1"/>
                    </a:lnTo>
                    <a:lnTo>
                      <a:pt x="3" y="0"/>
                    </a:lnTo>
                    <a:lnTo>
                      <a:pt x="1" y="1"/>
                    </a:lnTo>
                    <a:lnTo>
                      <a:pt x="0" y="4"/>
                    </a:lnTo>
                    <a:lnTo>
                      <a:pt x="4"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355" name="Freeform 450"/>
              <p:cNvSpPr>
                <a:spLocks/>
              </p:cNvSpPr>
              <p:nvPr/>
            </p:nvSpPr>
            <p:spPr bwMode="auto">
              <a:xfrm>
                <a:off x="951" y="3909"/>
                <a:ext cx="112" cy="65"/>
              </a:xfrm>
              <a:custGeom>
                <a:avLst/>
                <a:gdLst>
                  <a:gd name="T0" fmla="*/ 1 w 224"/>
                  <a:gd name="T1" fmla="*/ 0 h 130"/>
                  <a:gd name="T2" fmla="*/ 1 w 224"/>
                  <a:gd name="T3" fmla="*/ 1 h 130"/>
                  <a:gd name="T4" fmla="*/ 1 w 224"/>
                  <a:gd name="T5" fmla="*/ 1 h 130"/>
                  <a:gd name="T6" fmla="*/ 1 w 224"/>
                  <a:gd name="T7" fmla="*/ 1 h 130"/>
                  <a:gd name="T8" fmla="*/ 1 w 224"/>
                  <a:gd name="T9" fmla="*/ 1 h 130"/>
                  <a:gd name="T10" fmla="*/ 1 w 224"/>
                  <a:gd name="T11" fmla="*/ 1 h 130"/>
                  <a:gd name="T12" fmla="*/ 1 w 224"/>
                  <a:gd name="T13" fmla="*/ 1 h 130"/>
                  <a:gd name="T14" fmla="*/ 1 w 224"/>
                  <a:gd name="T15" fmla="*/ 1 h 130"/>
                  <a:gd name="T16" fmla="*/ 1 w 224"/>
                  <a:gd name="T17" fmla="*/ 1 h 130"/>
                  <a:gd name="T18" fmla="*/ 1 w 224"/>
                  <a:gd name="T19" fmla="*/ 1 h 130"/>
                  <a:gd name="T20" fmla="*/ 0 w 224"/>
                  <a:gd name="T21" fmla="*/ 1 h 130"/>
                  <a:gd name="T22" fmla="*/ 1 w 224"/>
                  <a:gd name="T23" fmla="*/ 1 h 130"/>
                  <a:gd name="T24" fmla="*/ 1 w 224"/>
                  <a:gd name="T25" fmla="*/ 1 h 130"/>
                  <a:gd name="T26" fmla="*/ 1 w 224"/>
                  <a:gd name="T27" fmla="*/ 1 h 130"/>
                  <a:gd name="T28" fmla="*/ 1 w 224"/>
                  <a:gd name="T29" fmla="*/ 1 h 130"/>
                  <a:gd name="T30" fmla="*/ 1 w 224"/>
                  <a:gd name="T31" fmla="*/ 1 h 130"/>
                  <a:gd name="T32" fmla="*/ 1 w 224"/>
                  <a:gd name="T33" fmla="*/ 1 h 130"/>
                  <a:gd name="T34" fmla="*/ 1 w 224"/>
                  <a:gd name="T35" fmla="*/ 1 h 130"/>
                  <a:gd name="T36" fmla="*/ 1 w 224"/>
                  <a:gd name="T37" fmla="*/ 1 h 130"/>
                  <a:gd name="T38" fmla="*/ 1 w 224"/>
                  <a:gd name="T39" fmla="*/ 1 h 130"/>
                  <a:gd name="T40" fmla="*/ 1 w 224"/>
                  <a:gd name="T41" fmla="*/ 1 h 130"/>
                  <a:gd name="T42" fmla="*/ 1 w 224"/>
                  <a:gd name="T43" fmla="*/ 1 h 130"/>
                  <a:gd name="T44" fmla="*/ 1 w 224"/>
                  <a:gd name="T45" fmla="*/ 1 h 130"/>
                  <a:gd name="T46" fmla="*/ 1 w 224"/>
                  <a:gd name="T47" fmla="*/ 1 h 130"/>
                  <a:gd name="T48" fmla="*/ 1 w 224"/>
                  <a:gd name="T49" fmla="*/ 1 h 130"/>
                  <a:gd name="T50" fmla="*/ 1 w 224"/>
                  <a:gd name="T51" fmla="*/ 1 h 130"/>
                  <a:gd name="T52" fmla="*/ 1 w 224"/>
                  <a:gd name="T53" fmla="*/ 1 h 130"/>
                  <a:gd name="T54" fmla="*/ 1 w 224"/>
                  <a:gd name="T55" fmla="*/ 1 h 130"/>
                  <a:gd name="T56" fmla="*/ 1 w 224"/>
                  <a:gd name="T57" fmla="*/ 1 h 130"/>
                  <a:gd name="T58" fmla="*/ 1 w 224"/>
                  <a:gd name="T59" fmla="*/ 1 h 130"/>
                  <a:gd name="T60" fmla="*/ 1 w 224"/>
                  <a:gd name="T61" fmla="*/ 1 h 130"/>
                  <a:gd name="T62" fmla="*/ 1 w 224"/>
                  <a:gd name="T63" fmla="*/ 1 h 130"/>
                  <a:gd name="T64" fmla="*/ 1 w 224"/>
                  <a:gd name="T65" fmla="*/ 1 h 130"/>
                  <a:gd name="T66" fmla="*/ 1 w 224"/>
                  <a:gd name="T67" fmla="*/ 1 h 130"/>
                  <a:gd name="T68" fmla="*/ 1 w 224"/>
                  <a:gd name="T69" fmla="*/ 1 h 130"/>
                  <a:gd name="T70" fmla="*/ 1 w 224"/>
                  <a:gd name="T71" fmla="*/ 1 h 130"/>
                  <a:gd name="T72" fmla="*/ 1 w 224"/>
                  <a:gd name="T73" fmla="*/ 1 h 130"/>
                  <a:gd name="T74" fmla="*/ 1 w 224"/>
                  <a:gd name="T75" fmla="*/ 1 h 130"/>
                  <a:gd name="T76" fmla="*/ 1 w 224"/>
                  <a:gd name="T77" fmla="*/ 1 h 130"/>
                  <a:gd name="T78" fmla="*/ 1 w 224"/>
                  <a:gd name="T79" fmla="*/ 1 h 130"/>
                  <a:gd name="T80" fmla="*/ 1 w 224"/>
                  <a:gd name="T81" fmla="*/ 1 h 130"/>
                  <a:gd name="T82" fmla="*/ 1 w 224"/>
                  <a:gd name="T83" fmla="*/ 1 h 130"/>
                  <a:gd name="T84" fmla="*/ 1 w 224"/>
                  <a:gd name="T85" fmla="*/ 1 h 130"/>
                  <a:gd name="T86" fmla="*/ 1 w 224"/>
                  <a:gd name="T87" fmla="*/ 1 h 130"/>
                  <a:gd name="T88" fmla="*/ 1 w 224"/>
                  <a:gd name="T89" fmla="*/ 1 h 130"/>
                  <a:gd name="T90" fmla="*/ 1 w 224"/>
                  <a:gd name="T91" fmla="*/ 1 h 130"/>
                  <a:gd name="T92" fmla="*/ 1 w 224"/>
                  <a:gd name="T93" fmla="*/ 1 h 130"/>
                  <a:gd name="T94" fmla="*/ 1 w 224"/>
                  <a:gd name="T95" fmla="*/ 1 h 130"/>
                  <a:gd name="T96" fmla="*/ 1 w 224"/>
                  <a:gd name="T97" fmla="*/ 1 h 130"/>
                  <a:gd name="T98" fmla="*/ 1 w 224"/>
                  <a:gd name="T99" fmla="*/ 1 h 130"/>
                  <a:gd name="T100" fmla="*/ 1 w 224"/>
                  <a:gd name="T101" fmla="*/ 1 h 130"/>
                  <a:gd name="T102" fmla="*/ 1 w 224"/>
                  <a:gd name="T103" fmla="*/ 1 h 130"/>
                  <a:gd name="T104" fmla="*/ 1 w 224"/>
                  <a:gd name="T105" fmla="*/ 0 h 13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4"/>
                  <a:gd name="T160" fmla="*/ 0 h 130"/>
                  <a:gd name="T161" fmla="*/ 224 w 224"/>
                  <a:gd name="T162" fmla="*/ 130 h 13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4" h="130">
                    <a:moveTo>
                      <a:pt x="131" y="0"/>
                    </a:moveTo>
                    <a:lnTo>
                      <a:pt x="121" y="6"/>
                    </a:lnTo>
                    <a:lnTo>
                      <a:pt x="106" y="11"/>
                    </a:lnTo>
                    <a:lnTo>
                      <a:pt x="89" y="15"/>
                    </a:lnTo>
                    <a:lnTo>
                      <a:pt x="70" y="19"/>
                    </a:lnTo>
                    <a:lnTo>
                      <a:pt x="51" y="21"/>
                    </a:lnTo>
                    <a:lnTo>
                      <a:pt x="32" y="21"/>
                    </a:lnTo>
                    <a:lnTo>
                      <a:pt x="16" y="20"/>
                    </a:lnTo>
                    <a:lnTo>
                      <a:pt x="3" y="15"/>
                    </a:lnTo>
                    <a:lnTo>
                      <a:pt x="1" y="45"/>
                    </a:lnTo>
                    <a:lnTo>
                      <a:pt x="0" y="80"/>
                    </a:lnTo>
                    <a:lnTo>
                      <a:pt x="2" y="110"/>
                    </a:lnTo>
                    <a:lnTo>
                      <a:pt x="9" y="125"/>
                    </a:lnTo>
                    <a:lnTo>
                      <a:pt x="15" y="127"/>
                    </a:lnTo>
                    <a:lnTo>
                      <a:pt x="23" y="129"/>
                    </a:lnTo>
                    <a:lnTo>
                      <a:pt x="32" y="130"/>
                    </a:lnTo>
                    <a:lnTo>
                      <a:pt x="41" y="130"/>
                    </a:lnTo>
                    <a:lnTo>
                      <a:pt x="52" y="130"/>
                    </a:lnTo>
                    <a:lnTo>
                      <a:pt x="61" y="130"/>
                    </a:lnTo>
                    <a:lnTo>
                      <a:pt x="68" y="129"/>
                    </a:lnTo>
                    <a:lnTo>
                      <a:pt x="74" y="127"/>
                    </a:lnTo>
                    <a:lnTo>
                      <a:pt x="78" y="125"/>
                    </a:lnTo>
                    <a:lnTo>
                      <a:pt x="85" y="122"/>
                    </a:lnTo>
                    <a:lnTo>
                      <a:pt x="92" y="120"/>
                    </a:lnTo>
                    <a:lnTo>
                      <a:pt x="100" y="118"/>
                    </a:lnTo>
                    <a:lnTo>
                      <a:pt x="108" y="115"/>
                    </a:lnTo>
                    <a:lnTo>
                      <a:pt x="116" y="114"/>
                    </a:lnTo>
                    <a:lnTo>
                      <a:pt x="123" y="114"/>
                    </a:lnTo>
                    <a:lnTo>
                      <a:pt x="130" y="114"/>
                    </a:lnTo>
                    <a:lnTo>
                      <a:pt x="138" y="114"/>
                    </a:lnTo>
                    <a:lnTo>
                      <a:pt x="148" y="114"/>
                    </a:lnTo>
                    <a:lnTo>
                      <a:pt x="161" y="113"/>
                    </a:lnTo>
                    <a:lnTo>
                      <a:pt x="174" y="112"/>
                    </a:lnTo>
                    <a:lnTo>
                      <a:pt x="186" y="110"/>
                    </a:lnTo>
                    <a:lnTo>
                      <a:pt x="198" y="107"/>
                    </a:lnTo>
                    <a:lnTo>
                      <a:pt x="208" y="104"/>
                    </a:lnTo>
                    <a:lnTo>
                      <a:pt x="214" y="100"/>
                    </a:lnTo>
                    <a:lnTo>
                      <a:pt x="221" y="91"/>
                    </a:lnTo>
                    <a:lnTo>
                      <a:pt x="224" y="81"/>
                    </a:lnTo>
                    <a:lnTo>
                      <a:pt x="223" y="70"/>
                    </a:lnTo>
                    <a:lnTo>
                      <a:pt x="215" y="61"/>
                    </a:lnTo>
                    <a:lnTo>
                      <a:pt x="208" y="58"/>
                    </a:lnTo>
                    <a:lnTo>
                      <a:pt x="201" y="53"/>
                    </a:lnTo>
                    <a:lnTo>
                      <a:pt x="195" y="49"/>
                    </a:lnTo>
                    <a:lnTo>
                      <a:pt x="188" y="45"/>
                    </a:lnTo>
                    <a:lnTo>
                      <a:pt x="181" y="42"/>
                    </a:lnTo>
                    <a:lnTo>
                      <a:pt x="174" y="39"/>
                    </a:lnTo>
                    <a:lnTo>
                      <a:pt x="167" y="37"/>
                    </a:lnTo>
                    <a:lnTo>
                      <a:pt x="160" y="36"/>
                    </a:lnTo>
                    <a:lnTo>
                      <a:pt x="147" y="34"/>
                    </a:lnTo>
                    <a:lnTo>
                      <a:pt x="138" y="28"/>
                    </a:lnTo>
                    <a:lnTo>
                      <a:pt x="132" y="18"/>
                    </a:lnTo>
                    <a:lnTo>
                      <a:pt x="131"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356" name="Freeform 451"/>
              <p:cNvSpPr>
                <a:spLocks/>
              </p:cNvSpPr>
              <p:nvPr/>
            </p:nvSpPr>
            <p:spPr bwMode="auto">
              <a:xfrm>
                <a:off x="951" y="3907"/>
                <a:ext cx="67" cy="15"/>
              </a:xfrm>
              <a:custGeom>
                <a:avLst/>
                <a:gdLst>
                  <a:gd name="T0" fmla="*/ 1 w 133"/>
                  <a:gd name="T1" fmla="*/ 1 h 29"/>
                  <a:gd name="T2" fmla="*/ 1 w 133"/>
                  <a:gd name="T3" fmla="*/ 1 h 29"/>
                  <a:gd name="T4" fmla="*/ 1 w 133"/>
                  <a:gd name="T5" fmla="*/ 1 h 29"/>
                  <a:gd name="T6" fmla="*/ 1 w 133"/>
                  <a:gd name="T7" fmla="*/ 1 h 29"/>
                  <a:gd name="T8" fmla="*/ 1 w 133"/>
                  <a:gd name="T9" fmla="*/ 1 h 29"/>
                  <a:gd name="T10" fmla="*/ 1 w 133"/>
                  <a:gd name="T11" fmla="*/ 1 h 29"/>
                  <a:gd name="T12" fmla="*/ 1 w 133"/>
                  <a:gd name="T13" fmla="*/ 1 h 29"/>
                  <a:gd name="T14" fmla="*/ 1 w 133"/>
                  <a:gd name="T15" fmla="*/ 1 h 29"/>
                  <a:gd name="T16" fmla="*/ 1 w 133"/>
                  <a:gd name="T17" fmla="*/ 1 h 29"/>
                  <a:gd name="T18" fmla="*/ 1 w 133"/>
                  <a:gd name="T19" fmla="*/ 1 h 29"/>
                  <a:gd name="T20" fmla="*/ 1 w 133"/>
                  <a:gd name="T21" fmla="*/ 0 h 29"/>
                  <a:gd name="T22" fmla="*/ 1 w 133"/>
                  <a:gd name="T23" fmla="*/ 1 h 29"/>
                  <a:gd name="T24" fmla="*/ 1 w 133"/>
                  <a:gd name="T25" fmla="*/ 1 h 29"/>
                  <a:gd name="T26" fmla="*/ 1 w 133"/>
                  <a:gd name="T27" fmla="*/ 1 h 29"/>
                  <a:gd name="T28" fmla="*/ 1 w 133"/>
                  <a:gd name="T29" fmla="*/ 1 h 29"/>
                  <a:gd name="T30" fmla="*/ 1 w 133"/>
                  <a:gd name="T31" fmla="*/ 1 h 29"/>
                  <a:gd name="T32" fmla="*/ 1 w 133"/>
                  <a:gd name="T33" fmla="*/ 1 h 29"/>
                  <a:gd name="T34" fmla="*/ 1 w 133"/>
                  <a:gd name="T35" fmla="*/ 1 h 29"/>
                  <a:gd name="T36" fmla="*/ 1 w 133"/>
                  <a:gd name="T37" fmla="*/ 1 h 29"/>
                  <a:gd name="T38" fmla="*/ 0 w 133"/>
                  <a:gd name="T39" fmla="*/ 1 h 29"/>
                  <a:gd name="T40" fmla="*/ 1 w 133"/>
                  <a:gd name="T41" fmla="*/ 1 h 29"/>
                  <a:gd name="T42" fmla="*/ 1 w 133"/>
                  <a:gd name="T43" fmla="*/ 1 h 29"/>
                  <a:gd name="T44" fmla="*/ 0 w 133"/>
                  <a:gd name="T45" fmla="*/ 1 h 29"/>
                  <a:gd name="T46" fmla="*/ 0 w 133"/>
                  <a:gd name="T47" fmla="*/ 1 h 29"/>
                  <a:gd name="T48" fmla="*/ 1 w 133"/>
                  <a:gd name="T49" fmla="*/ 1 h 29"/>
                  <a:gd name="T50" fmla="*/ 1 w 133"/>
                  <a:gd name="T51" fmla="*/ 1 h 2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33"/>
                  <a:gd name="T79" fmla="*/ 0 h 29"/>
                  <a:gd name="T80" fmla="*/ 133 w 133"/>
                  <a:gd name="T81" fmla="*/ 29 h 2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33" h="29">
                    <a:moveTo>
                      <a:pt x="7" y="18"/>
                    </a:moveTo>
                    <a:lnTo>
                      <a:pt x="2" y="22"/>
                    </a:lnTo>
                    <a:lnTo>
                      <a:pt x="16" y="26"/>
                    </a:lnTo>
                    <a:lnTo>
                      <a:pt x="32" y="29"/>
                    </a:lnTo>
                    <a:lnTo>
                      <a:pt x="51" y="27"/>
                    </a:lnTo>
                    <a:lnTo>
                      <a:pt x="70" y="25"/>
                    </a:lnTo>
                    <a:lnTo>
                      <a:pt x="89" y="22"/>
                    </a:lnTo>
                    <a:lnTo>
                      <a:pt x="107" y="17"/>
                    </a:lnTo>
                    <a:lnTo>
                      <a:pt x="122" y="12"/>
                    </a:lnTo>
                    <a:lnTo>
                      <a:pt x="133" y="7"/>
                    </a:lnTo>
                    <a:lnTo>
                      <a:pt x="129" y="0"/>
                    </a:lnTo>
                    <a:lnTo>
                      <a:pt x="120" y="6"/>
                    </a:lnTo>
                    <a:lnTo>
                      <a:pt x="105" y="10"/>
                    </a:lnTo>
                    <a:lnTo>
                      <a:pt x="89" y="15"/>
                    </a:lnTo>
                    <a:lnTo>
                      <a:pt x="70" y="18"/>
                    </a:lnTo>
                    <a:lnTo>
                      <a:pt x="51" y="21"/>
                    </a:lnTo>
                    <a:lnTo>
                      <a:pt x="32" y="19"/>
                    </a:lnTo>
                    <a:lnTo>
                      <a:pt x="16" y="19"/>
                    </a:lnTo>
                    <a:lnTo>
                      <a:pt x="4" y="15"/>
                    </a:lnTo>
                    <a:lnTo>
                      <a:pt x="0" y="18"/>
                    </a:lnTo>
                    <a:lnTo>
                      <a:pt x="4" y="15"/>
                    </a:lnTo>
                    <a:lnTo>
                      <a:pt x="1" y="15"/>
                    </a:lnTo>
                    <a:lnTo>
                      <a:pt x="0" y="17"/>
                    </a:lnTo>
                    <a:lnTo>
                      <a:pt x="0" y="19"/>
                    </a:lnTo>
                    <a:lnTo>
                      <a:pt x="2" y="22"/>
                    </a:lnTo>
                    <a:lnTo>
                      <a:pt x="7" y="1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357" name="Freeform 452"/>
              <p:cNvSpPr>
                <a:spLocks/>
              </p:cNvSpPr>
              <p:nvPr/>
            </p:nvSpPr>
            <p:spPr bwMode="auto">
              <a:xfrm>
                <a:off x="949" y="3917"/>
                <a:ext cx="8" cy="56"/>
              </a:xfrm>
              <a:custGeom>
                <a:avLst/>
                <a:gdLst>
                  <a:gd name="T0" fmla="*/ 1 w 16"/>
                  <a:gd name="T1" fmla="*/ 0 h 113"/>
                  <a:gd name="T2" fmla="*/ 1 w 16"/>
                  <a:gd name="T3" fmla="*/ 0 h 113"/>
                  <a:gd name="T4" fmla="*/ 1 w 16"/>
                  <a:gd name="T5" fmla="*/ 0 h 113"/>
                  <a:gd name="T6" fmla="*/ 1 w 16"/>
                  <a:gd name="T7" fmla="*/ 0 h 113"/>
                  <a:gd name="T8" fmla="*/ 1 w 16"/>
                  <a:gd name="T9" fmla="*/ 0 h 113"/>
                  <a:gd name="T10" fmla="*/ 1 w 16"/>
                  <a:gd name="T11" fmla="*/ 0 h 113"/>
                  <a:gd name="T12" fmla="*/ 1 w 16"/>
                  <a:gd name="T13" fmla="*/ 0 h 113"/>
                  <a:gd name="T14" fmla="*/ 1 w 16"/>
                  <a:gd name="T15" fmla="*/ 0 h 113"/>
                  <a:gd name="T16" fmla="*/ 0 w 16"/>
                  <a:gd name="T17" fmla="*/ 0 h 113"/>
                  <a:gd name="T18" fmla="*/ 1 w 16"/>
                  <a:gd name="T19" fmla="*/ 0 h 113"/>
                  <a:gd name="T20" fmla="*/ 1 w 16"/>
                  <a:gd name="T21" fmla="*/ 0 h 113"/>
                  <a:gd name="T22" fmla="*/ 1 w 16"/>
                  <a:gd name="T23" fmla="*/ 0 h 113"/>
                  <a:gd name="T24" fmla="*/ 1 w 16"/>
                  <a:gd name="T25" fmla="*/ 0 h 1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
                  <a:gd name="T40" fmla="*/ 0 h 113"/>
                  <a:gd name="T41" fmla="*/ 16 w 16"/>
                  <a:gd name="T42" fmla="*/ 113 h 1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 h="113">
                    <a:moveTo>
                      <a:pt x="16" y="106"/>
                    </a:moveTo>
                    <a:lnTo>
                      <a:pt x="15" y="106"/>
                    </a:lnTo>
                    <a:lnTo>
                      <a:pt x="11" y="95"/>
                    </a:lnTo>
                    <a:lnTo>
                      <a:pt x="9" y="65"/>
                    </a:lnTo>
                    <a:lnTo>
                      <a:pt x="9" y="30"/>
                    </a:lnTo>
                    <a:lnTo>
                      <a:pt x="12" y="0"/>
                    </a:lnTo>
                    <a:lnTo>
                      <a:pt x="5" y="0"/>
                    </a:lnTo>
                    <a:lnTo>
                      <a:pt x="3" y="30"/>
                    </a:lnTo>
                    <a:lnTo>
                      <a:pt x="0" y="65"/>
                    </a:lnTo>
                    <a:lnTo>
                      <a:pt x="4" y="95"/>
                    </a:lnTo>
                    <a:lnTo>
                      <a:pt x="13" y="113"/>
                    </a:lnTo>
                    <a:lnTo>
                      <a:pt x="12" y="113"/>
                    </a:lnTo>
                    <a:lnTo>
                      <a:pt x="16" y="10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358" name="Freeform 453"/>
              <p:cNvSpPr>
                <a:spLocks/>
              </p:cNvSpPr>
              <p:nvPr/>
            </p:nvSpPr>
            <p:spPr bwMode="auto">
              <a:xfrm>
                <a:off x="954" y="3970"/>
                <a:ext cx="35" cy="6"/>
              </a:xfrm>
              <a:custGeom>
                <a:avLst/>
                <a:gdLst>
                  <a:gd name="T0" fmla="*/ 1 w 69"/>
                  <a:gd name="T1" fmla="*/ 0 h 14"/>
                  <a:gd name="T2" fmla="*/ 1 w 69"/>
                  <a:gd name="T3" fmla="*/ 0 h 14"/>
                  <a:gd name="T4" fmla="*/ 1 w 69"/>
                  <a:gd name="T5" fmla="*/ 0 h 14"/>
                  <a:gd name="T6" fmla="*/ 1 w 69"/>
                  <a:gd name="T7" fmla="*/ 0 h 14"/>
                  <a:gd name="T8" fmla="*/ 1 w 69"/>
                  <a:gd name="T9" fmla="*/ 0 h 14"/>
                  <a:gd name="T10" fmla="*/ 1 w 69"/>
                  <a:gd name="T11" fmla="*/ 0 h 14"/>
                  <a:gd name="T12" fmla="*/ 1 w 69"/>
                  <a:gd name="T13" fmla="*/ 0 h 14"/>
                  <a:gd name="T14" fmla="*/ 1 w 69"/>
                  <a:gd name="T15" fmla="*/ 0 h 14"/>
                  <a:gd name="T16" fmla="*/ 1 w 69"/>
                  <a:gd name="T17" fmla="*/ 0 h 14"/>
                  <a:gd name="T18" fmla="*/ 1 w 69"/>
                  <a:gd name="T19" fmla="*/ 0 h 14"/>
                  <a:gd name="T20" fmla="*/ 0 w 69"/>
                  <a:gd name="T21" fmla="*/ 0 h 14"/>
                  <a:gd name="T22" fmla="*/ 1 w 69"/>
                  <a:gd name="T23" fmla="*/ 0 h 14"/>
                  <a:gd name="T24" fmla="*/ 1 w 69"/>
                  <a:gd name="T25" fmla="*/ 0 h 14"/>
                  <a:gd name="T26" fmla="*/ 1 w 69"/>
                  <a:gd name="T27" fmla="*/ 0 h 14"/>
                  <a:gd name="T28" fmla="*/ 1 w 69"/>
                  <a:gd name="T29" fmla="*/ 0 h 14"/>
                  <a:gd name="T30" fmla="*/ 1 w 69"/>
                  <a:gd name="T31" fmla="*/ 0 h 14"/>
                  <a:gd name="T32" fmla="*/ 1 w 69"/>
                  <a:gd name="T33" fmla="*/ 0 h 14"/>
                  <a:gd name="T34" fmla="*/ 1 w 69"/>
                  <a:gd name="T35" fmla="*/ 0 h 14"/>
                  <a:gd name="T36" fmla="*/ 1 w 69"/>
                  <a:gd name="T37" fmla="*/ 0 h 14"/>
                  <a:gd name="T38" fmla="*/ 1 w 69"/>
                  <a:gd name="T39" fmla="*/ 0 h 14"/>
                  <a:gd name="T40" fmla="*/ 1 w 69"/>
                  <a:gd name="T41" fmla="*/ 0 h 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
                  <a:gd name="T64" fmla="*/ 0 h 14"/>
                  <a:gd name="T65" fmla="*/ 69 w 69"/>
                  <a:gd name="T66" fmla="*/ 14 h 1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 h="14">
                    <a:moveTo>
                      <a:pt x="64" y="2"/>
                    </a:moveTo>
                    <a:lnTo>
                      <a:pt x="65" y="2"/>
                    </a:lnTo>
                    <a:lnTo>
                      <a:pt x="60" y="5"/>
                    </a:lnTo>
                    <a:lnTo>
                      <a:pt x="54" y="6"/>
                    </a:lnTo>
                    <a:lnTo>
                      <a:pt x="45" y="5"/>
                    </a:lnTo>
                    <a:lnTo>
                      <a:pt x="34" y="5"/>
                    </a:lnTo>
                    <a:lnTo>
                      <a:pt x="25" y="6"/>
                    </a:lnTo>
                    <a:lnTo>
                      <a:pt x="16" y="5"/>
                    </a:lnTo>
                    <a:lnTo>
                      <a:pt x="9" y="2"/>
                    </a:lnTo>
                    <a:lnTo>
                      <a:pt x="4" y="0"/>
                    </a:lnTo>
                    <a:lnTo>
                      <a:pt x="0" y="7"/>
                    </a:lnTo>
                    <a:lnTo>
                      <a:pt x="7" y="9"/>
                    </a:lnTo>
                    <a:lnTo>
                      <a:pt x="16" y="12"/>
                    </a:lnTo>
                    <a:lnTo>
                      <a:pt x="25" y="13"/>
                    </a:lnTo>
                    <a:lnTo>
                      <a:pt x="34" y="14"/>
                    </a:lnTo>
                    <a:lnTo>
                      <a:pt x="45" y="14"/>
                    </a:lnTo>
                    <a:lnTo>
                      <a:pt x="54" y="13"/>
                    </a:lnTo>
                    <a:lnTo>
                      <a:pt x="62" y="12"/>
                    </a:lnTo>
                    <a:lnTo>
                      <a:pt x="68" y="9"/>
                    </a:lnTo>
                    <a:lnTo>
                      <a:pt x="69" y="9"/>
                    </a:lnTo>
                    <a:lnTo>
                      <a:pt x="64" y="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359" name="Freeform 454"/>
              <p:cNvSpPr>
                <a:spLocks/>
              </p:cNvSpPr>
              <p:nvPr/>
            </p:nvSpPr>
            <p:spPr bwMode="auto">
              <a:xfrm>
                <a:off x="987" y="3964"/>
                <a:ext cx="29" cy="10"/>
              </a:xfrm>
              <a:custGeom>
                <a:avLst/>
                <a:gdLst>
                  <a:gd name="T0" fmla="*/ 0 w 59"/>
                  <a:gd name="T1" fmla="*/ 1 h 20"/>
                  <a:gd name="T2" fmla="*/ 0 w 59"/>
                  <a:gd name="T3" fmla="*/ 1 h 20"/>
                  <a:gd name="T4" fmla="*/ 0 w 59"/>
                  <a:gd name="T5" fmla="*/ 0 h 20"/>
                  <a:gd name="T6" fmla="*/ 0 w 59"/>
                  <a:gd name="T7" fmla="*/ 1 h 20"/>
                  <a:gd name="T8" fmla="*/ 0 w 59"/>
                  <a:gd name="T9" fmla="*/ 1 h 20"/>
                  <a:gd name="T10" fmla="*/ 0 w 59"/>
                  <a:gd name="T11" fmla="*/ 1 h 20"/>
                  <a:gd name="T12" fmla="*/ 0 w 59"/>
                  <a:gd name="T13" fmla="*/ 1 h 20"/>
                  <a:gd name="T14" fmla="*/ 0 w 59"/>
                  <a:gd name="T15" fmla="*/ 1 h 20"/>
                  <a:gd name="T16" fmla="*/ 0 w 59"/>
                  <a:gd name="T17" fmla="*/ 1 h 20"/>
                  <a:gd name="T18" fmla="*/ 0 w 59"/>
                  <a:gd name="T19" fmla="*/ 1 h 20"/>
                  <a:gd name="T20" fmla="*/ 0 w 59"/>
                  <a:gd name="T21" fmla="*/ 1 h 20"/>
                  <a:gd name="T22" fmla="*/ 0 w 59"/>
                  <a:gd name="T23" fmla="*/ 1 h 20"/>
                  <a:gd name="T24" fmla="*/ 0 w 59"/>
                  <a:gd name="T25" fmla="*/ 1 h 20"/>
                  <a:gd name="T26" fmla="*/ 0 w 59"/>
                  <a:gd name="T27" fmla="*/ 1 h 20"/>
                  <a:gd name="T28" fmla="*/ 0 w 59"/>
                  <a:gd name="T29" fmla="*/ 1 h 20"/>
                  <a:gd name="T30" fmla="*/ 0 w 59"/>
                  <a:gd name="T31" fmla="*/ 1 h 20"/>
                  <a:gd name="T32" fmla="*/ 0 w 59"/>
                  <a:gd name="T33" fmla="*/ 1 h 20"/>
                  <a:gd name="T34" fmla="*/ 0 w 59"/>
                  <a:gd name="T35" fmla="*/ 1 h 20"/>
                  <a:gd name="T36" fmla="*/ 0 w 59"/>
                  <a:gd name="T37" fmla="*/ 1 h 20"/>
                  <a:gd name="T38" fmla="*/ 0 w 59"/>
                  <a:gd name="T39" fmla="*/ 1 h 20"/>
                  <a:gd name="T40" fmla="*/ 0 w 59"/>
                  <a:gd name="T41" fmla="*/ 1 h 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9"/>
                  <a:gd name="T64" fmla="*/ 0 h 20"/>
                  <a:gd name="T65" fmla="*/ 59 w 59"/>
                  <a:gd name="T66" fmla="*/ 20 h 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9" h="20">
                    <a:moveTo>
                      <a:pt x="59" y="1"/>
                    </a:moveTo>
                    <a:lnTo>
                      <a:pt x="59" y="1"/>
                    </a:lnTo>
                    <a:lnTo>
                      <a:pt x="52" y="0"/>
                    </a:lnTo>
                    <a:lnTo>
                      <a:pt x="45" y="1"/>
                    </a:lnTo>
                    <a:lnTo>
                      <a:pt x="37" y="2"/>
                    </a:lnTo>
                    <a:lnTo>
                      <a:pt x="28" y="4"/>
                    </a:lnTo>
                    <a:lnTo>
                      <a:pt x="20" y="7"/>
                    </a:lnTo>
                    <a:lnTo>
                      <a:pt x="13" y="9"/>
                    </a:lnTo>
                    <a:lnTo>
                      <a:pt x="6" y="11"/>
                    </a:lnTo>
                    <a:lnTo>
                      <a:pt x="0" y="13"/>
                    </a:lnTo>
                    <a:lnTo>
                      <a:pt x="5" y="20"/>
                    </a:lnTo>
                    <a:lnTo>
                      <a:pt x="8" y="18"/>
                    </a:lnTo>
                    <a:lnTo>
                      <a:pt x="15" y="16"/>
                    </a:lnTo>
                    <a:lnTo>
                      <a:pt x="22" y="13"/>
                    </a:lnTo>
                    <a:lnTo>
                      <a:pt x="30" y="11"/>
                    </a:lnTo>
                    <a:lnTo>
                      <a:pt x="37" y="9"/>
                    </a:lnTo>
                    <a:lnTo>
                      <a:pt x="45" y="8"/>
                    </a:lnTo>
                    <a:lnTo>
                      <a:pt x="52" y="9"/>
                    </a:lnTo>
                    <a:lnTo>
                      <a:pt x="59" y="8"/>
                    </a:lnTo>
                    <a:lnTo>
                      <a:pt x="59" y="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360" name="Freeform 455"/>
              <p:cNvSpPr>
                <a:spLocks/>
              </p:cNvSpPr>
              <p:nvPr/>
            </p:nvSpPr>
            <p:spPr bwMode="auto">
              <a:xfrm>
                <a:off x="1016" y="3958"/>
                <a:ext cx="43" cy="10"/>
              </a:xfrm>
              <a:custGeom>
                <a:avLst/>
                <a:gdLst>
                  <a:gd name="T0" fmla="*/ 1 w 86"/>
                  <a:gd name="T1" fmla="*/ 0 h 21"/>
                  <a:gd name="T2" fmla="*/ 1 w 86"/>
                  <a:gd name="T3" fmla="*/ 0 h 21"/>
                  <a:gd name="T4" fmla="*/ 1 w 86"/>
                  <a:gd name="T5" fmla="*/ 0 h 21"/>
                  <a:gd name="T6" fmla="*/ 1 w 86"/>
                  <a:gd name="T7" fmla="*/ 0 h 21"/>
                  <a:gd name="T8" fmla="*/ 1 w 86"/>
                  <a:gd name="T9" fmla="*/ 0 h 21"/>
                  <a:gd name="T10" fmla="*/ 1 w 86"/>
                  <a:gd name="T11" fmla="*/ 0 h 21"/>
                  <a:gd name="T12" fmla="*/ 1 w 86"/>
                  <a:gd name="T13" fmla="*/ 0 h 21"/>
                  <a:gd name="T14" fmla="*/ 1 w 86"/>
                  <a:gd name="T15" fmla="*/ 0 h 21"/>
                  <a:gd name="T16" fmla="*/ 1 w 86"/>
                  <a:gd name="T17" fmla="*/ 0 h 21"/>
                  <a:gd name="T18" fmla="*/ 0 w 86"/>
                  <a:gd name="T19" fmla="*/ 0 h 21"/>
                  <a:gd name="T20" fmla="*/ 0 w 86"/>
                  <a:gd name="T21" fmla="*/ 0 h 21"/>
                  <a:gd name="T22" fmla="*/ 1 w 86"/>
                  <a:gd name="T23" fmla="*/ 0 h 21"/>
                  <a:gd name="T24" fmla="*/ 1 w 86"/>
                  <a:gd name="T25" fmla="*/ 0 h 21"/>
                  <a:gd name="T26" fmla="*/ 1 w 86"/>
                  <a:gd name="T27" fmla="*/ 0 h 21"/>
                  <a:gd name="T28" fmla="*/ 1 w 86"/>
                  <a:gd name="T29" fmla="*/ 0 h 21"/>
                  <a:gd name="T30" fmla="*/ 1 w 86"/>
                  <a:gd name="T31" fmla="*/ 0 h 21"/>
                  <a:gd name="T32" fmla="*/ 1 w 86"/>
                  <a:gd name="T33" fmla="*/ 0 h 21"/>
                  <a:gd name="T34" fmla="*/ 1 w 86"/>
                  <a:gd name="T35" fmla="*/ 0 h 21"/>
                  <a:gd name="T36" fmla="*/ 1 w 86"/>
                  <a:gd name="T37" fmla="*/ 0 h 21"/>
                  <a:gd name="T38" fmla="*/ 1 w 86"/>
                  <a:gd name="T39" fmla="*/ 0 h 21"/>
                  <a:gd name="T40" fmla="*/ 1 w 86"/>
                  <a:gd name="T41" fmla="*/ 0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6"/>
                  <a:gd name="T64" fmla="*/ 0 h 21"/>
                  <a:gd name="T65" fmla="*/ 86 w 86"/>
                  <a:gd name="T66" fmla="*/ 21 h 2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6" h="21">
                    <a:moveTo>
                      <a:pt x="82" y="0"/>
                    </a:moveTo>
                    <a:lnTo>
                      <a:pt x="82" y="0"/>
                    </a:lnTo>
                    <a:lnTo>
                      <a:pt x="77" y="2"/>
                    </a:lnTo>
                    <a:lnTo>
                      <a:pt x="67" y="6"/>
                    </a:lnTo>
                    <a:lnTo>
                      <a:pt x="56" y="8"/>
                    </a:lnTo>
                    <a:lnTo>
                      <a:pt x="44" y="10"/>
                    </a:lnTo>
                    <a:lnTo>
                      <a:pt x="31" y="12"/>
                    </a:lnTo>
                    <a:lnTo>
                      <a:pt x="18" y="12"/>
                    </a:lnTo>
                    <a:lnTo>
                      <a:pt x="8" y="12"/>
                    </a:lnTo>
                    <a:lnTo>
                      <a:pt x="0" y="13"/>
                    </a:lnTo>
                    <a:lnTo>
                      <a:pt x="0" y="20"/>
                    </a:lnTo>
                    <a:lnTo>
                      <a:pt x="8" y="21"/>
                    </a:lnTo>
                    <a:lnTo>
                      <a:pt x="18" y="21"/>
                    </a:lnTo>
                    <a:lnTo>
                      <a:pt x="31" y="19"/>
                    </a:lnTo>
                    <a:lnTo>
                      <a:pt x="44" y="17"/>
                    </a:lnTo>
                    <a:lnTo>
                      <a:pt x="56" y="15"/>
                    </a:lnTo>
                    <a:lnTo>
                      <a:pt x="69" y="13"/>
                    </a:lnTo>
                    <a:lnTo>
                      <a:pt x="80" y="9"/>
                    </a:lnTo>
                    <a:lnTo>
                      <a:pt x="86" y="5"/>
                    </a:lnTo>
                    <a:lnTo>
                      <a:pt x="82"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361" name="Freeform 456"/>
              <p:cNvSpPr>
                <a:spLocks/>
              </p:cNvSpPr>
              <p:nvPr/>
            </p:nvSpPr>
            <p:spPr bwMode="auto">
              <a:xfrm>
                <a:off x="1057" y="3938"/>
                <a:ext cx="8" cy="22"/>
              </a:xfrm>
              <a:custGeom>
                <a:avLst/>
                <a:gdLst>
                  <a:gd name="T0" fmla="*/ 1 w 16"/>
                  <a:gd name="T1" fmla="*/ 0 h 45"/>
                  <a:gd name="T2" fmla="*/ 1 w 16"/>
                  <a:gd name="T3" fmla="*/ 0 h 45"/>
                  <a:gd name="T4" fmla="*/ 1 w 16"/>
                  <a:gd name="T5" fmla="*/ 0 h 45"/>
                  <a:gd name="T6" fmla="*/ 1 w 16"/>
                  <a:gd name="T7" fmla="*/ 0 h 45"/>
                  <a:gd name="T8" fmla="*/ 1 w 16"/>
                  <a:gd name="T9" fmla="*/ 0 h 45"/>
                  <a:gd name="T10" fmla="*/ 0 w 16"/>
                  <a:gd name="T11" fmla="*/ 0 h 45"/>
                  <a:gd name="T12" fmla="*/ 1 w 16"/>
                  <a:gd name="T13" fmla="*/ 0 h 45"/>
                  <a:gd name="T14" fmla="*/ 1 w 16"/>
                  <a:gd name="T15" fmla="*/ 0 h 45"/>
                  <a:gd name="T16" fmla="*/ 1 w 16"/>
                  <a:gd name="T17" fmla="*/ 0 h 45"/>
                  <a:gd name="T18" fmla="*/ 1 w 16"/>
                  <a:gd name="T19" fmla="*/ 0 h 45"/>
                  <a:gd name="T20" fmla="*/ 1 w 16"/>
                  <a:gd name="T21" fmla="*/ 0 h 45"/>
                  <a:gd name="T22" fmla="*/ 1 w 16"/>
                  <a:gd name="T23" fmla="*/ 0 h 45"/>
                  <a:gd name="T24" fmla="*/ 1 w 16"/>
                  <a:gd name="T25" fmla="*/ 0 h 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
                  <a:gd name="T40" fmla="*/ 0 h 45"/>
                  <a:gd name="T41" fmla="*/ 16 w 16"/>
                  <a:gd name="T42" fmla="*/ 45 h 4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 h="45">
                    <a:moveTo>
                      <a:pt x="1" y="7"/>
                    </a:moveTo>
                    <a:lnTo>
                      <a:pt x="1" y="7"/>
                    </a:lnTo>
                    <a:lnTo>
                      <a:pt x="8" y="14"/>
                    </a:lnTo>
                    <a:lnTo>
                      <a:pt x="9" y="23"/>
                    </a:lnTo>
                    <a:lnTo>
                      <a:pt x="6" y="32"/>
                    </a:lnTo>
                    <a:lnTo>
                      <a:pt x="0" y="40"/>
                    </a:lnTo>
                    <a:lnTo>
                      <a:pt x="4" y="45"/>
                    </a:lnTo>
                    <a:lnTo>
                      <a:pt x="12" y="34"/>
                    </a:lnTo>
                    <a:lnTo>
                      <a:pt x="16" y="23"/>
                    </a:lnTo>
                    <a:lnTo>
                      <a:pt x="15" y="11"/>
                    </a:lnTo>
                    <a:lnTo>
                      <a:pt x="6" y="0"/>
                    </a:lnTo>
                    <a:lnTo>
                      <a:pt x="1"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362" name="Freeform 457"/>
              <p:cNvSpPr>
                <a:spLocks/>
              </p:cNvSpPr>
              <p:nvPr/>
            </p:nvSpPr>
            <p:spPr bwMode="auto">
              <a:xfrm>
                <a:off x="1031" y="3925"/>
                <a:ext cx="29" cy="16"/>
              </a:xfrm>
              <a:custGeom>
                <a:avLst/>
                <a:gdLst>
                  <a:gd name="T0" fmla="*/ 0 w 58"/>
                  <a:gd name="T1" fmla="*/ 0 h 33"/>
                  <a:gd name="T2" fmla="*/ 0 w 58"/>
                  <a:gd name="T3" fmla="*/ 0 h 33"/>
                  <a:gd name="T4" fmla="*/ 1 w 58"/>
                  <a:gd name="T5" fmla="*/ 0 h 33"/>
                  <a:gd name="T6" fmla="*/ 1 w 58"/>
                  <a:gd name="T7" fmla="*/ 0 h 33"/>
                  <a:gd name="T8" fmla="*/ 1 w 58"/>
                  <a:gd name="T9" fmla="*/ 0 h 33"/>
                  <a:gd name="T10" fmla="*/ 1 w 58"/>
                  <a:gd name="T11" fmla="*/ 0 h 33"/>
                  <a:gd name="T12" fmla="*/ 1 w 58"/>
                  <a:gd name="T13" fmla="*/ 0 h 33"/>
                  <a:gd name="T14" fmla="*/ 1 w 58"/>
                  <a:gd name="T15" fmla="*/ 0 h 33"/>
                  <a:gd name="T16" fmla="*/ 1 w 58"/>
                  <a:gd name="T17" fmla="*/ 0 h 33"/>
                  <a:gd name="T18" fmla="*/ 1 w 58"/>
                  <a:gd name="T19" fmla="*/ 0 h 33"/>
                  <a:gd name="T20" fmla="*/ 1 w 58"/>
                  <a:gd name="T21" fmla="*/ 0 h 33"/>
                  <a:gd name="T22" fmla="*/ 1 w 58"/>
                  <a:gd name="T23" fmla="*/ 0 h 33"/>
                  <a:gd name="T24" fmla="*/ 1 w 58"/>
                  <a:gd name="T25" fmla="*/ 0 h 33"/>
                  <a:gd name="T26" fmla="*/ 1 w 58"/>
                  <a:gd name="T27" fmla="*/ 0 h 33"/>
                  <a:gd name="T28" fmla="*/ 1 w 58"/>
                  <a:gd name="T29" fmla="*/ 0 h 33"/>
                  <a:gd name="T30" fmla="*/ 1 w 58"/>
                  <a:gd name="T31" fmla="*/ 0 h 33"/>
                  <a:gd name="T32" fmla="*/ 1 w 58"/>
                  <a:gd name="T33" fmla="*/ 0 h 33"/>
                  <a:gd name="T34" fmla="*/ 1 w 58"/>
                  <a:gd name="T35" fmla="*/ 0 h 33"/>
                  <a:gd name="T36" fmla="*/ 0 w 58"/>
                  <a:gd name="T37" fmla="*/ 0 h 33"/>
                  <a:gd name="T38" fmla="*/ 0 w 58"/>
                  <a:gd name="T39" fmla="*/ 0 h 33"/>
                  <a:gd name="T40" fmla="*/ 0 w 58"/>
                  <a:gd name="T41" fmla="*/ 0 h 3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8"/>
                  <a:gd name="T64" fmla="*/ 0 h 33"/>
                  <a:gd name="T65" fmla="*/ 58 w 58"/>
                  <a:gd name="T66" fmla="*/ 33 h 3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8" h="33">
                    <a:moveTo>
                      <a:pt x="0" y="7"/>
                    </a:moveTo>
                    <a:lnTo>
                      <a:pt x="0" y="7"/>
                    </a:lnTo>
                    <a:lnTo>
                      <a:pt x="7" y="9"/>
                    </a:lnTo>
                    <a:lnTo>
                      <a:pt x="13" y="11"/>
                    </a:lnTo>
                    <a:lnTo>
                      <a:pt x="20" y="13"/>
                    </a:lnTo>
                    <a:lnTo>
                      <a:pt x="26" y="17"/>
                    </a:lnTo>
                    <a:lnTo>
                      <a:pt x="32" y="20"/>
                    </a:lnTo>
                    <a:lnTo>
                      <a:pt x="39" y="25"/>
                    </a:lnTo>
                    <a:lnTo>
                      <a:pt x="46" y="29"/>
                    </a:lnTo>
                    <a:lnTo>
                      <a:pt x="53" y="33"/>
                    </a:lnTo>
                    <a:lnTo>
                      <a:pt x="58" y="26"/>
                    </a:lnTo>
                    <a:lnTo>
                      <a:pt x="51" y="22"/>
                    </a:lnTo>
                    <a:lnTo>
                      <a:pt x="44" y="18"/>
                    </a:lnTo>
                    <a:lnTo>
                      <a:pt x="37" y="13"/>
                    </a:lnTo>
                    <a:lnTo>
                      <a:pt x="29" y="10"/>
                    </a:lnTo>
                    <a:lnTo>
                      <a:pt x="22" y="6"/>
                    </a:lnTo>
                    <a:lnTo>
                      <a:pt x="15" y="4"/>
                    </a:lnTo>
                    <a:lnTo>
                      <a:pt x="7" y="2"/>
                    </a:lnTo>
                    <a:lnTo>
                      <a:pt x="0" y="0"/>
                    </a:lnTo>
                    <a:lnTo>
                      <a:pt x="0"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363" name="Freeform 458"/>
              <p:cNvSpPr>
                <a:spLocks/>
              </p:cNvSpPr>
              <p:nvPr/>
            </p:nvSpPr>
            <p:spPr bwMode="auto">
              <a:xfrm>
                <a:off x="1015" y="3907"/>
                <a:ext cx="16" cy="22"/>
              </a:xfrm>
              <a:custGeom>
                <a:avLst/>
                <a:gdLst>
                  <a:gd name="T0" fmla="*/ 1 w 32"/>
                  <a:gd name="T1" fmla="*/ 1 h 42"/>
                  <a:gd name="T2" fmla="*/ 0 w 32"/>
                  <a:gd name="T3" fmla="*/ 1 h 42"/>
                  <a:gd name="T4" fmla="*/ 1 w 32"/>
                  <a:gd name="T5" fmla="*/ 1 h 42"/>
                  <a:gd name="T6" fmla="*/ 1 w 32"/>
                  <a:gd name="T7" fmla="*/ 1 h 42"/>
                  <a:gd name="T8" fmla="*/ 1 w 32"/>
                  <a:gd name="T9" fmla="*/ 1 h 42"/>
                  <a:gd name="T10" fmla="*/ 1 w 32"/>
                  <a:gd name="T11" fmla="*/ 1 h 42"/>
                  <a:gd name="T12" fmla="*/ 1 w 32"/>
                  <a:gd name="T13" fmla="*/ 1 h 42"/>
                  <a:gd name="T14" fmla="*/ 1 w 32"/>
                  <a:gd name="T15" fmla="*/ 1 h 42"/>
                  <a:gd name="T16" fmla="*/ 1 w 32"/>
                  <a:gd name="T17" fmla="*/ 1 h 42"/>
                  <a:gd name="T18" fmla="*/ 1 w 32"/>
                  <a:gd name="T19" fmla="*/ 1 h 42"/>
                  <a:gd name="T20" fmla="*/ 1 w 32"/>
                  <a:gd name="T21" fmla="*/ 1 h 42"/>
                  <a:gd name="T22" fmla="*/ 1 w 32"/>
                  <a:gd name="T23" fmla="*/ 0 h 42"/>
                  <a:gd name="T24" fmla="*/ 1 w 32"/>
                  <a:gd name="T25" fmla="*/ 1 h 42"/>
                  <a:gd name="T26" fmla="*/ 1 w 32"/>
                  <a:gd name="T27" fmla="*/ 1 h 42"/>
                  <a:gd name="T28" fmla="*/ 1 w 32"/>
                  <a:gd name="T29" fmla="*/ 0 h 42"/>
                  <a:gd name="T30" fmla="*/ 1 w 32"/>
                  <a:gd name="T31" fmla="*/ 1 h 42"/>
                  <a:gd name="T32" fmla="*/ 0 w 32"/>
                  <a:gd name="T33" fmla="*/ 1 h 42"/>
                  <a:gd name="T34" fmla="*/ 1 w 32"/>
                  <a:gd name="T35" fmla="*/ 1 h 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2"/>
                  <a:gd name="T55" fmla="*/ 0 h 42"/>
                  <a:gd name="T56" fmla="*/ 32 w 32"/>
                  <a:gd name="T57" fmla="*/ 42 h 4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2" h="42">
                    <a:moveTo>
                      <a:pt x="5" y="7"/>
                    </a:moveTo>
                    <a:lnTo>
                      <a:pt x="0" y="3"/>
                    </a:lnTo>
                    <a:lnTo>
                      <a:pt x="1" y="21"/>
                    </a:lnTo>
                    <a:lnTo>
                      <a:pt x="8" y="33"/>
                    </a:lnTo>
                    <a:lnTo>
                      <a:pt x="18" y="40"/>
                    </a:lnTo>
                    <a:lnTo>
                      <a:pt x="32" y="42"/>
                    </a:lnTo>
                    <a:lnTo>
                      <a:pt x="32" y="35"/>
                    </a:lnTo>
                    <a:lnTo>
                      <a:pt x="20" y="33"/>
                    </a:lnTo>
                    <a:lnTo>
                      <a:pt x="12" y="29"/>
                    </a:lnTo>
                    <a:lnTo>
                      <a:pt x="8" y="21"/>
                    </a:lnTo>
                    <a:lnTo>
                      <a:pt x="7" y="3"/>
                    </a:lnTo>
                    <a:lnTo>
                      <a:pt x="1" y="0"/>
                    </a:lnTo>
                    <a:lnTo>
                      <a:pt x="7" y="3"/>
                    </a:lnTo>
                    <a:lnTo>
                      <a:pt x="5" y="1"/>
                    </a:lnTo>
                    <a:lnTo>
                      <a:pt x="3" y="0"/>
                    </a:lnTo>
                    <a:lnTo>
                      <a:pt x="1" y="1"/>
                    </a:lnTo>
                    <a:lnTo>
                      <a:pt x="0" y="3"/>
                    </a:lnTo>
                    <a:lnTo>
                      <a:pt x="5"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364" name="Freeform 459"/>
              <p:cNvSpPr>
                <a:spLocks/>
              </p:cNvSpPr>
              <p:nvPr/>
            </p:nvSpPr>
            <p:spPr bwMode="auto">
              <a:xfrm>
                <a:off x="1215" y="3714"/>
                <a:ext cx="3" cy="3"/>
              </a:xfrm>
              <a:custGeom>
                <a:avLst/>
                <a:gdLst>
                  <a:gd name="T0" fmla="*/ 0 w 7"/>
                  <a:gd name="T1" fmla="*/ 1 h 5"/>
                  <a:gd name="T2" fmla="*/ 0 w 7"/>
                  <a:gd name="T3" fmla="*/ 0 h 5"/>
                  <a:gd name="T4" fmla="*/ 0 w 7"/>
                  <a:gd name="T5" fmla="*/ 0 h 5"/>
                  <a:gd name="T6" fmla="*/ 0 w 7"/>
                  <a:gd name="T7" fmla="*/ 1 h 5"/>
                  <a:gd name="T8" fmla="*/ 0 w 7"/>
                  <a:gd name="T9" fmla="*/ 1 h 5"/>
                  <a:gd name="T10" fmla="*/ 0 w 7"/>
                  <a:gd name="T11" fmla="*/ 1 h 5"/>
                  <a:gd name="T12" fmla="*/ 0 60000 65536"/>
                  <a:gd name="T13" fmla="*/ 0 60000 65536"/>
                  <a:gd name="T14" fmla="*/ 0 60000 65536"/>
                  <a:gd name="T15" fmla="*/ 0 60000 65536"/>
                  <a:gd name="T16" fmla="*/ 0 60000 65536"/>
                  <a:gd name="T17" fmla="*/ 0 60000 65536"/>
                  <a:gd name="T18" fmla="*/ 0 w 7"/>
                  <a:gd name="T19" fmla="*/ 0 h 5"/>
                  <a:gd name="T20" fmla="*/ 7 w 7"/>
                  <a:gd name="T21" fmla="*/ 5 h 5"/>
                </a:gdLst>
                <a:ahLst/>
                <a:cxnLst>
                  <a:cxn ang="T12">
                    <a:pos x="T0" y="T1"/>
                  </a:cxn>
                  <a:cxn ang="T13">
                    <a:pos x="T2" y="T3"/>
                  </a:cxn>
                  <a:cxn ang="T14">
                    <a:pos x="T4" y="T5"/>
                  </a:cxn>
                  <a:cxn ang="T15">
                    <a:pos x="T6" y="T7"/>
                  </a:cxn>
                  <a:cxn ang="T16">
                    <a:pos x="T8" y="T9"/>
                  </a:cxn>
                  <a:cxn ang="T17">
                    <a:pos x="T10" y="T11"/>
                  </a:cxn>
                </a:cxnLst>
                <a:rect l="T18" t="T19" r="T20" b="T21"/>
                <a:pathLst>
                  <a:path w="7" h="5">
                    <a:moveTo>
                      <a:pt x="7" y="2"/>
                    </a:moveTo>
                    <a:lnTo>
                      <a:pt x="6" y="0"/>
                    </a:lnTo>
                    <a:lnTo>
                      <a:pt x="3" y="0"/>
                    </a:lnTo>
                    <a:lnTo>
                      <a:pt x="0" y="1"/>
                    </a:lnTo>
                    <a:lnTo>
                      <a:pt x="0" y="5"/>
                    </a:lnTo>
                    <a:lnTo>
                      <a:pt x="7" y="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365" name="Freeform 460"/>
              <p:cNvSpPr>
                <a:spLocks/>
              </p:cNvSpPr>
              <p:nvPr/>
            </p:nvSpPr>
            <p:spPr bwMode="auto">
              <a:xfrm>
                <a:off x="1215" y="3716"/>
                <a:ext cx="7" cy="8"/>
              </a:xfrm>
              <a:custGeom>
                <a:avLst/>
                <a:gdLst>
                  <a:gd name="T0" fmla="*/ 0 w 15"/>
                  <a:gd name="T1" fmla="*/ 0 h 18"/>
                  <a:gd name="T2" fmla="*/ 0 w 15"/>
                  <a:gd name="T3" fmla="*/ 0 h 18"/>
                  <a:gd name="T4" fmla="*/ 0 w 15"/>
                  <a:gd name="T5" fmla="*/ 0 h 18"/>
                  <a:gd name="T6" fmla="*/ 0 w 15"/>
                  <a:gd name="T7" fmla="*/ 0 h 18"/>
                  <a:gd name="T8" fmla="*/ 0 w 15"/>
                  <a:gd name="T9" fmla="*/ 0 h 18"/>
                  <a:gd name="T10" fmla="*/ 0 w 15"/>
                  <a:gd name="T11" fmla="*/ 0 h 18"/>
                  <a:gd name="T12" fmla="*/ 0 w 15"/>
                  <a:gd name="T13" fmla="*/ 0 h 18"/>
                  <a:gd name="T14" fmla="*/ 0 w 15"/>
                  <a:gd name="T15" fmla="*/ 0 h 18"/>
                  <a:gd name="T16" fmla="*/ 0 w 15"/>
                  <a:gd name="T17" fmla="*/ 0 h 18"/>
                  <a:gd name="T18" fmla="*/ 0 w 15"/>
                  <a:gd name="T19" fmla="*/ 0 h 18"/>
                  <a:gd name="T20" fmla="*/ 0 w 15"/>
                  <a:gd name="T21" fmla="*/ 0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
                  <a:gd name="T34" fmla="*/ 0 h 18"/>
                  <a:gd name="T35" fmla="*/ 15 w 15"/>
                  <a:gd name="T36" fmla="*/ 18 h 1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 h="18">
                    <a:moveTo>
                      <a:pt x="15" y="13"/>
                    </a:moveTo>
                    <a:lnTo>
                      <a:pt x="14" y="11"/>
                    </a:lnTo>
                    <a:lnTo>
                      <a:pt x="12" y="8"/>
                    </a:lnTo>
                    <a:lnTo>
                      <a:pt x="10" y="4"/>
                    </a:lnTo>
                    <a:lnTo>
                      <a:pt x="7" y="0"/>
                    </a:lnTo>
                    <a:lnTo>
                      <a:pt x="0" y="3"/>
                    </a:lnTo>
                    <a:lnTo>
                      <a:pt x="3" y="6"/>
                    </a:lnTo>
                    <a:lnTo>
                      <a:pt x="5" y="11"/>
                    </a:lnTo>
                    <a:lnTo>
                      <a:pt x="7" y="15"/>
                    </a:lnTo>
                    <a:lnTo>
                      <a:pt x="11" y="18"/>
                    </a:lnTo>
                    <a:lnTo>
                      <a:pt x="15" y="1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366" name="Freeform 461"/>
              <p:cNvSpPr>
                <a:spLocks/>
              </p:cNvSpPr>
              <p:nvPr/>
            </p:nvSpPr>
            <p:spPr bwMode="auto">
              <a:xfrm>
                <a:off x="1220" y="3722"/>
                <a:ext cx="3" cy="2"/>
              </a:xfrm>
              <a:custGeom>
                <a:avLst/>
                <a:gdLst>
                  <a:gd name="T0" fmla="*/ 0 w 6"/>
                  <a:gd name="T1" fmla="*/ 0 h 5"/>
                  <a:gd name="T2" fmla="*/ 1 w 6"/>
                  <a:gd name="T3" fmla="*/ 0 h 5"/>
                  <a:gd name="T4" fmla="*/ 1 w 6"/>
                  <a:gd name="T5" fmla="*/ 0 h 5"/>
                  <a:gd name="T6" fmla="*/ 1 w 6"/>
                  <a:gd name="T7" fmla="*/ 0 h 5"/>
                  <a:gd name="T8" fmla="*/ 1 w 6"/>
                  <a:gd name="T9" fmla="*/ 0 h 5"/>
                  <a:gd name="T10" fmla="*/ 0 w 6"/>
                  <a:gd name="T11" fmla="*/ 0 h 5"/>
                  <a:gd name="T12" fmla="*/ 0 60000 65536"/>
                  <a:gd name="T13" fmla="*/ 0 60000 65536"/>
                  <a:gd name="T14" fmla="*/ 0 60000 65536"/>
                  <a:gd name="T15" fmla="*/ 0 60000 65536"/>
                  <a:gd name="T16" fmla="*/ 0 60000 65536"/>
                  <a:gd name="T17" fmla="*/ 0 60000 65536"/>
                  <a:gd name="T18" fmla="*/ 0 w 6"/>
                  <a:gd name="T19" fmla="*/ 0 h 5"/>
                  <a:gd name="T20" fmla="*/ 6 w 6"/>
                  <a:gd name="T21" fmla="*/ 5 h 5"/>
                </a:gdLst>
                <a:ahLst/>
                <a:cxnLst>
                  <a:cxn ang="T12">
                    <a:pos x="T0" y="T1"/>
                  </a:cxn>
                  <a:cxn ang="T13">
                    <a:pos x="T2" y="T3"/>
                  </a:cxn>
                  <a:cxn ang="T14">
                    <a:pos x="T4" y="T5"/>
                  </a:cxn>
                  <a:cxn ang="T15">
                    <a:pos x="T6" y="T7"/>
                  </a:cxn>
                  <a:cxn ang="T16">
                    <a:pos x="T8" y="T9"/>
                  </a:cxn>
                  <a:cxn ang="T17">
                    <a:pos x="T10" y="T11"/>
                  </a:cxn>
                </a:cxnLst>
                <a:rect l="T18" t="T19" r="T20" b="T21"/>
                <a:pathLst>
                  <a:path w="6" h="5">
                    <a:moveTo>
                      <a:pt x="0" y="5"/>
                    </a:moveTo>
                    <a:lnTo>
                      <a:pt x="2" y="5"/>
                    </a:lnTo>
                    <a:lnTo>
                      <a:pt x="4" y="3"/>
                    </a:lnTo>
                    <a:lnTo>
                      <a:pt x="6" y="2"/>
                    </a:lnTo>
                    <a:lnTo>
                      <a:pt x="4" y="0"/>
                    </a:lnTo>
                    <a:lnTo>
                      <a:pt x="0" y="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367" name="Freeform 462"/>
              <p:cNvSpPr>
                <a:spLocks/>
              </p:cNvSpPr>
              <p:nvPr/>
            </p:nvSpPr>
            <p:spPr bwMode="auto">
              <a:xfrm>
                <a:off x="1088" y="3555"/>
                <a:ext cx="152" cy="172"/>
              </a:xfrm>
              <a:custGeom>
                <a:avLst/>
                <a:gdLst>
                  <a:gd name="T0" fmla="*/ 1 w 303"/>
                  <a:gd name="T1" fmla="*/ 1 h 343"/>
                  <a:gd name="T2" fmla="*/ 1 w 303"/>
                  <a:gd name="T3" fmla="*/ 1 h 343"/>
                  <a:gd name="T4" fmla="*/ 1 w 303"/>
                  <a:gd name="T5" fmla="*/ 1 h 343"/>
                  <a:gd name="T6" fmla="*/ 1 w 303"/>
                  <a:gd name="T7" fmla="*/ 1 h 343"/>
                  <a:gd name="T8" fmla="*/ 1 w 303"/>
                  <a:gd name="T9" fmla="*/ 1 h 343"/>
                  <a:gd name="T10" fmla="*/ 1 w 303"/>
                  <a:gd name="T11" fmla="*/ 1 h 343"/>
                  <a:gd name="T12" fmla="*/ 1 w 303"/>
                  <a:gd name="T13" fmla="*/ 1 h 343"/>
                  <a:gd name="T14" fmla="*/ 1 w 303"/>
                  <a:gd name="T15" fmla="*/ 1 h 343"/>
                  <a:gd name="T16" fmla="*/ 0 w 303"/>
                  <a:gd name="T17" fmla="*/ 1 h 343"/>
                  <a:gd name="T18" fmla="*/ 1 w 303"/>
                  <a:gd name="T19" fmla="*/ 1 h 343"/>
                  <a:gd name="T20" fmla="*/ 1 w 303"/>
                  <a:gd name="T21" fmla="*/ 1 h 343"/>
                  <a:gd name="T22" fmla="*/ 1 w 303"/>
                  <a:gd name="T23" fmla="*/ 1 h 343"/>
                  <a:gd name="T24" fmla="*/ 1 w 303"/>
                  <a:gd name="T25" fmla="*/ 1 h 343"/>
                  <a:gd name="T26" fmla="*/ 1 w 303"/>
                  <a:gd name="T27" fmla="*/ 1 h 343"/>
                  <a:gd name="T28" fmla="*/ 1 w 303"/>
                  <a:gd name="T29" fmla="*/ 1 h 343"/>
                  <a:gd name="T30" fmla="*/ 1 w 303"/>
                  <a:gd name="T31" fmla="*/ 1 h 343"/>
                  <a:gd name="T32" fmla="*/ 1 w 303"/>
                  <a:gd name="T33" fmla="*/ 1 h 343"/>
                  <a:gd name="T34" fmla="*/ 1 w 303"/>
                  <a:gd name="T35" fmla="*/ 1 h 343"/>
                  <a:gd name="T36" fmla="*/ 1 w 303"/>
                  <a:gd name="T37" fmla="*/ 1 h 343"/>
                  <a:gd name="T38" fmla="*/ 1 w 303"/>
                  <a:gd name="T39" fmla="*/ 1 h 343"/>
                  <a:gd name="T40" fmla="*/ 1 w 303"/>
                  <a:gd name="T41" fmla="*/ 1 h 343"/>
                  <a:gd name="T42" fmla="*/ 1 w 303"/>
                  <a:gd name="T43" fmla="*/ 1 h 343"/>
                  <a:gd name="T44" fmla="*/ 1 w 303"/>
                  <a:gd name="T45" fmla="*/ 1 h 343"/>
                  <a:gd name="T46" fmla="*/ 1 w 303"/>
                  <a:gd name="T47" fmla="*/ 1 h 343"/>
                  <a:gd name="T48" fmla="*/ 1 w 303"/>
                  <a:gd name="T49" fmla="*/ 1 h 343"/>
                  <a:gd name="T50" fmla="*/ 1 w 303"/>
                  <a:gd name="T51" fmla="*/ 1 h 343"/>
                  <a:gd name="T52" fmla="*/ 1 w 303"/>
                  <a:gd name="T53" fmla="*/ 1 h 343"/>
                  <a:gd name="T54" fmla="*/ 1 w 303"/>
                  <a:gd name="T55" fmla="*/ 1 h 343"/>
                  <a:gd name="T56" fmla="*/ 1 w 303"/>
                  <a:gd name="T57" fmla="*/ 1 h 343"/>
                  <a:gd name="T58" fmla="*/ 1 w 303"/>
                  <a:gd name="T59" fmla="*/ 1 h 343"/>
                  <a:gd name="T60" fmla="*/ 1 w 303"/>
                  <a:gd name="T61" fmla="*/ 1 h 343"/>
                  <a:gd name="T62" fmla="*/ 1 w 303"/>
                  <a:gd name="T63" fmla="*/ 1 h 343"/>
                  <a:gd name="T64" fmla="*/ 1 w 303"/>
                  <a:gd name="T65" fmla="*/ 1 h 343"/>
                  <a:gd name="T66" fmla="*/ 1 w 303"/>
                  <a:gd name="T67" fmla="*/ 1 h 343"/>
                  <a:gd name="T68" fmla="*/ 1 w 303"/>
                  <a:gd name="T69" fmla="*/ 1 h 343"/>
                  <a:gd name="T70" fmla="*/ 1 w 303"/>
                  <a:gd name="T71" fmla="*/ 1 h 343"/>
                  <a:gd name="T72" fmla="*/ 1 w 303"/>
                  <a:gd name="T73" fmla="*/ 1 h 343"/>
                  <a:gd name="T74" fmla="*/ 1 w 303"/>
                  <a:gd name="T75" fmla="*/ 1 h 343"/>
                  <a:gd name="T76" fmla="*/ 1 w 303"/>
                  <a:gd name="T77" fmla="*/ 1 h 343"/>
                  <a:gd name="T78" fmla="*/ 1 w 303"/>
                  <a:gd name="T79" fmla="*/ 1 h 343"/>
                  <a:gd name="T80" fmla="*/ 1 w 303"/>
                  <a:gd name="T81" fmla="*/ 1 h 343"/>
                  <a:gd name="T82" fmla="*/ 1 w 303"/>
                  <a:gd name="T83" fmla="*/ 1 h 343"/>
                  <a:gd name="T84" fmla="*/ 1 w 303"/>
                  <a:gd name="T85" fmla="*/ 1 h 343"/>
                  <a:gd name="T86" fmla="*/ 1 w 303"/>
                  <a:gd name="T87" fmla="*/ 1 h 343"/>
                  <a:gd name="T88" fmla="*/ 1 w 303"/>
                  <a:gd name="T89" fmla="*/ 1 h 343"/>
                  <a:gd name="T90" fmla="*/ 1 w 303"/>
                  <a:gd name="T91" fmla="*/ 1 h 343"/>
                  <a:gd name="T92" fmla="*/ 1 w 303"/>
                  <a:gd name="T93" fmla="*/ 1 h 343"/>
                  <a:gd name="T94" fmla="*/ 1 w 303"/>
                  <a:gd name="T95" fmla="*/ 1 h 343"/>
                  <a:gd name="T96" fmla="*/ 1 w 303"/>
                  <a:gd name="T97" fmla="*/ 1 h 343"/>
                  <a:gd name="T98" fmla="*/ 1 w 303"/>
                  <a:gd name="T99" fmla="*/ 1 h 343"/>
                  <a:gd name="T100" fmla="*/ 1 w 303"/>
                  <a:gd name="T101" fmla="*/ 1 h 343"/>
                  <a:gd name="T102" fmla="*/ 1 w 303"/>
                  <a:gd name="T103" fmla="*/ 1 h 343"/>
                  <a:gd name="T104" fmla="*/ 1 w 303"/>
                  <a:gd name="T105" fmla="*/ 1 h 343"/>
                  <a:gd name="T106" fmla="*/ 1 w 303"/>
                  <a:gd name="T107" fmla="*/ 1 h 343"/>
                  <a:gd name="T108" fmla="*/ 1 w 303"/>
                  <a:gd name="T109" fmla="*/ 1 h 343"/>
                  <a:gd name="T110" fmla="*/ 1 w 303"/>
                  <a:gd name="T111" fmla="*/ 1 h 343"/>
                  <a:gd name="T112" fmla="*/ 1 w 303"/>
                  <a:gd name="T113" fmla="*/ 1 h 343"/>
                  <a:gd name="T114" fmla="*/ 1 w 303"/>
                  <a:gd name="T115" fmla="*/ 1 h 343"/>
                  <a:gd name="T116" fmla="*/ 1 w 303"/>
                  <a:gd name="T117" fmla="*/ 1 h 343"/>
                  <a:gd name="T118" fmla="*/ 1 w 303"/>
                  <a:gd name="T119" fmla="*/ 1 h 343"/>
                  <a:gd name="T120" fmla="*/ 1 w 303"/>
                  <a:gd name="T121" fmla="*/ 1 h 343"/>
                  <a:gd name="T122" fmla="*/ 1 w 303"/>
                  <a:gd name="T123" fmla="*/ 1 h 34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03"/>
                  <a:gd name="T187" fmla="*/ 0 h 343"/>
                  <a:gd name="T188" fmla="*/ 303 w 303"/>
                  <a:gd name="T189" fmla="*/ 343 h 34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03" h="343">
                    <a:moveTo>
                      <a:pt x="120" y="289"/>
                    </a:moveTo>
                    <a:lnTo>
                      <a:pt x="119" y="284"/>
                    </a:lnTo>
                    <a:lnTo>
                      <a:pt x="118" y="280"/>
                    </a:lnTo>
                    <a:lnTo>
                      <a:pt x="116" y="275"/>
                    </a:lnTo>
                    <a:lnTo>
                      <a:pt x="115" y="272"/>
                    </a:lnTo>
                    <a:lnTo>
                      <a:pt x="111" y="258"/>
                    </a:lnTo>
                    <a:lnTo>
                      <a:pt x="100" y="234"/>
                    </a:lnTo>
                    <a:lnTo>
                      <a:pt x="88" y="205"/>
                    </a:lnTo>
                    <a:lnTo>
                      <a:pt x="73" y="173"/>
                    </a:lnTo>
                    <a:lnTo>
                      <a:pt x="58" y="142"/>
                    </a:lnTo>
                    <a:lnTo>
                      <a:pt x="45" y="114"/>
                    </a:lnTo>
                    <a:lnTo>
                      <a:pt x="36" y="94"/>
                    </a:lnTo>
                    <a:lnTo>
                      <a:pt x="31" y="84"/>
                    </a:lnTo>
                    <a:lnTo>
                      <a:pt x="27" y="77"/>
                    </a:lnTo>
                    <a:lnTo>
                      <a:pt x="20" y="73"/>
                    </a:lnTo>
                    <a:lnTo>
                      <a:pt x="12" y="67"/>
                    </a:lnTo>
                    <a:lnTo>
                      <a:pt x="3" y="61"/>
                    </a:lnTo>
                    <a:lnTo>
                      <a:pt x="0" y="53"/>
                    </a:lnTo>
                    <a:lnTo>
                      <a:pt x="2" y="43"/>
                    </a:lnTo>
                    <a:lnTo>
                      <a:pt x="6" y="32"/>
                    </a:lnTo>
                    <a:lnTo>
                      <a:pt x="7" y="23"/>
                    </a:lnTo>
                    <a:lnTo>
                      <a:pt x="15" y="21"/>
                    </a:lnTo>
                    <a:lnTo>
                      <a:pt x="24" y="16"/>
                    </a:lnTo>
                    <a:lnTo>
                      <a:pt x="32" y="10"/>
                    </a:lnTo>
                    <a:lnTo>
                      <a:pt x="39" y="5"/>
                    </a:lnTo>
                    <a:lnTo>
                      <a:pt x="45" y="3"/>
                    </a:lnTo>
                    <a:lnTo>
                      <a:pt x="55" y="2"/>
                    </a:lnTo>
                    <a:lnTo>
                      <a:pt x="66" y="2"/>
                    </a:lnTo>
                    <a:lnTo>
                      <a:pt x="73" y="2"/>
                    </a:lnTo>
                    <a:lnTo>
                      <a:pt x="76" y="3"/>
                    </a:lnTo>
                    <a:lnTo>
                      <a:pt x="80" y="3"/>
                    </a:lnTo>
                    <a:lnTo>
                      <a:pt x="84" y="3"/>
                    </a:lnTo>
                    <a:lnTo>
                      <a:pt x="90" y="3"/>
                    </a:lnTo>
                    <a:lnTo>
                      <a:pt x="96" y="2"/>
                    </a:lnTo>
                    <a:lnTo>
                      <a:pt x="100" y="2"/>
                    </a:lnTo>
                    <a:lnTo>
                      <a:pt x="105" y="1"/>
                    </a:lnTo>
                    <a:lnTo>
                      <a:pt x="109" y="0"/>
                    </a:lnTo>
                    <a:lnTo>
                      <a:pt x="106" y="17"/>
                    </a:lnTo>
                    <a:lnTo>
                      <a:pt x="97" y="40"/>
                    </a:lnTo>
                    <a:lnTo>
                      <a:pt x="86" y="63"/>
                    </a:lnTo>
                    <a:lnTo>
                      <a:pt x="77" y="76"/>
                    </a:lnTo>
                    <a:lnTo>
                      <a:pt x="84" y="84"/>
                    </a:lnTo>
                    <a:lnTo>
                      <a:pt x="93" y="96"/>
                    </a:lnTo>
                    <a:lnTo>
                      <a:pt x="103" y="109"/>
                    </a:lnTo>
                    <a:lnTo>
                      <a:pt x="113" y="124"/>
                    </a:lnTo>
                    <a:lnTo>
                      <a:pt x="123" y="139"/>
                    </a:lnTo>
                    <a:lnTo>
                      <a:pt x="131" y="153"/>
                    </a:lnTo>
                    <a:lnTo>
                      <a:pt x="138" y="165"/>
                    </a:lnTo>
                    <a:lnTo>
                      <a:pt x="143" y="172"/>
                    </a:lnTo>
                    <a:lnTo>
                      <a:pt x="147" y="177"/>
                    </a:lnTo>
                    <a:lnTo>
                      <a:pt x="153" y="185"/>
                    </a:lnTo>
                    <a:lnTo>
                      <a:pt x="160" y="195"/>
                    </a:lnTo>
                    <a:lnTo>
                      <a:pt x="168" y="204"/>
                    </a:lnTo>
                    <a:lnTo>
                      <a:pt x="176" y="214"/>
                    </a:lnTo>
                    <a:lnTo>
                      <a:pt x="183" y="222"/>
                    </a:lnTo>
                    <a:lnTo>
                      <a:pt x="189" y="229"/>
                    </a:lnTo>
                    <a:lnTo>
                      <a:pt x="192" y="234"/>
                    </a:lnTo>
                    <a:lnTo>
                      <a:pt x="204" y="234"/>
                    </a:lnTo>
                    <a:lnTo>
                      <a:pt x="217" y="235"/>
                    </a:lnTo>
                    <a:lnTo>
                      <a:pt x="229" y="237"/>
                    </a:lnTo>
                    <a:lnTo>
                      <a:pt x="241" y="240"/>
                    </a:lnTo>
                    <a:lnTo>
                      <a:pt x="252" y="242"/>
                    </a:lnTo>
                    <a:lnTo>
                      <a:pt x="262" y="245"/>
                    </a:lnTo>
                    <a:lnTo>
                      <a:pt x="268" y="249"/>
                    </a:lnTo>
                    <a:lnTo>
                      <a:pt x="274" y="252"/>
                    </a:lnTo>
                    <a:lnTo>
                      <a:pt x="281" y="261"/>
                    </a:lnTo>
                    <a:lnTo>
                      <a:pt x="288" y="273"/>
                    </a:lnTo>
                    <a:lnTo>
                      <a:pt x="295" y="284"/>
                    </a:lnTo>
                    <a:lnTo>
                      <a:pt x="300" y="294"/>
                    </a:lnTo>
                    <a:lnTo>
                      <a:pt x="303" y="299"/>
                    </a:lnTo>
                    <a:lnTo>
                      <a:pt x="303" y="304"/>
                    </a:lnTo>
                    <a:lnTo>
                      <a:pt x="302" y="306"/>
                    </a:lnTo>
                    <a:lnTo>
                      <a:pt x="301" y="307"/>
                    </a:lnTo>
                    <a:lnTo>
                      <a:pt x="295" y="306"/>
                    </a:lnTo>
                    <a:lnTo>
                      <a:pt x="289" y="305"/>
                    </a:lnTo>
                    <a:lnTo>
                      <a:pt x="285" y="304"/>
                    </a:lnTo>
                    <a:lnTo>
                      <a:pt x="279" y="303"/>
                    </a:lnTo>
                    <a:lnTo>
                      <a:pt x="270" y="301"/>
                    </a:lnTo>
                    <a:lnTo>
                      <a:pt x="263" y="299"/>
                    </a:lnTo>
                    <a:lnTo>
                      <a:pt x="257" y="298"/>
                    </a:lnTo>
                    <a:lnTo>
                      <a:pt x="255" y="299"/>
                    </a:lnTo>
                    <a:lnTo>
                      <a:pt x="253" y="305"/>
                    </a:lnTo>
                    <a:lnTo>
                      <a:pt x="252" y="311"/>
                    </a:lnTo>
                    <a:lnTo>
                      <a:pt x="253" y="318"/>
                    </a:lnTo>
                    <a:lnTo>
                      <a:pt x="257" y="322"/>
                    </a:lnTo>
                    <a:lnTo>
                      <a:pt x="264" y="324"/>
                    </a:lnTo>
                    <a:lnTo>
                      <a:pt x="273" y="326"/>
                    </a:lnTo>
                    <a:lnTo>
                      <a:pt x="281" y="327"/>
                    </a:lnTo>
                    <a:lnTo>
                      <a:pt x="285" y="328"/>
                    </a:lnTo>
                    <a:lnTo>
                      <a:pt x="280" y="331"/>
                    </a:lnTo>
                    <a:lnTo>
                      <a:pt x="275" y="333"/>
                    </a:lnTo>
                    <a:lnTo>
                      <a:pt x="271" y="335"/>
                    </a:lnTo>
                    <a:lnTo>
                      <a:pt x="265" y="336"/>
                    </a:lnTo>
                    <a:lnTo>
                      <a:pt x="259" y="337"/>
                    </a:lnTo>
                    <a:lnTo>
                      <a:pt x="253" y="339"/>
                    </a:lnTo>
                    <a:lnTo>
                      <a:pt x="248" y="339"/>
                    </a:lnTo>
                    <a:lnTo>
                      <a:pt x="242" y="337"/>
                    </a:lnTo>
                    <a:lnTo>
                      <a:pt x="240" y="340"/>
                    </a:lnTo>
                    <a:lnTo>
                      <a:pt x="235" y="342"/>
                    </a:lnTo>
                    <a:lnTo>
                      <a:pt x="229" y="343"/>
                    </a:lnTo>
                    <a:lnTo>
                      <a:pt x="225" y="343"/>
                    </a:lnTo>
                    <a:lnTo>
                      <a:pt x="219" y="342"/>
                    </a:lnTo>
                    <a:lnTo>
                      <a:pt x="213" y="341"/>
                    </a:lnTo>
                    <a:lnTo>
                      <a:pt x="209" y="337"/>
                    </a:lnTo>
                    <a:lnTo>
                      <a:pt x="206" y="333"/>
                    </a:lnTo>
                    <a:lnTo>
                      <a:pt x="199" y="334"/>
                    </a:lnTo>
                    <a:lnTo>
                      <a:pt x="192" y="334"/>
                    </a:lnTo>
                    <a:lnTo>
                      <a:pt x="186" y="332"/>
                    </a:lnTo>
                    <a:lnTo>
                      <a:pt x="180" y="327"/>
                    </a:lnTo>
                    <a:lnTo>
                      <a:pt x="177" y="324"/>
                    </a:lnTo>
                    <a:lnTo>
                      <a:pt x="176" y="319"/>
                    </a:lnTo>
                    <a:lnTo>
                      <a:pt x="179" y="316"/>
                    </a:lnTo>
                    <a:lnTo>
                      <a:pt x="182" y="312"/>
                    </a:lnTo>
                    <a:lnTo>
                      <a:pt x="177" y="309"/>
                    </a:lnTo>
                    <a:lnTo>
                      <a:pt x="173" y="305"/>
                    </a:lnTo>
                    <a:lnTo>
                      <a:pt x="167" y="303"/>
                    </a:lnTo>
                    <a:lnTo>
                      <a:pt x="162" y="299"/>
                    </a:lnTo>
                    <a:lnTo>
                      <a:pt x="157" y="298"/>
                    </a:lnTo>
                    <a:lnTo>
                      <a:pt x="151" y="296"/>
                    </a:lnTo>
                    <a:lnTo>
                      <a:pt x="146" y="295"/>
                    </a:lnTo>
                    <a:lnTo>
                      <a:pt x="143" y="294"/>
                    </a:lnTo>
                    <a:lnTo>
                      <a:pt x="137" y="293"/>
                    </a:lnTo>
                    <a:lnTo>
                      <a:pt x="130" y="291"/>
                    </a:lnTo>
                    <a:lnTo>
                      <a:pt x="124" y="289"/>
                    </a:lnTo>
                    <a:lnTo>
                      <a:pt x="120" y="289"/>
                    </a:lnTo>
                    <a:close/>
                  </a:path>
                </a:pathLst>
              </a:custGeom>
              <a:solidFill>
                <a:srgbClr val="CC664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368" name="Freeform 463"/>
              <p:cNvSpPr>
                <a:spLocks/>
              </p:cNvSpPr>
              <p:nvPr/>
            </p:nvSpPr>
            <p:spPr bwMode="auto">
              <a:xfrm>
                <a:off x="1144" y="3691"/>
                <a:ext cx="6" cy="9"/>
              </a:xfrm>
              <a:custGeom>
                <a:avLst/>
                <a:gdLst>
                  <a:gd name="T0" fmla="*/ 0 w 11"/>
                  <a:gd name="T1" fmla="*/ 0 h 18"/>
                  <a:gd name="T2" fmla="*/ 0 w 11"/>
                  <a:gd name="T3" fmla="*/ 0 h 18"/>
                  <a:gd name="T4" fmla="*/ 1 w 11"/>
                  <a:gd name="T5" fmla="*/ 1 h 18"/>
                  <a:gd name="T6" fmla="*/ 1 w 11"/>
                  <a:gd name="T7" fmla="*/ 1 h 18"/>
                  <a:gd name="T8" fmla="*/ 1 w 11"/>
                  <a:gd name="T9" fmla="*/ 1 h 18"/>
                  <a:gd name="T10" fmla="*/ 1 w 11"/>
                  <a:gd name="T11" fmla="*/ 1 h 18"/>
                  <a:gd name="T12" fmla="*/ 1 w 11"/>
                  <a:gd name="T13" fmla="*/ 1 h 18"/>
                  <a:gd name="T14" fmla="*/ 1 w 11"/>
                  <a:gd name="T15" fmla="*/ 1 h 18"/>
                  <a:gd name="T16" fmla="*/ 1 w 11"/>
                  <a:gd name="T17" fmla="*/ 1 h 18"/>
                  <a:gd name="T18" fmla="*/ 1 w 11"/>
                  <a:gd name="T19" fmla="*/ 1 h 18"/>
                  <a:gd name="T20" fmla="*/ 1 w 11"/>
                  <a:gd name="T21" fmla="*/ 0 h 18"/>
                  <a:gd name="T22" fmla="*/ 1 w 11"/>
                  <a:gd name="T23" fmla="*/ 0 h 18"/>
                  <a:gd name="T24" fmla="*/ 0 w 11"/>
                  <a:gd name="T25" fmla="*/ 0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
                  <a:gd name="T40" fmla="*/ 0 h 18"/>
                  <a:gd name="T41" fmla="*/ 11 w 11"/>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 h="18">
                    <a:moveTo>
                      <a:pt x="0" y="0"/>
                    </a:moveTo>
                    <a:lnTo>
                      <a:pt x="0" y="0"/>
                    </a:lnTo>
                    <a:lnTo>
                      <a:pt x="1" y="4"/>
                    </a:lnTo>
                    <a:lnTo>
                      <a:pt x="2" y="8"/>
                    </a:lnTo>
                    <a:lnTo>
                      <a:pt x="3" y="12"/>
                    </a:lnTo>
                    <a:lnTo>
                      <a:pt x="4" y="18"/>
                    </a:lnTo>
                    <a:lnTo>
                      <a:pt x="11" y="16"/>
                    </a:lnTo>
                    <a:lnTo>
                      <a:pt x="10" y="12"/>
                    </a:lnTo>
                    <a:lnTo>
                      <a:pt x="9" y="8"/>
                    </a:lnTo>
                    <a:lnTo>
                      <a:pt x="8" y="2"/>
                    </a:lnTo>
                    <a:lnTo>
                      <a:pt x="7"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369" name="Freeform 464"/>
              <p:cNvSpPr>
                <a:spLocks/>
              </p:cNvSpPr>
              <p:nvPr/>
            </p:nvSpPr>
            <p:spPr bwMode="auto">
              <a:xfrm>
                <a:off x="1102" y="3596"/>
                <a:ext cx="45" cy="95"/>
              </a:xfrm>
              <a:custGeom>
                <a:avLst/>
                <a:gdLst>
                  <a:gd name="T0" fmla="*/ 0 w 91"/>
                  <a:gd name="T1" fmla="*/ 1 h 189"/>
                  <a:gd name="T2" fmla="*/ 0 w 91"/>
                  <a:gd name="T3" fmla="*/ 1 h 189"/>
                  <a:gd name="T4" fmla="*/ 0 w 91"/>
                  <a:gd name="T5" fmla="*/ 1 h 189"/>
                  <a:gd name="T6" fmla="*/ 0 w 91"/>
                  <a:gd name="T7" fmla="*/ 1 h 189"/>
                  <a:gd name="T8" fmla="*/ 0 w 91"/>
                  <a:gd name="T9" fmla="*/ 1 h 189"/>
                  <a:gd name="T10" fmla="*/ 0 w 91"/>
                  <a:gd name="T11" fmla="*/ 1 h 189"/>
                  <a:gd name="T12" fmla="*/ 0 w 91"/>
                  <a:gd name="T13" fmla="*/ 1 h 189"/>
                  <a:gd name="T14" fmla="*/ 0 w 91"/>
                  <a:gd name="T15" fmla="*/ 1 h 189"/>
                  <a:gd name="T16" fmla="*/ 0 w 91"/>
                  <a:gd name="T17" fmla="*/ 1 h 189"/>
                  <a:gd name="T18" fmla="*/ 0 w 91"/>
                  <a:gd name="T19" fmla="*/ 1 h 189"/>
                  <a:gd name="T20" fmla="*/ 0 w 91"/>
                  <a:gd name="T21" fmla="*/ 1 h 189"/>
                  <a:gd name="T22" fmla="*/ 0 w 91"/>
                  <a:gd name="T23" fmla="*/ 1 h 189"/>
                  <a:gd name="T24" fmla="*/ 0 w 91"/>
                  <a:gd name="T25" fmla="*/ 1 h 189"/>
                  <a:gd name="T26" fmla="*/ 0 w 91"/>
                  <a:gd name="T27" fmla="*/ 1 h 189"/>
                  <a:gd name="T28" fmla="*/ 0 w 91"/>
                  <a:gd name="T29" fmla="*/ 1 h 189"/>
                  <a:gd name="T30" fmla="*/ 0 w 91"/>
                  <a:gd name="T31" fmla="*/ 1 h 189"/>
                  <a:gd name="T32" fmla="*/ 0 w 91"/>
                  <a:gd name="T33" fmla="*/ 1 h 189"/>
                  <a:gd name="T34" fmla="*/ 0 w 91"/>
                  <a:gd name="T35" fmla="*/ 1 h 189"/>
                  <a:gd name="T36" fmla="*/ 0 w 91"/>
                  <a:gd name="T37" fmla="*/ 1 h 189"/>
                  <a:gd name="T38" fmla="*/ 0 w 91"/>
                  <a:gd name="T39" fmla="*/ 0 h 189"/>
                  <a:gd name="T40" fmla="*/ 0 w 91"/>
                  <a:gd name="T41" fmla="*/ 1 h 18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1"/>
                  <a:gd name="T64" fmla="*/ 0 h 189"/>
                  <a:gd name="T65" fmla="*/ 91 w 91"/>
                  <a:gd name="T66" fmla="*/ 189 h 18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1" h="189">
                    <a:moveTo>
                      <a:pt x="0" y="2"/>
                    </a:moveTo>
                    <a:lnTo>
                      <a:pt x="0" y="1"/>
                    </a:lnTo>
                    <a:lnTo>
                      <a:pt x="4" y="13"/>
                    </a:lnTo>
                    <a:lnTo>
                      <a:pt x="14" y="32"/>
                    </a:lnTo>
                    <a:lnTo>
                      <a:pt x="26" y="60"/>
                    </a:lnTo>
                    <a:lnTo>
                      <a:pt x="41" y="91"/>
                    </a:lnTo>
                    <a:lnTo>
                      <a:pt x="56" y="123"/>
                    </a:lnTo>
                    <a:lnTo>
                      <a:pt x="69" y="152"/>
                    </a:lnTo>
                    <a:lnTo>
                      <a:pt x="79" y="176"/>
                    </a:lnTo>
                    <a:lnTo>
                      <a:pt x="84" y="189"/>
                    </a:lnTo>
                    <a:lnTo>
                      <a:pt x="91" y="189"/>
                    </a:lnTo>
                    <a:lnTo>
                      <a:pt x="86" y="174"/>
                    </a:lnTo>
                    <a:lnTo>
                      <a:pt x="76" y="150"/>
                    </a:lnTo>
                    <a:lnTo>
                      <a:pt x="63" y="121"/>
                    </a:lnTo>
                    <a:lnTo>
                      <a:pt x="48" y="89"/>
                    </a:lnTo>
                    <a:lnTo>
                      <a:pt x="33" y="58"/>
                    </a:lnTo>
                    <a:lnTo>
                      <a:pt x="20" y="30"/>
                    </a:lnTo>
                    <a:lnTo>
                      <a:pt x="11" y="10"/>
                    </a:lnTo>
                    <a:lnTo>
                      <a:pt x="7" y="1"/>
                    </a:lnTo>
                    <a:lnTo>
                      <a:pt x="7" y="0"/>
                    </a:lnTo>
                    <a:lnTo>
                      <a:pt x="0" y="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370" name="Freeform 465"/>
              <p:cNvSpPr>
                <a:spLocks/>
              </p:cNvSpPr>
              <p:nvPr/>
            </p:nvSpPr>
            <p:spPr bwMode="auto">
              <a:xfrm>
                <a:off x="1089" y="3584"/>
                <a:ext cx="16" cy="14"/>
              </a:xfrm>
              <a:custGeom>
                <a:avLst/>
                <a:gdLst>
                  <a:gd name="T0" fmla="*/ 0 w 34"/>
                  <a:gd name="T1" fmla="*/ 1 h 26"/>
                  <a:gd name="T2" fmla="*/ 0 w 34"/>
                  <a:gd name="T3" fmla="*/ 1 h 26"/>
                  <a:gd name="T4" fmla="*/ 0 w 34"/>
                  <a:gd name="T5" fmla="*/ 1 h 26"/>
                  <a:gd name="T6" fmla="*/ 0 w 34"/>
                  <a:gd name="T7" fmla="*/ 1 h 26"/>
                  <a:gd name="T8" fmla="*/ 0 w 34"/>
                  <a:gd name="T9" fmla="*/ 1 h 26"/>
                  <a:gd name="T10" fmla="*/ 0 w 34"/>
                  <a:gd name="T11" fmla="*/ 1 h 26"/>
                  <a:gd name="T12" fmla="*/ 0 w 34"/>
                  <a:gd name="T13" fmla="*/ 1 h 26"/>
                  <a:gd name="T14" fmla="*/ 0 w 34"/>
                  <a:gd name="T15" fmla="*/ 1 h 26"/>
                  <a:gd name="T16" fmla="*/ 0 w 34"/>
                  <a:gd name="T17" fmla="*/ 1 h 26"/>
                  <a:gd name="T18" fmla="*/ 0 w 34"/>
                  <a:gd name="T19" fmla="*/ 1 h 26"/>
                  <a:gd name="T20" fmla="*/ 0 w 34"/>
                  <a:gd name="T21" fmla="*/ 0 h 26"/>
                  <a:gd name="T22" fmla="*/ 0 w 34"/>
                  <a:gd name="T23" fmla="*/ 0 h 26"/>
                  <a:gd name="T24" fmla="*/ 0 w 34"/>
                  <a:gd name="T25" fmla="*/ 1 h 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4"/>
                  <a:gd name="T40" fmla="*/ 0 h 26"/>
                  <a:gd name="T41" fmla="*/ 34 w 34"/>
                  <a:gd name="T42" fmla="*/ 26 h 2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4" h="26">
                    <a:moveTo>
                      <a:pt x="0" y="4"/>
                    </a:moveTo>
                    <a:lnTo>
                      <a:pt x="0" y="4"/>
                    </a:lnTo>
                    <a:lnTo>
                      <a:pt x="8" y="11"/>
                    </a:lnTo>
                    <a:lnTo>
                      <a:pt x="16" y="17"/>
                    </a:lnTo>
                    <a:lnTo>
                      <a:pt x="23" y="20"/>
                    </a:lnTo>
                    <a:lnTo>
                      <a:pt x="27" y="26"/>
                    </a:lnTo>
                    <a:lnTo>
                      <a:pt x="34" y="24"/>
                    </a:lnTo>
                    <a:lnTo>
                      <a:pt x="28" y="16"/>
                    </a:lnTo>
                    <a:lnTo>
                      <a:pt x="21" y="10"/>
                    </a:lnTo>
                    <a:lnTo>
                      <a:pt x="13" y="4"/>
                    </a:lnTo>
                    <a:lnTo>
                      <a:pt x="5" y="0"/>
                    </a:lnTo>
                    <a:lnTo>
                      <a:pt x="0" y="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371" name="Freeform 466"/>
              <p:cNvSpPr>
                <a:spLocks/>
              </p:cNvSpPr>
              <p:nvPr/>
            </p:nvSpPr>
            <p:spPr bwMode="auto">
              <a:xfrm>
                <a:off x="1086" y="3565"/>
                <a:ext cx="7" cy="22"/>
              </a:xfrm>
              <a:custGeom>
                <a:avLst/>
                <a:gdLst>
                  <a:gd name="T0" fmla="*/ 1 w 13"/>
                  <a:gd name="T1" fmla="*/ 0 h 43"/>
                  <a:gd name="T2" fmla="*/ 1 w 13"/>
                  <a:gd name="T3" fmla="*/ 1 h 43"/>
                  <a:gd name="T4" fmla="*/ 1 w 13"/>
                  <a:gd name="T5" fmla="*/ 1 h 43"/>
                  <a:gd name="T6" fmla="*/ 1 w 13"/>
                  <a:gd name="T7" fmla="*/ 1 h 43"/>
                  <a:gd name="T8" fmla="*/ 0 w 13"/>
                  <a:gd name="T9" fmla="*/ 1 h 43"/>
                  <a:gd name="T10" fmla="*/ 1 w 13"/>
                  <a:gd name="T11" fmla="*/ 1 h 43"/>
                  <a:gd name="T12" fmla="*/ 1 w 13"/>
                  <a:gd name="T13" fmla="*/ 1 h 43"/>
                  <a:gd name="T14" fmla="*/ 1 w 13"/>
                  <a:gd name="T15" fmla="*/ 1 h 43"/>
                  <a:gd name="T16" fmla="*/ 1 w 13"/>
                  <a:gd name="T17" fmla="*/ 1 h 43"/>
                  <a:gd name="T18" fmla="*/ 1 w 13"/>
                  <a:gd name="T19" fmla="*/ 1 h 43"/>
                  <a:gd name="T20" fmla="*/ 1 w 13"/>
                  <a:gd name="T21" fmla="*/ 1 h 43"/>
                  <a:gd name="T22" fmla="*/ 1 w 13"/>
                  <a:gd name="T23" fmla="*/ 1 h 43"/>
                  <a:gd name="T24" fmla="*/ 1 w 13"/>
                  <a:gd name="T25" fmla="*/ 1 h 43"/>
                  <a:gd name="T26" fmla="*/ 1 w 13"/>
                  <a:gd name="T27" fmla="*/ 1 h 43"/>
                  <a:gd name="T28" fmla="*/ 1 w 13"/>
                  <a:gd name="T29" fmla="*/ 0 h 43"/>
                  <a:gd name="T30" fmla="*/ 1 w 13"/>
                  <a:gd name="T31" fmla="*/ 1 h 43"/>
                  <a:gd name="T32" fmla="*/ 1 w 13"/>
                  <a:gd name="T33" fmla="*/ 1 h 43"/>
                  <a:gd name="T34" fmla="*/ 1 w 13"/>
                  <a:gd name="T35" fmla="*/ 0 h 4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
                  <a:gd name="T55" fmla="*/ 0 h 43"/>
                  <a:gd name="T56" fmla="*/ 13 w 13"/>
                  <a:gd name="T57" fmla="*/ 43 h 4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 h="43">
                    <a:moveTo>
                      <a:pt x="10" y="0"/>
                    </a:moveTo>
                    <a:lnTo>
                      <a:pt x="6" y="3"/>
                    </a:lnTo>
                    <a:lnTo>
                      <a:pt x="5" y="12"/>
                    </a:lnTo>
                    <a:lnTo>
                      <a:pt x="2" y="21"/>
                    </a:lnTo>
                    <a:lnTo>
                      <a:pt x="0" y="33"/>
                    </a:lnTo>
                    <a:lnTo>
                      <a:pt x="4" y="43"/>
                    </a:lnTo>
                    <a:lnTo>
                      <a:pt x="9" y="39"/>
                    </a:lnTo>
                    <a:lnTo>
                      <a:pt x="6" y="33"/>
                    </a:lnTo>
                    <a:lnTo>
                      <a:pt x="9" y="24"/>
                    </a:lnTo>
                    <a:lnTo>
                      <a:pt x="12" y="12"/>
                    </a:lnTo>
                    <a:lnTo>
                      <a:pt x="13" y="3"/>
                    </a:lnTo>
                    <a:lnTo>
                      <a:pt x="10" y="6"/>
                    </a:lnTo>
                    <a:lnTo>
                      <a:pt x="13" y="3"/>
                    </a:lnTo>
                    <a:lnTo>
                      <a:pt x="12" y="1"/>
                    </a:lnTo>
                    <a:lnTo>
                      <a:pt x="10" y="0"/>
                    </a:lnTo>
                    <a:lnTo>
                      <a:pt x="8" y="1"/>
                    </a:lnTo>
                    <a:lnTo>
                      <a:pt x="6" y="3"/>
                    </a:lnTo>
                    <a:lnTo>
                      <a:pt x="1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372" name="Freeform 467"/>
              <p:cNvSpPr>
                <a:spLocks/>
              </p:cNvSpPr>
              <p:nvPr/>
            </p:nvSpPr>
            <p:spPr bwMode="auto">
              <a:xfrm>
                <a:off x="1091" y="3556"/>
                <a:ext cx="19" cy="12"/>
              </a:xfrm>
              <a:custGeom>
                <a:avLst/>
                <a:gdLst>
                  <a:gd name="T0" fmla="*/ 1 w 37"/>
                  <a:gd name="T1" fmla="*/ 0 h 25"/>
                  <a:gd name="T2" fmla="*/ 1 w 37"/>
                  <a:gd name="T3" fmla="*/ 0 h 25"/>
                  <a:gd name="T4" fmla="*/ 1 w 37"/>
                  <a:gd name="T5" fmla="*/ 0 h 25"/>
                  <a:gd name="T6" fmla="*/ 1 w 37"/>
                  <a:gd name="T7" fmla="*/ 0 h 25"/>
                  <a:gd name="T8" fmla="*/ 1 w 37"/>
                  <a:gd name="T9" fmla="*/ 0 h 25"/>
                  <a:gd name="T10" fmla="*/ 0 w 37"/>
                  <a:gd name="T11" fmla="*/ 0 h 25"/>
                  <a:gd name="T12" fmla="*/ 0 w 37"/>
                  <a:gd name="T13" fmla="*/ 0 h 25"/>
                  <a:gd name="T14" fmla="*/ 1 w 37"/>
                  <a:gd name="T15" fmla="*/ 0 h 25"/>
                  <a:gd name="T16" fmla="*/ 1 w 37"/>
                  <a:gd name="T17" fmla="*/ 0 h 25"/>
                  <a:gd name="T18" fmla="*/ 1 w 37"/>
                  <a:gd name="T19" fmla="*/ 0 h 25"/>
                  <a:gd name="T20" fmla="*/ 1 w 37"/>
                  <a:gd name="T21" fmla="*/ 0 h 25"/>
                  <a:gd name="T22" fmla="*/ 1 w 37"/>
                  <a:gd name="T23" fmla="*/ 0 h 25"/>
                  <a:gd name="T24" fmla="*/ 1 w 37"/>
                  <a:gd name="T25" fmla="*/ 0 h 25"/>
                  <a:gd name="T26" fmla="*/ 1 w 37"/>
                  <a:gd name="T27" fmla="*/ 0 h 25"/>
                  <a:gd name="T28" fmla="*/ 1 w 37"/>
                  <a:gd name="T29" fmla="*/ 0 h 25"/>
                  <a:gd name="T30" fmla="*/ 1 w 37"/>
                  <a:gd name="T31" fmla="*/ 0 h 25"/>
                  <a:gd name="T32" fmla="*/ 1 w 37"/>
                  <a:gd name="T33" fmla="*/ 0 h 25"/>
                  <a:gd name="T34" fmla="*/ 1 w 37"/>
                  <a:gd name="T35" fmla="*/ 0 h 2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7"/>
                  <a:gd name="T55" fmla="*/ 0 h 25"/>
                  <a:gd name="T56" fmla="*/ 37 w 37"/>
                  <a:gd name="T57" fmla="*/ 25 h 2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7" h="25">
                    <a:moveTo>
                      <a:pt x="31" y="0"/>
                    </a:moveTo>
                    <a:lnTo>
                      <a:pt x="30" y="0"/>
                    </a:lnTo>
                    <a:lnTo>
                      <a:pt x="23" y="6"/>
                    </a:lnTo>
                    <a:lnTo>
                      <a:pt x="15" y="12"/>
                    </a:lnTo>
                    <a:lnTo>
                      <a:pt x="7" y="16"/>
                    </a:lnTo>
                    <a:lnTo>
                      <a:pt x="0" y="19"/>
                    </a:lnTo>
                    <a:lnTo>
                      <a:pt x="0" y="25"/>
                    </a:lnTo>
                    <a:lnTo>
                      <a:pt x="9" y="23"/>
                    </a:lnTo>
                    <a:lnTo>
                      <a:pt x="20" y="19"/>
                    </a:lnTo>
                    <a:lnTo>
                      <a:pt x="28" y="13"/>
                    </a:lnTo>
                    <a:lnTo>
                      <a:pt x="35" y="7"/>
                    </a:lnTo>
                    <a:lnTo>
                      <a:pt x="33" y="7"/>
                    </a:lnTo>
                    <a:lnTo>
                      <a:pt x="35" y="7"/>
                    </a:lnTo>
                    <a:lnTo>
                      <a:pt x="37" y="5"/>
                    </a:lnTo>
                    <a:lnTo>
                      <a:pt x="36" y="1"/>
                    </a:lnTo>
                    <a:lnTo>
                      <a:pt x="33" y="0"/>
                    </a:lnTo>
                    <a:lnTo>
                      <a:pt x="30" y="0"/>
                    </a:lnTo>
                    <a:lnTo>
                      <a:pt x="31"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373" name="Freeform 468"/>
              <p:cNvSpPr>
                <a:spLocks/>
              </p:cNvSpPr>
              <p:nvPr/>
            </p:nvSpPr>
            <p:spPr bwMode="auto">
              <a:xfrm>
                <a:off x="1107" y="3554"/>
                <a:ext cx="18" cy="5"/>
              </a:xfrm>
              <a:custGeom>
                <a:avLst/>
                <a:gdLst>
                  <a:gd name="T0" fmla="*/ 1 w 36"/>
                  <a:gd name="T1" fmla="*/ 1 h 10"/>
                  <a:gd name="T2" fmla="*/ 1 w 36"/>
                  <a:gd name="T3" fmla="*/ 1 h 10"/>
                  <a:gd name="T4" fmla="*/ 1 w 36"/>
                  <a:gd name="T5" fmla="*/ 0 h 10"/>
                  <a:gd name="T6" fmla="*/ 1 w 36"/>
                  <a:gd name="T7" fmla="*/ 0 h 10"/>
                  <a:gd name="T8" fmla="*/ 1 w 36"/>
                  <a:gd name="T9" fmla="*/ 1 h 10"/>
                  <a:gd name="T10" fmla="*/ 0 w 36"/>
                  <a:gd name="T11" fmla="*/ 1 h 10"/>
                  <a:gd name="T12" fmla="*/ 1 w 36"/>
                  <a:gd name="T13" fmla="*/ 1 h 10"/>
                  <a:gd name="T14" fmla="*/ 1 w 36"/>
                  <a:gd name="T15" fmla="*/ 1 h 10"/>
                  <a:gd name="T16" fmla="*/ 1 w 36"/>
                  <a:gd name="T17" fmla="*/ 1 h 10"/>
                  <a:gd name="T18" fmla="*/ 1 w 36"/>
                  <a:gd name="T19" fmla="*/ 1 h 10"/>
                  <a:gd name="T20" fmla="*/ 1 w 36"/>
                  <a:gd name="T21" fmla="*/ 1 h 10"/>
                  <a:gd name="T22" fmla="*/ 1 w 36"/>
                  <a:gd name="T23" fmla="*/ 1 h 10"/>
                  <a:gd name="T24" fmla="*/ 1 w 36"/>
                  <a:gd name="T25" fmla="*/ 1 h 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10"/>
                  <a:gd name="T41" fmla="*/ 36 w 36"/>
                  <a:gd name="T42" fmla="*/ 10 h 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10">
                    <a:moveTo>
                      <a:pt x="36" y="1"/>
                    </a:moveTo>
                    <a:lnTo>
                      <a:pt x="35" y="1"/>
                    </a:lnTo>
                    <a:lnTo>
                      <a:pt x="28" y="0"/>
                    </a:lnTo>
                    <a:lnTo>
                      <a:pt x="17" y="0"/>
                    </a:lnTo>
                    <a:lnTo>
                      <a:pt x="7" y="2"/>
                    </a:lnTo>
                    <a:lnTo>
                      <a:pt x="0" y="3"/>
                    </a:lnTo>
                    <a:lnTo>
                      <a:pt x="2" y="10"/>
                    </a:lnTo>
                    <a:lnTo>
                      <a:pt x="7" y="9"/>
                    </a:lnTo>
                    <a:lnTo>
                      <a:pt x="17" y="9"/>
                    </a:lnTo>
                    <a:lnTo>
                      <a:pt x="28" y="9"/>
                    </a:lnTo>
                    <a:lnTo>
                      <a:pt x="35" y="8"/>
                    </a:lnTo>
                    <a:lnTo>
                      <a:pt x="33" y="8"/>
                    </a:lnTo>
                    <a:lnTo>
                      <a:pt x="36" y="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374" name="Freeform 469"/>
              <p:cNvSpPr>
                <a:spLocks/>
              </p:cNvSpPr>
              <p:nvPr/>
            </p:nvSpPr>
            <p:spPr bwMode="auto">
              <a:xfrm>
                <a:off x="1124" y="3553"/>
                <a:ext cx="20" cy="6"/>
              </a:xfrm>
              <a:custGeom>
                <a:avLst/>
                <a:gdLst>
                  <a:gd name="T0" fmla="*/ 0 w 42"/>
                  <a:gd name="T1" fmla="*/ 1 h 11"/>
                  <a:gd name="T2" fmla="*/ 0 w 42"/>
                  <a:gd name="T3" fmla="*/ 0 h 11"/>
                  <a:gd name="T4" fmla="*/ 0 w 42"/>
                  <a:gd name="T5" fmla="*/ 1 h 11"/>
                  <a:gd name="T6" fmla="*/ 0 w 42"/>
                  <a:gd name="T7" fmla="*/ 1 h 11"/>
                  <a:gd name="T8" fmla="*/ 0 w 42"/>
                  <a:gd name="T9" fmla="*/ 1 h 11"/>
                  <a:gd name="T10" fmla="*/ 0 w 42"/>
                  <a:gd name="T11" fmla="*/ 1 h 11"/>
                  <a:gd name="T12" fmla="*/ 0 w 42"/>
                  <a:gd name="T13" fmla="*/ 1 h 11"/>
                  <a:gd name="T14" fmla="*/ 0 w 42"/>
                  <a:gd name="T15" fmla="*/ 1 h 11"/>
                  <a:gd name="T16" fmla="*/ 0 w 42"/>
                  <a:gd name="T17" fmla="*/ 1 h 11"/>
                  <a:gd name="T18" fmla="*/ 0 w 42"/>
                  <a:gd name="T19" fmla="*/ 1 h 11"/>
                  <a:gd name="T20" fmla="*/ 0 w 42"/>
                  <a:gd name="T21" fmla="*/ 1 h 11"/>
                  <a:gd name="T22" fmla="*/ 0 w 42"/>
                  <a:gd name="T23" fmla="*/ 1 h 11"/>
                  <a:gd name="T24" fmla="*/ 0 w 42"/>
                  <a:gd name="T25" fmla="*/ 1 h 11"/>
                  <a:gd name="T26" fmla="*/ 0 w 42"/>
                  <a:gd name="T27" fmla="*/ 1 h 11"/>
                  <a:gd name="T28" fmla="*/ 0 w 42"/>
                  <a:gd name="T29" fmla="*/ 1 h 11"/>
                  <a:gd name="T30" fmla="*/ 0 w 42"/>
                  <a:gd name="T31" fmla="*/ 1 h 11"/>
                  <a:gd name="T32" fmla="*/ 0 w 42"/>
                  <a:gd name="T33" fmla="*/ 1 h 11"/>
                  <a:gd name="T34" fmla="*/ 0 w 42"/>
                  <a:gd name="T35" fmla="*/ 1 h 11"/>
                  <a:gd name="T36" fmla="*/ 0 w 42"/>
                  <a:gd name="T37" fmla="*/ 1 h 11"/>
                  <a:gd name="T38" fmla="*/ 0 w 42"/>
                  <a:gd name="T39" fmla="*/ 1 h 11"/>
                  <a:gd name="T40" fmla="*/ 0 w 42"/>
                  <a:gd name="T41" fmla="*/ 1 h 11"/>
                  <a:gd name="T42" fmla="*/ 0 w 42"/>
                  <a:gd name="T43" fmla="*/ 1 h 11"/>
                  <a:gd name="T44" fmla="*/ 0 w 42"/>
                  <a:gd name="T45" fmla="*/ 1 h 11"/>
                  <a:gd name="T46" fmla="*/ 0 w 42"/>
                  <a:gd name="T47" fmla="*/ 0 h 11"/>
                  <a:gd name="T48" fmla="*/ 0 w 42"/>
                  <a:gd name="T49" fmla="*/ 0 h 11"/>
                  <a:gd name="T50" fmla="*/ 0 w 42"/>
                  <a:gd name="T51" fmla="*/ 1 h 1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2"/>
                  <a:gd name="T79" fmla="*/ 0 h 11"/>
                  <a:gd name="T80" fmla="*/ 42 w 42"/>
                  <a:gd name="T81" fmla="*/ 11 h 1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2" h="11">
                    <a:moveTo>
                      <a:pt x="42" y="3"/>
                    </a:moveTo>
                    <a:lnTo>
                      <a:pt x="37" y="0"/>
                    </a:lnTo>
                    <a:lnTo>
                      <a:pt x="34" y="1"/>
                    </a:lnTo>
                    <a:lnTo>
                      <a:pt x="29" y="2"/>
                    </a:lnTo>
                    <a:lnTo>
                      <a:pt x="25" y="2"/>
                    </a:lnTo>
                    <a:lnTo>
                      <a:pt x="19" y="3"/>
                    </a:lnTo>
                    <a:lnTo>
                      <a:pt x="13" y="2"/>
                    </a:lnTo>
                    <a:lnTo>
                      <a:pt x="9" y="2"/>
                    </a:lnTo>
                    <a:lnTo>
                      <a:pt x="5" y="3"/>
                    </a:lnTo>
                    <a:lnTo>
                      <a:pt x="3" y="2"/>
                    </a:lnTo>
                    <a:lnTo>
                      <a:pt x="0" y="9"/>
                    </a:lnTo>
                    <a:lnTo>
                      <a:pt x="5" y="10"/>
                    </a:lnTo>
                    <a:lnTo>
                      <a:pt x="9" y="11"/>
                    </a:lnTo>
                    <a:lnTo>
                      <a:pt x="13" y="11"/>
                    </a:lnTo>
                    <a:lnTo>
                      <a:pt x="19" y="10"/>
                    </a:lnTo>
                    <a:lnTo>
                      <a:pt x="25" y="9"/>
                    </a:lnTo>
                    <a:lnTo>
                      <a:pt x="29" y="9"/>
                    </a:lnTo>
                    <a:lnTo>
                      <a:pt x="34" y="8"/>
                    </a:lnTo>
                    <a:lnTo>
                      <a:pt x="40" y="6"/>
                    </a:lnTo>
                    <a:lnTo>
                      <a:pt x="35" y="3"/>
                    </a:lnTo>
                    <a:lnTo>
                      <a:pt x="40" y="6"/>
                    </a:lnTo>
                    <a:lnTo>
                      <a:pt x="42" y="4"/>
                    </a:lnTo>
                    <a:lnTo>
                      <a:pt x="42" y="2"/>
                    </a:lnTo>
                    <a:lnTo>
                      <a:pt x="41" y="0"/>
                    </a:lnTo>
                    <a:lnTo>
                      <a:pt x="37" y="0"/>
                    </a:lnTo>
                    <a:lnTo>
                      <a:pt x="42"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375" name="Freeform 470"/>
              <p:cNvSpPr>
                <a:spLocks/>
              </p:cNvSpPr>
              <p:nvPr/>
            </p:nvSpPr>
            <p:spPr bwMode="auto">
              <a:xfrm>
                <a:off x="1124" y="3555"/>
                <a:ext cx="20" cy="40"/>
              </a:xfrm>
              <a:custGeom>
                <a:avLst/>
                <a:gdLst>
                  <a:gd name="T0" fmla="*/ 1 w 40"/>
                  <a:gd name="T1" fmla="*/ 1 h 79"/>
                  <a:gd name="T2" fmla="*/ 1 w 40"/>
                  <a:gd name="T3" fmla="*/ 1 h 79"/>
                  <a:gd name="T4" fmla="*/ 1 w 40"/>
                  <a:gd name="T5" fmla="*/ 1 h 79"/>
                  <a:gd name="T6" fmla="*/ 1 w 40"/>
                  <a:gd name="T7" fmla="*/ 1 h 79"/>
                  <a:gd name="T8" fmla="*/ 1 w 40"/>
                  <a:gd name="T9" fmla="*/ 1 h 79"/>
                  <a:gd name="T10" fmla="*/ 1 w 40"/>
                  <a:gd name="T11" fmla="*/ 0 h 79"/>
                  <a:gd name="T12" fmla="*/ 1 w 40"/>
                  <a:gd name="T13" fmla="*/ 0 h 79"/>
                  <a:gd name="T14" fmla="*/ 1 w 40"/>
                  <a:gd name="T15" fmla="*/ 1 h 79"/>
                  <a:gd name="T16" fmla="*/ 1 w 40"/>
                  <a:gd name="T17" fmla="*/ 1 h 79"/>
                  <a:gd name="T18" fmla="*/ 1 w 40"/>
                  <a:gd name="T19" fmla="*/ 1 h 79"/>
                  <a:gd name="T20" fmla="*/ 1 w 40"/>
                  <a:gd name="T21" fmla="*/ 1 h 79"/>
                  <a:gd name="T22" fmla="*/ 1 w 40"/>
                  <a:gd name="T23" fmla="*/ 1 h 79"/>
                  <a:gd name="T24" fmla="*/ 1 w 40"/>
                  <a:gd name="T25" fmla="*/ 1 h 79"/>
                  <a:gd name="T26" fmla="*/ 0 w 40"/>
                  <a:gd name="T27" fmla="*/ 1 h 79"/>
                  <a:gd name="T28" fmla="*/ 1 w 40"/>
                  <a:gd name="T29" fmla="*/ 1 h 79"/>
                  <a:gd name="T30" fmla="*/ 1 w 40"/>
                  <a:gd name="T31" fmla="*/ 1 h 79"/>
                  <a:gd name="T32" fmla="*/ 1 w 40"/>
                  <a:gd name="T33" fmla="*/ 1 h 79"/>
                  <a:gd name="T34" fmla="*/ 1 w 40"/>
                  <a:gd name="T35" fmla="*/ 1 h 7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0"/>
                  <a:gd name="T55" fmla="*/ 0 h 79"/>
                  <a:gd name="T56" fmla="*/ 40 w 40"/>
                  <a:gd name="T57" fmla="*/ 79 h 7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0" h="79">
                    <a:moveTo>
                      <a:pt x="7" y="74"/>
                    </a:moveTo>
                    <a:lnTo>
                      <a:pt x="7" y="79"/>
                    </a:lnTo>
                    <a:lnTo>
                      <a:pt x="17" y="64"/>
                    </a:lnTo>
                    <a:lnTo>
                      <a:pt x="27" y="41"/>
                    </a:lnTo>
                    <a:lnTo>
                      <a:pt x="36" y="18"/>
                    </a:lnTo>
                    <a:lnTo>
                      <a:pt x="40" y="0"/>
                    </a:lnTo>
                    <a:lnTo>
                      <a:pt x="33" y="0"/>
                    </a:lnTo>
                    <a:lnTo>
                      <a:pt x="30" y="16"/>
                    </a:lnTo>
                    <a:lnTo>
                      <a:pt x="20" y="39"/>
                    </a:lnTo>
                    <a:lnTo>
                      <a:pt x="10" y="62"/>
                    </a:lnTo>
                    <a:lnTo>
                      <a:pt x="2" y="73"/>
                    </a:lnTo>
                    <a:lnTo>
                      <a:pt x="2" y="78"/>
                    </a:lnTo>
                    <a:lnTo>
                      <a:pt x="2" y="73"/>
                    </a:lnTo>
                    <a:lnTo>
                      <a:pt x="0" y="75"/>
                    </a:lnTo>
                    <a:lnTo>
                      <a:pt x="1" y="77"/>
                    </a:lnTo>
                    <a:lnTo>
                      <a:pt x="3" y="79"/>
                    </a:lnTo>
                    <a:lnTo>
                      <a:pt x="7" y="79"/>
                    </a:lnTo>
                    <a:lnTo>
                      <a:pt x="7" y="7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376" name="Freeform 471"/>
              <p:cNvSpPr>
                <a:spLocks/>
              </p:cNvSpPr>
              <p:nvPr/>
            </p:nvSpPr>
            <p:spPr bwMode="auto">
              <a:xfrm>
                <a:off x="1125" y="3592"/>
                <a:ext cx="36" cy="50"/>
              </a:xfrm>
              <a:custGeom>
                <a:avLst/>
                <a:gdLst>
                  <a:gd name="T0" fmla="*/ 1 w 71"/>
                  <a:gd name="T1" fmla="*/ 1 h 100"/>
                  <a:gd name="T2" fmla="*/ 1 w 71"/>
                  <a:gd name="T3" fmla="*/ 1 h 100"/>
                  <a:gd name="T4" fmla="*/ 1 w 71"/>
                  <a:gd name="T5" fmla="*/ 1 h 100"/>
                  <a:gd name="T6" fmla="*/ 1 w 71"/>
                  <a:gd name="T7" fmla="*/ 1 h 100"/>
                  <a:gd name="T8" fmla="*/ 1 w 71"/>
                  <a:gd name="T9" fmla="*/ 1 h 100"/>
                  <a:gd name="T10" fmla="*/ 1 w 71"/>
                  <a:gd name="T11" fmla="*/ 1 h 100"/>
                  <a:gd name="T12" fmla="*/ 1 w 71"/>
                  <a:gd name="T13" fmla="*/ 1 h 100"/>
                  <a:gd name="T14" fmla="*/ 1 w 71"/>
                  <a:gd name="T15" fmla="*/ 1 h 100"/>
                  <a:gd name="T16" fmla="*/ 1 w 71"/>
                  <a:gd name="T17" fmla="*/ 1 h 100"/>
                  <a:gd name="T18" fmla="*/ 1 w 71"/>
                  <a:gd name="T19" fmla="*/ 0 h 100"/>
                  <a:gd name="T20" fmla="*/ 0 w 71"/>
                  <a:gd name="T21" fmla="*/ 1 h 100"/>
                  <a:gd name="T22" fmla="*/ 1 w 71"/>
                  <a:gd name="T23" fmla="*/ 1 h 100"/>
                  <a:gd name="T24" fmla="*/ 1 w 71"/>
                  <a:gd name="T25" fmla="*/ 1 h 100"/>
                  <a:gd name="T26" fmla="*/ 1 w 71"/>
                  <a:gd name="T27" fmla="*/ 1 h 100"/>
                  <a:gd name="T28" fmla="*/ 1 w 71"/>
                  <a:gd name="T29" fmla="*/ 1 h 100"/>
                  <a:gd name="T30" fmla="*/ 1 w 71"/>
                  <a:gd name="T31" fmla="*/ 1 h 100"/>
                  <a:gd name="T32" fmla="*/ 1 w 71"/>
                  <a:gd name="T33" fmla="*/ 1 h 100"/>
                  <a:gd name="T34" fmla="*/ 1 w 71"/>
                  <a:gd name="T35" fmla="*/ 1 h 100"/>
                  <a:gd name="T36" fmla="*/ 1 w 71"/>
                  <a:gd name="T37" fmla="*/ 1 h 100"/>
                  <a:gd name="T38" fmla="*/ 1 w 71"/>
                  <a:gd name="T39" fmla="*/ 1 h 100"/>
                  <a:gd name="T40" fmla="*/ 1 w 71"/>
                  <a:gd name="T41" fmla="*/ 1 h 1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1"/>
                  <a:gd name="T64" fmla="*/ 0 h 100"/>
                  <a:gd name="T65" fmla="*/ 71 w 71"/>
                  <a:gd name="T66" fmla="*/ 100 h 1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1" h="100">
                    <a:moveTo>
                      <a:pt x="71" y="95"/>
                    </a:moveTo>
                    <a:lnTo>
                      <a:pt x="71" y="95"/>
                    </a:lnTo>
                    <a:lnTo>
                      <a:pt x="67" y="88"/>
                    </a:lnTo>
                    <a:lnTo>
                      <a:pt x="60" y="77"/>
                    </a:lnTo>
                    <a:lnTo>
                      <a:pt x="52" y="63"/>
                    </a:lnTo>
                    <a:lnTo>
                      <a:pt x="41" y="48"/>
                    </a:lnTo>
                    <a:lnTo>
                      <a:pt x="31" y="33"/>
                    </a:lnTo>
                    <a:lnTo>
                      <a:pt x="22" y="19"/>
                    </a:lnTo>
                    <a:lnTo>
                      <a:pt x="13" y="8"/>
                    </a:lnTo>
                    <a:lnTo>
                      <a:pt x="5" y="0"/>
                    </a:lnTo>
                    <a:lnTo>
                      <a:pt x="0" y="4"/>
                    </a:lnTo>
                    <a:lnTo>
                      <a:pt x="6" y="12"/>
                    </a:lnTo>
                    <a:lnTo>
                      <a:pt x="15" y="24"/>
                    </a:lnTo>
                    <a:lnTo>
                      <a:pt x="24" y="38"/>
                    </a:lnTo>
                    <a:lnTo>
                      <a:pt x="34" y="53"/>
                    </a:lnTo>
                    <a:lnTo>
                      <a:pt x="45" y="68"/>
                    </a:lnTo>
                    <a:lnTo>
                      <a:pt x="53" y="81"/>
                    </a:lnTo>
                    <a:lnTo>
                      <a:pt x="60" y="93"/>
                    </a:lnTo>
                    <a:lnTo>
                      <a:pt x="64" y="100"/>
                    </a:lnTo>
                    <a:lnTo>
                      <a:pt x="71" y="9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377" name="Freeform 472"/>
              <p:cNvSpPr>
                <a:spLocks/>
              </p:cNvSpPr>
              <p:nvPr/>
            </p:nvSpPr>
            <p:spPr bwMode="auto">
              <a:xfrm>
                <a:off x="1158" y="3640"/>
                <a:ext cx="28" cy="34"/>
              </a:xfrm>
              <a:custGeom>
                <a:avLst/>
                <a:gdLst>
                  <a:gd name="T0" fmla="*/ 0 w 57"/>
                  <a:gd name="T1" fmla="*/ 0 h 69"/>
                  <a:gd name="T2" fmla="*/ 0 w 57"/>
                  <a:gd name="T3" fmla="*/ 0 h 69"/>
                  <a:gd name="T4" fmla="*/ 0 w 57"/>
                  <a:gd name="T5" fmla="*/ 0 h 69"/>
                  <a:gd name="T6" fmla="*/ 0 w 57"/>
                  <a:gd name="T7" fmla="*/ 0 h 69"/>
                  <a:gd name="T8" fmla="*/ 0 w 57"/>
                  <a:gd name="T9" fmla="*/ 0 h 69"/>
                  <a:gd name="T10" fmla="*/ 0 w 57"/>
                  <a:gd name="T11" fmla="*/ 0 h 69"/>
                  <a:gd name="T12" fmla="*/ 0 w 57"/>
                  <a:gd name="T13" fmla="*/ 0 h 69"/>
                  <a:gd name="T14" fmla="*/ 0 w 57"/>
                  <a:gd name="T15" fmla="*/ 0 h 69"/>
                  <a:gd name="T16" fmla="*/ 0 w 57"/>
                  <a:gd name="T17" fmla="*/ 0 h 69"/>
                  <a:gd name="T18" fmla="*/ 0 w 57"/>
                  <a:gd name="T19" fmla="*/ 0 h 69"/>
                  <a:gd name="T20" fmla="*/ 0 w 57"/>
                  <a:gd name="T21" fmla="*/ 0 h 69"/>
                  <a:gd name="T22" fmla="*/ 0 w 57"/>
                  <a:gd name="T23" fmla="*/ 0 h 69"/>
                  <a:gd name="T24" fmla="*/ 0 w 57"/>
                  <a:gd name="T25" fmla="*/ 0 h 69"/>
                  <a:gd name="T26" fmla="*/ 0 w 57"/>
                  <a:gd name="T27" fmla="*/ 0 h 69"/>
                  <a:gd name="T28" fmla="*/ 0 w 57"/>
                  <a:gd name="T29" fmla="*/ 0 h 69"/>
                  <a:gd name="T30" fmla="*/ 0 w 57"/>
                  <a:gd name="T31" fmla="*/ 0 h 69"/>
                  <a:gd name="T32" fmla="*/ 0 w 57"/>
                  <a:gd name="T33" fmla="*/ 0 h 69"/>
                  <a:gd name="T34" fmla="*/ 0 w 57"/>
                  <a:gd name="T35" fmla="*/ 0 h 69"/>
                  <a:gd name="T36" fmla="*/ 0 w 57"/>
                  <a:gd name="T37" fmla="*/ 0 h 69"/>
                  <a:gd name="T38" fmla="*/ 0 w 57"/>
                  <a:gd name="T39" fmla="*/ 0 h 69"/>
                  <a:gd name="T40" fmla="*/ 0 w 57"/>
                  <a:gd name="T41" fmla="*/ 0 h 69"/>
                  <a:gd name="T42" fmla="*/ 0 w 57"/>
                  <a:gd name="T43" fmla="*/ 0 h 69"/>
                  <a:gd name="T44" fmla="*/ 0 w 57"/>
                  <a:gd name="T45" fmla="*/ 0 h 69"/>
                  <a:gd name="T46" fmla="*/ 0 w 57"/>
                  <a:gd name="T47" fmla="*/ 0 h 69"/>
                  <a:gd name="T48" fmla="*/ 0 w 57"/>
                  <a:gd name="T49" fmla="*/ 0 h 69"/>
                  <a:gd name="T50" fmla="*/ 0 w 57"/>
                  <a:gd name="T51" fmla="*/ 0 h 6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7"/>
                  <a:gd name="T79" fmla="*/ 0 h 69"/>
                  <a:gd name="T80" fmla="*/ 57 w 57"/>
                  <a:gd name="T81" fmla="*/ 69 h 6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7" h="69">
                    <a:moveTo>
                      <a:pt x="53" y="60"/>
                    </a:moveTo>
                    <a:lnTo>
                      <a:pt x="57" y="62"/>
                    </a:lnTo>
                    <a:lnTo>
                      <a:pt x="53" y="58"/>
                    </a:lnTo>
                    <a:lnTo>
                      <a:pt x="48" y="51"/>
                    </a:lnTo>
                    <a:lnTo>
                      <a:pt x="41" y="43"/>
                    </a:lnTo>
                    <a:lnTo>
                      <a:pt x="33" y="33"/>
                    </a:lnTo>
                    <a:lnTo>
                      <a:pt x="25" y="23"/>
                    </a:lnTo>
                    <a:lnTo>
                      <a:pt x="18" y="14"/>
                    </a:lnTo>
                    <a:lnTo>
                      <a:pt x="12" y="6"/>
                    </a:lnTo>
                    <a:lnTo>
                      <a:pt x="7" y="0"/>
                    </a:lnTo>
                    <a:lnTo>
                      <a:pt x="0" y="5"/>
                    </a:lnTo>
                    <a:lnTo>
                      <a:pt x="5" y="11"/>
                    </a:lnTo>
                    <a:lnTo>
                      <a:pt x="11" y="19"/>
                    </a:lnTo>
                    <a:lnTo>
                      <a:pt x="18" y="28"/>
                    </a:lnTo>
                    <a:lnTo>
                      <a:pt x="26" y="37"/>
                    </a:lnTo>
                    <a:lnTo>
                      <a:pt x="34" y="48"/>
                    </a:lnTo>
                    <a:lnTo>
                      <a:pt x="41" y="56"/>
                    </a:lnTo>
                    <a:lnTo>
                      <a:pt x="47" y="62"/>
                    </a:lnTo>
                    <a:lnTo>
                      <a:pt x="50" y="67"/>
                    </a:lnTo>
                    <a:lnTo>
                      <a:pt x="53" y="69"/>
                    </a:lnTo>
                    <a:lnTo>
                      <a:pt x="50" y="67"/>
                    </a:lnTo>
                    <a:lnTo>
                      <a:pt x="52" y="69"/>
                    </a:lnTo>
                    <a:lnTo>
                      <a:pt x="56" y="68"/>
                    </a:lnTo>
                    <a:lnTo>
                      <a:pt x="57" y="66"/>
                    </a:lnTo>
                    <a:lnTo>
                      <a:pt x="57" y="62"/>
                    </a:lnTo>
                    <a:lnTo>
                      <a:pt x="53" y="6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378" name="Freeform 473"/>
              <p:cNvSpPr>
                <a:spLocks/>
              </p:cNvSpPr>
              <p:nvPr/>
            </p:nvSpPr>
            <p:spPr bwMode="auto">
              <a:xfrm>
                <a:off x="1184" y="3670"/>
                <a:ext cx="42" cy="12"/>
              </a:xfrm>
              <a:custGeom>
                <a:avLst/>
                <a:gdLst>
                  <a:gd name="T0" fmla="*/ 0 w 85"/>
                  <a:gd name="T1" fmla="*/ 0 h 26"/>
                  <a:gd name="T2" fmla="*/ 0 w 85"/>
                  <a:gd name="T3" fmla="*/ 0 h 26"/>
                  <a:gd name="T4" fmla="*/ 0 w 85"/>
                  <a:gd name="T5" fmla="*/ 0 h 26"/>
                  <a:gd name="T6" fmla="*/ 0 w 85"/>
                  <a:gd name="T7" fmla="*/ 0 h 26"/>
                  <a:gd name="T8" fmla="*/ 0 w 85"/>
                  <a:gd name="T9" fmla="*/ 0 h 26"/>
                  <a:gd name="T10" fmla="*/ 0 w 85"/>
                  <a:gd name="T11" fmla="*/ 0 h 26"/>
                  <a:gd name="T12" fmla="*/ 0 w 85"/>
                  <a:gd name="T13" fmla="*/ 0 h 26"/>
                  <a:gd name="T14" fmla="*/ 0 w 85"/>
                  <a:gd name="T15" fmla="*/ 0 h 26"/>
                  <a:gd name="T16" fmla="*/ 0 w 85"/>
                  <a:gd name="T17" fmla="*/ 0 h 26"/>
                  <a:gd name="T18" fmla="*/ 0 w 85"/>
                  <a:gd name="T19" fmla="*/ 0 h 26"/>
                  <a:gd name="T20" fmla="*/ 0 w 85"/>
                  <a:gd name="T21" fmla="*/ 0 h 26"/>
                  <a:gd name="T22" fmla="*/ 0 w 85"/>
                  <a:gd name="T23" fmla="*/ 0 h 26"/>
                  <a:gd name="T24" fmla="*/ 0 w 85"/>
                  <a:gd name="T25" fmla="*/ 0 h 26"/>
                  <a:gd name="T26" fmla="*/ 0 w 85"/>
                  <a:gd name="T27" fmla="*/ 0 h 26"/>
                  <a:gd name="T28" fmla="*/ 0 w 85"/>
                  <a:gd name="T29" fmla="*/ 0 h 26"/>
                  <a:gd name="T30" fmla="*/ 0 w 85"/>
                  <a:gd name="T31" fmla="*/ 0 h 26"/>
                  <a:gd name="T32" fmla="*/ 0 w 85"/>
                  <a:gd name="T33" fmla="*/ 0 h 26"/>
                  <a:gd name="T34" fmla="*/ 0 w 85"/>
                  <a:gd name="T35" fmla="*/ 0 h 26"/>
                  <a:gd name="T36" fmla="*/ 0 w 85"/>
                  <a:gd name="T37" fmla="*/ 0 h 26"/>
                  <a:gd name="T38" fmla="*/ 0 w 85"/>
                  <a:gd name="T39" fmla="*/ 0 h 26"/>
                  <a:gd name="T40" fmla="*/ 0 w 85"/>
                  <a:gd name="T41" fmla="*/ 0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5"/>
                  <a:gd name="T64" fmla="*/ 0 h 26"/>
                  <a:gd name="T65" fmla="*/ 85 w 85"/>
                  <a:gd name="T66" fmla="*/ 26 h 2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5" h="26">
                    <a:moveTo>
                      <a:pt x="85" y="21"/>
                    </a:moveTo>
                    <a:lnTo>
                      <a:pt x="85" y="21"/>
                    </a:lnTo>
                    <a:lnTo>
                      <a:pt x="78" y="16"/>
                    </a:lnTo>
                    <a:lnTo>
                      <a:pt x="71" y="13"/>
                    </a:lnTo>
                    <a:lnTo>
                      <a:pt x="61" y="9"/>
                    </a:lnTo>
                    <a:lnTo>
                      <a:pt x="49" y="7"/>
                    </a:lnTo>
                    <a:lnTo>
                      <a:pt x="37" y="5"/>
                    </a:lnTo>
                    <a:lnTo>
                      <a:pt x="25" y="2"/>
                    </a:lnTo>
                    <a:lnTo>
                      <a:pt x="12" y="0"/>
                    </a:lnTo>
                    <a:lnTo>
                      <a:pt x="0" y="0"/>
                    </a:lnTo>
                    <a:lnTo>
                      <a:pt x="0" y="9"/>
                    </a:lnTo>
                    <a:lnTo>
                      <a:pt x="12" y="9"/>
                    </a:lnTo>
                    <a:lnTo>
                      <a:pt x="25" y="9"/>
                    </a:lnTo>
                    <a:lnTo>
                      <a:pt x="37" y="12"/>
                    </a:lnTo>
                    <a:lnTo>
                      <a:pt x="49" y="14"/>
                    </a:lnTo>
                    <a:lnTo>
                      <a:pt x="59" y="16"/>
                    </a:lnTo>
                    <a:lnTo>
                      <a:pt x="68" y="20"/>
                    </a:lnTo>
                    <a:lnTo>
                      <a:pt x="75" y="23"/>
                    </a:lnTo>
                    <a:lnTo>
                      <a:pt x="80" y="26"/>
                    </a:lnTo>
                    <a:lnTo>
                      <a:pt x="85" y="2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379" name="Freeform 474"/>
              <p:cNvSpPr>
                <a:spLocks/>
              </p:cNvSpPr>
              <p:nvPr/>
            </p:nvSpPr>
            <p:spPr bwMode="auto">
              <a:xfrm>
                <a:off x="1224" y="3680"/>
                <a:ext cx="16" cy="23"/>
              </a:xfrm>
              <a:custGeom>
                <a:avLst/>
                <a:gdLst>
                  <a:gd name="T0" fmla="*/ 1 w 31"/>
                  <a:gd name="T1" fmla="*/ 1 h 46"/>
                  <a:gd name="T2" fmla="*/ 1 w 31"/>
                  <a:gd name="T3" fmla="*/ 1 h 46"/>
                  <a:gd name="T4" fmla="*/ 1 w 31"/>
                  <a:gd name="T5" fmla="*/ 1 h 46"/>
                  <a:gd name="T6" fmla="*/ 1 w 31"/>
                  <a:gd name="T7" fmla="*/ 1 h 46"/>
                  <a:gd name="T8" fmla="*/ 1 w 31"/>
                  <a:gd name="T9" fmla="*/ 1 h 46"/>
                  <a:gd name="T10" fmla="*/ 1 w 31"/>
                  <a:gd name="T11" fmla="*/ 0 h 46"/>
                  <a:gd name="T12" fmla="*/ 0 w 31"/>
                  <a:gd name="T13" fmla="*/ 1 h 46"/>
                  <a:gd name="T14" fmla="*/ 1 w 31"/>
                  <a:gd name="T15" fmla="*/ 1 h 46"/>
                  <a:gd name="T16" fmla="*/ 1 w 31"/>
                  <a:gd name="T17" fmla="*/ 1 h 46"/>
                  <a:gd name="T18" fmla="*/ 1 w 31"/>
                  <a:gd name="T19" fmla="*/ 1 h 46"/>
                  <a:gd name="T20" fmla="*/ 1 w 31"/>
                  <a:gd name="T21" fmla="*/ 1 h 46"/>
                  <a:gd name="T22" fmla="*/ 1 w 31"/>
                  <a:gd name="T23" fmla="*/ 1 h 46"/>
                  <a:gd name="T24" fmla="*/ 1 w 31"/>
                  <a:gd name="T25" fmla="*/ 1 h 4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
                  <a:gd name="T40" fmla="*/ 0 h 46"/>
                  <a:gd name="T41" fmla="*/ 31 w 31"/>
                  <a:gd name="T42" fmla="*/ 46 h 4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 h="46">
                    <a:moveTo>
                      <a:pt x="31" y="41"/>
                    </a:moveTo>
                    <a:lnTo>
                      <a:pt x="31" y="41"/>
                    </a:lnTo>
                    <a:lnTo>
                      <a:pt x="26" y="33"/>
                    </a:lnTo>
                    <a:lnTo>
                      <a:pt x="20" y="21"/>
                    </a:lnTo>
                    <a:lnTo>
                      <a:pt x="13" y="9"/>
                    </a:lnTo>
                    <a:lnTo>
                      <a:pt x="5" y="0"/>
                    </a:lnTo>
                    <a:lnTo>
                      <a:pt x="0" y="5"/>
                    </a:lnTo>
                    <a:lnTo>
                      <a:pt x="6" y="14"/>
                    </a:lnTo>
                    <a:lnTo>
                      <a:pt x="13" y="25"/>
                    </a:lnTo>
                    <a:lnTo>
                      <a:pt x="20" y="36"/>
                    </a:lnTo>
                    <a:lnTo>
                      <a:pt x="24" y="46"/>
                    </a:lnTo>
                    <a:lnTo>
                      <a:pt x="31" y="4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380" name="Freeform 475"/>
              <p:cNvSpPr>
                <a:spLocks/>
              </p:cNvSpPr>
              <p:nvPr/>
            </p:nvSpPr>
            <p:spPr bwMode="auto">
              <a:xfrm>
                <a:off x="1236" y="3701"/>
                <a:ext cx="5" cy="9"/>
              </a:xfrm>
              <a:custGeom>
                <a:avLst/>
                <a:gdLst>
                  <a:gd name="T0" fmla="*/ 1 w 10"/>
                  <a:gd name="T1" fmla="*/ 0 h 20"/>
                  <a:gd name="T2" fmla="*/ 1 w 10"/>
                  <a:gd name="T3" fmla="*/ 0 h 20"/>
                  <a:gd name="T4" fmla="*/ 1 w 10"/>
                  <a:gd name="T5" fmla="*/ 0 h 20"/>
                  <a:gd name="T6" fmla="*/ 1 w 10"/>
                  <a:gd name="T7" fmla="*/ 0 h 20"/>
                  <a:gd name="T8" fmla="*/ 1 w 10"/>
                  <a:gd name="T9" fmla="*/ 0 h 20"/>
                  <a:gd name="T10" fmla="*/ 1 w 10"/>
                  <a:gd name="T11" fmla="*/ 0 h 20"/>
                  <a:gd name="T12" fmla="*/ 0 w 10"/>
                  <a:gd name="T13" fmla="*/ 0 h 20"/>
                  <a:gd name="T14" fmla="*/ 1 w 10"/>
                  <a:gd name="T15" fmla="*/ 0 h 20"/>
                  <a:gd name="T16" fmla="*/ 1 w 10"/>
                  <a:gd name="T17" fmla="*/ 0 h 20"/>
                  <a:gd name="T18" fmla="*/ 1 w 10"/>
                  <a:gd name="T19" fmla="*/ 0 h 20"/>
                  <a:gd name="T20" fmla="*/ 1 w 10"/>
                  <a:gd name="T21" fmla="*/ 0 h 20"/>
                  <a:gd name="T22" fmla="*/ 1 w 10"/>
                  <a:gd name="T23" fmla="*/ 0 h 20"/>
                  <a:gd name="T24" fmla="*/ 1 w 10"/>
                  <a:gd name="T25" fmla="*/ 0 h 20"/>
                  <a:gd name="T26" fmla="*/ 1 w 10"/>
                  <a:gd name="T27" fmla="*/ 0 h 20"/>
                  <a:gd name="T28" fmla="*/ 1 w 10"/>
                  <a:gd name="T29" fmla="*/ 0 h 20"/>
                  <a:gd name="T30" fmla="*/ 1 w 10"/>
                  <a:gd name="T31" fmla="*/ 0 h 20"/>
                  <a:gd name="T32" fmla="*/ 1 w 10"/>
                  <a:gd name="T33" fmla="*/ 0 h 20"/>
                  <a:gd name="T34" fmla="*/ 1 w 10"/>
                  <a:gd name="T35" fmla="*/ 0 h 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
                  <a:gd name="T55" fmla="*/ 0 h 20"/>
                  <a:gd name="T56" fmla="*/ 10 w 10"/>
                  <a:gd name="T57" fmla="*/ 20 h 2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 h="20">
                    <a:moveTo>
                      <a:pt x="5" y="20"/>
                    </a:moveTo>
                    <a:lnTo>
                      <a:pt x="7" y="19"/>
                    </a:lnTo>
                    <a:lnTo>
                      <a:pt x="9" y="18"/>
                    </a:lnTo>
                    <a:lnTo>
                      <a:pt x="10" y="13"/>
                    </a:lnTo>
                    <a:lnTo>
                      <a:pt x="10" y="7"/>
                    </a:lnTo>
                    <a:lnTo>
                      <a:pt x="7" y="0"/>
                    </a:lnTo>
                    <a:lnTo>
                      <a:pt x="0" y="5"/>
                    </a:lnTo>
                    <a:lnTo>
                      <a:pt x="4" y="10"/>
                    </a:lnTo>
                    <a:lnTo>
                      <a:pt x="4" y="13"/>
                    </a:lnTo>
                    <a:lnTo>
                      <a:pt x="2" y="13"/>
                    </a:lnTo>
                    <a:lnTo>
                      <a:pt x="2" y="14"/>
                    </a:lnTo>
                    <a:lnTo>
                      <a:pt x="5" y="13"/>
                    </a:lnTo>
                    <a:lnTo>
                      <a:pt x="2" y="14"/>
                    </a:lnTo>
                    <a:lnTo>
                      <a:pt x="2" y="16"/>
                    </a:lnTo>
                    <a:lnTo>
                      <a:pt x="4" y="18"/>
                    </a:lnTo>
                    <a:lnTo>
                      <a:pt x="5" y="19"/>
                    </a:lnTo>
                    <a:lnTo>
                      <a:pt x="7" y="19"/>
                    </a:lnTo>
                    <a:lnTo>
                      <a:pt x="5" y="2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381" name="Freeform 476"/>
              <p:cNvSpPr>
                <a:spLocks/>
              </p:cNvSpPr>
              <p:nvPr/>
            </p:nvSpPr>
            <p:spPr bwMode="auto">
              <a:xfrm>
                <a:off x="1227" y="3705"/>
                <a:ext cx="11" cy="5"/>
              </a:xfrm>
              <a:custGeom>
                <a:avLst/>
                <a:gdLst>
                  <a:gd name="T0" fmla="*/ 0 w 23"/>
                  <a:gd name="T1" fmla="*/ 0 h 12"/>
                  <a:gd name="T2" fmla="*/ 0 w 23"/>
                  <a:gd name="T3" fmla="*/ 0 h 12"/>
                  <a:gd name="T4" fmla="*/ 0 w 23"/>
                  <a:gd name="T5" fmla="*/ 0 h 12"/>
                  <a:gd name="T6" fmla="*/ 0 w 23"/>
                  <a:gd name="T7" fmla="*/ 0 h 12"/>
                  <a:gd name="T8" fmla="*/ 0 w 23"/>
                  <a:gd name="T9" fmla="*/ 0 h 12"/>
                  <a:gd name="T10" fmla="*/ 0 w 23"/>
                  <a:gd name="T11" fmla="*/ 0 h 12"/>
                  <a:gd name="T12" fmla="*/ 0 w 23"/>
                  <a:gd name="T13" fmla="*/ 0 h 12"/>
                  <a:gd name="T14" fmla="*/ 0 w 23"/>
                  <a:gd name="T15" fmla="*/ 0 h 12"/>
                  <a:gd name="T16" fmla="*/ 0 w 23"/>
                  <a:gd name="T17" fmla="*/ 0 h 12"/>
                  <a:gd name="T18" fmla="*/ 0 w 23"/>
                  <a:gd name="T19" fmla="*/ 0 h 12"/>
                  <a:gd name="T20" fmla="*/ 0 w 23"/>
                  <a:gd name="T21" fmla="*/ 0 h 12"/>
                  <a:gd name="T22" fmla="*/ 0 w 23"/>
                  <a:gd name="T23" fmla="*/ 0 h 12"/>
                  <a:gd name="T24" fmla="*/ 0 w 23"/>
                  <a:gd name="T25" fmla="*/ 0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
                  <a:gd name="T40" fmla="*/ 0 h 12"/>
                  <a:gd name="T41" fmla="*/ 23 w 23"/>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 h="12">
                    <a:moveTo>
                      <a:pt x="0" y="7"/>
                    </a:moveTo>
                    <a:lnTo>
                      <a:pt x="0" y="7"/>
                    </a:lnTo>
                    <a:lnTo>
                      <a:pt x="7" y="8"/>
                    </a:lnTo>
                    <a:lnTo>
                      <a:pt x="11" y="10"/>
                    </a:lnTo>
                    <a:lnTo>
                      <a:pt x="17" y="11"/>
                    </a:lnTo>
                    <a:lnTo>
                      <a:pt x="23" y="12"/>
                    </a:lnTo>
                    <a:lnTo>
                      <a:pt x="23" y="5"/>
                    </a:lnTo>
                    <a:lnTo>
                      <a:pt x="17" y="4"/>
                    </a:lnTo>
                    <a:lnTo>
                      <a:pt x="11" y="3"/>
                    </a:lnTo>
                    <a:lnTo>
                      <a:pt x="7" y="2"/>
                    </a:lnTo>
                    <a:lnTo>
                      <a:pt x="2" y="0"/>
                    </a:lnTo>
                    <a:lnTo>
                      <a:pt x="0"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382" name="Freeform 477"/>
              <p:cNvSpPr>
                <a:spLocks/>
              </p:cNvSpPr>
              <p:nvPr/>
            </p:nvSpPr>
            <p:spPr bwMode="auto">
              <a:xfrm>
                <a:off x="1214" y="3702"/>
                <a:ext cx="14" cy="6"/>
              </a:xfrm>
              <a:custGeom>
                <a:avLst/>
                <a:gdLst>
                  <a:gd name="T0" fmla="*/ 0 w 29"/>
                  <a:gd name="T1" fmla="*/ 1 h 12"/>
                  <a:gd name="T2" fmla="*/ 0 w 29"/>
                  <a:gd name="T3" fmla="*/ 1 h 12"/>
                  <a:gd name="T4" fmla="*/ 0 w 29"/>
                  <a:gd name="T5" fmla="*/ 1 h 12"/>
                  <a:gd name="T6" fmla="*/ 0 w 29"/>
                  <a:gd name="T7" fmla="*/ 1 h 12"/>
                  <a:gd name="T8" fmla="*/ 0 w 29"/>
                  <a:gd name="T9" fmla="*/ 1 h 12"/>
                  <a:gd name="T10" fmla="*/ 0 w 29"/>
                  <a:gd name="T11" fmla="*/ 1 h 12"/>
                  <a:gd name="T12" fmla="*/ 0 w 29"/>
                  <a:gd name="T13" fmla="*/ 1 h 12"/>
                  <a:gd name="T14" fmla="*/ 0 w 29"/>
                  <a:gd name="T15" fmla="*/ 1 h 12"/>
                  <a:gd name="T16" fmla="*/ 0 w 29"/>
                  <a:gd name="T17" fmla="*/ 1 h 12"/>
                  <a:gd name="T18" fmla="*/ 0 w 29"/>
                  <a:gd name="T19" fmla="*/ 0 h 12"/>
                  <a:gd name="T20" fmla="*/ 0 w 29"/>
                  <a:gd name="T21" fmla="*/ 1 h 12"/>
                  <a:gd name="T22" fmla="*/ 0 w 29"/>
                  <a:gd name="T23" fmla="*/ 1 h 12"/>
                  <a:gd name="T24" fmla="*/ 0 w 29"/>
                  <a:gd name="T25" fmla="*/ 1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
                  <a:gd name="T40" fmla="*/ 0 h 12"/>
                  <a:gd name="T41" fmla="*/ 29 w 29"/>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 h="12">
                    <a:moveTo>
                      <a:pt x="7" y="7"/>
                    </a:moveTo>
                    <a:lnTo>
                      <a:pt x="7" y="7"/>
                    </a:lnTo>
                    <a:lnTo>
                      <a:pt x="6" y="9"/>
                    </a:lnTo>
                    <a:lnTo>
                      <a:pt x="12" y="9"/>
                    </a:lnTo>
                    <a:lnTo>
                      <a:pt x="19" y="10"/>
                    </a:lnTo>
                    <a:lnTo>
                      <a:pt x="27" y="12"/>
                    </a:lnTo>
                    <a:lnTo>
                      <a:pt x="29" y="5"/>
                    </a:lnTo>
                    <a:lnTo>
                      <a:pt x="19" y="3"/>
                    </a:lnTo>
                    <a:lnTo>
                      <a:pt x="12" y="2"/>
                    </a:lnTo>
                    <a:lnTo>
                      <a:pt x="6" y="0"/>
                    </a:lnTo>
                    <a:lnTo>
                      <a:pt x="0" y="4"/>
                    </a:lnTo>
                    <a:lnTo>
                      <a:pt x="7"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383" name="Freeform 478"/>
              <p:cNvSpPr>
                <a:spLocks/>
              </p:cNvSpPr>
              <p:nvPr/>
            </p:nvSpPr>
            <p:spPr bwMode="auto">
              <a:xfrm>
                <a:off x="1212" y="3704"/>
                <a:ext cx="6" cy="14"/>
              </a:xfrm>
              <a:custGeom>
                <a:avLst/>
                <a:gdLst>
                  <a:gd name="T0" fmla="*/ 1 w 12"/>
                  <a:gd name="T1" fmla="*/ 1 h 28"/>
                  <a:gd name="T2" fmla="*/ 1 w 12"/>
                  <a:gd name="T3" fmla="*/ 1 h 28"/>
                  <a:gd name="T4" fmla="*/ 1 w 12"/>
                  <a:gd name="T5" fmla="*/ 1 h 28"/>
                  <a:gd name="T6" fmla="*/ 1 w 12"/>
                  <a:gd name="T7" fmla="*/ 1 h 28"/>
                  <a:gd name="T8" fmla="*/ 1 w 12"/>
                  <a:gd name="T9" fmla="*/ 1 h 28"/>
                  <a:gd name="T10" fmla="*/ 1 w 12"/>
                  <a:gd name="T11" fmla="*/ 1 h 28"/>
                  <a:gd name="T12" fmla="*/ 1 w 12"/>
                  <a:gd name="T13" fmla="*/ 0 h 28"/>
                  <a:gd name="T14" fmla="*/ 1 w 12"/>
                  <a:gd name="T15" fmla="*/ 1 h 28"/>
                  <a:gd name="T16" fmla="*/ 0 w 12"/>
                  <a:gd name="T17" fmla="*/ 1 h 28"/>
                  <a:gd name="T18" fmla="*/ 1 w 12"/>
                  <a:gd name="T19" fmla="*/ 1 h 28"/>
                  <a:gd name="T20" fmla="*/ 1 w 12"/>
                  <a:gd name="T21" fmla="*/ 1 h 28"/>
                  <a:gd name="T22" fmla="*/ 1 w 12"/>
                  <a:gd name="T23" fmla="*/ 1 h 28"/>
                  <a:gd name="T24" fmla="*/ 1 w 12"/>
                  <a:gd name="T25" fmla="*/ 1 h 28"/>
                  <a:gd name="T26" fmla="*/ 1 w 12"/>
                  <a:gd name="T27" fmla="*/ 1 h 28"/>
                  <a:gd name="T28" fmla="*/ 1 w 12"/>
                  <a:gd name="T29" fmla="*/ 1 h 28"/>
                  <a:gd name="T30" fmla="*/ 1 w 12"/>
                  <a:gd name="T31" fmla="*/ 1 h 28"/>
                  <a:gd name="T32" fmla="*/ 1 w 12"/>
                  <a:gd name="T33" fmla="*/ 1 h 28"/>
                  <a:gd name="T34" fmla="*/ 1 w 12"/>
                  <a:gd name="T35" fmla="*/ 1 h 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
                  <a:gd name="T55" fmla="*/ 0 h 28"/>
                  <a:gd name="T56" fmla="*/ 12 w 12"/>
                  <a:gd name="T57" fmla="*/ 28 h 2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 h="28">
                    <a:moveTo>
                      <a:pt x="9" y="21"/>
                    </a:moveTo>
                    <a:lnTo>
                      <a:pt x="11" y="22"/>
                    </a:lnTo>
                    <a:lnTo>
                      <a:pt x="9" y="19"/>
                    </a:lnTo>
                    <a:lnTo>
                      <a:pt x="9" y="13"/>
                    </a:lnTo>
                    <a:lnTo>
                      <a:pt x="9" y="7"/>
                    </a:lnTo>
                    <a:lnTo>
                      <a:pt x="10" y="3"/>
                    </a:lnTo>
                    <a:lnTo>
                      <a:pt x="3" y="0"/>
                    </a:lnTo>
                    <a:lnTo>
                      <a:pt x="2" y="7"/>
                    </a:lnTo>
                    <a:lnTo>
                      <a:pt x="0" y="13"/>
                    </a:lnTo>
                    <a:lnTo>
                      <a:pt x="2" y="21"/>
                    </a:lnTo>
                    <a:lnTo>
                      <a:pt x="7" y="27"/>
                    </a:lnTo>
                    <a:lnTo>
                      <a:pt x="9" y="28"/>
                    </a:lnTo>
                    <a:lnTo>
                      <a:pt x="7" y="27"/>
                    </a:lnTo>
                    <a:lnTo>
                      <a:pt x="9" y="27"/>
                    </a:lnTo>
                    <a:lnTo>
                      <a:pt x="11" y="26"/>
                    </a:lnTo>
                    <a:lnTo>
                      <a:pt x="12" y="24"/>
                    </a:lnTo>
                    <a:lnTo>
                      <a:pt x="11" y="22"/>
                    </a:lnTo>
                    <a:lnTo>
                      <a:pt x="9" y="2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384" name="Freeform 479"/>
              <p:cNvSpPr>
                <a:spLocks/>
              </p:cNvSpPr>
              <p:nvPr/>
            </p:nvSpPr>
            <p:spPr bwMode="auto">
              <a:xfrm>
                <a:off x="1216" y="3714"/>
                <a:ext cx="16" cy="7"/>
              </a:xfrm>
              <a:custGeom>
                <a:avLst/>
                <a:gdLst>
                  <a:gd name="T0" fmla="*/ 1 w 31"/>
                  <a:gd name="T1" fmla="*/ 1 h 13"/>
                  <a:gd name="T2" fmla="*/ 1 w 31"/>
                  <a:gd name="T3" fmla="*/ 1 h 13"/>
                  <a:gd name="T4" fmla="*/ 1 w 31"/>
                  <a:gd name="T5" fmla="*/ 1 h 13"/>
                  <a:gd name="T6" fmla="*/ 1 w 31"/>
                  <a:gd name="T7" fmla="*/ 1 h 13"/>
                  <a:gd name="T8" fmla="*/ 1 w 31"/>
                  <a:gd name="T9" fmla="*/ 1 h 13"/>
                  <a:gd name="T10" fmla="*/ 0 w 31"/>
                  <a:gd name="T11" fmla="*/ 0 h 13"/>
                  <a:gd name="T12" fmla="*/ 0 w 31"/>
                  <a:gd name="T13" fmla="*/ 1 h 13"/>
                  <a:gd name="T14" fmla="*/ 1 w 31"/>
                  <a:gd name="T15" fmla="*/ 1 h 13"/>
                  <a:gd name="T16" fmla="*/ 1 w 31"/>
                  <a:gd name="T17" fmla="*/ 1 h 13"/>
                  <a:gd name="T18" fmla="*/ 1 w 31"/>
                  <a:gd name="T19" fmla="*/ 1 h 13"/>
                  <a:gd name="T20" fmla="*/ 1 w 31"/>
                  <a:gd name="T21" fmla="*/ 1 h 13"/>
                  <a:gd name="T22" fmla="*/ 1 w 31"/>
                  <a:gd name="T23" fmla="*/ 1 h 13"/>
                  <a:gd name="T24" fmla="*/ 1 w 31"/>
                  <a:gd name="T25" fmla="*/ 1 h 13"/>
                  <a:gd name="T26" fmla="*/ 1 w 31"/>
                  <a:gd name="T27" fmla="*/ 1 h 13"/>
                  <a:gd name="T28" fmla="*/ 1 w 31"/>
                  <a:gd name="T29" fmla="*/ 1 h 13"/>
                  <a:gd name="T30" fmla="*/ 1 w 31"/>
                  <a:gd name="T31" fmla="*/ 1 h 13"/>
                  <a:gd name="T32" fmla="*/ 1 w 31"/>
                  <a:gd name="T33" fmla="*/ 1 h 13"/>
                  <a:gd name="T34" fmla="*/ 1 w 31"/>
                  <a:gd name="T35" fmla="*/ 1 h 1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1"/>
                  <a:gd name="T55" fmla="*/ 0 h 13"/>
                  <a:gd name="T56" fmla="*/ 31 w 31"/>
                  <a:gd name="T57" fmla="*/ 13 h 1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1" h="13">
                    <a:moveTo>
                      <a:pt x="30" y="13"/>
                    </a:moveTo>
                    <a:lnTo>
                      <a:pt x="28" y="6"/>
                    </a:lnTo>
                    <a:lnTo>
                      <a:pt x="24" y="5"/>
                    </a:lnTo>
                    <a:lnTo>
                      <a:pt x="16" y="3"/>
                    </a:lnTo>
                    <a:lnTo>
                      <a:pt x="7" y="1"/>
                    </a:lnTo>
                    <a:lnTo>
                      <a:pt x="0" y="0"/>
                    </a:lnTo>
                    <a:lnTo>
                      <a:pt x="0" y="7"/>
                    </a:lnTo>
                    <a:lnTo>
                      <a:pt x="7" y="8"/>
                    </a:lnTo>
                    <a:lnTo>
                      <a:pt x="16" y="10"/>
                    </a:lnTo>
                    <a:lnTo>
                      <a:pt x="24" y="12"/>
                    </a:lnTo>
                    <a:lnTo>
                      <a:pt x="28" y="13"/>
                    </a:lnTo>
                    <a:lnTo>
                      <a:pt x="25" y="6"/>
                    </a:lnTo>
                    <a:lnTo>
                      <a:pt x="28" y="13"/>
                    </a:lnTo>
                    <a:lnTo>
                      <a:pt x="30" y="12"/>
                    </a:lnTo>
                    <a:lnTo>
                      <a:pt x="31" y="9"/>
                    </a:lnTo>
                    <a:lnTo>
                      <a:pt x="30" y="7"/>
                    </a:lnTo>
                    <a:lnTo>
                      <a:pt x="28" y="6"/>
                    </a:lnTo>
                    <a:lnTo>
                      <a:pt x="30" y="1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385" name="Freeform 480"/>
              <p:cNvSpPr>
                <a:spLocks/>
              </p:cNvSpPr>
              <p:nvPr/>
            </p:nvSpPr>
            <p:spPr bwMode="auto">
              <a:xfrm>
                <a:off x="1207" y="3717"/>
                <a:ext cx="24" cy="9"/>
              </a:xfrm>
              <a:custGeom>
                <a:avLst/>
                <a:gdLst>
                  <a:gd name="T0" fmla="*/ 1 w 48"/>
                  <a:gd name="T1" fmla="*/ 1 h 17"/>
                  <a:gd name="T2" fmla="*/ 1 w 48"/>
                  <a:gd name="T3" fmla="*/ 1 h 17"/>
                  <a:gd name="T4" fmla="*/ 1 w 48"/>
                  <a:gd name="T5" fmla="*/ 1 h 17"/>
                  <a:gd name="T6" fmla="*/ 1 w 48"/>
                  <a:gd name="T7" fmla="*/ 1 h 17"/>
                  <a:gd name="T8" fmla="*/ 1 w 48"/>
                  <a:gd name="T9" fmla="*/ 1 h 17"/>
                  <a:gd name="T10" fmla="*/ 1 w 48"/>
                  <a:gd name="T11" fmla="*/ 1 h 17"/>
                  <a:gd name="T12" fmla="*/ 1 w 48"/>
                  <a:gd name="T13" fmla="*/ 1 h 17"/>
                  <a:gd name="T14" fmla="*/ 1 w 48"/>
                  <a:gd name="T15" fmla="*/ 1 h 17"/>
                  <a:gd name="T16" fmla="*/ 1 w 48"/>
                  <a:gd name="T17" fmla="*/ 1 h 17"/>
                  <a:gd name="T18" fmla="*/ 1 w 48"/>
                  <a:gd name="T19" fmla="*/ 1 h 17"/>
                  <a:gd name="T20" fmla="*/ 1 w 48"/>
                  <a:gd name="T21" fmla="*/ 0 h 17"/>
                  <a:gd name="T22" fmla="*/ 1 w 48"/>
                  <a:gd name="T23" fmla="*/ 1 h 17"/>
                  <a:gd name="T24" fmla="*/ 1 w 48"/>
                  <a:gd name="T25" fmla="*/ 1 h 17"/>
                  <a:gd name="T26" fmla="*/ 1 w 48"/>
                  <a:gd name="T27" fmla="*/ 1 h 17"/>
                  <a:gd name="T28" fmla="*/ 1 w 48"/>
                  <a:gd name="T29" fmla="*/ 1 h 17"/>
                  <a:gd name="T30" fmla="*/ 1 w 48"/>
                  <a:gd name="T31" fmla="*/ 1 h 17"/>
                  <a:gd name="T32" fmla="*/ 1 w 48"/>
                  <a:gd name="T33" fmla="*/ 1 h 17"/>
                  <a:gd name="T34" fmla="*/ 1 w 48"/>
                  <a:gd name="T35" fmla="*/ 1 h 17"/>
                  <a:gd name="T36" fmla="*/ 1 w 48"/>
                  <a:gd name="T37" fmla="*/ 1 h 17"/>
                  <a:gd name="T38" fmla="*/ 0 w 48"/>
                  <a:gd name="T39" fmla="*/ 1 h 17"/>
                  <a:gd name="T40" fmla="*/ 1 w 48"/>
                  <a:gd name="T41" fmla="*/ 1 h 17"/>
                  <a:gd name="T42" fmla="*/ 1 w 48"/>
                  <a:gd name="T43" fmla="*/ 1 h 17"/>
                  <a:gd name="T44" fmla="*/ 0 w 48"/>
                  <a:gd name="T45" fmla="*/ 1 h 17"/>
                  <a:gd name="T46" fmla="*/ 1 w 48"/>
                  <a:gd name="T47" fmla="*/ 1 h 17"/>
                  <a:gd name="T48" fmla="*/ 1 w 48"/>
                  <a:gd name="T49" fmla="*/ 1 h 17"/>
                  <a:gd name="T50" fmla="*/ 1 w 48"/>
                  <a:gd name="T51" fmla="*/ 1 h 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8"/>
                  <a:gd name="T79" fmla="*/ 0 h 17"/>
                  <a:gd name="T80" fmla="*/ 48 w 48"/>
                  <a:gd name="T81" fmla="*/ 17 h 1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8" h="17">
                    <a:moveTo>
                      <a:pt x="6" y="14"/>
                    </a:moveTo>
                    <a:lnTo>
                      <a:pt x="3" y="16"/>
                    </a:lnTo>
                    <a:lnTo>
                      <a:pt x="9" y="17"/>
                    </a:lnTo>
                    <a:lnTo>
                      <a:pt x="14" y="17"/>
                    </a:lnTo>
                    <a:lnTo>
                      <a:pt x="20" y="16"/>
                    </a:lnTo>
                    <a:lnTo>
                      <a:pt x="26" y="15"/>
                    </a:lnTo>
                    <a:lnTo>
                      <a:pt x="33" y="14"/>
                    </a:lnTo>
                    <a:lnTo>
                      <a:pt x="38" y="11"/>
                    </a:lnTo>
                    <a:lnTo>
                      <a:pt x="42" y="9"/>
                    </a:lnTo>
                    <a:lnTo>
                      <a:pt x="48" y="7"/>
                    </a:lnTo>
                    <a:lnTo>
                      <a:pt x="43" y="0"/>
                    </a:lnTo>
                    <a:lnTo>
                      <a:pt x="40" y="2"/>
                    </a:lnTo>
                    <a:lnTo>
                      <a:pt x="35" y="4"/>
                    </a:lnTo>
                    <a:lnTo>
                      <a:pt x="31" y="7"/>
                    </a:lnTo>
                    <a:lnTo>
                      <a:pt x="26" y="8"/>
                    </a:lnTo>
                    <a:lnTo>
                      <a:pt x="20" y="9"/>
                    </a:lnTo>
                    <a:lnTo>
                      <a:pt x="14" y="10"/>
                    </a:lnTo>
                    <a:lnTo>
                      <a:pt x="9" y="10"/>
                    </a:lnTo>
                    <a:lnTo>
                      <a:pt x="3" y="9"/>
                    </a:lnTo>
                    <a:lnTo>
                      <a:pt x="0" y="11"/>
                    </a:lnTo>
                    <a:lnTo>
                      <a:pt x="3" y="9"/>
                    </a:lnTo>
                    <a:lnTo>
                      <a:pt x="1" y="10"/>
                    </a:lnTo>
                    <a:lnTo>
                      <a:pt x="0" y="12"/>
                    </a:lnTo>
                    <a:lnTo>
                      <a:pt x="1" y="15"/>
                    </a:lnTo>
                    <a:lnTo>
                      <a:pt x="3" y="16"/>
                    </a:lnTo>
                    <a:lnTo>
                      <a:pt x="6" y="1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386" name="Freeform 481"/>
              <p:cNvSpPr>
                <a:spLocks/>
              </p:cNvSpPr>
              <p:nvPr/>
            </p:nvSpPr>
            <p:spPr bwMode="auto">
              <a:xfrm>
                <a:off x="1189" y="3720"/>
                <a:ext cx="22" cy="8"/>
              </a:xfrm>
              <a:custGeom>
                <a:avLst/>
                <a:gdLst>
                  <a:gd name="T0" fmla="*/ 1 w 42"/>
                  <a:gd name="T1" fmla="*/ 0 h 18"/>
                  <a:gd name="T2" fmla="*/ 0 w 42"/>
                  <a:gd name="T3" fmla="*/ 0 h 18"/>
                  <a:gd name="T4" fmla="*/ 1 w 42"/>
                  <a:gd name="T5" fmla="*/ 0 h 18"/>
                  <a:gd name="T6" fmla="*/ 1 w 42"/>
                  <a:gd name="T7" fmla="*/ 0 h 18"/>
                  <a:gd name="T8" fmla="*/ 1 w 42"/>
                  <a:gd name="T9" fmla="*/ 0 h 18"/>
                  <a:gd name="T10" fmla="*/ 1 w 42"/>
                  <a:gd name="T11" fmla="*/ 0 h 18"/>
                  <a:gd name="T12" fmla="*/ 1 w 42"/>
                  <a:gd name="T13" fmla="*/ 0 h 18"/>
                  <a:gd name="T14" fmla="*/ 1 w 42"/>
                  <a:gd name="T15" fmla="*/ 0 h 18"/>
                  <a:gd name="T16" fmla="*/ 1 w 42"/>
                  <a:gd name="T17" fmla="*/ 0 h 18"/>
                  <a:gd name="T18" fmla="*/ 1 w 42"/>
                  <a:gd name="T19" fmla="*/ 0 h 18"/>
                  <a:gd name="T20" fmla="*/ 1 w 42"/>
                  <a:gd name="T21" fmla="*/ 0 h 18"/>
                  <a:gd name="T22" fmla="*/ 1 w 42"/>
                  <a:gd name="T23" fmla="*/ 0 h 18"/>
                  <a:gd name="T24" fmla="*/ 1 w 42"/>
                  <a:gd name="T25" fmla="*/ 0 h 18"/>
                  <a:gd name="T26" fmla="*/ 1 w 42"/>
                  <a:gd name="T27" fmla="*/ 0 h 18"/>
                  <a:gd name="T28" fmla="*/ 1 w 42"/>
                  <a:gd name="T29" fmla="*/ 0 h 18"/>
                  <a:gd name="T30" fmla="*/ 1 w 42"/>
                  <a:gd name="T31" fmla="*/ 0 h 18"/>
                  <a:gd name="T32" fmla="*/ 1 w 42"/>
                  <a:gd name="T33" fmla="*/ 0 h 18"/>
                  <a:gd name="T34" fmla="*/ 1 w 42"/>
                  <a:gd name="T35" fmla="*/ 0 h 18"/>
                  <a:gd name="T36" fmla="*/ 1 w 42"/>
                  <a:gd name="T37" fmla="*/ 0 h 18"/>
                  <a:gd name="T38" fmla="*/ 1 w 42"/>
                  <a:gd name="T39" fmla="*/ 0 h 18"/>
                  <a:gd name="T40" fmla="*/ 1 w 42"/>
                  <a:gd name="T41" fmla="*/ 0 h 18"/>
                  <a:gd name="T42" fmla="*/ 1 w 42"/>
                  <a:gd name="T43" fmla="*/ 0 h 18"/>
                  <a:gd name="T44" fmla="*/ 1 w 42"/>
                  <a:gd name="T45" fmla="*/ 0 h 18"/>
                  <a:gd name="T46" fmla="*/ 0 w 42"/>
                  <a:gd name="T47" fmla="*/ 0 h 18"/>
                  <a:gd name="T48" fmla="*/ 0 w 42"/>
                  <a:gd name="T49" fmla="*/ 0 h 18"/>
                  <a:gd name="T50" fmla="*/ 1 w 42"/>
                  <a:gd name="T51" fmla="*/ 0 h 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2"/>
                  <a:gd name="T79" fmla="*/ 0 h 18"/>
                  <a:gd name="T80" fmla="*/ 42 w 42"/>
                  <a:gd name="T81" fmla="*/ 18 h 1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2" h="18">
                    <a:moveTo>
                      <a:pt x="3" y="7"/>
                    </a:moveTo>
                    <a:lnTo>
                      <a:pt x="0" y="5"/>
                    </a:lnTo>
                    <a:lnTo>
                      <a:pt x="2" y="11"/>
                    </a:lnTo>
                    <a:lnTo>
                      <a:pt x="9" y="15"/>
                    </a:lnTo>
                    <a:lnTo>
                      <a:pt x="16" y="16"/>
                    </a:lnTo>
                    <a:lnTo>
                      <a:pt x="22" y="18"/>
                    </a:lnTo>
                    <a:lnTo>
                      <a:pt x="26" y="18"/>
                    </a:lnTo>
                    <a:lnTo>
                      <a:pt x="33" y="16"/>
                    </a:lnTo>
                    <a:lnTo>
                      <a:pt x="39" y="14"/>
                    </a:lnTo>
                    <a:lnTo>
                      <a:pt x="42" y="10"/>
                    </a:lnTo>
                    <a:lnTo>
                      <a:pt x="36" y="7"/>
                    </a:lnTo>
                    <a:lnTo>
                      <a:pt x="34" y="7"/>
                    </a:lnTo>
                    <a:lnTo>
                      <a:pt x="31" y="10"/>
                    </a:lnTo>
                    <a:lnTo>
                      <a:pt x="26" y="11"/>
                    </a:lnTo>
                    <a:lnTo>
                      <a:pt x="22" y="11"/>
                    </a:lnTo>
                    <a:lnTo>
                      <a:pt x="16" y="10"/>
                    </a:lnTo>
                    <a:lnTo>
                      <a:pt x="11" y="8"/>
                    </a:lnTo>
                    <a:lnTo>
                      <a:pt x="9" y="6"/>
                    </a:lnTo>
                    <a:lnTo>
                      <a:pt x="7" y="3"/>
                    </a:lnTo>
                    <a:lnTo>
                      <a:pt x="3" y="0"/>
                    </a:lnTo>
                    <a:lnTo>
                      <a:pt x="7" y="3"/>
                    </a:lnTo>
                    <a:lnTo>
                      <a:pt x="6" y="0"/>
                    </a:lnTo>
                    <a:lnTo>
                      <a:pt x="2" y="0"/>
                    </a:lnTo>
                    <a:lnTo>
                      <a:pt x="0" y="2"/>
                    </a:lnTo>
                    <a:lnTo>
                      <a:pt x="0" y="5"/>
                    </a:lnTo>
                    <a:lnTo>
                      <a:pt x="3"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387" name="Freeform 482"/>
              <p:cNvSpPr>
                <a:spLocks/>
              </p:cNvSpPr>
              <p:nvPr/>
            </p:nvSpPr>
            <p:spPr bwMode="auto">
              <a:xfrm>
                <a:off x="1177" y="3717"/>
                <a:ext cx="14" cy="7"/>
              </a:xfrm>
              <a:custGeom>
                <a:avLst/>
                <a:gdLst>
                  <a:gd name="T0" fmla="*/ 0 w 29"/>
                  <a:gd name="T1" fmla="*/ 1 h 12"/>
                  <a:gd name="T2" fmla="*/ 0 w 29"/>
                  <a:gd name="T3" fmla="*/ 1 h 12"/>
                  <a:gd name="T4" fmla="*/ 0 w 29"/>
                  <a:gd name="T5" fmla="*/ 1 h 12"/>
                  <a:gd name="T6" fmla="*/ 0 w 29"/>
                  <a:gd name="T7" fmla="*/ 1 h 12"/>
                  <a:gd name="T8" fmla="*/ 0 w 29"/>
                  <a:gd name="T9" fmla="*/ 1 h 12"/>
                  <a:gd name="T10" fmla="*/ 0 w 29"/>
                  <a:gd name="T11" fmla="*/ 1 h 12"/>
                  <a:gd name="T12" fmla="*/ 0 w 29"/>
                  <a:gd name="T13" fmla="*/ 1 h 12"/>
                  <a:gd name="T14" fmla="*/ 0 w 29"/>
                  <a:gd name="T15" fmla="*/ 1 h 12"/>
                  <a:gd name="T16" fmla="*/ 0 w 29"/>
                  <a:gd name="T17" fmla="*/ 1 h 12"/>
                  <a:gd name="T18" fmla="*/ 0 w 29"/>
                  <a:gd name="T19" fmla="*/ 1 h 12"/>
                  <a:gd name="T20" fmla="*/ 0 w 29"/>
                  <a:gd name="T21" fmla="*/ 0 h 12"/>
                  <a:gd name="T22" fmla="*/ 0 w 29"/>
                  <a:gd name="T23" fmla="*/ 0 h 12"/>
                  <a:gd name="T24" fmla="*/ 0 w 29"/>
                  <a:gd name="T25" fmla="*/ 1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
                  <a:gd name="T40" fmla="*/ 0 h 12"/>
                  <a:gd name="T41" fmla="*/ 29 w 29"/>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 h="12">
                    <a:moveTo>
                      <a:pt x="0" y="4"/>
                    </a:moveTo>
                    <a:lnTo>
                      <a:pt x="0" y="4"/>
                    </a:lnTo>
                    <a:lnTo>
                      <a:pt x="7" y="10"/>
                    </a:lnTo>
                    <a:lnTo>
                      <a:pt x="15" y="12"/>
                    </a:lnTo>
                    <a:lnTo>
                      <a:pt x="22" y="12"/>
                    </a:lnTo>
                    <a:lnTo>
                      <a:pt x="29" y="11"/>
                    </a:lnTo>
                    <a:lnTo>
                      <a:pt x="29" y="4"/>
                    </a:lnTo>
                    <a:lnTo>
                      <a:pt x="22" y="6"/>
                    </a:lnTo>
                    <a:lnTo>
                      <a:pt x="15" y="6"/>
                    </a:lnTo>
                    <a:lnTo>
                      <a:pt x="10" y="3"/>
                    </a:lnTo>
                    <a:lnTo>
                      <a:pt x="5" y="0"/>
                    </a:lnTo>
                    <a:lnTo>
                      <a:pt x="0" y="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388" name="Freeform 483"/>
              <p:cNvSpPr>
                <a:spLocks/>
              </p:cNvSpPr>
              <p:nvPr/>
            </p:nvSpPr>
            <p:spPr bwMode="auto">
              <a:xfrm>
                <a:off x="1174" y="3709"/>
                <a:ext cx="7" cy="11"/>
              </a:xfrm>
              <a:custGeom>
                <a:avLst/>
                <a:gdLst>
                  <a:gd name="T0" fmla="*/ 1 w 13"/>
                  <a:gd name="T1" fmla="*/ 1 h 20"/>
                  <a:gd name="T2" fmla="*/ 1 w 13"/>
                  <a:gd name="T3" fmla="*/ 1 h 20"/>
                  <a:gd name="T4" fmla="*/ 1 w 13"/>
                  <a:gd name="T5" fmla="*/ 1 h 20"/>
                  <a:gd name="T6" fmla="*/ 0 w 13"/>
                  <a:gd name="T7" fmla="*/ 1 h 20"/>
                  <a:gd name="T8" fmla="*/ 1 w 13"/>
                  <a:gd name="T9" fmla="*/ 1 h 20"/>
                  <a:gd name="T10" fmla="*/ 1 w 13"/>
                  <a:gd name="T11" fmla="*/ 1 h 20"/>
                  <a:gd name="T12" fmla="*/ 1 w 13"/>
                  <a:gd name="T13" fmla="*/ 1 h 20"/>
                  <a:gd name="T14" fmla="*/ 1 w 13"/>
                  <a:gd name="T15" fmla="*/ 1 h 20"/>
                  <a:gd name="T16" fmla="*/ 1 w 13"/>
                  <a:gd name="T17" fmla="*/ 1 h 20"/>
                  <a:gd name="T18" fmla="*/ 1 w 13"/>
                  <a:gd name="T19" fmla="*/ 1 h 20"/>
                  <a:gd name="T20" fmla="*/ 1 w 13"/>
                  <a:gd name="T21" fmla="*/ 1 h 20"/>
                  <a:gd name="T22" fmla="*/ 1 w 13"/>
                  <a:gd name="T23" fmla="*/ 1 h 20"/>
                  <a:gd name="T24" fmla="*/ 1 w 13"/>
                  <a:gd name="T25" fmla="*/ 1 h 20"/>
                  <a:gd name="T26" fmla="*/ 1 w 13"/>
                  <a:gd name="T27" fmla="*/ 1 h 20"/>
                  <a:gd name="T28" fmla="*/ 1 w 13"/>
                  <a:gd name="T29" fmla="*/ 1 h 20"/>
                  <a:gd name="T30" fmla="*/ 1 w 13"/>
                  <a:gd name="T31" fmla="*/ 0 h 20"/>
                  <a:gd name="T32" fmla="*/ 1 w 13"/>
                  <a:gd name="T33" fmla="*/ 1 h 20"/>
                  <a:gd name="T34" fmla="*/ 1 w 13"/>
                  <a:gd name="T35" fmla="*/ 1 h 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
                  <a:gd name="T55" fmla="*/ 0 h 20"/>
                  <a:gd name="T56" fmla="*/ 13 w 13"/>
                  <a:gd name="T57" fmla="*/ 20 h 2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 h="20">
                    <a:moveTo>
                      <a:pt x="7" y="5"/>
                    </a:moveTo>
                    <a:lnTo>
                      <a:pt x="7" y="1"/>
                    </a:lnTo>
                    <a:lnTo>
                      <a:pt x="2" y="4"/>
                    </a:lnTo>
                    <a:lnTo>
                      <a:pt x="0" y="10"/>
                    </a:lnTo>
                    <a:lnTo>
                      <a:pt x="1" y="16"/>
                    </a:lnTo>
                    <a:lnTo>
                      <a:pt x="4" y="20"/>
                    </a:lnTo>
                    <a:lnTo>
                      <a:pt x="9" y="16"/>
                    </a:lnTo>
                    <a:lnTo>
                      <a:pt x="8" y="13"/>
                    </a:lnTo>
                    <a:lnTo>
                      <a:pt x="7" y="10"/>
                    </a:lnTo>
                    <a:lnTo>
                      <a:pt x="9" y="9"/>
                    </a:lnTo>
                    <a:lnTo>
                      <a:pt x="11" y="5"/>
                    </a:lnTo>
                    <a:lnTo>
                      <a:pt x="11" y="1"/>
                    </a:lnTo>
                    <a:lnTo>
                      <a:pt x="11" y="5"/>
                    </a:lnTo>
                    <a:lnTo>
                      <a:pt x="13" y="3"/>
                    </a:lnTo>
                    <a:lnTo>
                      <a:pt x="11" y="1"/>
                    </a:lnTo>
                    <a:lnTo>
                      <a:pt x="9" y="0"/>
                    </a:lnTo>
                    <a:lnTo>
                      <a:pt x="7" y="1"/>
                    </a:lnTo>
                    <a:lnTo>
                      <a:pt x="7" y="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389" name="Freeform 484"/>
              <p:cNvSpPr>
                <a:spLocks/>
              </p:cNvSpPr>
              <p:nvPr/>
            </p:nvSpPr>
            <p:spPr bwMode="auto">
              <a:xfrm>
                <a:off x="1159" y="3700"/>
                <a:ext cx="21" cy="12"/>
              </a:xfrm>
              <a:custGeom>
                <a:avLst/>
                <a:gdLst>
                  <a:gd name="T0" fmla="*/ 0 w 41"/>
                  <a:gd name="T1" fmla="*/ 1 h 24"/>
                  <a:gd name="T2" fmla="*/ 0 w 41"/>
                  <a:gd name="T3" fmla="*/ 1 h 24"/>
                  <a:gd name="T4" fmla="*/ 1 w 41"/>
                  <a:gd name="T5" fmla="*/ 1 h 24"/>
                  <a:gd name="T6" fmla="*/ 1 w 41"/>
                  <a:gd name="T7" fmla="*/ 1 h 24"/>
                  <a:gd name="T8" fmla="*/ 1 w 41"/>
                  <a:gd name="T9" fmla="*/ 1 h 24"/>
                  <a:gd name="T10" fmla="*/ 1 w 41"/>
                  <a:gd name="T11" fmla="*/ 1 h 24"/>
                  <a:gd name="T12" fmla="*/ 1 w 41"/>
                  <a:gd name="T13" fmla="*/ 1 h 24"/>
                  <a:gd name="T14" fmla="*/ 1 w 41"/>
                  <a:gd name="T15" fmla="*/ 1 h 24"/>
                  <a:gd name="T16" fmla="*/ 1 w 41"/>
                  <a:gd name="T17" fmla="*/ 1 h 24"/>
                  <a:gd name="T18" fmla="*/ 1 w 41"/>
                  <a:gd name="T19" fmla="*/ 1 h 24"/>
                  <a:gd name="T20" fmla="*/ 1 w 41"/>
                  <a:gd name="T21" fmla="*/ 1 h 24"/>
                  <a:gd name="T22" fmla="*/ 1 w 41"/>
                  <a:gd name="T23" fmla="*/ 1 h 24"/>
                  <a:gd name="T24" fmla="*/ 1 w 41"/>
                  <a:gd name="T25" fmla="*/ 1 h 24"/>
                  <a:gd name="T26" fmla="*/ 1 w 41"/>
                  <a:gd name="T27" fmla="*/ 1 h 24"/>
                  <a:gd name="T28" fmla="*/ 1 w 41"/>
                  <a:gd name="T29" fmla="*/ 1 h 24"/>
                  <a:gd name="T30" fmla="*/ 1 w 41"/>
                  <a:gd name="T31" fmla="*/ 1 h 24"/>
                  <a:gd name="T32" fmla="*/ 1 w 41"/>
                  <a:gd name="T33" fmla="*/ 1 h 24"/>
                  <a:gd name="T34" fmla="*/ 1 w 41"/>
                  <a:gd name="T35" fmla="*/ 1 h 24"/>
                  <a:gd name="T36" fmla="*/ 0 w 41"/>
                  <a:gd name="T37" fmla="*/ 0 h 24"/>
                  <a:gd name="T38" fmla="*/ 0 w 41"/>
                  <a:gd name="T39" fmla="*/ 0 h 24"/>
                  <a:gd name="T40" fmla="*/ 0 w 41"/>
                  <a:gd name="T41" fmla="*/ 1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1"/>
                  <a:gd name="T64" fmla="*/ 0 h 24"/>
                  <a:gd name="T65" fmla="*/ 41 w 41"/>
                  <a:gd name="T66" fmla="*/ 24 h 2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1" h="24">
                    <a:moveTo>
                      <a:pt x="0" y="7"/>
                    </a:moveTo>
                    <a:lnTo>
                      <a:pt x="0" y="7"/>
                    </a:lnTo>
                    <a:lnTo>
                      <a:pt x="2" y="8"/>
                    </a:lnTo>
                    <a:lnTo>
                      <a:pt x="7" y="9"/>
                    </a:lnTo>
                    <a:lnTo>
                      <a:pt x="13" y="12"/>
                    </a:lnTo>
                    <a:lnTo>
                      <a:pt x="18" y="13"/>
                    </a:lnTo>
                    <a:lnTo>
                      <a:pt x="23" y="16"/>
                    </a:lnTo>
                    <a:lnTo>
                      <a:pt x="29" y="19"/>
                    </a:lnTo>
                    <a:lnTo>
                      <a:pt x="32" y="22"/>
                    </a:lnTo>
                    <a:lnTo>
                      <a:pt x="37" y="24"/>
                    </a:lnTo>
                    <a:lnTo>
                      <a:pt x="41" y="20"/>
                    </a:lnTo>
                    <a:lnTo>
                      <a:pt x="37" y="15"/>
                    </a:lnTo>
                    <a:lnTo>
                      <a:pt x="31" y="12"/>
                    </a:lnTo>
                    <a:lnTo>
                      <a:pt x="25" y="9"/>
                    </a:lnTo>
                    <a:lnTo>
                      <a:pt x="21" y="6"/>
                    </a:lnTo>
                    <a:lnTo>
                      <a:pt x="15" y="5"/>
                    </a:lnTo>
                    <a:lnTo>
                      <a:pt x="9" y="3"/>
                    </a:lnTo>
                    <a:lnTo>
                      <a:pt x="4" y="1"/>
                    </a:lnTo>
                    <a:lnTo>
                      <a:pt x="0" y="0"/>
                    </a:lnTo>
                    <a:lnTo>
                      <a:pt x="0"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390" name="Freeform 485"/>
              <p:cNvSpPr>
                <a:spLocks/>
              </p:cNvSpPr>
              <p:nvPr/>
            </p:nvSpPr>
            <p:spPr bwMode="auto">
              <a:xfrm>
                <a:off x="1146" y="3697"/>
                <a:ext cx="13" cy="7"/>
              </a:xfrm>
              <a:custGeom>
                <a:avLst/>
                <a:gdLst>
                  <a:gd name="T0" fmla="*/ 0 w 28"/>
                  <a:gd name="T1" fmla="*/ 1 h 13"/>
                  <a:gd name="T2" fmla="*/ 0 w 28"/>
                  <a:gd name="T3" fmla="*/ 1 h 13"/>
                  <a:gd name="T4" fmla="*/ 0 w 28"/>
                  <a:gd name="T5" fmla="*/ 1 h 13"/>
                  <a:gd name="T6" fmla="*/ 0 w 28"/>
                  <a:gd name="T7" fmla="*/ 1 h 13"/>
                  <a:gd name="T8" fmla="*/ 0 w 28"/>
                  <a:gd name="T9" fmla="*/ 1 h 13"/>
                  <a:gd name="T10" fmla="*/ 0 w 28"/>
                  <a:gd name="T11" fmla="*/ 1 h 13"/>
                  <a:gd name="T12" fmla="*/ 0 w 28"/>
                  <a:gd name="T13" fmla="*/ 1 h 13"/>
                  <a:gd name="T14" fmla="*/ 0 w 28"/>
                  <a:gd name="T15" fmla="*/ 1 h 13"/>
                  <a:gd name="T16" fmla="*/ 0 w 28"/>
                  <a:gd name="T17" fmla="*/ 1 h 13"/>
                  <a:gd name="T18" fmla="*/ 0 w 28"/>
                  <a:gd name="T19" fmla="*/ 1 h 13"/>
                  <a:gd name="T20" fmla="*/ 0 w 28"/>
                  <a:gd name="T21" fmla="*/ 0 h 13"/>
                  <a:gd name="T22" fmla="*/ 0 w 28"/>
                  <a:gd name="T23" fmla="*/ 1 h 13"/>
                  <a:gd name="T24" fmla="*/ 0 w 28"/>
                  <a:gd name="T25" fmla="*/ 0 h 13"/>
                  <a:gd name="T26" fmla="*/ 0 w 28"/>
                  <a:gd name="T27" fmla="*/ 1 h 13"/>
                  <a:gd name="T28" fmla="*/ 0 w 28"/>
                  <a:gd name="T29" fmla="*/ 1 h 13"/>
                  <a:gd name="T30" fmla="*/ 0 w 28"/>
                  <a:gd name="T31" fmla="*/ 1 h 13"/>
                  <a:gd name="T32" fmla="*/ 0 w 28"/>
                  <a:gd name="T33" fmla="*/ 1 h 13"/>
                  <a:gd name="T34" fmla="*/ 0 w 28"/>
                  <a:gd name="T35" fmla="*/ 1 h 1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8"/>
                  <a:gd name="T55" fmla="*/ 0 h 13"/>
                  <a:gd name="T56" fmla="*/ 28 w 28"/>
                  <a:gd name="T57" fmla="*/ 13 h 1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8" h="13">
                    <a:moveTo>
                      <a:pt x="1" y="6"/>
                    </a:moveTo>
                    <a:lnTo>
                      <a:pt x="5" y="10"/>
                    </a:lnTo>
                    <a:lnTo>
                      <a:pt x="9" y="9"/>
                    </a:lnTo>
                    <a:lnTo>
                      <a:pt x="14" y="11"/>
                    </a:lnTo>
                    <a:lnTo>
                      <a:pt x="22" y="12"/>
                    </a:lnTo>
                    <a:lnTo>
                      <a:pt x="28" y="13"/>
                    </a:lnTo>
                    <a:lnTo>
                      <a:pt x="28" y="6"/>
                    </a:lnTo>
                    <a:lnTo>
                      <a:pt x="22" y="5"/>
                    </a:lnTo>
                    <a:lnTo>
                      <a:pt x="16" y="4"/>
                    </a:lnTo>
                    <a:lnTo>
                      <a:pt x="9" y="2"/>
                    </a:lnTo>
                    <a:lnTo>
                      <a:pt x="5" y="0"/>
                    </a:lnTo>
                    <a:lnTo>
                      <a:pt x="8" y="4"/>
                    </a:lnTo>
                    <a:lnTo>
                      <a:pt x="5" y="0"/>
                    </a:lnTo>
                    <a:lnTo>
                      <a:pt x="1" y="2"/>
                    </a:lnTo>
                    <a:lnTo>
                      <a:pt x="0" y="5"/>
                    </a:lnTo>
                    <a:lnTo>
                      <a:pt x="1" y="9"/>
                    </a:lnTo>
                    <a:lnTo>
                      <a:pt x="5" y="10"/>
                    </a:lnTo>
                    <a:lnTo>
                      <a:pt x="1" y="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391" name="Freeform 486"/>
              <p:cNvSpPr>
                <a:spLocks/>
              </p:cNvSpPr>
              <p:nvPr/>
            </p:nvSpPr>
            <p:spPr bwMode="auto">
              <a:xfrm>
                <a:off x="1214" y="3571"/>
                <a:ext cx="141" cy="136"/>
              </a:xfrm>
              <a:custGeom>
                <a:avLst/>
                <a:gdLst>
                  <a:gd name="T0" fmla="*/ 1 w 282"/>
                  <a:gd name="T1" fmla="*/ 0 h 273"/>
                  <a:gd name="T2" fmla="*/ 1 w 282"/>
                  <a:gd name="T3" fmla="*/ 0 h 273"/>
                  <a:gd name="T4" fmla="*/ 1 w 282"/>
                  <a:gd name="T5" fmla="*/ 0 h 273"/>
                  <a:gd name="T6" fmla="*/ 1 w 282"/>
                  <a:gd name="T7" fmla="*/ 0 h 273"/>
                  <a:gd name="T8" fmla="*/ 1 w 282"/>
                  <a:gd name="T9" fmla="*/ 0 h 273"/>
                  <a:gd name="T10" fmla="*/ 0 w 282"/>
                  <a:gd name="T11" fmla="*/ 0 h 273"/>
                  <a:gd name="T12" fmla="*/ 1 w 282"/>
                  <a:gd name="T13" fmla="*/ 0 h 273"/>
                  <a:gd name="T14" fmla="*/ 1 w 282"/>
                  <a:gd name="T15" fmla="*/ 0 h 273"/>
                  <a:gd name="T16" fmla="*/ 1 w 282"/>
                  <a:gd name="T17" fmla="*/ 0 h 273"/>
                  <a:gd name="T18" fmla="*/ 1 w 282"/>
                  <a:gd name="T19" fmla="*/ 0 h 273"/>
                  <a:gd name="T20" fmla="*/ 1 w 282"/>
                  <a:gd name="T21" fmla="*/ 0 h 273"/>
                  <a:gd name="T22" fmla="*/ 1 w 282"/>
                  <a:gd name="T23" fmla="*/ 0 h 273"/>
                  <a:gd name="T24" fmla="*/ 1 w 282"/>
                  <a:gd name="T25" fmla="*/ 0 h 273"/>
                  <a:gd name="T26" fmla="*/ 1 w 282"/>
                  <a:gd name="T27" fmla="*/ 0 h 273"/>
                  <a:gd name="T28" fmla="*/ 1 w 282"/>
                  <a:gd name="T29" fmla="*/ 0 h 273"/>
                  <a:gd name="T30" fmla="*/ 1 w 282"/>
                  <a:gd name="T31" fmla="*/ 0 h 273"/>
                  <a:gd name="T32" fmla="*/ 1 w 282"/>
                  <a:gd name="T33" fmla="*/ 0 h 273"/>
                  <a:gd name="T34" fmla="*/ 1 w 282"/>
                  <a:gd name="T35" fmla="*/ 0 h 273"/>
                  <a:gd name="T36" fmla="*/ 1 w 282"/>
                  <a:gd name="T37" fmla="*/ 0 h 273"/>
                  <a:gd name="T38" fmla="*/ 1 w 282"/>
                  <a:gd name="T39" fmla="*/ 0 h 273"/>
                  <a:gd name="T40" fmla="*/ 1 w 282"/>
                  <a:gd name="T41" fmla="*/ 0 h 273"/>
                  <a:gd name="T42" fmla="*/ 1 w 282"/>
                  <a:gd name="T43" fmla="*/ 0 h 273"/>
                  <a:gd name="T44" fmla="*/ 1 w 282"/>
                  <a:gd name="T45" fmla="*/ 0 h 273"/>
                  <a:gd name="T46" fmla="*/ 1 w 282"/>
                  <a:gd name="T47" fmla="*/ 0 h 273"/>
                  <a:gd name="T48" fmla="*/ 1 w 282"/>
                  <a:gd name="T49" fmla="*/ 0 h 273"/>
                  <a:gd name="T50" fmla="*/ 1 w 282"/>
                  <a:gd name="T51" fmla="*/ 0 h 273"/>
                  <a:gd name="T52" fmla="*/ 1 w 282"/>
                  <a:gd name="T53" fmla="*/ 0 h 273"/>
                  <a:gd name="T54" fmla="*/ 1 w 282"/>
                  <a:gd name="T55" fmla="*/ 0 h 273"/>
                  <a:gd name="T56" fmla="*/ 1 w 282"/>
                  <a:gd name="T57" fmla="*/ 0 h 273"/>
                  <a:gd name="T58" fmla="*/ 1 w 282"/>
                  <a:gd name="T59" fmla="*/ 0 h 273"/>
                  <a:gd name="T60" fmla="*/ 1 w 282"/>
                  <a:gd name="T61" fmla="*/ 0 h 273"/>
                  <a:gd name="T62" fmla="*/ 1 w 282"/>
                  <a:gd name="T63" fmla="*/ 0 h 273"/>
                  <a:gd name="T64" fmla="*/ 1 w 282"/>
                  <a:gd name="T65" fmla="*/ 0 h 273"/>
                  <a:gd name="T66" fmla="*/ 1 w 282"/>
                  <a:gd name="T67" fmla="*/ 0 h 273"/>
                  <a:gd name="T68" fmla="*/ 1 w 282"/>
                  <a:gd name="T69" fmla="*/ 0 h 273"/>
                  <a:gd name="T70" fmla="*/ 1 w 282"/>
                  <a:gd name="T71" fmla="*/ 0 h 273"/>
                  <a:gd name="T72" fmla="*/ 1 w 282"/>
                  <a:gd name="T73" fmla="*/ 0 h 273"/>
                  <a:gd name="T74" fmla="*/ 1 w 282"/>
                  <a:gd name="T75" fmla="*/ 0 h 273"/>
                  <a:gd name="T76" fmla="*/ 1 w 282"/>
                  <a:gd name="T77" fmla="*/ 0 h 273"/>
                  <a:gd name="T78" fmla="*/ 1 w 282"/>
                  <a:gd name="T79" fmla="*/ 0 h 273"/>
                  <a:gd name="T80" fmla="*/ 1 w 282"/>
                  <a:gd name="T81" fmla="*/ 0 h 273"/>
                  <a:gd name="T82" fmla="*/ 1 w 282"/>
                  <a:gd name="T83" fmla="*/ 0 h 273"/>
                  <a:gd name="T84" fmla="*/ 1 w 282"/>
                  <a:gd name="T85" fmla="*/ 0 h 273"/>
                  <a:gd name="T86" fmla="*/ 1 w 282"/>
                  <a:gd name="T87" fmla="*/ 0 h 2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82"/>
                  <a:gd name="T133" fmla="*/ 0 h 273"/>
                  <a:gd name="T134" fmla="*/ 282 w 282"/>
                  <a:gd name="T135" fmla="*/ 273 h 27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82" h="273">
                    <a:moveTo>
                      <a:pt x="125" y="39"/>
                    </a:moveTo>
                    <a:lnTo>
                      <a:pt x="111" y="27"/>
                    </a:lnTo>
                    <a:lnTo>
                      <a:pt x="96" y="16"/>
                    </a:lnTo>
                    <a:lnTo>
                      <a:pt x="81" y="9"/>
                    </a:lnTo>
                    <a:lnTo>
                      <a:pt x="66" y="5"/>
                    </a:lnTo>
                    <a:lnTo>
                      <a:pt x="51" y="1"/>
                    </a:lnTo>
                    <a:lnTo>
                      <a:pt x="35" y="0"/>
                    </a:lnTo>
                    <a:lnTo>
                      <a:pt x="20" y="0"/>
                    </a:lnTo>
                    <a:lnTo>
                      <a:pt x="4" y="1"/>
                    </a:lnTo>
                    <a:lnTo>
                      <a:pt x="2" y="7"/>
                    </a:lnTo>
                    <a:lnTo>
                      <a:pt x="1" y="14"/>
                    </a:lnTo>
                    <a:lnTo>
                      <a:pt x="0" y="23"/>
                    </a:lnTo>
                    <a:lnTo>
                      <a:pt x="1" y="31"/>
                    </a:lnTo>
                    <a:lnTo>
                      <a:pt x="4" y="45"/>
                    </a:lnTo>
                    <a:lnTo>
                      <a:pt x="8" y="66"/>
                    </a:lnTo>
                    <a:lnTo>
                      <a:pt x="13" y="85"/>
                    </a:lnTo>
                    <a:lnTo>
                      <a:pt x="15" y="100"/>
                    </a:lnTo>
                    <a:lnTo>
                      <a:pt x="15" y="111"/>
                    </a:lnTo>
                    <a:lnTo>
                      <a:pt x="14" y="121"/>
                    </a:lnTo>
                    <a:lnTo>
                      <a:pt x="14" y="131"/>
                    </a:lnTo>
                    <a:lnTo>
                      <a:pt x="16" y="143"/>
                    </a:lnTo>
                    <a:lnTo>
                      <a:pt x="19" y="150"/>
                    </a:lnTo>
                    <a:lnTo>
                      <a:pt x="22" y="158"/>
                    </a:lnTo>
                    <a:lnTo>
                      <a:pt x="27" y="167"/>
                    </a:lnTo>
                    <a:lnTo>
                      <a:pt x="32" y="177"/>
                    </a:lnTo>
                    <a:lnTo>
                      <a:pt x="38" y="188"/>
                    </a:lnTo>
                    <a:lnTo>
                      <a:pt x="46" y="197"/>
                    </a:lnTo>
                    <a:lnTo>
                      <a:pt x="54" y="204"/>
                    </a:lnTo>
                    <a:lnTo>
                      <a:pt x="64" y="210"/>
                    </a:lnTo>
                    <a:lnTo>
                      <a:pt x="74" y="214"/>
                    </a:lnTo>
                    <a:lnTo>
                      <a:pt x="87" y="218"/>
                    </a:lnTo>
                    <a:lnTo>
                      <a:pt x="99" y="221"/>
                    </a:lnTo>
                    <a:lnTo>
                      <a:pt x="113" y="225"/>
                    </a:lnTo>
                    <a:lnTo>
                      <a:pt x="126" y="227"/>
                    </a:lnTo>
                    <a:lnTo>
                      <a:pt x="137" y="228"/>
                    </a:lnTo>
                    <a:lnTo>
                      <a:pt x="149" y="229"/>
                    </a:lnTo>
                    <a:lnTo>
                      <a:pt x="157" y="229"/>
                    </a:lnTo>
                    <a:lnTo>
                      <a:pt x="164" y="229"/>
                    </a:lnTo>
                    <a:lnTo>
                      <a:pt x="171" y="230"/>
                    </a:lnTo>
                    <a:lnTo>
                      <a:pt x="178" y="233"/>
                    </a:lnTo>
                    <a:lnTo>
                      <a:pt x="185" y="236"/>
                    </a:lnTo>
                    <a:lnTo>
                      <a:pt x="190" y="240"/>
                    </a:lnTo>
                    <a:lnTo>
                      <a:pt x="195" y="243"/>
                    </a:lnTo>
                    <a:lnTo>
                      <a:pt x="201" y="248"/>
                    </a:lnTo>
                    <a:lnTo>
                      <a:pt x="204" y="253"/>
                    </a:lnTo>
                    <a:lnTo>
                      <a:pt x="210" y="262"/>
                    </a:lnTo>
                    <a:lnTo>
                      <a:pt x="217" y="267"/>
                    </a:lnTo>
                    <a:lnTo>
                      <a:pt x="224" y="272"/>
                    </a:lnTo>
                    <a:lnTo>
                      <a:pt x="231" y="273"/>
                    </a:lnTo>
                    <a:lnTo>
                      <a:pt x="236" y="272"/>
                    </a:lnTo>
                    <a:lnTo>
                      <a:pt x="241" y="270"/>
                    </a:lnTo>
                    <a:lnTo>
                      <a:pt x="244" y="264"/>
                    </a:lnTo>
                    <a:lnTo>
                      <a:pt x="246" y="257"/>
                    </a:lnTo>
                    <a:lnTo>
                      <a:pt x="251" y="255"/>
                    </a:lnTo>
                    <a:lnTo>
                      <a:pt x="257" y="249"/>
                    </a:lnTo>
                    <a:lnTo>
                      <a:pt x="261" y="242"/>
                    </a:lnTo>
                    <a:lnTo>
                      <a:pt x="261" y="237"/>
                    </a:lnTo>
                    <a:lnTo>
                      <a:pt x="265" y="236"/>
                    </a:lnTo>
                    <a:lnTo>
                      <a:pt x="270" y="232"/>
                    </a:lnTo>
                    <a:lnTo>
                      <a:pt x="272" y="227"/>
                    </a:lnTo>
                    <a:lnTo>
                      <a:pt x="271" y="222"/>
                    </a:lnTo>
                    <a:lnTo>
                      <a:pt x="277" y="220"/>
                    </a:lnTo>
                    <a:lnTo>
                      <a:pt x="280" y="217"/>
                    </a:lnTo>
                    <a:lnTo>
                      <a:pt x="282" y="213"/>
                    </a:lnTo>
                    <a:lnTo>
                      <a:pt x="282" y="209"/>
                    </a:lnTo>
                    <a:lnTo>
                      <a:pt x="282" y="203"/>
                    </a:lnTo>
                    <a:lnTo>
                      <a:pt x="282" y="194"/>
                    </a:lnTo>
                    <a:lnTo>
                      <a:pt x="282" y="184"/>
                    </a:lnTo>
                    <a:lnTo>
                      <a:pt x="279" y="177"/>
                    </a:lnTo>
                    <a:lnTo>
                      <a:pt x="274" y="175"/>
                    </a:lnTo>
                    <a:lnTo>
                      <a:pt x="267" y="172"/>
                    </a:lnTo>
                    <a:lnTo>
                      <a:pt x="258" y="169"/>
                    </a:lnTo>
                    <a:lnTo>
                      <a:pt x="247" y="166"/>
                    </a:lnTo>
                    <a:lnTo>
                      <a:pt x="235" y="164"/>
                    </a:lnTo>
                    <a:lnTo>
                      <a:pt x="225" y="161"/>
                    </a:lnTo>
                    <a:lnTo>
                      <a:pt x="214" y="160"/>
                    </a:lnTo>
                    <a:lnTo>
                      <a:pt x="206" y="160"/>
                    </a:lnTo>
                    <a:lnTo>
                      <a:pt x="199" y="151"/>
                    </a:lnTo>
                    <a:lnTo>
                      <a:pt x="190" y="139"/>
                    </a:lnTo>
                    <a:lnTo>
                      <a:pt x="179" y="128"/>
                    </a:lnTo>
                    <a:lnTo>
                      <a:pt x="168" y="115"/>
                    </a:lnTo>
                    <a:lnTo>
                      <a:pt x="157" y="104"/>
                    </a:lnTo>
                    <a:lnTo>
                      <a:pt x="147" y="93"/>
                    </a:lnTo>
                    <a:lnTo>
                      <a:pt x="138" y="86"/>
                    </a:lnTo>
                    <a:lnTo>
                      <a:pt x="132" y="82"/>
                    </a:lnTo>
                    <a:lnTo>
                      <a:pt x="132" y="72"/>
                    </a:lnTo>
                    <a:lnTo>
                      <a:pt x="130" y="60"/>
                    </a:lnTo>
                    <a:lnTo>
                      <a:pt x="128" y="47"/>
                    </a:lnTo>
                    <a:lnTo>
                      <a:pt x="125" y="39"/>
                    </a:lnTo>
                    <a:close/>
                  </a:path>
                </a:pathLst>
              </a:custGeom>
              <a:solidFill>
                <a:srgbClr val="CC664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392" name="Freeform 487"/>
              <p:cNvSpPr>
                <a:spLocks/>
              </p:cNvSpPr>
              <p:nvPr/>
            </p:nvSpPr>
            <p:spPr bwMode="auto">
              <a:xfrm>
                <a:off x="1214" y="3568"/>
                <a:ext cx="63" cy="23"/>
              </a:xfrm>
              <a:custGeom>
                <a:avLst/>
                <a:gdLst>
                  <a:gd name="T0" fmla="*/ 0 w 127"/>
                  <a:gd name="T1" fmla="*/ 0 h 47"/>
                  <a:gd name="T2" fmla="*/ 0 w 127"/>
                  <a:gd name="T3" fmla="*/ 0 h 47"/>
                  <a:gd name="T4" fmla="*/ 0 w 127"/>
                  <a:gd name="T5" fmla="*/ 0 h 47"/>
                  <a:gd name="T6" fmla="*/ 0 w 127"/>
                  <a:gd name="T7" fmla="*/ 0 h 47"/>
                  <a:gd name="T8" fmla="*/ 0 w 127"/>
                  <a:gd name="T9" fmla="*/ 0 h 47"/>
                  <a:gd name="T10" fmla="*/ 0 w 127"/>
                  <a:gd name="T11" fmla="*/ 0 h 47"/>
                  <a:gd name="T12" fmla="*/ 0 w 127"/>
                  <a:gd name="T13" fmla="*/ 0 h 47"/>
                  <a:gd name="T14" fmla="*/ 0 w 127"/>
                  <a:gd name="T15" fmla="*/ 0 h 47"/>
                  <a:gd name="T16" fmla="*/ 0 w 127"/>
                  <a:gd name="T17" fmla="*/ 0 h 47"/>
                  <a:gd name="T18" fmla="*/ 0 w 127"/>
                  <a:gd name="T19" fmla="*/ 0 h 47"/>
                  <a:gd name="T20" fmla="*/ 0 w 127"/>
                  <a:gd name="T21" fmla="*/ 0 h 47"/>
                  <a:gd name="T22" fmla="*/ 0 w 127"/>
                  <a:gd name="T23" fmla="*/ 0 h 47"/>
                  <a:gd name="T24" fmla="*/ 0 w 127"/>
                  <a:gd name="T25" fmla="*/ 0 h 47"/>
                  <a:gd name="T26" fmla="*/ 0 w 127"/>
                  <a:gd name="T27" fmla="*/ 0 h 47"/>
                  <a:gd name="T28" fmla="*/ 0 w 127"/>
                  <a:gd name="T29" fmla="*/ 0 h 47"/>
                  <a:gd name="T30" fmla="*/ 0 w 127"/>
                  <a:gd name="T31" fmla="*/ 0 h 47"/>
                  <a:gd name="T32" fmla="*/ 0 w 127"/>
                  <a:gd name="T33" fmla="*/ 0 h 47"/>
                  <a:gd name="T34" fmla="*/ 0 w 127"/>
                  <a:gd name="T35" fmla="*/ 0 h 47"/>
                  <a:gd name="T36" fmla="*/ 0 w 127"/>
                  <a:gd name="T37" fmla="*/ 0 h 47"/>
                  <a:gd name="T38" fmla="*/ 0 w 127"/>
                  <a:gd name="T39" fmla="*/ 0 h 47"/>
                  <a:gd name="T40" fmla="*/ 0 w 127"/>
                  <a:gd name="T41" fmla="*/ 0 h 47"/>
                  <a:gd name="T42" fmla="*/ 0 w 127"/>
                  <a:gd name="T43" fmla="*/ 0 h 47"/>
                  <a:gd name="T44" fmla="*/ 0 w 127"/>
                  <a:gd name="T45" fmla="*/ 0 h 47"/>
                  <a:gd name="T46" fmla="*/ 0 w 127"/>
                  <a:gd name="T47" fmla="*/ 0 h 47"/>
                  <a:gd name="T48" fmla="*/ 0 w 127"/>
                  <a:gd name="T49" fmla="*/ 0 h 47"/>
                  <a:gd name="T50" fmla="*/ 0 w 127"/>
                  <a:gd name="T51" fmla="*/ 0 h 4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7"/>
                  <a:gd name="T79" fmla="*/ 0 h 47"/>
                  <a:gd name="T80" fmla="*/ 127 w 127"/>
                  <a:gd name="T81" fmla="*/ 47 h 4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7" h="47">
                    <a:moveTo>
                      <a:pt x="7" y="7"/>
                    </a:moveTo>
                    <a:lnTo>
                      <a:pt x="4" y="10"/>
                    </a:lnTo>
                    <a:lnTo>
                      <a:pt x="20" y="10"/>
                    </a:lnTo>
                    <a:lnTo>
                      <a:pt x="35" y="10"/>
                    </a:lnTo>
                    <a:lnTo>
                      <a:pt x="51" y="10"/>
                    </a:lnTo>
                    <a:lnTo>
                      <a:pt x="65" y="13"/>
                    </a:lnTo>
                    <a:lnTo>
                      <a:pt x="80" y="18"/>
                    </a:lnTo>
                    <a:lnTo>
                      <a:pt x="94" y="25"/>
                    </a:lnTo>
                    <a:lnTo>
                      <a:pt x="108" y="35"/>
                    </a:lnTo>
                    <a:lnTo>
                      <a:pt x="122" y="47"/>
                    </a:lnTo>
                    <a:lnTo>
                      <a:pt x="127" y="42"/>
                    </a:lnTo>
                    <a:lnTo>
                      <a:pt x="113" y="28"/>
                    </a:lnTo>
                    <a:lnTo>
                      <a:pt x="98" y="18"/>
                    </a:lnTo>
                    <a:lnTo>
                      <a:pt x="82" y="11"/>
                    </a:lnTo>
                    <a:lnTo>
                      <a:pt x="67" y="6"/>
                    </a:lnTo>
                    <a:lnTo>
                      <a:pt x="51" y="3"/>
                    </a:lnTo>
                    <a:lnTo>
                      <a:pt x="35" y="0"/>
                    </a:lnTo>
                    <a:lnTo>
                      <a:pt x="20" y="0"/>
                    </a:lnTo>
                    <a:lnTo>
                      <a:pt x="4" y="3"/>
                    </a:lnTo>
                    <a:lnTo>
                      <a:pt x="0" y="5"/>
                    </a:lnTo>
                    <a:lnTo>
                      <a:pt x="4" y="3"/>
                    </a:lnTo>
                    <a:lnTo>
                      <a:pt x="1" y="4"/>
                    </a:lnTo>
                    <a:lnTo>
                      <a:pt x="0" y="6"/>
                    </a:lnTo>
                    <a:lnTo>
                      <a:pt x="1" y="9"/>
                    </a:lnTo>
                    <a:lnTo>
                      <a:pt x="4" y="10"/>
                    </a:lnTo>
                    <a:lnTo>
                      <a:pt x="7"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393" name="Freeform 488"/>
              <p:cNvSpPr>
                <a:spLocks/>
              </p:cNvSpPr>
              <p:nvPr/>
            </p:nvSpPr>
            <p:spPr bwMode="auto">
              <a:xfrm>
                <a:off x="1211" y="3571"/>
                <a:ext cx="6" cy="17"/>
              </a:xfrm>
              <a:custGeom>
                <a:avLst/>
                <a:gdLst>
                  <a:gd name="T0" fmla="*/ 1 w 11"/>
                  <a:gd name="T1" fmla="*/ 0 h 35"/>
                  <a:gd name="T2" fmla="*/ 1 w 11"/>
                  <a:gd name="T3" fmla="*/ 0 h 35"/>
                  <a:gd name="T4" fmla="*/ 1 w 11"/>
                  <a:gd name="T5" fmla="*/ 0 h 35"/>
                  <a:gd name="T6" fmla="*/ 1 w 11"/>
                  <a:gd name="T7" fmla="*/ 0 h 35"/>
                  <a:gd name="T8" fmla="*/ 1 w 11"/>
                  <a:gd name="T9" fmla="*/ 0 h 35"/>
                  <a:gd name="T10" fmla="*/ 1 w 11"/>
                  <a:gd name="T11" fmla="*/ 0 h 35"/>
                  <a:gd name="T12" fmla="*/ 1 w 11"/>
                  <a:gd name="T13" fmla="*/ 0 h 35"/>
                  <a:gd name="T14" fmla="*/ 1 w 11"/>
                  <a:gd name="T15" fmla="*/ 0 h 35"/>
                  <a:gd name="T16" fmla="*/ 1 w 11"/>
                  <a:gd name="T17" fmla="*/ 0 h 35"/>
                  <a:gd name="T18" fmla="*/ 0 w 11"/>
                  <a:gd name="T19" fmla="*/ 0 h 35"/>
                  <a:gd name="T20" fmla="*/ 1 w 11"/>
                  <a:gd name="T21" fmla="*/ 0 h 35"/>
                  <a:gd name="T22" fmla="*/ 1 w 11"/>
                  <a:gd name="T23" fmla="*/ 0 h 35"/>
                  <a:gd name="T24" fmla="*/ 1 w 11"/>
                  <a:gd name="T25" fmla="*/ 0 h 35"/>
                  <a:gd name="T26" fmla="*/ 1 w 11"/>
                  <a:gd name="T27" fmla="*/ 0 h 35"/>
                  <a:gd name="T28" fmla="*/ 1 w 11"/>
                  <a:gd name="T29" fmla="*/ 0 h 35"/>
                  <a:gd name="T30" fmla="*/ 1 w 11"/>
                  <a:gd name="T31" fmla="*/ 0 h 35"/>
                  <a:gd name="T32" fmla="*/ 1 w 11"/>
                  <a:gd name="T33" fmla="*/ 0 h 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
                  <a:gd name="T52" fmla="*/ 0 h 35"/>
                  <a:gd name="T53" fmla="*/ 11 w 11"/>
                  <a:gd name="T54" fmla="*/ 35 h 3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 h="35">
                    <a:moveTo>
                      <a:pt x="9" y="31"/>
                    </a:moveTo>
                    <a:lnTo>
                      <a:pt x="9" y="31"/>
                    </a:lnTo>
                    <a:lnTo>
                      <a:pt x="9" y="23"/>
                    </a:lnTo>
                    <a:lnTo>
                      <a:pt x="9" y="14"/>
                    </a:lnTo>
                    <a:lnTo>
                      <a:pt x="10" y="7"/>
                    </a:lnTo>
                    <a:lnTo>
                      <a:pt x="11" y="2"/>
                    </a:lnTo>
                    <a:lnTo>
                      <a:pt x="4" y="0"/>
                    </a:lnTo>
                    <a:lnTo>
                      <a:pt x="3" y="7"/>
                    </a:lnTo>
                    <a:lnTo>
                      <a:pt x="2" y="14"/>
                    </a:lnTo>
                    <a:lnTo>
                      <a:pt x="0" y="23"/>
                    </a:lnTo>
                    <a:lnTo>
                      <a:pt x="2" y="31"/>
                    </a:lnTo>
                    <a:lnTo>
                      <a:pt x="3" y="33"/>
                    </a:lnTo>
                    <a:lnTo>
                      <a:pt x="5" y="35"/>
                    </a:lnTo>
                    <a:lnTo>
                      <a:pt x="8" y="33"/>
                    </a:lnTo>
                    <a:lnTo>
                      <a:pt x="9" y="3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394" name="Freeform 489"/>
              <p:cNvSpPr>
                <a:spLocks/>
              </p:cNvSpPr>
              <p:nvPr/>
            </p:nvSpPr>
            <p:spPr bwMode="auto">
              <a:xfrm>
                <a:off x="1212" y="3586"/>
                <a:ext cx="11" cy="35"/>
              </a:xfrm>
              <a:custGeom>
                <a:avLst/>
                <a:gdLst>
                  <a:gd name="T0" fmla="*/ 1 w 22"/>
                  <a:gd name="T1" fmla="*/ 1 h 69"/>
                  <a:gd name="T2" fmla="*/ 1 w 22"/>
                  <a:gd name="T3" fmla="*/ 1 h 69"/>
                  <a:gd name="T4" fmla="*/ 1 w 22"/>
                  <a:gd name="T5" fmla="*/ 1 h 69"/>
                  <a:gd name="T6" fmla="*/ 1 w 22"/>
                  <a:gd name="T7" fmla="*/ 1 h 69"/>
                  <a:gd name="T8" fmla="*/ 1 w 22"/>
                  <a:gd name="T9" fmla="*/ 1 h 69"/>
                  <a:gd name="T10" fmla="*/ 1 w 22"/>
                  <a:gd name="T11" fmla="*/ 0 h 69"/>
                  <a:gd name="T12" fmla="*/ 0 w 22"/>
                  <a:gd name="T13" fmla="*/ 0 h 69"/>
                  <a:gd name="T14" fmla="*/ 1 w 22"/>
                  <a:gd name="T15" fmla="*/ 1 h 69"/>
                  <a:gd name="T16" fmla="*/ 1 w 22"/>
                  <a:gd name="T17" fmla="*/ 1 h 69"/>
                  <a:gd name="T18" fmla="*/ 1 w 22"/>
                  <a:gd name="T19" fmla="*/ 1 h 69"/>
                  <a:gd name="T20" fmla="*/ 1 w 22"/>
                  <a:gd name="T21" fmla="*/ 1 h 69"/>
                  <a:gd name="T22" fmla="*/ 1 w 22"/>
                  <a:gd name="T23" fmla="*/ 1 h 69"/>
                  <a:gd name="T24" fmla="*/ 1 w 22"/>
                  <a:gd name="T25" fmla="*/ 1 h 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
                  <a:gd name="T40" fmla="*/ 0 h 69"/>
                  <a:gd name="T41" fmla="*/ 22 w 22"/>
                  <a:gd name="T42" fmla="*/ 69 h 6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 h="69">
                    <a:moveTo>
                      <a:pt x="21" y="69"/>
                    </a:moveTo>
                    <a:lnTo>
                      <a:pt x="22" y="69"/>
                    </a:lnTo>
                    <a:lnTo>
                      <a:pt x="18" y="54"/>
                    </a:lnTo>
                    <a:lnTo>
                      <a:pt x="14" y="35"/>
                    </a:lnTo>
                    <a:lnTo>
                      <a:pt x="9" y="14"/>
                    </a:lnTo>
                    <a:lnTo>
                      <a:pt x="7" y="0"/>
                    </a:lnTo>
                    <a:lnTo>
                      <a:pt x="0" y="0"/>
                    </a:lnTo>
                    <a:lnTo>
                      <a:pt x="2" y="14"/>
                    </a:lnTo>
                    <a:lnTo>
                      <a:pt x="7" y="35"/>
                    </a:lnTo>
                    <a:lnTo>
                      <a:pt x="11" y="54"/>
                    </a:lnTo>
                    <a:lnTo>
                      <a:pt x="13" y="69"/>
                    </a:lnTo>
                    <a:lnTo>
                      <a:pt x="14" y="69"/>
                    </a:lnTo>
                    <a:lnTo>
                      <a:pt x="21" y="6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395" name="Freeform 490"/>
              <p:cNvSpPr>
                <a:spLocks/>
              </p:cNvSpPr>
              <p:nvPr/>
            </p:nvSpPr>
            <p:spPr bwMode="auto">
              <a:xfrm>
                <a:off x="1218" y="3621"/>
                <a:ext cx="5" cy="22"/>
              </a:xfrm>
              <a:custGeom>
                <a:avLst/>
                <a:gdLst>
                  <a:gd name="T0" fmla="*/ 0 w 11"/>
                  <a:gd name="T1" fmla="*/ 1 h 44"/>
                  <a:gd name="T2" fmla="*/ 0 w 11"/>
                  <a:gd name="T3" fmla="*/ 1 h 44"/>
                  <a:gd name="T4" fmla="*/ 0 w 11"/>
                  <a:gd name="T5" fmla="*/ 1 h 44"/>
                  <a:gd name="T6" fmla="*/ 0 w 11"/>
                  <a:gd name="T7" fmla="*/ 1 h 44"/>
                  <a:gd name="T8" fmla="*/ 0 w 11"/>
                  <a:gd name="T9" fmla="*/ 1 h 44"/>
                  <a:gd name="T10" fmla="*/ 0 w 11"/>
                  <a:gd name="T11" fmla="*/ 0 h 44"/>
                  <a:gd name="T12" fmla="*/ 0 w 11"/>
                  <a:gd name="T13" fmla="*/ 0 h 44"/>
                  <a:gd name="T14" fmla="*/ 0 w 11"/>
                  <a:gd name="T15" fmla="*/ 1 h 44"/>
                  <a:gd name="T16" fmla="*/ 0 w 11"/>
                  <a:gd name="T17" fmla="*/ 1 h 44"/>
                  <a:gd name="T18" fmla="*/ 0 w 11"/>
                  <a:gd name="T19" fmla="*/ 1 h 44"/>
                  <a:gd name="T20" fmla="*/ 0 w 11"/>
                  <a:gd name="T21" fmla="*/ 1 h 44"/>
                  <a:gd name="T22" fmla="*/ 0 w 11"/>
                  <a:gd name="T23" fmla="*/ 1 h 44"/>
                  <a:gd name="T24" fmla="*/ 0 w 11"/>
                  <a:gd name="T25" fmla="*/ 1 h 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
                  <a:gd name="T40" fmla="*/ 0 h 44"/>
                  <a:gd name="T41" fmla="*/ 11 w 11"/>
                  <a:gd name="T42" fmla="*/ 44 h 4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 h="44">
                    <a:moveTo>
                      <a:pt x="11" y="42"/>
                    </a:moveTo>
                    <a:lnTo>
                      <a:pt x="11" y="42"/>
                    </a:lnTo>
                    <a:lnTo>
                      <a:pt x="8" y="31"/>
                    </a:lnTo>
                    <a:lnTo>
                      <a:pt x="10" y="21"/>
                    </a:lnTo>
                    <a:lnTo>
                      <a:pt x="11" y="11"/>
                    </a:lnTo>
                    <a:lnTo>
                      <a:pt x="10" y="0"/>
                    </a:lnTo>
                    <a:lnTo>
                      <a:pt x="3" y="0"/>
                    </a:lnTo>
                    <a:lnTo>
                      <a:pt x="2" y="11"/>
                    </a:lnTo>
                    <a:lnTo>
                      <a:pt x="0" y="21"/>
                    </a:lnTo>
                    <a:lnTo>
                      <a:pt x="2" y="31"/>
                    </a:lnTo>
                    <a:lnTo>
                      <a:pt x="4" y="44"/>
                    </a:lnTo>
                    <a:lnTo>
                      <a:pt x="11" y="4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396" name="Freeform 491"/>
              <p:cNvSpPr>
                <a:spLocks/>
              </p:cNvSpPr>
              <p:nvPr/>
            </p:nvSpPr>
            <p:spPr bwMode="auto">
              <a:xfrm>
                <a:off x="1220" y="3641"/>
                <a:ext cx="26" cy="36"/>
              </a:xfrm>
              <a:custGeom>
                <a:avLst/>
                <a:gdLst>
                  <a:gd name="T0" fmla="*/ 1 w 52"/>
                  <a:gd name="T1" fmla="*/ 1 h 71"/>
                  <a:gd name="T2" fmla="*/ 1 w 52"/>
                  <a:gd name="T3" fmla="*/ 1 h 71"/>
                  <a:gd name="T4" fmla="*/ 1 w 52"/>
                  <a:gd name="T5" fmla="*/ 1 h 71"/>
                  <a:gd name="T6" fmla="*/ 1 w 52"/>
                  <a:gd name="T7" fmla="*/ 1 h 71"/>
                  <a:gd name="T8" fmla="*/ 1 w 52"/>
                  <a:gd name="T9" fmla="*/ 1 h 71"/>
                  <a:gd name="T10" fmla="*/ 1 w 52"/>
                  <a:gd name="T11" fmla="*/ 1 h 71"/>
                  <a:gd name="T12" fmla="*/ 1 w 52"/>
                  <a:gd name="T13" fmla="*/ 1 h 71"/>
                  <a:gd name="T14" fmla="*/ 1 w 52"/>
                  <a:gd name="T15" fmla="*/ 1 h 71"/>
                  <a:gd name="T16" fmla="*/ 1 w 52"/>
                  <a:gd name="T17" fmla="*/ 1 h 71"/>
                  <a:gd name="T18" fmla="*/ 1 w 52"/>
                  <a:gd name="T19" fmla="*/ 0 h 71"/>
                  <a:gd name="T20" fmla="*/ 0 w 52"/>
                  <a:gd name="T21" fmla="*/ 1 h 71"/>
                  <a:gd name="T22" fmla="*/ 1 w 52"/>
                  <a:gd name="T23" fmla="*/ 1 h 71"/>
                  <a:gd name="T24" fmla="*/ 1 w 52"/>
                  <a:gd name="T25" fmla="*/ 1 h 71"/>
                  <a:gd name="T26" fmla="*/ 1 w 52"/>
                  <a:gd name="T27" fmla="*/ 1 h 71"/>
                  <a:gd name="T28" fmla="*/ 1 w 52"/>
                  <a:gd name="T29" fmla="*/ 1 h 71"/>
                  <a:gd name="T30" fmla="*/ 1 w 52"/>
                  <a:gd name="T31" fmla="*/ 1 h 71"/>
                  <a:gd name="T32" fmla="*/ 1 w 52"/>
                  <a:gd name="T33" fmla="*/ 1 h 71"/>
                  <a:gd name="T34" fmla="*/ 1 w 52"/>
                  <a:gd name="T35" fmla="*/ 1 h 71"/>
                  <a:gd name="T36" fmla="*/ 1 w 52"/>
                  <a:gd name="T37" fmla="*/ 1 h 71"/>
                  <a:gd name="T38" fmla="*/ 1 w 52"/>
                  <a:gd name="T39" fmla="*/ 1 h 71"/>
                  <a:gd name="T40" fmla="*/ 1 w 52"/>
                  <a:gd name="T41" fmla="*/ 1 h 7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2"/>
                  <a:gd name="T64" fmla="*/ 0 h 71"/>
                  <a:gd name="T65" fmla="*/ 52 w 52"/>
                  <a:gd name="T66" fmla="*/ 71 h 7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2" h="71">
                    <a:moveTo>
                      <a:pt x="52" y="64"/>
                    </a:moveTo>
                    <a:lnTo>
                      <a:pt x="52" y="64"/>
                    </a:lnTo>
                    <a:lnTo>
                      <a:pt x="44" y="58"/>
                    </a:lnTo>
                    <a:lnTo>
                      <a:pt x="36" y="53"/>
                    </a:lnTo>
                    <a:lnTo>
                      <a:pt x="29" y="44"/>
                    </a:lnTo>
                    <a:lnTo>
                      <a:pt x="23" y="34"/>
                    </a:lnTo>
                    <a:lnTo>
                      <a:pt x="17" y="24"/>
                    </a:lnTo>
                    <a:lnTo>
                      <a:pt x="13" y="15"/>
                    </a:lnTo>
                    <a:lnTo>
                      <a:pt x="9" y="7"/>
                    </a:lnTo>
                    <a:lnTo>
                      <a:pt x="7" y="0"/>
                    </a:lnTo>
                    <a:lnTo>
                      <a:pt x="0" y="2"/>
                    </a:lnTo>
                    <a:lnTo>
                      <a:pt x="2" y="9"/>
                    </a:lnTo>
                    <a:lnTo>
                      <a:pt x="6" y="17"/>
                    </a:lnTo>
                    <a:lnTo>
                      <a:pt x="10" y="26"/>
                    </a:lnTo>
                    <a:lnTo>
                      <a:pt x="16" y="37"/>
                    </a:lnTo>
                    <a:lnTo>
                      <a:pt x="22" y="48"/>
                    </a:lnTo>
                    <a:lnTo>
                      <a:pt x="31" y="57"/>
                    </a:lnTo>
                    <a:lnTo>
                      <a:pt x="39" y="65"/>
                    </a:lnTo>
                    <a:lnTo>
                      <a:pt x="49" y="71"/>
                    </a:lnTo>
                    <a:lnTo>
                      <a:pt x="52" y="6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397" name="Freeform 492"/>
              <p:cNvSpPr>
                <a:spLocks/>
              </p:cNvSpPr>
              <p:nvPr/>
            </p:nvSpPr>
            <p:spPr bwMode="auto">
              <a:xfrm>
                <a:off x="1245" y="3674"/>
                <a:ext cx="47" cy="13"/>
              </a:xfrm>
              <a:custGeom>
                <a:avLst/>
                <a:gdLst>
                  <a:gd name="T0" fmla="*/ 0 w 95"/>
                  <a:gd name="T1" fmla="*/ 0 h 28"/>
                  <a:gd name="T2" fmla="*/ 0 w 95"/>
                  <a:gd name="T3" fmla="*/ 0 h 28"/>
                  <a:gd name="T4" fmla="*/ 0 w 95"/>
                  <a:gd name="T5" fmla="*/ 0 h 28"/>
                  <a:gd name="T6" fmla="*/ 0 w 95"/>
                  <a:gd name="T7" fmla="*/ 0 h 28"/>
                  <a:gd name="T8" fmla="*/ 0 w 95"/>
                  <a:gd name="T9" fmla="*/ 0 h 28"/>
                  <a:gd name="T10" fmla="*/ 0 w 95"/>
                  <a:gd name="T11" fmla="*/ 0 h 28"/>
                  <a:gd name="T12" fmla="*/ 0 w 95"/>
                  <a:gd name="T13" fmla="*/ 0 h 28"/>
                  <a:gd name="T14" fmla="*/ 0 w 95"/>
                  <a:gd name="T15" fmla="*/ 0 h 28"/>
                  <a:gd name="T16" fmla="*/ 0 w 95"/>
                  <a:gd name="T17" fmla="*/ 0 h 28"/>
                  <a:gd name="T18" fmla="*/ 0 w 95"/>
                  <a:gd name="T19" fmla="*/ 0 h 28"/>
                  <a:gd name="T20" fmla="*/ 0 w 95"/>
                  <a:gd name="T21" fmla="*/ 0 h 28"/>
                  <a:gd name="T22" fmla="*/ 0 w 95"/>
                  <a:gd name="T23" fmla="*/ 0 h 28"/>
                  <a:gd name="T24" fmla="*/ 0 w 95"/>
                  <a:gd name="T25" fmla="*/ 0 h 28"/>
                  <a:gd name="T26" fmla="*/ 0 w 95"/>
                  <a:gd name="T27" fmla="*/ 0 h 28"/>
                  <a:gd name="T28" fmla="*/ 0 w 95"/>
                  <a:gd name="T29" fmla="*/ 0 h 28"/>
                  <a:gd name="T30" fmla="*/ 0 w 95"/>
                  <a:gd name="T31" fmla="*/ 0 h 28"/>
                  <a:gd name="T32" fmla="*/ 0 w 95"/>
                  <a:gd name="T33" fmla="*/ 0 h 28"/>
                  <a:gd name="T34" fmla="*/ 0 w 95"/>
                  <a:gd name="T35" fmla="*/ 0 h 28"/>
                  <a:gd name="T36" fmla="*/ 0 w 95"/>
                  <a:gd name="T37" fmla="*/ 0 h 28"/>
                  <a:gd name="T38" fmla="*/ 0 w 95"/>
                  <a:gd name="T39" fmla="*/ 0 h 28"/>
                  <a:gd name="T40" fmla="*/ 0 w 95"/>
                  <a:gd name="T41" fmla="*/ 0 h 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5"/>
                  <a:gd name="T64" fmla="*/ 0 h 28"/>
                  <a:gd name="T65" fmla="*/ 95 w 95"/>
                  <a:gd name="T66" fmla="*/ 28 h 2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5" h="28">
                    <a:moveTo>
                      <a:pt x="95" y="19"/>
                    </a:moveTo>
                    <a:lnTo>
                      <a:pt x="95" y="19"/>
                    </a:lnTo>
                    <a:lnTo>
                      <a:pt x="87" y="19"/>
                    </a:lnTo>
                    <a:lnTo>
                      <a:pt x="75" y="19"/>
                    </a:lnTo>
                    <a:lnTo>
                      <a:pt x="64" y="18"/>
                    </a:lnTo>
                    <a:lnTo>
                      <a:pt x="51" y="15"/>
                    </a:lnTo>
                    <a:lnTo>
                      <a:pt x="38" y="12"/>
                    </a:lnTo>
                    <a:lnTo>
                      <a:pt x="26" y="8"/>
                    </a:lnTo>
                    <a:lnTo>
                      <a:pt x="13" y="5"/>
                    </a:lnTo>
                    <a:lnTo>
                      <a:pt x="3" y="0"/>
                    </a:lnTo>
                    <a:lnTo>
                      <a:pt x="0" y="7"/>
                    </a:lnTo>
                    <a:lnTo>
                      <a:pt x="11" y="12"/>
                    </a:lnTo>
                    <a:lnTo>
                      <a:pt x="23" y="15"/>
                    </a:lnTo>
                    <a:lnTo>
                      <a:pt x="36" y="19"/>
                    </a:lnTo>
                    <a:lnTo>
                      <a:pt x="51" y="22"/>
                    </a:lnTo>
                    <a:lnTo>
                      <a:pt x="64" y="24"/>
                    </a:lnTo>
                    <a:lnTo>
                      <a:pt x="75" y="26"/>
                    </a:lnTo>
                    <a:lnTo>
                      <a:pt x="87" y="28"/>
                    </a:lnTo>
                    <a:lnTo>
                      <a:pt x="95" y="28"/>
                    </a:lnTo>
                    <a:lnTo>
                      <a:pt x="95" y="1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398" name="Freeform 493"/>
              <p:cNvSpPr>
                <a:spLocks/>
              </p:cNvSpPr>
              <p:nvPr/>
            </p:nvSpPr>
            <p:spPr bwMode="auto">
              <a:xfrm>
                <a:off x="1292" y="3683"/>
                <a:ext cx="25" cy="15"/>
              </a:xfrm>
              <a:custGeom>
                <a:avLst/>
                <a:gdLst>
                  <a:gd name="T0" fmla="*/ 0 w 51"/>
                  <a:gd name="T1" fmla="*/ 0 h 31"/>
                  <a:gd name="T2" fmla="*/ 0 w 51"/>
                  <a:gd name="T3" fmla="*/ 0 h 31"/>
                  <a:gd name="T4" fmla="*/ 0 w 51"/>
                  <a:gd name="T5" fmla="*/ 0 h 31"/>
                  <a:gd name="T6" fmla="*/ 0 w 51"/>
                  <a:gd name="T7" fmla="*/ 0 h 31"/>
                  <a:gd name="T8" fmla="*/ 0 w 51"/>
                  <a:gd name="T9" fmla="*/ 0 h 31"/>
                  <a:gd name="T10" fmla="*/ 0 w 51"/>
                  <a:gd name="T11" fmla="*/ 0 h 31"/>
                  <a:gd name="T12" fmla="*/ 0 w 51"/>
                  <a:gd name="T13" fmla="*/ 0 h 31"/>
                  <a:gd name="T14" fmla="*/ 0 w 51"/>
                  <a:gd name="T15" fmla="*/ 0 h 31"/>
                  <a:gd name="T16" fmla="*/ 0 w 51"/>
                  <a:gd name="T17" fmla="*/ 0 h 31"/>
                  <a:gd name="T18" fmla="*/ 0 w 51"/>
                  <a:gd name="T19" fmla="*/ 0 h 31"/>
                  <a:gd name="T20" fmla="*/ 0 w 51"/>
                  <a:gd name="T21" fmla="*/ 0 h 31"/>
                  <a:gd name="T22" fmla="*/ 0 w 51"/>
                  <a:gd name="T23" fmla="*/ 0 h 31"/>
                  <a:gd name="T24" fmla="*/ 0 w 51"/>
                  <a:gd name="T25" fmla="*/ 0 h 31"/>
                  <a:gd name="T26" fmla="*/ 0 w 51"/>
                  <a:gd name="T27" fmla="*/ 0 h 31"/>
                  <a:gd name="T28" fmla="*/ 0 w 51"/>
                  <a:gd name="T29" fmla="*/ 0 h 31"/>
                  <a:gd name="T30" fmla="*/ 0 w 51"/>
                  <a:gd name="T31" fmla="*/ 0 h 31"/>
                  <a:gd name="T32" fmla="*/ 0 w 51"/>
                  <a:gd name="T33" fmla="*/ 0 h 31"/>
                  <a:gd name="T34" fmla="*/ 0 w 51"/>
                  <a:gd name="T35" fmla="*/ 0 h 31"/>
                  <a:gd name="T36" fmla="*/ 0 w 51"/>
                  <a:gd name="T37" fmla="*/ 0 h 31"/>
                  <a:gd name="T38" fmla="*/ 0 w 51"/>
                  <a:gd name="T39" fmla="*/ 0 h 31"/>
                  <a:gd name="T40" fmla="*/ 0 w 51"/>
                  <a:gd name="T41" fmla="*/ 0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1"/>
                  <a:gd name="T64" fmla="*/ 0 h 31"/>
                  <a:gd name="T65" fmla="*/ 51 w 51"/>
                  <a:gd name="T66" fmla="*/ 31 h 3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1" h="31">
                    <a:moveTo>
                      <a:pt x="51" y="26"/>
                    </a:moveTo>
                    <a:lnTo>
                      <a:pt x="51" y="26"/>
                    </a:lnTo>
                    <a:lnTo>
                      <a:pt x="46" y="20"/>
                    </a:lnTo>
                    <a:lnTo>
                      <a:pt x="40" y="15"/>
                    </a:lnTo>
                    <a:lnTo>
                      <a:pt x="36" y="11"/>
                    </a:lnTo>
                    <a:lnTo>
                      <a:pt x="29" y="8"/>
                    </a:lnTo>
                    <a:lnTo>
                      <a:pt x="22" y="4"/>
                    </a:lnTo>
                    <a:lnTo>
                      <a:pt x="14" y="2"/>
                    </a:lnTo>
                    <a:lnTo>
                      <a:pt x="7" y="1"/>
                    </a:lnTo>
                    <a:lnTo>
                      <a:pt x="0" y="0"/>
                    </a:lnTo>
                    <a:lnTo>
                      <a:pt x="0" y="9"/>
                    </a:lnTo>
                    <a:lnTo>
                      <a:pt x="7" y="8"/>
                    </a:lnTo>
                    <a:lnTo>
                      <a:pt x="14" y="9"/>
                    </a:lnTo>
                    <a:lnTo>
                      <a:pt x="19" y="11"/>
                    </a:lnTo>
                    <a:lnTo>
                      <a:pt x="26" y="15"/>
                    </a:lnTo>
                    <a:lnTo>
                      <a:pt x="31" y="18"/>
                    </a:lnTo>
                    <a:lnTo>
                      <a:pt x="36" y="22"/>
                    </a:lnTo>
                    <a:lnTo>
                      <a:pt x="41" y="25"/>
                    </a:lnTo>
                    <a:lnTo>
                      <a:pt x="44" y="31"/>
                    </a:lnTo>
                    <a:lnTo>
                      <a:pt x="51" y="2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399" name="Freeform 494"/>
              <p:cNvSpPr>
                <a:spLocks/>
              </p:cNvSpPr>
              <p:nvPr/>
            </p:nvSpPr>
            <p:spPr bwMode="auto">
              <a:xfrm>
                <a:off x="1314" y="3696"/>
                <a:ext cx="25" cy="13"/>
              </a:xfrm>
              <a:custGeom>
                <a:avLst/>
                <a:gdLst>
                  <a:gd name="T0" fmla="*/ 1 w 49"/>
                  <a:gd name="T1" fmla="*/ 0 h 27"/>
                  <a:gd name="T2" fmla="*/ 1 w 49"/>
                  <a:gd name="T3" fmla="*/ 0 h 27"/>
                  <a:gd name="T4" fmla="*/ 1 w 49"/>
                  <a:gd name="T5" fmla="*/ 0 h 27"/>
                  <a:gd name="T6" fmla="*/ 1 w 49"/>
                  <a:gd name="T7" fmla="*/ 0 h 27"/>
                  <a:gd name="T8" fmla="*/ 1 w 49"/>
                  <a:gd name="T9" fmla="*/ 0 h 27"/>
                  <a:gd name="T10" fmla="*/ 1 w 49"/>
                  <a:gd name="T11" fmla="*/ 0 h 27"/>
                  <a:gd name="T12" fmla="*/ 1 w 49"/>
                  <a:gd name="T13" fmla="*/ 0 h 27"/>
                  <a:gd name="T14" fmla="*/ 1 w 49"/>
                  <a:gd name="T15" fmla="*/ 0 h 27"/>
                  <a:gd name="T16" fmla="*/ 1 w 49"/>
                  <a:gd name="T17" fmla="*/ 0 h 27"/>
                  <a:gd name="T18" fmla="*/ 1 w 49"/>
                  <a:gd name="T19" fmla="*/ 0 h 27"/>
                  <a:gd name="T20" fmla="*/ 0 w 49"/>
                  <a:gd name="T21" fmla="*/ 0 h 27"/>
                  <a:gd name="T22" fmla="*/ 1 w 49"/>
                  <a:gd name="T23" fmla="*/ 0 h 27"/>
                  <a:gd name="T24" fmla="*/ 1 w 49"/>
                  <a:gd name="T25" fmla="*/ 0 h 27"/>
                  <a:gd name="T26" fmla="*/ 1 w 49"/>
                  <a:gd name="T27" fmla="*/ 0 h 27"/>
                  <a:gd name="T28" fmla="*/ 1 w 49"/>
                  <a:gd name="T29" fmla="*/ 0 h 27"/>
                  <a:gd name="T30" fmla="*/ 1 w 49"/>
                  <a:gd name="T31" fmla="*/ 0 h 27"/>
                  <a:gd name="T32" fmla="*/ 1 w 49"/>
                  <a:gd name="T33" fmla="*/ 0 h 27"/>
                  <a:gd name="T34" fmla="*/ 1 w 49"/>
                  <a:gd name="T35" fmla="*/ 0 h 27"/>
                  <a:gd name="T36" fmla="*/ 1 w 49"/>
                  <a:gd name="T37" fmla="*/ 0 h 27"/>
                  <a:gd name="T38" fmla="*/ 1 w 49"/>
                  <a:gd name="T39" fmla="*/ 0 h 27"/>
                  <a:gd name="T40" fmla="*/ 1 w 49"/>
                  <a:gd name="T41" fmla="*/ 0 h 27"/>
                  <a:gd name="T42" fmla="*/ 1 w 49"/>
                  <a:gd name="T43" fmla="*/ 0 h 27"/>
                  <a:gd name="T44" fmla="*/ 1 w 49"/>
                  <a:gd name="T45" fmla="*/ 0 h 27"/>
                  <a:gd name="T46" fmla="*/ 1 w 49"/>
                  <a:gd name="T47" fmla="*/ 0 h 27"/>
                  <a:gd name="T48" fmla="*/ 1 w 49"/>
                  <a:gd name="T49" fmla="*/ 0 h 27"/>
                  <a:gd name="T50" fmla="*/ 1 w 49"/>
                  <a:gd name="T51" fmla="*/ 0 h 2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9"/>
                  <a:gd name="T79" fmla="*/ 0 h 27"/>
                  <a:gd name="T80" fmla="*/ 49 w 49"/>
                  <a:gd name="T81" fmla="*/ 27 h 2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9" h="27">
                    <a:moveTo>
                      <a:pt x="45" y="2"/>
                    </a:moveTo>
                    <a:lnTo>
                      <a:pt x="41" y="6"/>
                    </a:lnTo>
                    <a:lnTo>
                      <a:pt x="40" y="12"/>
                    </a:lnTo>
                    <a:lnTo>
                      <a:pt x="38" y="16"/>
                    </a:lnTo>
                    <a:lnTo>
                      <a:pt x="34" y="17"/>
                    </a:lnTo>
                    <a:lnTo>
                      <a:pt x="30" y="17"/>
                    </a:lnTo>
                    <a:lnTo>
                      <a:pt x="24" y="17"/>
                    </a:lnTo>
                    <a:lnTo>
                      <a:pt x="18" y="13"/>
                    </a:lnTo>
                    <a:lnTo>
                      <a:pt x="11" y="8"/>
                    </a:lnTo>
                    <a:lnTo>
                      <a:pt x="7" y="0"/>
                    </a:lnTo>
                    <a:lnTo>
                      <a:pt x="0" y="5"/>
                    </a:lnTo>
                    <a:lnTo>
                      <a:pt x="7" y="13"/>
                    </a:lnTo>
                    <a:lnTo>
                      <a:pt x="13" y="20"/>
                    </a:lnTo>
                    <a:lnTo>
                      <a:pt x="22" y="24"/>
                    </a:lnTo>
                    <a:lnTo>
                      <a:pt x="30" y="27"/>
                    </a:lnTo>
                    <a:lnTo>
                      <a:pt x="37" y="24"/>
                    </a:lnTo>
                    <a:lnTo>
                      <a:pt x="42" y="21"/>
                    </a:lnTo>
                    <a:lnTo>
                      <a:pt x="47" y="14"/>
                    </a:lnTo>
                    <a:lnTo>
                      <a:pt x="48" y="6"/>
                    </a:lnTo>
                    <a:lnTo>
                      <a:pt x="45" y="9"/>
                    </a:lnTo>
                    <a:lnTo>
                      <a:pt x="49" y="6"/>
                    </a:lnTo>
                    <a:lnTo>
                      <a:pt x="48" y="2"/>
                    </a:lnTo>
                    <a:lnTo>
                      <a:pt x="45" y="1"/>
                    </a:lnTo>
                    <a:lnTo>
                      <a:pt x="41" y="2"/>
                    </a:lnTo>
                    <a:lnTo>
                      <a:pt x="40" y="6"/>
                    </a:lnTo>
                    <a:lnTo>
                      <a:pt x="45" y="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400" name="Freeform 495"/>
              <p:cNvSpPr>
                <a:spLocks/>
              </p:cNvSpPr>
              <p:nvPr/>
            </p:nvSpPr>
            <p:spPr bwMode="auto">
              <a:xfrm>
                <a:off x="1336" y="3687"/>
                <a:ext cx="10" cy="14"/>
              </a:xfrm>
              <a:custGeom>
                <a:avLst/>
                <a:gdLst>
                  <a:gd name="T0" fmla="*/ 1 w 18"/>
                  <a:gd name="T1" fmla="*/ 0 h 27"/>
                  <a:gd name="T2" fmla="*/ 1 w 18"/>
                  <a:gd name="T3" fmla="*/ 1 h 27"/>
                  <a:gd name="T4" fmla="*/ 1 w 18"/>
                  <a:gd name="T5" fmla="*/ 1 h 27"/>
                  <a:gd name="T6" fmla="*/ 1 w 18"/>
                  <a:gd name="T7" fmla="*/ 1 h 27"/>
                  <a:gd name="T8" fmla="*/ 1 w 18"/>
                  <a:gd name="T9" fmla="*/ 1 h 27"/>
                  <a:gd name="T10" fmla="*/ 0 w 18"/>
                  <a:gd name="T11" fmla="*/ 1 h 27"/>
                  <a:gd name="T12" fmla="*/ 0 w 18"/>
                  <a:gd name="T13" fmla="*/ 1 h 27"/>
                  <a:gd name="T14" fmla="*/ 1 w 18"/>
                  <a:gd name="T15" fmla="*/ 1 h 27"/>
                  <a:gd name="T16" fmla="*/ 1 w 18"/>
                  <a:gd name="T17" fmla="*/ 1 h 27"/>
                  <a:gd name="T18" fmla="*/ 1 w 18"/>
                  <a:gd name="T19" fmla="*/ 1 h 27"/>
                  <a:gd name="T20" fmla="*/ 1 w 18"/>
                  <a:gd name="T21" fmla="*/ 1 h 27"/>
                  <a:gd name="T22" fmla="*/ 1 w 18"/>
                  <a:gd name="T23" fmla="*/ 1 h 27"/>
                  <a:gd name="T24" fmla="*/ 1 w 18"/>
                  <a:gd name="T25" fmla="*/ 1 h 27"/>
                  <a:gd name="T26" fmla="*/ 1 w 18"/>
                  <a:gd name="T27" fmla="*/ 0 h 27"/>
                  <a:gd name="T28" fmla="*/ 1 w 18"/>
                  <a:gd name="T29" fmla="*/ 1 h 27"/>
                  <a:gd name="T30" fmla="*/ 1 w 18"/>
                  <a:gd name="T31" fmla="*/ 1 h 27"/>
                  <a:gd name="T32" fmla="*/ 1 w 18"/>
                  <a:gd name="T33" fmla="*/ 1 h 27"/>
                  <a:gd name="T34" fmla="*/ 1 w 18"/>
                  <a:gd name="T35" fmla="*/ 0 h 2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
                  <a:gd name="T55" fmla="*/ 0 h 27"/>
                  <a:gd name="T56" fmla="*/ 18 w 18"/>
                  <a:gd name="T57" fmla="*/ 27 h 2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 h="27">
                    <a:moveTo>
                      <a:pt x="15" y="0"/>
                    </a:moveTo>
                    <a:lnTo>
                      <a:pt x="11" y="7"/>
                    </a:lnTo>
                    <a:lnTo>
                      <a:pt x="11" y="8"/>
                    </a:lnTo>
                    <a:lnTo>
                      <a:pt x="8" y="14"/>
                    </a:lnTo>
                    <a:lnTo>
                      <a:pt x="3" y="18"/>
                    </a:lnTo>
                    <a:lnTo>
                      <a:pt x="0" y="20"/>
                    </a:lnTo>
                    <a:lnTo>
                      <a:pt x="0" y="27"/>
                    </a:lnTo>
                    <a:lnTo>
                      <a:pt x="8" y="25"/>
                    </a:lnTo>
                    <a:lnTo>
                      <a:pt x="15" y="18"/>
                    </a:lnTo>
                    <a:lnTo>
                      <a:pt x="18" y="10"/>
                    </a:lnTo>
                    <a:lnTo>
                      <a:pt x="18" y="2"/>
                    </a:lnTo>
                    <a:lnTo>
                      <a:pt x="15" y="9"/>
                    </a:lnTo>
                    <a:lnTo>
                      <a:pt x="18" y="2"/>
                    </a:lnTo>
                    <a:lnTo>
                      <a:pt x="16" y="0"/>
                    </a:lnTo>
                    <a:lnTo>
                      <a:pt x="13" y="1"/>
                    </a:lnTo>
                    <a:lnTo>
                      <a:pt x="11" y="3"/>
                    </a:lnTo>
                    <a:lnTo>
                      <a:pt x="11" y="7"/>
                    </a:lnTo>
                    <a:lnTo>
                      <a:pt x="15"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401" name="Freeform 496"/>
              <p:cNvSpPr>
                <a:spLocks/>
              </p:cNvSpPr>
              <p:nvPr/>
            </p:nvSpPr>
            <p:spPr bwMode="auto">
              <a:xfrm>
                <a:off x="1344" y="3679"/>
                <a:ext cx="7" cy="12"/>
              </a:xfrm>
              <a:custGeom>
                <a:avLst/>
                <a:gdLst>
                  <a:gd name="T0" fmla="*/ 0 w 15"/>
                  <a:gd name="T1" fmla="*/ 1 h 24"/>
                  <a:gd name="T2" fmla="*/ 0 w 15"/>
                  <a:gd name="T3" fmla="*/ 1 h 24"/>
                  <a:gd name="T4" fmla="*/ 0 w 15"/>
                  <a:gd name="T5" fmla="*/ 1 h 24"/>
                  <a:gd name="T6" fmla="*/ 0 w 15"/>
                  <a:gd name="T7" fmla="*/ 1 h 24"/>
                  <a:gd name="T8" fmla="*/ 0 w 15"/>
                  <a:gd name="T9" fmla="*/ 1 h 24"/>
                  <a:gd name="T10" fmla="*/ 0 w 15"/>
                  <a:gd name="T11" fmla="*/ 1 h 24"/>
                  <a:gd name="T12" fmla="*/ 0 w 15"/>
                  <a:gd name="T13" fmla="*/ 1 h 24"/>
                  <a:gd name="T14" fmla="*/ 0 w 15"/>
                  <a:gd name="T15" fmla="*/ 1 h 24"/>
                  <a:gd name="T16" fmla="*/ 0 w 15"/>
                  <a:gd name="T17" fmla="*/ 1 h 24"/>
                  <a:gd name="T18" fmla="*/ 0 w 15"/>
                  <a:gd name="T19" fmla="*/ 1 h 24"/>
                  <a:gd name="T20" fmla="*/ 0 w 15"/>
                  <a:gd name="T21" fmla="*/ 1 h 24"/>
                  <a:gd name="T22" fmla="*/ 0 w 15"/>
                  <a:gd name="T23" fmla="*/ 1 h 24"/>
                  <a:gd name="T24" fmla="*/ 0 w 15"/>
                  <a:gd name="T25" fmla="*/ 1 h 24"/>
                  <a:gd name="T26" fmla="*/ 0 w 15"/>
                  <a:gd name="T27" fmla="*/ 0 h 24"/>
                  <a:gd name="T28" fmla="*/ 0 w 15"/>
                  <a:gd name="T29" fmla="*/ 1 h 24"/>
                  <a:gd name="T30" fmla="*/ 0 w 15"/>
                  <a:gd name="T31" fmla="*/ 1 h 24"/>
                  <a:gd name="T32" fmla="*/ 0 w 15"/>
                  <a:gd name="T33" fmla="*/ 1 h 24"/>
                  <a:gd name="T34" fmla="*/ 0 w 15"/>
                  <a:gd name="T35" fmla="*/ 1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
                  <a:gd name="T55" fmla="*/ 0 h 24"/>
                  <a:gd name="T56" fmla="*/ 15 w 15"/>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 h="24">
                    <a:moveTo>
                      <a:pt x="10" y="1"/>
                    </a:moveTo>
                    <a:lnTo>
                      <a:pt x="6" y="7"/>
                    </a:lnTo>
                    <a:lnTo>
                      <a:pt x="8" y="9"/>
                    </a:lnTo>
                    <a:lnTo>
                      <a:pt x="5" y="11"/>
                    </a:lnTo>
                    <a:lnTo>
                      <a:pt x="2" y="15"/>
                    </a:lnTo>
                    <a:lnTo>
                      <a:pt x="0" y="15"/>
                    </a:lnTo>
                    <a:lnTo>
                      <a:pt x="0" y="24"/>
                    </a:lnTo>
                    <a:lnTo>
                      <a:pt x="6" y="22"/>
                    </a:lnTo>
                    <a:lnTo>
                      <a:pt x="12" y="16"/>
                    </a:lnTo>
                    <a:lnTo>
                      <a:pt x="15" y="9"/>
                    </a:lnTo>
                    <a:lnTo>
                      <a:pt x="13" y="2"/>
                    </a:lnTo>
                    <a:lnTo>
                      <a:pt x="10" y="8"/>
                    </a:lnTo>
                    <a:lnTo>
                      <a:pt x="13" y="2"/>
                    </a:lnTo>
                    <a:lnTo>
                      <a:pt x="11" y="0"/>
                    </a:lnTo>
                    <a:lnTo>
                      <a:pt x="9" y="1"/>
                    </a:lnTo>
                    <a:lnTo>
                      <a:pt x="6" y="3"/>
                    </a:lnTo>
                    <a:lnTo>
                      <a:pt x="6" y="7"/>
                    </a:lnTo>
                    <a:lnTo>
                      <a:pt x="10" y="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402" name="Freeform 497"/>
              <p:cNvSpPr>
                <a:spLocks/>
              </p:cNvSpPr>
              <p:nvPr/>
            </p:nvSpPr>
            <p:spPr bwMode="auto">
              <a:xfrm>
                <a:off x="1349" y="3675"/>
                <a:ext cx="8" cy="8"/>
              </a:xfrm>
              <a:custGeom>
                <a:avLst/>
                <a:gdLst>
                  <a:gd name="T0" fmla="*/ 1 w 16"/>
                  <a:gd name="T1" fmla="*/ 0 h 17"/>
                  <a:gd name="T2" fmla="*/ 1 w 16"/>
                  <a:gd name="T3" fmla="*/ 0 h 17"/>
                  <a:gd name="T4" fmla="*/ 1 w 16"/>
                  <a:gd name="T5" fmla="*/ 0 h 17"/>
                  <a:gd name="T6" fmla="*/ 1 w 16"/>
                  <a:gd name="T7" fmla="*/ 0 h 17"/>
                  <a:gd name="T8" fmla="*/ 1 w 16"/>
                  <a:gd name="T9" fmla="*/ 0 h 17"/>
                  <a:gd name="T10" fmla="*/ 0 w 16"/>
                  <a:gd name="T11" fmla="*/ 0 h 17"/>
                  <a:gd name="T12" fmla="*/ 0 w 16"/>
                  <a:gd name="T13" fmla="*/ 0 h 17"/>
                  <a:gd name="T14" fmla="*/ 1 w 16"/>
                  <a:gd name="T15" fmla="*/ 0 h 17"/>
                  <a:gd name="T16" fmla="*/ 1 w 16"/>
                  <a:gd name="T17" fmla="*/ 0 h 17"/>
                  <a:gd name="T18" fmla="*/ 1 w 16"/>
                  <a:gd name="T19" fmla="*/ 0 h 17"/>
                  <a:gd name="T20" fmla="*/ 1 w 16"/>
                  <a:gd name="T21" fmla="*/ 0 h 17"/>
                  <a:gd name="T22" fmla="*/ 1 w 16"/>
                  <a:gd name="T23" fmla="*/ 0 h 17"/>
                  <a:gd name="T24" fmla="*/ 1 w 16"/>
                  <a:gd name="T25" fmla="*/ 0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
                  <a:gd name="T40" fmla="*/ 0 h 17"/>
                  <a:gd name="T41" fmla="*/ 16 w 16"/>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 h="17">
                    <a:moveTo>
                      <a:pt x="7" y="0"/>
                    </a:moveTo>
                    <a:lnTo>
                      <a:pt x="7" y="0"/>
                    </a:lnTo>
                    <a:lnTo>
                      <a:pt x="8" y="3"/>
                    </a:lnTo>
                    <a:lnTo>
                      <a:pt x="6" y="5"/>
                    </a:lnTo>
                    <a:lnTo>
                      <a:pt x="3" y="8"/>
                    </a:lnTo>
                    <a:lnTo>
                      <a:pt x="0" y="10"/>
                    </a:lnTo>
                    <a:lnTo>
                      <a:pt x="0" y="17"/>
                    </a:lnTo>
                    <a:lnTo>
                      <a:pt x="8" y="15"/>
                    </a:lnTo>
                    <a:lnTo>
                      <a:pt x="13" y="10"/>
                    </a:lnTo>
                    <a:lnTo>
                      <a:pt x="15" y="5"/>
                    </a:lnTo>
                    <a:lnTo>
                      <a:pt x="16" y="0"/>
                    </a:lnTo>
                    <a:lnTo>
                      <a:pt x="7"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403" name="Freeform 498"/>
              <p:cNvSpPr>
                <a:spLocks/>
              </p:cNvSpPr>
              <p:nvPr/>
            </p:nvSpPr>
            <p:spPr bwMode="auto">
              <a:xfrm>
                <a:off x="1352" y="3657"/>
                <a:ext cx="5" cy="18"/>
              </a:xfrm>
              <a:custGeom>
                <a:avLst/>
                <a:gdLst>
                  <a:gd name="T0" fmla="*/ 0 w 10"/>
                  <a:gd name="T1" fmla="*/ 1 h 35"/>
                  <a:gd name="T2" fmla="*/ 0 w 10"/>
                  <a:gd name="T3" fmla="*/ 1 h 35"/>
                  <a:gd name="T4" fmla="*/ 1 w 10"/>
                  <a:gd name="T5" fmla="*/ 1 h 35"/>
                  <a:gd name="T6" fmla="*/ 1 w 10"/>
                  <a:gd name="T7" fmla="*/ 1 h 35"/>
                  <a:gd name="T8" fmla="*/ 1 w 10"/>
                  <a:gd name="T9" fmla="*/ 1 h 35"/>
                  <a:gd name="T10" fmla="*/ 1 w 10"/>
                  <a:gd name="T11" fmla="*/ 1 h 35"/>
                  <a:gd name="T12" fmla="*/ 1 w 10"/>
                  <a:gd name="T13" fmla="*/ 1 h 35"/>
                  <a:gd name="T14" fmla="*/ 1 w 10"/>
                  <a:gd name="T15" fmla="*/ 1 h 35"/>
                  <a:gd name="T16" fmla="*/ 1 w 10"/>
                  <a:gd name="T17" fmla="*/ 1 h 35"/>
                  <a:gd name="T18" fmla="*/ 1 w 10"/>
                  <a:gd name="T19" fmla="*/ 1 h 35"/>
                  <a:gd name="T20" fmla="*/ 1 w 10"/>
                  <a:gd name="T21" fmla="*/ 1 h 35"/>
                  <a:gd name="T22" fmla="*/ 1 w 10"/>
                  <a:gd name="T23" fmla="*/ 0 h 35"/>
                  <a:gd name="T24" fmla="*/ 0 w 10"/>
                  <a:gd name="T25" fmla="*/ 1 h 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5"/>
                  <a:gd name="T41" fmla="*/ 10 w 10"/>
                  <a:gd name="T42" fmla="*/ 35 h 3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5">
                    <a:moveTo>
                      <a:pt x="0" y="7"/>
                    </a:moveTo>
                    <a:lnTo>
                      <a:pt x="0" y="6"/>
                    </a:lnTo>
                    <a:lnTo>
                      <a:pt x="2" y="10"/>
                    </a:lnTo>
                    <a:lnTo>
                      <a:pt x="1" y="20"/>
                    </a:lnTo>
                    <a:lnTo>
                      <a:pt x="1" y="29"/>
                    </a:lnTo>
                    <a:lnTo>
                      <a:pt x="1" y="35"/>
                    </a:lnTo>
                    <a:lnTo>
                      <a:pt x="10" y="35"/>
                    </a:lnTo>
                    <a:lnTo>
                      <a:pt x="10" y="29"/>
                    </a:lnTo>
                    <a:lnTo>
                      <a:pt x="10" y="20"/>
                    </a:lnTo>
                    <a:lnTo>
                      <a:pt x="9" y="10"/>
                    </a:lnTo>
                    <a:lnTo>
                      <a:pt x="4" y="1"/>
                    </a:lnTo>
                    <a:lnTo>
                      <a:pt x="4" y="0"/>
                    </a:lnTo>
                    <a:lnTo>
                      <a:pt x="0"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404" name="Freeform 499"/>
              <p:cNvSpPr>
                <a:spLocks/>
              </p:cNvSpPr>
              <p:nvPr/>
            </p:nvSpPr>
            <p:spPr bwMode="auto">
              <a:xfrm>
                <a:off x="1315" y="3649"/>
                <a:ext cx="39" cy="12"/>
              </a:xfrm>
              <a:custGeom>
                <a:avLst/>
                <a:gdLst>
                  <a:gd name="T0" fmla="*/ 0 w 78"/>
                  <a:gd name="T1" fmla="*/ 1 h 24"/>
                  <a:gd name="T2" fmla="*/ 1 w 78"/>
                  <a:gd name="T3" fmla="*/ 1 h 24"/>
                  <a:gd name="T4" fmla="*/ 1 w 78"/>
                  <a:gd name="T5" fmla="*/ 1 h 24"/>
                  <a:gd name="T6" fmla="*/ 1 w 78"/>
                  <a:gd name="T7" fmla="*/ 1 h 24"/>
                  <a:gd name="T8" fmla="*/ 1 w 78"/>
                  <a:gd name="T9" fmla="*/ 1 h 24"/>
                  <a:gd name="T10" fmla="*/ 1 w 78"/>
                  <a:gd name="T11" fmla="*/ 1 h 24"/>
                  <a:gd name="T12" fmla="*/ 1 w 78"/>
                  <a:gd name="T13" fmla="*/ 1 h 24"/>
                  <a:gd name="T14" fmla="*/ 1 w 78"/>
                  <a:gd name="T15" fmla="*/ 1 h 24"/>
                  <a:gd name="T16" fmla="*/ 1 w 78"/>
                  <a:gd name="T17" fmla="*/ 1 h 24"/>
                  <a:gd name="T18" fmla="*/ 1 w 78"/>
                  <a:gd name="T19" fmla="*/ 1 h 24"/>
                  <a:gd name="T20" fmla="*/ 1 w 78"/>
                  <a:gd name="T21" fmla="*/ 1 h 24"/>
                  <a:gd name="T22" fmla="*/ 1 w 78"/>
                  <a:gd name="T23" fmla="*/ 1 h 24"/>
                  <a:gd name="T24" fmla="*/ 1 w 78"/>
                  <a:gd name="T25" fmla="*/ 1 h 24"/>
                  <a:gd name="T26" fmla="*/ 1 w 78"/>
                  <a:gd name="T27" fmla="*/ 1 h 24"/>
                  <a:gd name="T28" fmla="*/ 1 w 78"/>
                  <a:gd name="T29" fmla="*/ 1 h 24"/>
                  <a:gd name="T30" fmla="*/ 1 w 78"/>
                  <a:gd name="T31" fmla="*/ 1 h 24"/>
                  <a:gd name="T32" fmla="*/ 1 w 78"/>
                  <a:gd name="T33" fmla="*/ 1 h 24"/>
                  <a:gd name="T34" fmla="*/ 1 w 78"/>
                  <a:gd name="T35" fmla="*/ 0 h 24"/>
                  <a:gd name="T36" fmla="*/ 1 w 78"/>
                  <a:gd name="T37" fmla="*/ 0 h 24"/>
                  <a:gd name="T38" fmla="*/ 1 w 78"/>
                  <a:gd name="T39" fmla="*/ 1 h 24"/>
                  <a:gd name="T40" fmla="*/ 1 w 78"/>
                  <a:gd name="T41" fmla="*/ 0 h 24"/>
                  <a:gd name="T42" fmla="*/ 1 w 78"/>
                  <a:gd name="T43" fmla="*/ 1 h 24"/>
                  <a:gd name="T44" fmla="*/ 0 w 78"/>
                  <a:gd name="T45" fmla="*/ 1 h 24"/>
                  <a:gd name="T46" fmla="*/ 1 w 78"/>
                  <a:gd name="T47" fmla="*/ 1 h 24"/>
                  <a:gd name="T48" fmla="*/ 1 w 78"/>
                  <a:gd name="T49" fmla="*/ 1 h 24"/>
                  <a:gd name="T50" fmla="*/ 0 w 78"/>
                  <a:gd name="T51" fmla="*/ 1 h 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8"/>
                  <a:gd name="T79" fmla="*/ 0 h 24"/>
                  <a:gd name="T80" fmla="*/ 78 w 78"/>
                  <a:gd name="T81" fmla="*/ 24 h 2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8" h="24">
                    <a:moveTo>
                      <a:pt x="0" y="5"/>
                    </a:moveTo>
                    <a:lnTo>
                      <a:pt x="3" y="7"/>
                    </a:lnTo>
                    <a:lnTo>
                      <a:pt x="11" y="7"/>
                    </a:lnTo>
                    <a:lnTo>
                      <a:pt x="22" y="8"/>
                    </a:lnTo>
                    <a:lnTo>
                      <a:pt x="32" y="10"/>
                    </a:lnTo>
                    <a:lnTo>
                      <a:pt x="44" y="12"/>
                    </a:lnTo>
                    <a:lnTo>
                      <a:pt x="54" y="16"/>
                    </a:lnTo>
                    <a:lnTo>
                      <a:pt x="63" y="18"/>
                    </a:lnTo>
                    <a:lnTo>
                      <a:pt x="70" y="22"/>
                    </a:lnTo>
                    <a:lnTo>
                      <a:pt x="74" y="24"/>
                    </a:lnTo>
                    <a:lnTo>
                      <a:pt x="78" y="17"/>
                    </a:lnTo>
                    <a:lnTo>
                      <a:pt x="73" y="15"/>
                    </a:lnTo>
                    <a:lnTo>
                      <a:pt x="66" y="11"/>
                    </a:lnTo>
                    <a:lnTo>
                      <a:pt x="56" y="9"/>
                    </a:lnTo>
                    <a:lnTo>
                      <a:pt x="44" y="5"/>
                    </a:lnTo>
                    <a:lnTo>
                      <a:pt x="32" y="3"/>
                    </a:lnTo>
                    <a:lnTo>
                      <a:pt x="22" y="1"/>
                    </a:lnTo>
                    <a:lnTo>
                      <a:pt x="11" y="0"/>
                    </a:lnTo>
                    <a:lnTo>
                      <a:pt x="3" y="0"/>
                    </a:lnTo>
                    <a:lnTo>
                      <a:pt x="7" y="1"/>
                    </a:lnTo>
                    <a:lnTo>
                      <a:pt x="3" y="0"/>
                    </a:lnTo>
                    <a:lnTo>
                      <a:pt x="1" y="1"/>
                    </a:lnTo>
                    <a:lnTo>
                      <a:pt x="0" y="3"/>
                    </a:lnTo>
                    <a:lnTo>
                      <a:pt x="1" y="5"/>
                    </a:lnTo>
                    <a:lnTo>
                      <a:pt x="3" y="7"/>
                    </a:lnTo>
                    <a:lnTo>
                      <a:pt x="0" y="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405" name="Freeform 500"/>
              <p:cNvSpPr>
                <a:spLocks/>
              </p:cNvSpPr>
              <p:nvPr/>
            </p:nvSpPr>
            <p:spPr bwMode="auto">
              <a:xfrm>
                <a:off x="1278" y="3610"/>
                <a:ext cx="40" cy="42"/>
              </a:xfrm>
              <a:custGeom>
                <a:avLst/>
                <a:gdLst>
                  <a:gd name="T0" fmla="*/ 0 w 82"/>
                  <a:gd name="T1" fmla="*/ 1 h 84"/>
                  <a:gd name="T2" fmla="*/ 0 w 82"/>
                  <a:gd name="T3" fmla="*/ 1 h 84"/>
                  <a:gd name="T4" fmla="*/ 0 w 82"/>
                  <a:gd name="T5" fmla="*/ 1 h 84"/>
                  <a:gd name="T6" fmla="*/ 0 w 82"/>
                  <a:gd name="T7" fmla="*/ 1 h 84"/>
                  <a:gd name="T8" fmla="*/ 0 w 82"/>
                  <a:gd name="T9" fmla="*/ 1 h 84"/>
                  <a:gd name="T10" fmla="*/ 0 w 82"/>
                  <a:gd name="T11" fmla="*/ 1 h 84"/>
                  <a:gd name="T12" fmla="*/ 0 w 82"/>
                  <a:gd name="T13" fmla="*/ 1 h 84"/>
                  <a:gd name="T14" fmla="*/ 0 w 82"/>
                  <a:gd name="T15" fmla="*/ 1 h 84"/>
                  <a:gd name="T16" fmla="*/ 0 w 82"/>
                  <a:gd name="T17" fmla="*/ 1 h 84"/>
                  <a:gd name="T18" fmla="*/ 0 w 82"/>
                  <a:gd name="T19" fmla="*/ 1 h 84"/>
                  <a:gd name="T20" fmla="*/ 0 w 82"/>
                  <a:gd name="T21" fmla="*/ 1 h 84"/>
                  <a:gd name="T22" fmla="*/ 0 w 82"/>
                  <a:gd name="T23" fmla="*/ 1 h 84"/>
                  <a:gd name="T24" fmla="*/ 0 w 82"/>
                  <a:gd name="T25" fmla="*/ 1 h 84"/>
                  <a:gd name="T26" fmla="*/ 0 w 82"/>
                  <a:gd name="T27" fmla="*/ 1 h 84"/>
                  <a:gd name="T28" fmla="*/ 0 w 82"/>
                  <a:gd name="T29" fmla="*/ 1 h 84"/>
                  <a:gd name="T30" fmla="*/ 0 w 82"/>
                  <a:gd name="T31" fmla="*/ 1 h 84"/>
                  <a:gd name="T32" fmla="*/ 0 w 82"/>
                  <a:gd name="T33" fmla="*/ 1 h 84"/>
                  <a:gd name="T34" fmla="*/ 0 w 82"/>
                  <a:gd name="T35" fmla="*/ 1 h 84"/>
                  <a:gd name="T36" fmla="*/ 0 w 82"/>
                  <a:gd name="T37" fmla="*/ 0 h 84"/>
                  <a:gd name="T38" fmla="*/ 0 w 82"/>
                  <a:gd name="T39" fmla="*/ 1 h 84"/>
                  <a:gd name="T40" fmla="*/ 0 w 82"/>
                  <a:gd name="T41" fmla="*/ 0 h 84"/>
                  <a:gd name="T42" fmla="*/ 0 w 82"/>
                  <a:gd name="T43" fmla="*/ 0 h 84"/>
                  <a:gd name="T44" fmla="*/ 0 w 82"/>
                  <a:gd name="T45" fmla="*/ 1 h 84"/>
                  <a:gd name="T46" fmla="*/ 0 w 82"/>
                  <a:gd name="T47" fmla="*/ 1 h 84"/>
                  <a:gd name="T48" fmla="*/ 0 w 82"/>
                  <a:gd name="T49" fmla="*/ 1 h 84"/>
                  <a:gd name="T50" fmla="*/ 0 w 82"/>
                  <a:gd name="T51" fmla="*/ 1 h 8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2"/>
                  <a:gd name="T79" fmla="*/ 0 h 84"/>
                  <a:gd name="T80" fmla="*/ 82 w 82"/>
                  <a:gd name="T81" fmla="*/ 84 h 8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2" h="84">
                    <a:moveTo>
                      <a:pt x="0" y="4"/>
                    </a:moveTo>
                    <a:lnTo>
                      <a:pt x="2" y="7"/>
                    </a:lnTo>
                    <a:lnTo>
                      <a:pt x="8" y="12"/>
                    </a:lnTo>
                    <a:lnTo>
                      <a:pt x="16" y="18"/>
                    </a:lnTo>
                    <a:lnTo>
                      <a:pt x="27" y="28"/>
                    </a:lnTo>
                    <a:lnTo>
                      <a:pt x="38" y="40"/>
                    </a:lnTo>
                    <a:lnTo>
                      <a:pt x="48" y="52"/>
                    </a:lnTo>
                    <a:lnTo>
                      <a:pt x="60" y="64"/>
                    </a:lnTo>
                    <a:lnTo>
                      <a:pt x="68" y="75"/>
                    </a:lnTo>
                    <a:lnTo>
                      <a:pt x="75" y="84"/>
                    </a:lnTo>
                    <a:lnTo>
                      <a:pt x="82" y="80"/>
                    </a:lnTo>
                    <a:lnTo>
                      <a:pt x="75" y="71"/>
                    </a:lnTo>
                    <a:lnTo>
                      <a:pt x="65" y="59"/>
                    </a:lnTo>
                    <a:lnTo>
                      <a:pt x="53" y="48"/>
                    </a:lnTo>
                    <a:lnTo>
                      <a:pt x="43" y="35"/>
                    </a:lnTo>
                    <a:lnTo>
                      <a:pt x="31" y="23"/>
                    </a:lnTo>
                    <a:lnTo>
                      <a:pt x="21" y="13"/>
                    </a:lnTo>
                    <a:lnTo>
                      <a:pt x="13" y="5"/>
                    </a:lnTo>
                    <a:lnTo>
                      <a:pt x="5" y="0"/>
                    </a:lnTo>
                    <a:lnTo>
                      <a:pt x="7" y="4"/>
                    </a:lnTo>
                    <a:lnTo>
                      <a:pt x="5" y="0"/>
                    </a:lnTo>
                    <a:lnTo>
                      <a:pt x="1" y="0"/>
                    </a:lnTo>
                    <a:lnTo>
                      <a:pt x="0" y="3"/>
                    </a:lnTo>
                    <a:lnTo>
                      <a:pt x="0" y="5"/>
                    </a:lnTo>
                    <a:lnTo>
                      <a:pt x="2" y="7"/>
                    </a:lnTo>
                    <a:lnTo>
                      <a:pt x="0" y="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406" name="Freeform 501"/>
              <p:cNvSpPr>
                <a:spLocks/>
              </p:cNvSpPr>
              <p:nvPr/>
            </p:nvSpPr>
            <p:spPr bwMode="auto">
              <a:xfrm>
                <a:off x="1274" y="3588"/>
                <a:ext cx="8" cy="23"/>
              </a:xfrm>
              <a:custGeom>
                <a:avLst/>
                <a:gdLst>
                  <a:gd name="T0" fmla="*/ 1 w 15"/>
                  <a:gd name="T1" fmla="*/ 1 h 46"/>
                  <a:gd name="T2" fmla="*/ 0 w 15"/>
                  <a:gd name="T3" fmla="*/ 1 h 46"/>
                  <a:gd name="T4" fmla="*/ 1 w 15"/>
                  <a:gd name="T5" fmla="*/ 1 h 46"/>
                  <a:gd name="T6" fmla="*/ 1 w 15"/>
                  <a:gd name="T7" fmla="*/ 1 h 46"/>
                  <a:gd name="T8" fmla="*/ 1 w 15"/>
                  <a:gd name="T9" fmla="*/ 1 h 46"/>
                  <a:gd name="T10" fmla="*/ 1 w 15"/>
                  <a:gd name="T11" fmla="*/ 1 h 46"/>
                  <a:gd name="T12" fmla="*/ 1 w 15"/>
                  <a:gd name="T13" fmla="*/ 1 h 46"/>
                  <a:gd name="T14" fmla="*/ 1 w 15"/>
                  <a:gd name="T15" fmla="*/ 1 h 46"/>
                  <a:gd name="T16" fmla="*/ 1 w 15"/>
                  <a:gd name="T17" fmla="*/ 1 h 46"/>
                  <a:gd name="T18" fmla="*/ 1 w 15"/>
                  <a:gd name="T19" fmla="*/ 1 h 46"/>
                  <a:gd name="T20" fmla="*/ 1 w 15"/>
                  <a:gd name="T21" fmla="*/ 1 h 46"/>
                  <a:gd name="T22" fmla="*/ 1 w 15"/>
                  <a:gd name="T23" fmla="*/ 1 h 46"/>
                  <a:gd name="T24" fmla="*/ 1 w 15"/>
                  <a:gd name="T25" fmla="*/ 1 h 46"/>
                  <a:gd name="T26" fmla="*/ 1 w 15"/>
                  <a:gd name="T27" fmla="*/ 0 h 46"/>
                  <a:gd name="T28" fmla="*/ 1 w 15"/>
                  <a:gd name="T29" fmla="*/ 0 h 46"/>
                  <a:gd name="T30" fmla="*/ 0 w 15"/>
                  <a:gd name="T31" fmla="*/ 1 h 46"/>
                  <a:gd name="T32" fmla="*/ 0 w 15"/>
                  <a:gd name="T33" fmla="*/ 1 h 46"/>
                  <a:gd name="T34" fmla="*/ 1 w 15"/>
                  <a:gd name="T35" fmla="*/ 1 h 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
                  <a:gd name="T55" fmla="*/ 0 h 46"/>
                  <a:gd name="T56" fmla="*/ 15 w 15"/>
                  <a:gd name="T57" fmla="*/ 46 h 4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 h="46">
                    <a:moveTo>
                      <a:pt x="1" y="6"/>
                    </a:moveTo>
                    <a:lnTo>
                      <a:pt x="0" y="4"/>
                    </a:lnTo>
                    <a:lnTo>
                      <a:pt x="4" y="12"/>
                    </a:lnTo>
                    <a:lnTo>
                      <a:pt x="6" y="24"/>
                    </a:lnTo>
                    <a:lnTo>
                      <a:pt x="6" y="36"/>
                    </a:lnTo>
                    <a:lnTo>
                      <a:pt x="7" y="46"/>
                    </a:lnTo>
                    <a:lnTo>
                      <a:pt x="14" y="46"/>
                    </a:lnTo>
                    <a:lnTo>
                      <a:pt x="15" y="36"/>
                    </a:lnTo>
                    <a:lnTo>
                      <a:pt x="13" y="24"/>
                    </a:lnTo>
                    <a:lnTo>
                      <a:pt x="11" y="10"/>
                    </a:lnTo>
                    <a:lnTo>
                      <a:pt x="7" y="2"/>
                    </a:lnTo>
                    <a:lnTo>
                      <a:pt x="6" y="1"/>
                    </a:lnTo>
                    <a:lnTo>
                      <a:pt x="7" y="2"/>
                    </a:lnTo>
                    <a:lnTo>
                      <a:pt x="6" y="0"/>
                    </a:lnTo>
                    <a:lnTo>
                      <a:pt x="2" y="0"/>
                    </a:lnTo>
                    <a:lnTo>
                      <a:pt x="0" y="1"/>
                    </a:lnTo>
                    <a:lnTo>
                      <a:pt x="0" y="4"/>
                    </a:lnTo>
                    <a:lnTo>
                      <a:pt x="1" y="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407" name="Freeform 502"/>
              <p:cNvSpPr>
                <a:spLocks/>
              </p:cNvSpPr>
              <p:nvPr/>
            </p:nvSpPr>
            <p:spPr bwMode="auto">
              <a:xfrm>
                <a:off x="1233" y="3387"/>
                <a:ext cx="70" cy="91"/>
              </a:xfrm>
              <a:custGeom>
                <a:avLst/>
                <a:gdLst>
                  <a:gd name="T0" fmla="*/ 0 w 141"/>
                  <a:gd name="T1" fmla="*/ 0 h 183"/>
                  <a:gd name="T2" fmla="*/ 0 w 141"/>
                  <a:gd name="T3" fmla="*/ 0 h 183"/>
                  <a:gd name="T4" fmla="*/ 0 w 141"/>
                  <a:gd name="T5" fmla="*/ 0 h 183"/>
                  <a:gd name="T6" fmla="*/ 0 w 141"/>
                  <a:gd name="T7" fmla="*/ 0 h 183"/>
                  <a:gd name="T8" fmla="*/ 0 w 141"/>
                  <a:gd name="T9" fmla="*/ 0 h 183"/>
                  <a:gd name="T10" fmla="*/ 0 w 141"/>
                  <a:gd name="T11" fmla="*/ 0 h 183"/>
                  <a:gd name="T12" fmla="*/ 0 w 141"/>
                  <a:gd name="T13" fmla="*/ 0 h 183"/>
                  <a:gd name="T14" fmla="*/ 0 w 141"/>
                  <a:gd name="T15" fmla="*/ 0 h 183"/>
                  <a:gd name="T16" fmla="*/ 0 w 141"/>
                  <a:gd name="T17" fmla="*/ 0 h 183"/>
                  <a:gd name="T18" fmla="*/ 0 w 141"/>
                  <a:gd name="T19" fmla="*/ 0 h 183"/>
                  <a:gd name="T20" fmla="*/ 0 w 141"/>
                  <a:gd name="T21" fmla="*/ 0 h 183"/>
                  <a:gd name="T22" fmla="*/ 0 w 141"/>
                  <a:gd name="T23" fmla="*/ 0 h 183"/>
                  <a:gd name="T24" fmla="*/ 0 w 141"/>
                  <a:gd name="T25" fmla="*/ 0 h 183"/>
                  <a:gd name="T26" fmla="*/ 0 w 141"/>
                  <a:gd name="T27" fmla="*/ 0 h 183"/>
                  <a:gd name="T28" fmla="*/ 0 w 141"/>
                  <a:gd name="T29" fmla="*/ 0 h 183"/>
                  <a:gd name="T30" fmla="*/ 0 w 141"/>
                  <a:gd name="T31" fmla="*/ 0 h 183"/>
                  <a:gd name="T32" fmla="*/ 0 w 141"/>
                  <a:gd name="T33" fmla="*/ 0 h 183"/>
                  <a:gd name="T34" fmla="*/ 0 w 141"/>
                  <a:gd name="T35" fmla="*/ 0 h 183"/>
                  <a:gd name="T36" fmla="*/ 0 w 141"/>
                  <a:gd name="T37" fmla="*/ 0 h 183"/>
                  <a:gd name="T38" fmla="*/ 0 w 141"/>
                  <a:gd name="T39" fmla="*/ 0 h 183"/>
                  <a:gd name="T40" fmla="*/ 0 w 141"/>
                  <a:gd name="T41" fmla="*/ 0 h 183"/>
                  <a:gd name="T42" fmla="*/ 0 w 141"/>
                  <a:gd name="T43" fmla="*/ 0 h 183"/>
                  <a:gd name="T44" fmla="*/ 0 w 141"/>
                  <a:gd name="T45" fmla="*/ 0 h 183"/>
                  <a:gd name="T46" fmla="*/ 0 w 141"/>
                  <a:gd name="T47" fmla="*/ 0 h 183"/>
                  <a:gd name="T48" fmla="*/ 0 w 141"/>
                  <a:gd name="T49" fmla="*/ 0 h 183"/>
                  <a:gd name="T50" fmla="*/ 0 w 141"/>
                  <a:gd name="T51" fmla="*/ 0 h 183"/>
                  <a:gd name="T52" fmla="*/ 0 w 141"/>
                  <a:gd name="T53" fmla="*/ 0 h 183"/>
                  <a:gd name="T54" fmla="*/ 0 w 141"/>
                  <a:gd name="T55" fmla="*/ 0 h 183"/>
                  <a:gd name="T56" fmla="*/ 0 w 141"/>
                  <a:gd name="T57" fmla="*/ 0 h 183"/>
                  <a:gd name="T58" fmla="*/ 0 w 141"/>
                  <a:gd name="T59" fmla="*/ 0 h 183"/>
                  <a:gd name="T60" fmla="*/ 0 w 141"/>
                  <a:gd name="T61" fmla="*/ 0 h 183"/>
                  <a:gd name="T62" fmla="*/ 0 w 141"/>
                  <a:gd name="T63" fmla="*/ 0 h 183"/>
                  <a:gd name="T64" fmla="*/ 0 w 141"/>
                  <a:gd name="T65" fmla="*/ 0 h 183"/>
                  <a:gd name="T66" fmla="*/ 0 w 141"/>
                  <a:gd name="T67" fmla="*/ 0 h 183"/>
                  <a:gd name="T68" fmla="*/ 0 w 141"/>
                  <a:gd name="T69" fmla="*/ 0 h 183"/>
                  <a:gd name="T70" fmla="*/ 0 w 141"/>
                  <a:gd name="T71" fmla="*/ 0 h 183"/>
                  <a:gd name="T72" fmla="*/ 0 w 141"/>
                  <a:gd name="T73" fmla="*/ 0 h 183"/>
                  <a:gd name="T74" fmla="*/ 0 w 141"/>
                  <a:gd name="T75" fmla="*/ 0 h 183"/>
                  <a:gd name="T76" fmla="*/ 0 w 141"/>
                  <a:gd name="T77" fmla="*/ 0 h 183"/>
                  <a:gd name="T78" fmla="*/ 0 w 141"/>
                  <a:gd name="T79" fmla="*/ 0 h 183"/>
                  <a:gd name="T80" fmla="*/ 0 w 141"/>
                  <a:gd name="T81" fmla="*/ 0 h 18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1"/>
                  <a:gd name="T124" fmla="*/ 0 h 183"/>
                  <a:gd name="T125" fmla="*/ 141 w 141"/>
                  <a:gd name="T126" fmla="*/ 183 h 18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1" h="183">
                    <a:moveTo>
                      <a:pt x="97" y="183"/>
                    </a:moveTo>
                    <a:lnTo>
                      <a:pt x="96" y="177"/>
                    </a:lnTo>
                    <a:lnTo>
                      <a:pt x="93" y="169"/>
                    </a:lnTo>
                    <a:lnTo>
                      <a:pt x="89" y="161"/>
                    </a:lnTo>
                    <a:lnTo>
                      <a:pt x="84" y="152"/>
                    </a:lnTo>
                    <a:lnTo>
                      <a:pt x="79" y="144"/>
                    </a:lnTo>
                    <a:lnTo>
                      <a:pt x="73" y="136"/>
                    </a:lnTo>
                    <a:lnTo>
                      <a:pt x="67" y="128"/>
                    </a:lnTo>
                    <a:lnTo>
                      <a:pt x="61" y="121"/>
                    </a:lnTo>
                    <a:lnTo>
                      <a:pt x="59" y="108"/>
                    </a:lnTo>
                    <a:lnTo>
                      <a:pt x="55" y="93"/>
                    </a:lnTo>
                    <a:lnTo>
                      <a:pt x="46" y="78"/>
                    </a:lnTo>
                    <a:lnTo>
                      <a:pt x="37" y="63"/>
                    </a:lnTo>
                    <a:lnTo>
                      <a:pt x="27" y="48"/>
                    </a:lnTo>
                    <a:lnTo>
                      <a:pt x="16" y="34"/>
                    </a:lnTo>
                    <a:lnTo>
                      <a:pt x="7" y="24"/>
                    </a:lnTo>
                    <a:lnTo>
                      <a:pt x="0" y="16"/>
                    </a:lnTo>
                    <a:lnTo>
                      <a:pt x="5" y="12"/>
                    </a:lnTo>
                    <a:lnTo>
                      <a:pt x="12" y="8"/>
                    </a:lnTo>
                    <a:lnTo>
                      <a:pt x="19" y="3"/>
                    </a:lnTo>
                    <a:lnTo>
                      <a:pt x="25" y="0"/>
                    </a:lnTo>
                    <a:lnTo>
                      <a:pt x="40" y="6"/>
                    </a:lnTo>
                    <a:lnTo>
                      <a:pt x="58" y="20"/>
                    </a:lnTo>
                    <a:lnTo>
                      <a:pt x="76" y="42"/>
                    </a:lnTo>
                    <a:lnTo>
                      <a:pt x="95" y="69"/>
                    </a:lnTo>
                    <a:lnTo>
                      <a:pt x="111" y="96"/>
                    </a:lnTo>
                    <a:lnTo>
                      <a:pt x="126" y="122"/>
                    </a:lnTo>
                    <a:lnTo>
                      <a:pt x="136" y="144"/>
                    </a:lnTo>
                    <a:lnTo>
                      <a:pt x="141" y="158"/>
                    </a:lnTo>
                    <a:lnTo>
                      <a:pt x="140" y="163"/>
                    </a:lnTo>
                    <a:lnTo>
                      <a:pt x="134" y="170"/>
                    </a:lnTo>
                    <a:lnTo>
                      <a:pt x="126" y="176"/>
                    </a:lnTo>
                    <a:lnTo>
                      <a:pt x="118" y="181"/>
                    </a:lnTo>
                    <a:lnTo>
                      <a:pt x="117" y="179"/>
                    </a:lnTo>
                    <a:lnTo>
                      <a:pt x="114" y="177"/>
                    </a:lnTo>
                    <a:lnTo>
                      <a:pt x="113" y="176"/>
                    </a:lnTo>
                    <a:lnTo>
                      <a:pt x="111" y="175"/>
                    </a:lnTo>
                    <a:lnTo>
                      <a:pt x="108" y="178"/>
                    </a:lnTo>
                    <a:lnTo>
                      <a:pt x="104" y="181"/>
                    </a:lnTo>
                    <a:lnTo>
                      <a:pt x="101" y="182"/>
                    </a:lnTo>
                    <a:lnTo>
                      <a:pt x="97" y="183"/>
                    </a:lnTo>
                    <a:close/>
                  </a:path>
                </a:pathLst>
              </a:custGeom>
              <a:solidFill>
                <a:srgbClr val="CC664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408" name="Freeform 503"/>
              <p:cNvSpPr>
                <a:spLocks/>
              </p:cNvSpPr>
              <p:nvPr/>
            </p:nvSpPr>
            <p:spPr bwMode="auto">
              <a:xfrm>
                <a:off x="1261" y="3446"/>
                <a:ext cx="22" cy="32"/>
              </a:xfrm>
              <a:custGeom>
                <a:avLst/>
                <a:gdLst>
                  <a:gd name="T0" fmla="*/ 0 w 44"/>
                  <a:gd name="T1" fmla="*/ 0 h 66"/>
                  <a:gd name="T2" fmla="*/ 1 w 44"/>
                  <a:gd name="T3" fmla="*/ 0 h 66"/>
                  <a:gd name="T4" fmla="*/ 1 w 44"/>
                  <a:gd name="T5" fmla="*/ 0 h 66"/>
                  <a:gd name="T6" fmla="*/ 1 w 44"/>
                  <a:gd name="T7" fmla="*/ 0 h 66"/>
                  <a:gd name="T8" fmla="*/ 1 w 44"/>
                  <a:gd name="T9" fmla="*/ 0 h 66"/>
                  <a:gd name="T10" fmla="*/ 1 w 44"/>
                  <a:gd name="T11" fmla="*/ 0 h 66"/>
                  <a:gd name="T12" fmla="*/ 1 w 44"/>
                  <a:gd name="T13" fmla="*/ 0 h 66"/>
                  <a:gd name="T14" fmla="*/ 1 w 44"/>
                  <a:gd name="T15" fmla="*/ 0 h 66"/>
                  <a:gd name="T16" fmla="*/ 1 w 44"/>
                  <a:gd name="T17" fmla="*/ 0 h 66"/>
                  <a:gd name="T18" fmla="*/ 1 w 44"/>
                  <a:gd name="T19" fmla="*/ 0 h 66"/>
                  <a:gd name="T20" fmla="*/ 1 w 44"/>
                  <a:gd name="T21" fmla="*/ 0 h 66"/>
                  <a:gd name="T22" fmla="*/ 1 w 44"/>
                  <a:gd name="T23" fmla="*/ 0 h 66"/>
                  <a:gd name="T24" fmla="*/ 1 w 44"/>
                  <a:gd name="T25" fmla="*/ 0 h 66"/>
                  <a:gd name="T26" fmla="*/ 1 w 44"/>
                  <a:gd name="T27" fmla="*/ 0 h 66"/>
                  <a:gd name="T28" fmla="*/ 1 w 44"/>
                  <a:gd name="T29" fmla="*/ 0 h 66"/>
                  <a:gd name="T30" fmla="*/ 1 w 44"/>
                  <a:gd name="T31" fmla="*/ 0 h 66"/>
                  <a:gd name="T32" fmla="*/ 1 w 44"/>
                  <a:gd name="T33" fmla="*/ 0 h 66"/>
                  <a:gd name="T34" fmla="*/ 1 w 44"/>
                  <a:gd name="T35" fmla="*/ 0 h 66"/>
                  <a:gd name="T36" fmla="*/ 1 w 44"/>
                  <a:gd name="T37" fmla="*/ 0 h 66"/>
                  <a:gd name="T38" fmla="*/ 1 w 44"/>
                  <a:gd name="T39" fmla="*/ 0 h 66"/>
                  <a:gd name="T40" fmla="*/ 1 w 44"/>
                  <a:gd name="T41" fmla="*/ 0 h 66"/>
                  <a:gd name="T42" fmla="*/ 1 w 44"/>
                  <a:gd name="T43" fmla="*/ 0 h 66"/>
                  <a:gd name="T44" fmla="*/ 1 w 44"/>
                  <a:gd name="T45" fmla="*/ 0 h 66"/>
                  <a:gd name="T46" fmla="*/ 1 w 44"/>
                  <a:gd name="T47" fmla="*/ 0 h 66"/>
                  <a:gd name="T48" fmla="*/ 1 w 44"/>
                  <a:gd name="T49" fmla="*/ 0 h 66"/>
                  <a:gd name="T50" fmla="*/ 0 w 44"/>
                  <a:gd name="T51" fmla="*/ 0 h 6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4"/>
                  <a:gd name="T79" fmla="*/ 0 h 66"/>
                  <a:gd name="T80" fmla="*/ 44 w 44"/>
                  <a:gd name="T81" fmla="*/ 66 h 6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4" h="66">
                    <a:moveTo>
                      <a:pt x="0" y="4"/>
                    </a:moveTo>
                    <a:lnTo>
                      <a:pt x="2" y="6"/>
                    </a:lnTo>
                    <a:lnTo>
                      <a:pt x="7" y="13"/>
                    </a:lnTo>
                    <a:lnTo>
                      <a:pt x="12" y="21"/>
                    </a:lnTo>
                    <a:lnTo>
                      <a:pt x="18" y="29"/>
                    </a:lnTo>
                    <a:lnTo>
                      <a:pt x="24" y="37"/>
                    </a:lnTo>
                    <a:lnTo>
                      <a:pt x="29" y="45"/>
                    </a:lnTo>
                    <a:lnTo>
                      <a:pt x="32" y="53"/>
                    </a:lnTo>
                    <a:lnTo>
                      <a:pt x="36" y="61"/>
                    </a:lnTo>
                    <a:lnTo>
                      <a:pt x="37" y="66"/>
                    </a:lnTo>
                    <a:lnTo>
                      <a:pt x="44" y="66"/>
                    </a:lnTo>
                    <a:lnTo>
                      <a:pt x="42" y="59"/>
                    </a:lnTo>
                    <a:lnTo>
                      <a:pt x="39" y="51"/>
                    </a:lnTo>
                    <a:lnTo>
                      <a:pt x="36" y="43"/>
                    </a:lnTo>
                    <a:lnTo>
                      <a:pt x="31" y="32"/>
                    </a:lnTo>
                    <a:lnTo>
                      <a:pt x="25" y="24"/>
                    </a:lnTo>
                    <a:lnTo>
                      <a:pt x="19" y="16"/>
                    </a:lnTo>
                    <a:lnTo>
                      <a:pt x="14" y="8"/>
                    </a:lnTo>
                    <a:lnTo>
                      <a:pt x="7" y="1"/>
                    </a:lnTo>
                    <a:lnTo>
                      <a:pt x="9" y="4"/>
                    </a:lnTo>
                    <a:lnTo>
                      <a:pt x="7" y="1"/>
                    </a:lnTo>
                    <a:lnTo>
                      <a:pt x="4" y="0"/>
                    </a:lnTo>
                    <a:lnTo>
                      <a:pt x="3" y="1"/>
                    </a:lnTo>
                    <a:lnTo>
                      <a:pt x="2" y="4"/>
                    </a:lnTo>
                    <a:lnTo>
                      <a:pt x="2" y="6"/>
                    </a:lnTo>
                    <a:lnTo>
                      <a:pt x="0" y="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409" name="Freeform 504"/>
              <p:cNvSpPr>
                <a:spLocks/>
              </p:cNvSpPr>
              <p:nvPr/>
            </p:nvSpPr>
            <p:spPr bwMode="auto">
              <a:xfrm>
                <a:off x="1232" y="3393"/>
                <a:ext cx="34" cy="54"/>
              </a:xfrm>
              <a:custGeom>
                <a:avLst/>
                <a:gdLst>
                  <a:gd name="T0" fmla="*/ 0 w 68"/>
                  <a:gd name="T1" fmla="*/ 0 h 109"/>
                  <a:gd name="T2" fmla="*/ 0 w 68"/>
                  <a:gd name="T3" fmla="*/ 0 h 109"/>
                  <a:gd name="T4" fmla="*/ 1 w 68"/>
                  <a:gd name="T5" fmla="*/ 0 h 109"/>
                  <a:gd name="T6" fmla="*/ 1 w 68"/>
                  <a:gd name="T7" fmla="*/ 0 h 109"/>
                  <a:gd name="T8" fmla="*/ 1 w 68"/>
                  <a:gd name="T9" fmla="*/ 0 h 109"/>
                  <a:gd name="T10" fmla="*/ 1 w 68"/>
                  <a:gd name="T11" fmla="*/ 0 h 109"/>
                  <a:gd name="T12" fmla="*/ 1 w 68"/>
                  <a:gd name="T13" fmla="*/ 0 h 109"/>
                  <a:gd name="T14" fmla="*/ 1 w 68"/>
                  <a:gd name="T15" fmla="*/ 0 h 109"/>
                  <a:gd name="T16" fmla="*/ 1 w 68"/>
                  <a:gd name="T17" fmla="*/ 0 h 109"/>
                  <a:gd name="T18" fmla="*/ 1 w 68"/>
                  <a:gd name="T19" fmla="*/ 0 h 109"/>
                  <a:gd name="T20" fmla="*/ 1 w 68"/>
                  <a:gd name="T21" fmla="*/ 0 h 109"/>
                  <a:gd name="T22" fmla="*/ 1 w 68"/>
                  <a:gd name="T23" fmla="*/ 0 h 109"/>
                  <a:gd name="T24" fmla="*/ 1 w 68"/>
                  <a:gd name="T25" fmla="*/ 0 h 109"/>
                  <a:gd name="T26" fmla="*/ 1 w 68"/>
                  <a:gd name="T27" fmla="*/ 0 h 109"/>
                  <a:gd name="T28" fmla="*/ 1 w 68"/>
                  <a:gd name="T29" fmla="*/ 0 h 109"/>
                  <a:gd name="T30" fmla="*/ 1 w 68"/>
                  <a:gd name="T31" fmla="*/ 0 h 109"/>
                  <a:gd name="T32" fmla="*/ 1 w 68"/>
                  <a:gd name="T33" fmla="*/ 0 h 109"/>
                  <a:gd name="T34" fmla="*/ 1 w 68"/>
                  <a:gd name="T35" fmla="*/ 0 h 109"/>
                  <a:gd name="T36" fmla="*/ 1 w 68"/>
                  <a:gd name="T37" fmla="*/ 0 h 109"/>
                  <a:gd name="T38" fmla="*/ 1 w 68"/>
                  <a:gd name="T39" fmla="*/ 0 h 109"/>
                  <a:gd name="T40" fmla="*/ 1 w 68"/>
                  <a:gd name="T41" fmla="*/ 0 h 109"/>
                  <a:gd name="T42" fmla="*/ 1 w 68"/>
                  <a:gd name="T43" fmla="*/ 0 h 109"/>
                  <a:gd name="T44" fmla="*/ 1 w 68"/>
                  <a:gd name="T45" fmla="*/ 0 h 109"/>
                  <a:gd name="T46" fmla="*/ 0 w 68"/>
                  <a:gd name="T47" fmla="*/ 0 h 109"/>
                  <a:gd name="T48" fmla="*/ 0 w 68"/>
                  <a:gd name="T49" fmla="*/ 0 h 109"/>
                  <a:gd name="T50" fmla="*/ 0 w 68"/>
                  <a:gd name="T51" fmla="*/ 0 h 1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8"/>
                  <a:gd name="T79" fmla="*/ 0 h 109"/>
                  <a:gd name="T80" fmla="*/ 68 w 68"/>
                  <a:gd name="T81" fmla="*/ 109 h 10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8" h="109">
                    <a:moveTo>
                      <a:pt x="0" y="2"/>
                    </a:moveTo>
                    <a:lnTo>
                      <a:pt x="0" y="6"/>
                    </a:lnTo>
                    <a:lnTo>
                      <a:pt x="6" y="14"/>
                    </a:lnTo>
                    <a:lnTo>
                      <a:pt x="15" y="25"/>
                    </a:lnTo>
                    <a:lnTo>
                      <a:pt x="25" y="38"/>
                    </a:lnTo>
                    <a:lnTo>
                      <a:pt x="36" y="53"/>
                    </a:lnTo>
                    <a:lnTo>
                      <a:pt x="45" y="68"/>
                    </a:lnTo>
                    <a:lnTo>
                      <a:pt x="53" y="82"/>
                    </a:lnTo>
                    <a:lnTo>
                      <a:pt x="58" y="96"/>
                    </a:lnTo>
                    <a:lnTo>
                      <a:pt x="59" y="109"/>
                    </a:lnTo>
                    <a:lnTo>
                      <a:pt x="68" y="109"/>
                    </a:lnTo>
                    <a:lnTo>
                      <a:pt x="65" y="96"/>
                    </a:lnTo>
                    <a:lnTo>
                      <a:pt x="60" y="80"/>
                    </a:lnTo>
                    <a:lnTo>
                      <a:pt x="52" y="64"/>
                    </a:lnTo>
                    <a:lnTo>
                      <a:pt x="43" y="49"/>
                    </a:lnTo>
                    <a:lnTo>
                      <a:pt x="32" y="34"/>
                    </a:lnTo>
                    <a:lnTo>
                      <a:pt x="22" y="20"/>
                    </a:lnTo>
                    <a:lnTo>
                      <a:pt x="13" y="10"/>
                    </a:lnTo>
                    <a:lnTo>
                      <a:pt x="5" y="2"/>
                    </a:lnTo>
                    <a:lnTo>
                      <a:pt x="5" y="6"/>
                    </a:lnTo>
                    <a:lnTo>
                      <a:pt x="5" y="2"/>
                    </a:lnTo>
                    <a:lnTo>
                      <a:pt x="2" y="0"/>
                    </a:lnTo>
                    <a:lnTo>
                      <a:pt x="1" y="2"/>
                    </a:lnTo>
                    <a:lnTo>
                      <a:pt x="0" y="4"/>
                    </a:lnTo>
                    <a:lnTo>
                      <a:pt x="0" y="6"/>
                    </a:lnTo>
                    <a:lnTo>
                      <a:pt x="0" y="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410" name="Freeform 505"/>
              <p:cNvSpPr>
                <a:spLocks/>
              </p:cNvSpPr>
              <p:nvPr/>
            </p:nvSpPr>
            <p:spPr bwMode="auto">
              <a:xfrm>
                <a:off x="1232" y="3385"/>
                <a:ext cx="15" cy="11"/>
              </a:xfrm>
              <a:custGeom>
                <a:avLst/>
                <a:gdLst>
                  <a:gd name="T0" fmla="*/ 1 w 30"/>
                  <a:gd name="T1" fmla="*/ 0 h 22"/>
                  <a:gd name="T2" fmla="*/ 1 w 30"/>
                  <a:gd name="T3" fmla="*/ 0 h 22"/>
                  <a:gd name="T4" fmla="*/ 1 w 30"/>
                  <a:gd name="T5" fmla="*/ 1 h 22"/>
                  <a:gd name="T6" fmla="*/ 1 w 30"/>
                  <a:gd name="T7" fmla="*/ 1 h 22"/>
                  <a:gd name="T8" fmla="*/ 1 w 30"/>
                  <a:gd name="T9" fmla="*/ 1 h 22"/>
                  <a:gd name="T10" fmla="*/ 0 w 30"/>
                  <a:gd name="T11" fmla="*/ 1 h 22"/>
                  <a:gd name="T12" fmla="*/ 1 w 30"/>
                  <a:gd name="T13" fmla="*/ 1 h 22"/>
                  <a:gd name="T14" fmla="*/ 1 w 30"/>
                  <a:gd name="T15" fmla="*/ 1 h 22"/>
                  <a:gd name="T16" fmla="*/ 1 w 30"/>
                  <a:gd name="T17" fmla="*/ 1 h 22"/>
                  <a:gd name="T18" fmla="*/ 1 w 30"/>
                  <a:gd name="T19" fmla="*/ 1 h 22"/>
                  <a:gd name="T20" fmla="*/ 1 w 30"/>
                  <a:gd name="T21" fmla="*/ 1 h 22"/>
                  <a:gd name="T22" fmla="*/ 1 w 30"/>
                  <a:gd name="T23" fmla="*/ 1 h 22"/>
                  <a:gd name="T24" fmla="*/ 1 w 30"/>
                  <a:gd name="T25" fmla="*/ 1 h 22"/>
                  <a:gd name="T26" fmla="*/ 1 w 30"/>
                  <a:gd name="T27" fmla="*/ 1 h 22"/>
                  <a:gd name="T28" fmla="*/ 1 w 30"/>
                  <a:gd name="T29" fmla="*/ 1 h 22"/>
                  <a:gd name="T30" fmla="*/ 1 w 30"/>
                  <a:gd name="T31" fmla="*/ 0 h 22"/>
                  <a:gd name="T32" fmla="*/ 1 w 30"/>
                  <a:gd name="T33" fmla="*/ 0 h 22"/>
                  <a:gd name="T34" fmla="*/ 1 w 30"/>
                  <a:gd name="T35" fmla="*/ 0 h 2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2"/>
                  <a:gd name="T56" fmla="*/ 30 w 30"/>
                  <a:gd name="T57" fmla="*/ 22 h 2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2">
                    <a:moveTo>
                      <a:pt x="27" y="0"/>
                    </a:moveTo>
                    <a:lnTo>
                      <a:pt x="25" y="0"/>
                    </a:lnTo>
                    <a:lnTo>
                      <a:pt x="18" y="4"/>
                    </a:lnTo>
                    <a:lnTo>
                      <a:pt x="12" y="8"/>
                    </a:lnTo>
                    <a:lnTo>
                      <a:pt x="5" y="13"/>
                    </a:lnTo>
                    <a:lnTo>
                      <a:pt x="0" y="18"/>
                    </a:lnTo>
                    <a:lnTo>
                      <a:pt x="5" y="22"/>
                    </a:lnTo>
                    <a:lnTo>
                      <a:pt x="9" y="20"/>
                    </a:lnTo>
                    <a:lnTo>
                      <a:pt x="16" y="15"/>
                    </a:lnTo>
                    <a:lnTo>
                      <a:pt x="23" y="11"/>
                    </a:lnTo>
                    <a:lnTo>
                      <a:pt x="28" y="7"/>
                    </a:lnTo>
                    <a:lnTo>
                      <a:pt x="27" y="7"/>
                    </a:lnTo>
                    <a:lnTo>
                      <a:pt x="28" y="7"/>
                    </a:lnTo>
                    <a:lnTo>
                      <a:pt x="30" y="5"/>
                    </a:lnTo>
                    <a:lnTo>
                      <a:pt x="30" y="3"/>
                    </a:lnTo>
                    <a:lnTo>
                      <a:pt x="29" y="0"/>
                    </a:lnTo>
                    <a:lnTo>
                      <a:pt x="25" y="0"/>
                    </a:lnTo>
                    <a:lnTo>
                      <a:pt x="27"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411" name="Freeform 506"/>
              <p:cNvSpPr>
                <a:spLocks/>
              </p:cNvSpPr>
              <p:nvPr/>
            </p:nvSpPr>
            <p:spPr bwMode="auto">
              <a:xfrm>
                <a:off x="1245" y="3385"/>
                <a:ext cx="60" cy="82"/>
              </a:xfrm>
              <a:custGeom>
                <a:avLst/>
                <a:gdLst>
                  <a:gd name="T0" fmla="*/ 1 w 119"/>
                  <a:gd name="T1" fmla="*/ 0 h 165"/>
                  <a:gd name="T2" fmla="*/ 1 w 119"/>
                  <a:gd name="T3" fmla="*/ 0 h 165"/>
                  <a:gd name="T4" fmla="*/ 1 w 119"/>
                  <a:gd name="T5" fmla="*/ 0 h 165"/>
                  <a:gd name="T6" fmla="*/ 1 w 119"/>
                  <a:gd name="T7" fmla="*/ 0 h 165"/>
                  <a:gd name="T8" fmla="*/ 1 w 119"/>
                  <a:gd name="T9" fmla="*/ 0 h 165"/>
                  <a:gd name="T10" fmla="*/ 1 w 119"/>
                  <a:gd name="T11" fmla="*/ 0 h 165"/>
                  <a:gd name="T12" fmla="*/ 1 w 119"/>
                  <a:gd name="T13" fmla="*/ 0 h 165"/>
                  <a:gd name="T14" fmla="*/ 1 w 119"/>
                  <a:gd name="T15" fmla="*/ 0 h 165"/>
                  <a:gd name="T16" fmla="*/ 1 w 119"/>
                  <a:gd name="T17" fmla="*/ 0 h 165"/>
                  <a:gd name="T18" fmla="*/ 0 w 119"/>
                  <a:gd name="T19" fmla="*/ 0 h 165"/>
                  <a:gd name="T20" fmla="*/ 0 w 119"/>
                  <a:gd name="T21" fmla="*/ 0 h 165"/>
                  <a:gd name="T22" fmla="*/ 1 w 119"/>
                  <a:gd name="T23" fmla="*/ 0 h 165"/>
                  <a:gd name="T24" fmla="*/ 1 w 119"/>
                  <a:gd name="T25" fmla="*/ 0 h 165"/>
                  <a:gd name="T26" fmla="*/ 1 w 119"/>
                  <a:gd name="T27" fmla="*/ 0 h 165"/>
                  <a:gd name="T28" fmla="*/ 1 w 119"/>
                  <a:gd name="T29" fmla="*/ 0 h 165"/>
                  <a:gd name="T30" fmla="*/ 1 w 119"/>
                  <a:gd name="T31" fmla="*/ 0 h 165"/>
                  <a:gd name="T32" fmla="*/ 1 w 119"/>
                  <a:gd name="T33" fmla="*/ 0 h 165"/>
                  <a:gd name="T34" fmla="*/ 1 w 119"/>
                  <a:gd name="T35" fmla="*/ 0 h 165"/>
                  <a:gd name="T36" fmla="*/ 1 w 119"/>
                  <a:gd name="T37" fmla="*/ 0 h 165"/>
                  <a:gd name="T38" fmla="*/ 1 w 119"/>
                  <a:gd name="T39" fmla="*/ 0 h 165"/>
                  <a:gd name="T40" fmla="*/ 1 w 119"/>
                  <a:gd name="T41" fmla="*/ 0 h 165"/>
                  <a:gd name="T42" fmla="*/ 1 w 119"/>
                  <a:gd name="T43" fmla="*/ 0 h 165"/>
                  <a:gd name="T44" fmla="*/ 1 w 119"/>
                  <a:gd name="T45" fmla="*/ 0 h 165"/>
                  <a:gd name="T46" fmla="*/ 1 w 119"/>
                  <a:gd name="T47" fmla="*/ 0 h 165"/>
                  <a:gd name="T48" fmla="*/ 1 w 119"/>
                  <a:gd name="T49" fmla="*/ 0 h 16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9"/>
                  <a:gd name="T76" fmla="*/ 0 h 165"/>
                  <a:gd name="T77" fmla="*/ 119 w 119"/>
                  <a:gd name="T78" fmla="*/ 165 h 16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9" h="165">
                    <a:moveTo>
                      <a:pt x="119" y="162"/>
                    </a:moveTo>
                    <a:lnTo>
                      <a:pt x="119" y="162"/>
                    </a:lnTo>
                    <a:lnTo>
                      <a:pt x="115" y="147"/>
                    </a:lnTo>
                    <a:lnTo>
                      <a:pt x="104" y="125"/>
                    </a:lnTo>
                    <a:lnTo>
                      <a:pt x="89" y="98"/>
                    </a:lnTo>
                    <a:lnTo>
                      <a:pt x="73" y="71"/>
                    </a:lnTo>
                    <a:lnTo>
                      <a:pt x="55" y="44"/>
                    </a:lnTo>
                    <a:lnTo>
                      <a:pt x="35" y="22"/>
                    </a:lnTo>
                    <a:lnTo>
                      <a:pt x="17" y="6"/>
                    </a:lnTo>
                    <a:lnTo>
                      <a:pt x="0" y="0"/>
                    </a:lnTo>
                    <a:lnTo>
                      <a:pt x="0" y="7"/>
                    </a:lnTo>
                    <a:lnTo>
                      <a:pt x="12" y="13"/>
                    </a:lnTo>
                    <a:lnTo>
                      <a:pt x="31" y="27"/>
                    </a:lnTo>
                    <a:lnTo>
                      <a:pt x="48" y="49"/>
                    </a:lnTo>
                    <a:lnTo>
                      <a:pt x="66" y="75"/>
                    </a:lnTo>
                    <a:lnTo>
                      <a:pt x="83" y="103"/>
                    </a:lnTo>
                    <a:lnTo>
                      <a:pt x="97" y="127"/>
                    </a:lnTo>
                    <a:lnTo>
                      <a:pt x="108" y="149"/>
                    </a:lnTo>
                    <a:lnTo>
                      <a:pt x="112" y="162"/>
                    </a:lnTo>
                    <a:lnTo>
                      <a:pt x="114" y="164"/>
                    </a:lnTo>
                    <a:lnTo>
                      <a:pt x="116" y="165"/>
                    </a:lnTo>
                    <a:lnTo>
                      <a:pt x="118" y="164"/>
                    </a:lnTo>
                    <a:lnTo>
                      <a:pt x="119" y="16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412" name="Freeform 507"/>
              <p:cNvSpPr>
                <a:spLocks/>
              </p:cNvSpPr>
              <p:nvPr/>
            </p:nvSpPr>
            <p:spPr bwMode="auto">
              <a:xfrm>
                <a:off x="1290" y="3466"/>
                <a:ext cx="15" cy="13"/>
              </a:xfrm>
              <a:custGeom>
                <a:avLst/>
                <a:gdLst>
                  <a:gd name="T0" fmla="*/ 1 w 30"/>
                  <a:gd name="T1" fmla="*/ 1 h 26"/>
                  <a:gd name="T2" fmla="*/ 1 w 30"/>
                  <a:gd name="T3" fmla="*/ 1 h 26"/>
                  <a:gd name="T4" fmla="*/ 1 w 30"/>
                  <a:gd name="T5" fmla="*/ 1 h 26"/>
                  <a:gd name="T6" fmla="*/ 1 w 30"/>
                  <a:gd name="T7" fmla="*/ 1 h 26"/>
                  <a:gd name="T8" fmla="*/ 1 w 30"/>
                  <a:gd name="T9" fmla="*/ 1 h 26"/>
                  <a:gd name="T10" fmla="*/ 1 w 30"/>
                  <a:gd name="T11" fmla="*/ 0 h 26"/>
                  <a:gd name="T12" fmla="*/ 1 w 30"/>
                  <a:gd name="T13" fmla="*/ 0 h 26"/>
                  <a:gd name="T14" fmla="*/ 1 w 30"/>
                  <a:gd name="T15" fmla="*/ 1 h 26"/>
                  <a:gd name="T16" fmla="*/ 1 w 30"/>
                  <a:gd name="T17" fmla="*/ 1 h 26"/>
                  <a:gd name="T18" fmla="*/ 1 w 30"/>
                  <a:gd name="T19" fmla="*/ 1 h 26"/>
                  <a:gd name="T20" fmla="*/ 1 w 30"/>
                  <a:gd name="T21" fmla="*/ 1 h 26"/>
                  <a:gd name="T22" fmla="*/ 1 w 30"/>
                  <a:gd name="T23" fmla="*/ 1 h 26"/>
                  <a:gd name="T24" fmla="*/ 1 w 30"/>
                  <a:gd name="T25" fmla="*/ 1 h 26"/>
                  <a:gd name="T26" fmla="*/ 0 w 30"/>
                  <a:gd name="T27" fmla="*/ 1 h 26"/>
                  <a:gd name="T28" fmla="*/ 0 w 30"/>
                  <a:gd name="T29" fmla="*/ 1 h 26"/>
                  <a:gd name="T30" fmla="*/ 1 w 30"/>
                  <a:gd name="T31" fmla="*/ 1 h 26"/>
                  <a:gd name="T32" fmla="*/ 1 w 30"/>
                  <a:gd name="T33" fmla="*/ 1 h 26"/>
                  <a:gd name="T34" fmla="*/ 1 w 30"/>
                  <a:gd name="T35" fmla="*/ 1 h 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6"/>
                  <a:gd name="T56" fmla="*/ 30 w 30"/>
                  <a:gd name="T57" fmla="*/ 26 h 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6">
                    <a:moveTo>
                      <a:pt x="2" y="25"/>
                    </a:moveTo>
                    <a:lnTo>
                      <a:pt x="5" y="26"/>
                    </a:lnTo>
                    <a:lnTo>
                      <a:pt x="14" y="21"/>
                    </a:lnTo>
                    <a:lnTo>
                      <a:pt x="22" y="14"/>
                    </a:lnTo>
                    <a:lnTo>
                      <a:pt x="29" y="6"/>
                    </a:lnTo>
                    <a:lnTo>
                      <a:pt x="30" y="0"/>
                    </a:lnTo>
                    <a:lnTo>
                      <a:pt x="23" y="0"/>
                    </a:lnTo>
                    <a:lnTo>
                      <a:pt x="22" y="4"/>
                    </a:lnTo>
                    <a:lnTo>
                      <a:pt x="18" y="10"/>
                    </a:lnTo>
                    <a:lnTo>
                      <a:pt x="10" y="14"/>
                    </a:lnTo>
                    <a:lnTo>
                      <a:pt x="3" y="19"/>
                    </a:lnTo>
                    <a:lnTo>
                      <a:pt x="6" y="20"/>
                    </a:lnTo>
                    <a:lnTo>
                      <a:pt x="3" y="19"/>
                    </a:lnTo>
                    <a:lnTo>
                      <a:pt x="0" y="20"/>
                    </a:lnTo>
                    <a:lnTo>
                      <a:pt x="0" y="24"/>
                    </a:lnTo>
                    <a:lnTo>
                      <a:pt x="2" y="26"/>
                    </a:lnTo>
                    <a:lnTo>
                      <a:pt x="5" y="26"/>
                    </a:lnTo>
                    <a:lnTo>
                      <a:pt x="2" y="2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413" name="Freeform 508"/>
              <p:cNvSpPr>
                <a:spLocks/>
              </p:cNvSpPr>
              <p:nvPr/>
            </p:nvSpPr>
            <p:spPr bwMode="auto">
              <a:xfrm>
                <a:off x="1287" y="3473"/>
                <a:ext cx="6" cy="5"/>
              </a:xfrm>
              <a:custGeom>
                <a:avLst/>
                <a:gdLst>
                  <a:gd name="T0" fmla="*/ 1 w 12"/>
                  <a:gd name="T1" fmla="*/ 0 h 12"/>
                  <a:gd name="T2" fmla="*/ 1 w 12"/>
                  <a:gd name="T3" fmla="*/ 0 h 12"/>
                  <a:gd name="T4" fmla="*/ 1 w 12"/>
                  <a:gd name="T5" fmla="*/ 0 h 12"/>
                  <a:gd name="T6" fmla="*/ 1 w 12"/>
                  <a:gd name="T7" fmla="*/ 0 h 12"/>
                  <a:gd name="T8" fmla="*/ 1 w 12"/>
                  <a:gd name="T9" fmla="*/ 0 h 12"/>
                  <a:gd name="T10" fmla="*/ 1 w 12"/>
                  <a:gd name="T11" fmla="*/ 0 h 12"/>
                  <a:gd name="T12" fmla="*/ 1 w 12"/>
                  <a:gd name="T13" fmla="*/ 0 h 12"/>
                  <a:gd name="T14" fmla="*/ 1 w 12"/>
                  <a:gd name="T15" fmla="*/ 0 h 12"/>
                  <a:gd name="T16" fmla="*/ 1 w 12"/>
                  <a:gd name="T17" fmla="*/ 0 h 12"/>
                  <a:gd name="T18" fmla="*/ 1 w 12"/>
                  <a:gd name="T19" fmla="*/ 0 h 12"/>
                  <a:gd name="T20" fmla="*/ 1 w 12"/>
                  <a:gd name="T21" fmla="*/ 0 h 12"/>
                  <a:gd name="T22" fmla="*/ 0 w 12"/>
                  <a:gd name="T23" fmla="*/ 0 h 12"/>
                  <a:gd name="T24" fmla="*/ 1 w 12"/>
                  <a:gd name="T25" fmla="*/ 0 h 12"/>
                  <a:gd name="T26" fmla="*/ 1 w 12"/>
                  <a:gd name="T27" fmla="*/ 0 h 12"/>
                  <a:gd name="T28" fmla="*/ 1 w 12"/>
                  <a:gd name="T29" fmla="*/ 0 h 12"/>
                  <a:gd name="T30" fmla="*/ 1 w 12"/>
                  <a:gd name="T31" fmla="*/ 0 h 12"/>
                  <a:gd name="T32" fmla="*/ 1 w 12"/>
                  <a:gd name="T33" fmla="*/ 0 h 12"/>
                  <a:gd name="T34" fmla="*/ 1 w 12"/>
                  <a:gd name="T35" fmla="*/ 0 h 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
                  <a:gd name="T55" fmla="*/ 0 h 12"/>
                  <a:gd name="T56" fmla="*/ 12 w 12"/>
                  <a:gd name="T57" fmla="*/ 12 h 1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 h="12">
                    <a:moveTo>
                      <a:pt x="6" y="6"/>
                    </a:moveTo>
                    <a:lnTo>
                      <a:pt x="1" y="6"/>
                    </a:lnTo>
                    <a:lnTo>
                      <a:pt x="3" y="8"/>
                    </a:lnTo>
                    <a:lnTo>
                      <a:pt x="4" y="8"/>
                    </a:lnTo>
                    <a:lnTo>
                      <a:pt x="6" y="11"/>
                    </a:lnTo>
                    <a:lnTo>
                      <a:pt x="8" y="12"/>
                    </a:lnTo>
                    <a:lnTo>
                      <a:pt x="12" y="7"/>
                    </a:lnTo>
                    <a:lnTo>
                      <a:pt x="11" y="6"/>
                    </a:lnTo>
                    <a:lnTo>
                      <a:pt x="9" y="4"/>
                    </a:lnTo>
                    <a:lnTo>
                      <a:pt x="8" y="1"/>
                    </a:lnTo>
                    <a:lnTo>
                      <a:pt x="5" y="1"/>
                    </a:lnTo>
                    <a:lnTo>
                      <a:pt x="0" y="1"/>
                    </a:lnTo>
                    <a:lnTo>
                      <a:pt x="5" y="1"/>
                    </a:lnTo>
                    <a:lnTo>
                      <a:pt x="3" y="0"/>
                    </a:lnTo>
                    <a:lnTo>
                      <a:pt x="2" y="1"/>
                    </a:lnTo>
                    <a:lnTo>
                      <a:pt x="1" y="4"/>
                    </a:lnTo>
                    <a:lnTo>
                      <a:pt x="1" y="6"/>
                    </a:lnTo>
                    <a:lnTo>
                      <a:pt x="6" y="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414" name="Freeform 509"/>
              <p:cNvSpPr>
                <a:spLocks/>
              </p:cNvSpPr>
              <p:nvPr/>
            </p:nvSpPr>
            <p:spPr bwMode="auto">
              <a:xfrm>
                <a:off x="1279" y="3473"/>
                <a:ext cx="11" cy="8"/>
              </a:xfrm>
              <a:custGeom>
                <a:avLst/>
                <a:gdLst>
                  <a:gd name="T0" fmla="*/ 1 w 21"/>
                  <a:gd name="T1" fmla="*/ 1 h 15"/>
                  <a:gd name="T2" fmla="*/ 1 w 21"/>
                  <a:gd name="T3" fmla="*/ 1 h 15"/>
                  <a:gd name="T4" fmla="*/ 1 w 21"/>
                  <a:gd name="T5" fmla="*/ 1 h 15"/>
                  <a:gd name="T6" fmla="*/ 1 w 21"/>
                  <a:gd name="T7" fmla="*/ 1 h 15"/>
                  <a:gd name="T8" fmla="*/ 1 w 21"/>
                  <a:gd name="T9" fmla="*/ 1 h 15"/>
                  <a:gd name="T10" fmla="*/ 1 w 21"/>
                  <a:gd name="T11" fmla="*/ 1 h 15"/>
                  <a:gd name="T12" fmla="*/ 1 w 21"/>
                  <a:gd name="T13" fmla="*/ 0 h 15"/>
                  <a:gd name="T14" fmla="*/ 1 w 21"/>
                  <a:gd name="T15" fmla="*/ 1 h 15"/>
                  <a:gd name="T16" fmla="*/ 1 w 21"/>
                  <a:gd name="T17" fmla="*/ 1 h 15"/>
                  <a:gd name="T18" fmla="*/ 1 w 21"/>
                  <a:gd name="T19" fmla="*/ 1 h 15"/>
                  <a:gd name="T20" fmla="*/ 1 w 21"/>
                  <a:gd name="T21" fmla="*/ 1 h 15"/>
                  <a:gd name="T22" fmla="*/ 1 w 21"/>
                  <a:gd name="T23" fmla="*/ 1 h 15"/>
                  <a:gd name="T24" fmla="*/ 1 w 21"/>
                  <a:gd name="T25" fmla="*/ 1 h 15"/>
                  <a:gd name="T26" fmla="*/ 1 w 21"/>
                  <a:gd name="T27" fmla="*/ 1 h 15"/>
                  <a:gd name="T28" fmla="*/ 0 w 21"/>
                  <a:gd name="T29" fmla="*/ 1 h 15"/>
                  <a:gd name="T30" fmla="*/ 1 w 21"/>
                  <a:gd name="T31" fmla="*/ 1 h 15"/>
                  <a:gd name="T32" fmla="*/ 1 w 21"/>
                  <a:gd name="T33" fmla="*/ 1 h 15"/>
                  <a:gd name="T34" fmla="*/ 1 w 21"/>
                  <a:gd name="T35" fmla="*/ 1 h 1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
                  <a:gd name="T55" fmla="*/ 0 h 15"/>
                  <a:gd name="T56" fmla="*/ 21 w 21"/>
                  <a:gd name="T57" fmla="*/ 15 h 1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 h="15">
                    <a:moveTo>
                      <a:pt x="1" y="11"/>
                    </a:moveTo>
                    <a:lnTo>
                      <a:pt x="4" y="15"/>
                    </a:lnTo>
                    <a:lnTo>
                      <a:pt x="9" y="13"/>
                    </a:lnTo>
                    <a:lnTo>
                      <a:pt x="12" y="12"/>
                    </a:lnTo>
                    <a:lnTo>
                      <a:pt x="17" y="10"/>
                    </a:lnTo>
                    <a:lnTo>
                      <a:pt x="21" y="5"/>
                    </a:lnTo>
                    <a:lnTo>
                      <a:pt x="15" y="0"/>
                    </a:lnTo>
                    <a:lnTo>
                      <a:pt x="12" y="3"/>
                    </a:lnTo>
                    <a:lnTo>
                      <a:pt x="10" y="5"/>
                    </a:lnTo>
                    <a:lnTo>
                      <a:pt x="6" y="6"/>
                    </a:lnTo>
                    <a:lnTo>
                      <a:pt x="4" y="6"/>
                    </a:lnTo>
                    <a:lnTo>
                      <a:pt x="8" y="11"/>
                    </a:lnTo>
                    <a:lnTo>
                      <a:pt x="4" y="6"/>
                    </a:lnTo>
                    <a:lnTo>
                      <a:pt x="1" y="7"/>
                    </a:lnTo>
                    <a:lnTo>
                      <a:pt x="0" y="11"/>
                    </a:lnTo>
                    <a:lnTo>
                      <a:pt x="1" y="14"/>
                    </a:lnTo>
                    <a:lnTo>
                      <a:pt x="4" y="15"/>
                    </a:lnTo>
                    <a:lnTo>
                      <a:pt x="1" y="1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415" name="Freeform 510"/>
              <p:cNvSpPr>
                <a:spLocks/>
              </p:cNvSpPr>
              <p:nvPr/>
            </p:nvSpPr>
            <p:spPr bwMode="auto">
              <a:xfrm>
                <a:off x="1183" y="3670"/>
                <a:ext cx="2" cy="3"/>
              </a:xfrm>
              <a:custGeom>
                <a:avLst/>
                <a:gdLst>
                  <a:gd name="T0" fmla="*/ 0 w 5"/>
                  <a:gd name="T1" fmla="*/ 1 h 6"/>
                  <a:gd name="T2" fmla="*/ 0 w 5"/>
                  <a:gd name="T3" fmla="*/ 0 h 6"/>
                  <a:gd name="T4" fmla="*/ 0 w 5"/>
                  <a:gd name="T5" fmla="*/ 1 h 6"/>
                  <a:gd name="T6" fmla="*/ 0 w 5"/>
                  <a:gd name="T7" fmla="*/ 1 h 6"/>
                  <a:gd name="T8" fmla="*/ 0 w 5"/>
                  <a:gd name="T9" fmla="*/ 1 h 6"/>
                  <a:gd name="T10" fmla="*/ 0 w 5"/>
                  <a:gd name="T11" fmla="*/ 1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5" y="1"/>
                    </a:moveTo>
                    <a:lnTo>
                      <a:pt x="2" y="0"/>
                    </a:lnTo>
                    <a:lnTo>
                      <a:pt x="1" y="1"/>
                    </a:lnTo>
                    <a:lnTo>
                      <a:pt x="0" y="4"/>
                    </a:lnTo>
                    <a:lnTo>
                      <a:pt x="0" y="6"/>
                    </a:lnTo>
                    <a:lnTo>
                      <a:pt x="5" y="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416" name="Freeform 511"/>
              <p:cNvSpPr>
                <a:spLocks/>
              </p:cNvSpPr>
              <p:nvPr/>
            </p:nvSpPr>
            <p:spPr bwMode="auto">
              <a:xfrm>
                <a:off x="1183" y="3671"/>
                <a:ext cx="9" cy="9"/>
              </a:xfrm>
              <a:custGeom>
                <a:avLst/>
                <a:gdLst>
                  <a:gd name="T0" fmla="*/ 1 w 17"/>
                  <a:gd name="T1" fmla="*/ 0 h 19"/>
                  <a:gd name="T2" fmla="*/ 1 w 17"/>
                  <a:gd name="T3" fmla="*/ 0 h 19"/>
                  <a:gd name="T4" fmla="*/ 1 w 17"/>
                  <a:gd name="T5" fmla="*/ 0 h 19"/>
                  <a:gd name="T6" fmla="*/ 1 w 17"/>
                  <a:gd name="T7" fmla="*/ 0 h 19"/>
                  <a:gd name="T8" fmla="*/ 1 w 17"/>
                  <a:gd name="T9" fmla="*/ 0 h 19"/>
                  <a:gd name="T10" fmla="*/ 0 w 17"/>
                  <a:gd name="T11" fmla="*/ 0 h 19"/>
                  <a:gd name="T12" fmla="*/ 1 w 17"/>
                  <a:gd name="T13" fmla="*/ 0 h 19"/>
                  <a:gd name="T14" fmla="*/ 1 w 17"/>
                  <a:gd name="T15" fmla="*/ 0 h 19"/>
                  <a:gd name="T16" fmla="*/ 1 w 17"/>
                  <a:gd name="T17" fmla="*/ 0 h 19"/>
                  <a:gd name="T18" fmla="*/ 1 w 17"/>
                  <a:gd name="T19" fmla="*/ 0 h 19"/>
                  <a:gd name="T20" fmla="*/ 1 w 17"/>
                  <a:gd name="T21" fmla="*/ 0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9"/>
                  <a:gd name="T35" fmla="*/ 17 w 17"/>
                  <a:gd name="T36" fmla="*/ 19 h 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9">
                    <a:moveTo>
                      <a:pt x="17" y="17"/>
                    </a:moveTo>
                    <a:lnTo>
                      <a:pt x="15" y="12"/>
                    </a:lnTo>
                    <a:lnTo>
                      <a:pt x="13" y="9"/>
                    </a:lnTo>
                    <a:lnTo>
                      <a:pt x="9" y="5"/>
                    </a:lnTo>
                    <a:lnTo>
                      <a:pt x="5" y="0"/>
                    </a:lnTo>
                    <a:lnTo>
                      <a:pt x="0" y="5"/>
                    </a:lnTo>
                    <a:lnTo>
                      <a:pt x="2" y="10"/>
                    </a:lnTo>
                    <a:lnTo>
                      <a:pt x="6" y="13"/>
                    </a:lnTo>
                    <a:lnTo>
                      <a:pt x="8" y="17"/>
                    </a:lnTo>
                    <a:lnTo>
                      <a:pt x="10" y="19"/>
                    </a:lnTo>
                    <a:lnTo>
                      <a:pt x="17" y="1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417" name="Freeform 512"/>
              <p:cNvSpPr>
                <a:spLocks/>
              </p:cNvSpPr>
              <p:nvPr/>
            </p:nvSpPr>
            <p:spPr bwMode="auto">
              <a:xfrm>
                <a:off x="1188" y="3679"/>
                <a:ext cx="4" cy="2"/>
              </a:xfrm>
              <a:custGeom>
                <a:avLst/>
                <a:gdLst>
                  <a:gd name="T0" fmla="*/ 0 w 7"/>
                  <a:gd name="T1" fmla="*/ 1 h 4"/>
                  <a:gd name="T2" fmla="*/ 1 w 7"/>
                  <a:gd name="T3" fmla="*/ 1 h 4"/>
                  <a:gd name="T4" fmla="*/ 1 w 7"/>
                  <a:gd name="T5" fmla="*/ 1 h 4"/>
                  <a:gd name="T6" fmla="*/ 1 w 7"/>
                  <a:gd name="T7" fmla="*/ 1 h 4"/>
                  <a:gd name="T8" fmla="*/ 1 w 7"/>
                  <a:gd name="T9" fmla="*/ 0 h 4"/>
                  <a:gd name="T10" fmla="*/ 0 w 7"/>
                  <a:gd name="T11" fmla="*/ 1 h 4"/>
                  <a:gd name="T12" fmla="*/ 0 60000 65536"/>
                  <a:gd name="T13" fmla="*/ 0 60000 65536"/>
                  <a:gd name="T14" fmla="*/ 0 60000 65536"/>
                  <a:gd name="T15" fmla="*/ 0 60000 65536"/>
                  <a:gd name="T16" fmla="*/ 0 60000 65536"/>
                  <a:gd name="T17" fmla="*/ 0 60000 65536"/>
                  <a:gd name="T18" fmla="*/ 0 w 7"/>
                  <a:gd name="T19" fmla="*/ 0 h 4"/>
                  <a:gd name="T20" fmla="*/ 7 w 7"/>
                  <a:gd name="T21" fmla="*/ 4 h 4"/>
                </a:gdLst>
                <a:ahLst/>
                <a:cxnLst>
                  <a:cxn ang="T12">
                    <a:pos x="T0" y="T1"/>
                  </a:cxn>
                  <a:cxn ang="T13">
                    <a:pos x="T2" y="T3"/>
                  </a:cxn>
                  <a:cxn ang="T14">
                    <a:pos x="T4" y="T5"/>
                  </a:cxn>
                  <a:cxn ang="T15">
                    <a:pos x="T6" y="T7"/>
                  </a:cxn>
                  <a:cxn ang="T16">
                    <a:pos x="T8" y="T9"/>
                  </a:cxn>
                  <a:cxn ang="T17">
                    <a:pos x="T10" y="T11"/>
                  </a:cxn>
                </a:cxnLst>
                <a:rect l="T18" t="T19" r="T20" b="T21"/>
                <a:pathLst>
                  <a:path w="7" h="4">
                    <a:moveTo>
                      <a:pt x="0" y="2"/>
                    </a:moveTo>
                    <a:lnTo>
                      <a:pt x="3" y="4"/>
                    </a:lnTo>
                    <a:lnTo>
                      <a:pt x="5" y="4"/>
                    </a:lnTo>
                    <a:lnTo>
                      <a:pt x="7" y="3"/>
                    </a:lnTo>
                    <a:lnTo>
                      <a:pt x="7" y="0"/>
                    </a:lnTo>
                    <a:lnTo>
                      <a:pt x="0" y="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418" name="Freeform 513"/>
              <p:cNvSpPr>
                <a:spLocks/>
              </p:cNvSpPr>
              <p:nvPr/>
            </p:nvSpPr>
            <p:spPr bwMode="auto">
              <a:xfrm>
                <a:off x="1177" y="3709"/>
                <a:ext cx="4" cy="3"/>
              </a:xfrm>
              <a:custGeom>
                <a:avLst/>
                <a:gdLst>
                  <a:gd name="T0" fmla="*/ 1 w 7"/>
                  <a:gd name="T1" fmla="*/ 0 h 7"/>
                  <a:gd name="T2" fmla="*/ 1 w 7"/>
                  <a:gd name="T3" fmla="*/ 0 h 7"/>
                  <a:gd name="T4" fmla="*/ 1 w 7"/>
                  <a:gd name="T5" fmla="*/ 0 h 7"/>
                  <a:gd name="T6" fmla="*/ 0 w 7"/>
                  <a:gd name="T7" fmla="*/ 0 h 7"/>
                  <a:gd name="T8" fmla="*/ 0 w 7"/>
                  <a:gd name="T9" fmla="*/ 0 h 7"/>
                  <a:gd name="T10" fmla="*/ 1 w 7"/>
                  <a:gd name="T11" fmla="*/ 0 h 7"/>
                  <a:gd name="T12" fmla="*/ 0 60000 65536"/>
                  <a:gd name="T13" fmla="*/ 0 60000 65536"/>
                  <a:gd name="T14" fmla="*/ 0 60000 65536"/>
                  <a:gd name="T15" fmla="*/ 0 60000 65536"/>
                  <a:gd name="T16" fmla="*/ 0 60000 65536"/>
                  <a:gd name="T17" fmla="*/ 0 60000 65536"/>
                  <a:gd name="T18" fmla="*/ 0 w 7"/>
                  <a:gd name="T19" fmla="*/ 0 h 7"/>
                  <a:gd name="T20" fmla="*/ 7 w 7"/>
                  <a:gd name="T21" fmla="*/ 7 h 7"/>
                </a:gdLst>
                <a:ahLst/>
                <a:cxnLst>
                  <a:cxn ang="T12">
                    <a:pos x="T0" y="T1"/>
                  </a:cxn>
                  <a:cxn ang="T13">
                    <a:pos x="T2" y="T3"/>
                  </a:cxn>
                  <a:cxn ang="T14">
                    <a:pos x="T4" y="T5"/>
                  </a:cxn>
                  <a:cxn ang="T15">
                    <a:pos x="T6" y="T7"/>
                  </a:cxn>
                  <a:cxn ang="T16">
                    <a:pos x="T8" y="T9"/>
                  </a:cxn>
                  <a:cxn ang="T17">
                    <a:pos x="T10" y="T11"/>
                  </a:cxn>
                </a:cxnLst>
                <a:rect l="T18" t="T19" r="T20" b="T21"/>
                <a:pathLst>
                  <a:path w="7" h="7">
                    <a:moveTo>
                      <a:pt x="7" y="3"/>
                    </a:moveTo>
                    <a:lnTo>
                      <a:pt x="4" y="0"/>
                    </a:lnTo>
                    <a:lnTo>
                      <a:pt x="2" y="2"/>
                    </a:lnTo>
                    <a:lnTo>
                      <a:pt x="0" y="4"/>
                    </a:lnTo>
                    <a:lnTo>
                      <a:pt x="0" y="7"/>
                    </a:lnTo>
                    <a:lnTo>
                      <a:pt x="7"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419" name="Freeform 514"/>
              <p:cNvSpPr>
                <a:spLocks/>
              </p:cNvSpPr>
              <p:nvPr/>
            </p:nvSpPr>
            <p:spPr bwMode="auto">
              <a:xfrm>
                <a:off x="1177" y="3710"/>
                <a:ext cx="17" cy="13"/>
              </a:xfrm>
              <a:custGeom>
                <a:avLst/>
                <a:gdLst>
                  <a:gd name="T0" fmla="*/ 1 w 33"/>
                  <a:gd name="T1" fmla="*/ 1 h 25"/>
                  <a:gd name="T2" fmla="*/ 1 w 33"/>
                  <a:gd name="T3" fmla="*/ 1 h 25"/>
                  <a:gd name="T4" fmla="*/ 1 w 33"/>
                  <a:gd name="T5" fmla="*/ 1 h 25"/>
                  <a:gd name="T6" fmla="*/ 1 w 33"/>
                  <a:gd name="T7" fmla="*/ 1 h 25"/>
                  <a:gd name="T8" fmla="*/ 1 w 33"/>
                  <a:gd name="T9" fmla="*/ 1 h 25"/>
                  <a:gd name="T10" fmla="*/ 1 w 33"/>
                  <a:gd name="T11" fmla="*/ 1 h 25"/>
                  <a:gd name="T12" fmla="*/ 1 w 33"/>
                  <a:gd name="T13" fmla="*/ 1 h 25"/>
                  <a:gd name="T14" fmla="*/ 1 w 33"/>
                  <a:gd name="T15" fmla="*/ 1 h 25"/>
                  <a:gd name="T16" fmla="*/ 1 w 33"/>
                  <a:gd name="T17" fmla="*/ 1 h 25"/>
                  <a:gd name="T18" fmla="*/ 1 w 33"/>
                  <a:gd name="T19" fmla="*/ 0 h 25"/>
                  <a:gd name="T20" fmla="*/ 0 w 33"/>
                  <a:gd name="T21" fmla="*/ 1 h 25"/>
                  <a:gd name="T22" fmla="*/ 1 w 33"/>
                  <a:gd name="T23" fmla="*/ 1 h 25"/>
                  <a:gd name="T24" fmla="*/ 1 w 33"/>
                  <a:gd name="T25" fmla="*/ 1 h 25"/>
                  <a:gd name="T26" fmla="*/ 1 w 33"/>
                  <a:gd name="T27" fmla="*/ 1 h 25"/>
                  <a:gd name="T28" fmla="*/ 1 w 33"/>
                  <a:gd name="T29" fmla="*/ 1 h 25"/>
                  <a:gd name="T30" fmla="*/ 1 w 33"/>
                  <a:gd name="T31" fmla="*/ 1 h 25"/>
                  <a:gd name="T32" fmla="*/ 1 w 33"/>
                  <a:gd name="T33" fmla="*/ 1 h 25"/>
                  <a:gd name="T34" fmla="*/ 1 w 33"/>
                  <a:gd name="T35" fmla="*/ 1 h 25"/>
                  <a:gd name="T36" fmla="*/ 1 w 33"/>
                  <a:gd name="T37" fmla="*/ 1 h 25"/>
                  <a:gd name="T38" fmla="*/ 1 w 33"/>
                  <a:gd name="T39" fmla="*/ 1 h 25"/>
                  <a:gd name="T40" fmla="*/ 1 w 33"/>
                  <a:gd name="T41" fmla="*/ 1 h 25"/>
                  <a:gd name="T42" fmla="*/ 1 w 33"/>
                  <a:gd name="T43" fmla="*/ 1 h 25"/>
                  <a:gd name="T44" fmla="*/ 1 w 33"/>
                  <a:gd name="T45" fmla="*/ 1 h 25"/>
                  <a:gd name="T46" fmla="*/ 1 w 33"/>
                  <a:gd name="T47" fmla="*/ 1 h 25"/>
                  <a:gd name="T48" fmla="*/ 1 w 33"/>
                  <a:gd name="T49" fmla="*/ 1 h 25"/>
                  <a:gd name="T50" fmla="*/ 1 w 33"/>
                  <a:gd name="T51" fmla="*/ 1 h 2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3"/>
                  <a:gd name="T79" fmla="*/ 0 h 25"/>
                  <a:gd name="T80" fmla="*/ 33 w 33"/>
                  <a:gd name="T81" fmla="*/ 25 h 2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3" h="25">
                    <a:moveTo>
                      <a:pt x="24" y="22"/>
                    </a:moveTo>
                    <a:lnTo>
                      <a:pt x="30" y="25"/>
                    </a:lnTo>
                    <a:lnTo>
                      <a:pt x="33" y="19"/>
                    </a:lnTo>
                    <a:lnTo>
                      <a:pt x="33" y="12"/>
                    </a:lnTo>
                    <a:lnTo>
                      <a:pt x="27" y="9"/>
                    </a:lnTo>
                    <a:lnTo>
                      <a:pt x="23" y="7"/>
                    </a:lnTo>
                    <a:lnTo>
                      <a:pt x="17" y="4"/>
                    </a:lnTo>
                    <a:lnTo>
                      <a:pt x="11" y="2"/>
                    </a:lnTo>
                    <a:lnTo>
                      <a:pt x="7" y="1"/>
                    </a:lnTo>
                    <a:lnTo>
                      <a:pt x="7" y="0"/>
                    </a:lnTo>
                    <a:lnTo>
                      <a:pt x="0" y="4"/>
                    </a:lnTo>
                    <a:lnTo>
                      <a:pt x="4" y="8"/>
                    </a:lnTo>
                    <a:lnTo>
                      <a:pt x="9" y="9"/>
                    </a:lnTo>
                    <a:lnTo>
                      <a:pt x="15" y="11"/>
                    </a:lnTo>
                    <a:lnTo>
                      <a:pt x="20" y="14"/>
                    </a:lnTo>
                    <a:lnTo>
                      <a:pt x="25" y="16"/>
                    </a:lnTo>
                    <a:lnTo>
                      <a:pt x="26" y="17"/>
                    </a:lnTo>
                    <a:lnTo>
                      <a:pt x="25" y="21"/>
                    </a:lnTo>
                    <a:lnTo>
                      <a:pt x="31" y="24"/>
                    </a:lnTo>
                    <a:lnTo>
                      <a:pt x="25" y="21"/>
                    </a:lnTo>
                    <a:lnTo>
                      <a:pt x="25" y="23"/>
                    </a:lnTo>
                    <a:lnTo>
                      <a:pt x="26" y="24"/>
                    </a:lnTo>
                    <a:lnTo>
                      <a:pt x="27" y="25"/>
                    </a:lnTo>
                    <a:lnTo>
                      <a:pt x="30" y="25"/>
                    </a:lnTo>
                    <a:lnTo>
                      <a:pt x="24"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420" name="Freeform 515"/>
              <p:cNvSpPr>
                <a:spLocks/>
              </p:cNvSpPr>
              <p:nvPr/>
            </p:nvSpPr>
            <p:spPr bwMode="auto">
              <a:xfrm>
                <a:off x="1189" y="3716"/>
                <a:ext cx="22" cy="9"/>
              </a:xfrm>
              <a:custGeom>
                <a:avLst/>
                <a:gdLst>
                  <a:gd name="T0" fmla="*/ 1 w 42"/>
                  <a:gd name="T1" fmla="*/ 0 h 19"/>
                  <a:gd name="T2" fmla="*/ 1 w 42"/>
                  <a:gd name="T3" fmla="*/ 0 h 19"/>
                  <a:gd name="T4" fmla="*/ 1 w 42"/>
                  <a:gd name="T5" fmla="*/ 0 h 19"/>
                  <a:gd name="T6" fmla="*/ 1 w 42"/>
                  <a:gd name="T7" fmla="*/ 0 h 19"/>
                  <a:gd name="T8" fmla="*/ 1 w 42"/>
                  <a:gd name="T9" fmla="*/ 0 h 19"/>
                  <a:gd name="T10" fmla="*/ 1 w 42"/>
                  <a:gd name="T11" fmla="*/ 0 h 19"/>
                  <a:gd name="T12" fmla="*/ 1 w 42"/>
                  <a:gd name="T13" fmla="*/ 0 h 19"/>
                  <a:gd name="T14" fmla="*/ 1 w 42"/>
                  <a:gd name="T15" fmla="*/ 0 h 19"/>
                  <a:gd name="T16" fmla="*/ 0 w 42"/>
                  <a:gd name="T17" fmla="*/ 0 h 19"/>
                  <a:gd name="T18" fmla="*/ 1 w 42"/>
                  <a:gd name="T19" fmla="*/ 0 h 19"/>
                  <a:gd name="T20" fmla="*/ 1 w 42"/>
                  <a:gd name="T21" fmla="*/ 0 h 19"/>
                  <a:gd name="T22" fmla="*/ 1 w 42"/>
                  <a:gd name="T23" fmla="*/ 0 h 19"/>
                  <a:gd name="T24" fmla="*/ 1 w 42"/>
                  <a:gd name="T25" fmla="*/ 0 h 19"/>
                  <a:gd name="T26" fmla="*/ 1 w 42"/>
                  <a:gd name="T27" fmla="*/ 0 h 19"/>
                  <a:gd name="T28" fmla="*/ 1 w 42"/>
                  <a:gd name="T29" fmla="*/ 0 h 19"/>
                  <a:gd name="T30" fmla="*/ 1 w 42"/>
                  <a:gd name="T31" fmla="*/ 0 h 19"/>
                  <a:gd name="T32" fmla="*/ 1 w 42"/>
                  <a:gd name="T33" fmla="*/ 0 h 19"/>
                  <a:gd name="T34" fmla="*/ 1 w 42"/>
                  <a:gd name="T35" fmla="*/ 0 h 19"/>
                  <a:gd name="T36" fmla="*/ 1 w 42"/>
                  <a:gd name="T37" fmla="*/ 0 h 1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2"/>
                  <a:gd name="T58" fmla="*/ 0 h 19"/>
                  <a:gd name="T59" fmla="*/ 42 w 42"/>
                  <a:gd name="T60" fmla="*/ 19 h 1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2" h="19">
                    <a:moveTo>
                      <a:pt x="42" y="14"/>
                    </a:moveTo>
                    <a:lnTo>
                      <a:pt x="38" y="11"/>
                    </a:lnTo>
                    <a:lnTo>
                      <a:pt x="34" y="7"/>
                    </a:lnTo>
                    <a:lnTo>
                      <a:pt x="29" y="4"/>
                    </a:lnTo>
                    <a:lnTo>
                      <a:pt x="22" y="1"/>
                    </a:lnTo>
                    <a:lnTo>
                      <a:pt x="16" y="0"/>
                    </a:lnTo>
                    <a:lnTo>
                      <a:pt x="11" y="1"/>
                    </a:lnTo>
                    <a:lnTo>
                      <a:pt x="4" y="4"/>
                    </a:lnTo>
                    <a:lnTo>
                      <a:pt x="0" y="11"/>
                    </a:lnTo>
                    <a:lnTo>
                      <a:pt x="7" y="13"/>
                    </a:lnTo>
                    <a:lnTo>
                      <a:pt x="9" y="11"/>
                    </a:lnTo>
                    <a:lnTo>
                      <a:pt x="11" y="8"/>
                    </a:lnTo>
                    <a:lnTo>
                      <a:pt x="16" y="10"/>
                    </a:lnTo>
                    <a:lnTo>
                      <a:pt x="22" y="8"/>
                    </a:lnTo>
                    <a:lnTo>
                      <a:pt x="26" y="11"/>
                    </a:lnTo>
                    <a:lnTo>
                      <a:pt x="30" y="14"/>
                    </a:lnTo>
                    <a:lnTo>
                      <a:pt x="33" y="18"/>
                    </a:lnTo>
                    <a:lnTo>
                      <a:pt x="36" y="19"/>
                    </a:lnTo>
                    <a:lnTo>
                      <a:pt x="42" y="1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421" name="Freeform 516"/>
              <p:cNvSpPr>
                <a:spLocks/>
              </p:cNvSpPr>
              <p:nvPr/>
            </p:nvSpPr>
            <p:spPr bwMode="auto">
              <a:xfrm>
                <a:off x="1207" y="3723"/>
                <a:ext cx="4" cy="3"/>
              </a:xfrm>
              <a:custGeom>
                <a:avLst/>
                <a:gdLst>
                  <a:gd name="T0" fmla="*/ 0 w 6"/>
                  <a:gd name="T1" fmla="*/ 0 h 7"/>
                  <a:gd name="T2" fmla="*/ 1 w 6"/>
                  <a:gd name="T3" fmla="*/ 0 h 7"/>
                  <a:gd name="T4" fmla="*/ 1 w 6"/>
                  <a:gd name="T5" fmla="*/ 0 h 7"/>
                  <a:gd name="T6" fmla="*/ 1 w 6"/>
                  <a:gd name="T7" fmla="*/ 0 h 7"/>
                  <a:gd name="T8" fmla="*/ 1 w 6"/>
                  <a:gd name="T9" fmla="*/ 0 h 7"/>
                  <a:gd name="T10" fmla="*/ 0 w 6"/>
                  <a:gd name="T11" fmla="*/ 0 h 7"/>
                  <a:gd name="T12" fmla="*/ 0 60000 65536"/>
                  <a:gd name="T13" fmla="*/ 0 60000 65536"/>
                  <a:gd name="T14" fmla="*/ 0 60000 65536"/>
                  <a:gd name="T15" fmla="*/ 0 60000 65536"/>
                  <a:gd name="T16" fmla="*/ 0 60000 65536"/>
                  <a:gd name="T17" fmla="*/ 0 60000 65536"/>
                  <a:gd name="T18" fmla="*/ 0 w 6"/>
                  <a:gd name="T19" fmla="*/ 0 h 7"/>
                  <a:gd name="T20" fmla="*/ 6 w 6"/>
                  <a:gd name="T21" fmla="*/ 7 h 7"/>
                </a:gdLst>
                <a:ahLst/>
                <a:cxnLst>
                  <a:cxn ang="T12">
                    <a:pos x="T0" y="T1"/>
                  </a:cxn>
                  <a:cxn ang="T13">
                    <a:pos x="T2" y="T3"/>
                  </a:cxn>
                  <a:cxn ang="T14">
                    <a:pos x="T4" y="T5"/>
                  </a:cxn>
                  <a:cxn ang="T15">
                    <a:pos x="T6" y="T7"/>
                  </a:cxn>
                  <a:cxn ang="T16">
                    <a:pos x="T8" y="T9"/>
                  </a:cxn>
                  <a:cxn ang="T17">
                    <a:pos x="T10" y="T11"/>
                  </a:cxn>
                </a:cxnLst>
                <a:rect l="T18" t="T19" r="T20" b="T21"/>
                <a:pathLst>
                  <a:path w="6" h="7">
                    <a:moveTo>
                      <a:pt x="0" y="5"/>
                    </a:moveTo>
                    <a:lnTo>
                      <a:pt x="2" y="7"/>
                    </a:lnTo>
                    <a:lnTo>
                      <a:pt x="5" y="6"/>
                    </a:lnTo>
                    <a:lnTo>
                      <a:pt x="6" y="4"/>
                    </a:lnTo>
                    <a:lnTo>
                      <a:pt x="6" y="0"/>
                    </a:lnTo>
                    <a:lnTo>
                      <a:pt x="0" y="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422" name="Freeform 517"/>
              <p:cNvSpPr>
                <a:spLocks/>
              </p:cNvSpPr>
              <p:nvPr/>
            </p:nvSpPr>
            <p:spPr bwMode="auto">
              <a:xfrm>
                <a:off x="1215" y="3714"/>
                <a:ext cx="3" cy="3"/>
              </a:xfrm>
              <a:custGeom>
                <a:avLst/>
                <a:gdLst>
                  <a:gd name="T0" fmla="*/ 0 w 7"/>
                  <a:gd name="T1" fmla="*/ 1 h 5"/>
                  <a:gd name="T2" fmla="*/ 0 w 7"/>
                  <a:gd name="T3" fmla="*/ 0 h 5"/>
                  <a:gd name="T4" fmla="*/ 0 w 7"/>
                  <a:gd name="T5" fmla="*/ 0 h 5"/>
                  <a:gd name="T6" fmla="*/ 0 w 7"/>
                  <a:gd name="T7" fmla="*/ 1 h 5"/>
                  <a:gd name="T8" fmla="*/ 0 w 7"/>
                  <a:gd name="T9" fmla="*/ 1 h 5"/>
                  <a:gd name="T10" fmla="*/ 0 w 7"/>
                  <a:gd name="T11" fmla="*/ 1 h 5"/>
                  <a:gd name="T12" fmla="*/ 0 60000 65536"/>
                  <a:gd name="T13" fmla="*/ 0 60000 65536"/>
                  <a:gd name="T14" fmla="*/ 0 60000 65536"/>
                  <a:gd name="T15" fmla="*/ 0 60000 65536"/>
                  <a:gd name="T16" fmla="*/ 0 60000 65536"/>
                  <a:gd name="T17" fmla="*/ 0 60000 65536"/>
                  <a:gd name="T18" fmla="*/ 0 w 7"/>
                  <a:gd name="T19" fmla="*/ 0 h 5"/>
                  <a:gd name="T20" fmla="*/ 7 w 7"/>
                  <a:gd name="T21" fmla="*/ 5 h 5"/>
                </a:gdLst>
                <a:ahLst/>
                <a:cxnLst>
                  <a:cxn ang="T12">
                    <a:pos x="T0" y="T1"/>
                  </a:cxn>
                  <a:cxn ang="T13">
                    <a:pos x="T2" y="T3"/>
                  </a:cxn>
                  <a:cxn ang="T14">
                    <a:pos x="T4" y="T5"/>
                  </a:cxn>
                  <a:cxn ang="T15">
                    <a:pos x="T6" y="T7"/>
                  </a:cxn>
                  <a:cxn ang="T16">
                    <a:pos x="T8" y="T9"/>
                  </a:cxn>
                  <a:cxn ang="T17">
                    <a:pos x="T10" y="T11"/>
                  </a:cxn>
                </a:cxnLst>
                <a:rect l="T18" t="T19" r="T20" b="T21"/>
                <a:pathLst>
                  <a:path w="7" h="5">
                    <a:moveTo>
                      <a:pt x="7" y="2"/>
                    </a:moveTo>
                    <a:lnTo>
                      <a:pt x="6" y="0"/>
                    </a:lnTo>
                    <a:lnTo>
                      <a:pt x="3" y="0"/>
                    </a:lnTo>
                    <a:lnTo>
                      <a:pt x="0" y="1"/>
                    </a:lnTo>
                    <a:lnTo>
                      <a:pt x="0" y="5"/>
                    </a:lnTo>
                    <a:lnTo>
                      <a:pt x="7" y="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423" name="Freeform 518"/>
              <p:cNvSpPr>
                <a:spLocks/>
              </p:cNvSpPr>
              <p:nvPr/>
            </p:nvSpPr>
            <p:spPr bwMode="auto">
              <a:xfrm>
                <a:off x="1215" y="3716"/>
                <a:ext cx="7" cy="8"/>
              </a:xfrm>
              <a:custGeom>
                <a:avLst/>
                <a:gdLst>
                  <a:gd name="T0" fmla="*/ 0 w 15"/>
                  <a:gd name="T1" fmla="*/ 0 h 18"/>
                  <a:gd name="T2" fmla="*/ 0 w 15"/>
                  <a:gd name="T3" fmla="*/ 0 h 18"/>
                  <a:gd name="T4" fmla="*/ 0 w 15"/>
                  <a:gd name="T5" fmla="*/ 0 h 18"/>
                  <a:gd name="T6" fmla="*/ 0 w 15"/>
                  <a:gd name="T7" fmla="*/ 0 h 18"/>
                  <a:gd name="T8" fmla="*/ 0 w 15"/>
                  <a:gd name="T9" fmla="*/ 0 h 18"/>
                  <a:gd name="T10" fmla="*/ 0 w 15"/>
                  <a:gd name="T11" fmla="*/ 0 h 18"/>
                  <a:gd name="T12" fmla="*/ 0 w 15"/>
                  <a:gd name="T13" fmla="*/ 0 h 18"/>
                  <a:gd name="T14" fmla="*/ 0 w 15"/>
                  <a:gd name="T15" fmla="*/ 0 h 18"/>
                  <a:gd name="T16" fmla="*/ 0 w 15"/>
                  <a:gd name="T17" fmla="*/ 0 h 18"/>
                  <a:gd name="T18" fmla="*/ 0 w 15"/>
                  <a:gd name="T19" fmla="*/ 0 h 18"/>
                  <a:gd name="T20" fmla="*/ 0 w 15"/>
                  <a:gd name="T21" fmla="*/ 0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
                  <a:gd name="T34" fmla="*/ 0 h 18"/>
                  <a:gd name="T35" fmla="*/ 15 w 15"/>
                  <a:gd name="T36" fmla="*/ 18 h 1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 h="18">
                    <a:moveTo>
                      <a:pt x="15" y="13"/>
                    </a:moveTo>
                    <a:lnTo>
                      <a:pt x="14" y="11"/>
                    </a:lnTo>
                    <a:lnTo>
                      <a:pt x="12" y="8"/>
                    </a:lnTo>
                    <a:lnTo>
                      <a:pt x="10" y="4"/>
                    </a:lnTo>
                    <a:lnTo>
                      <a:pt x="7" y="0"/>
                    </a:lnTo>
                    <a:lnTo>
                      <a:pt x="0" y="3"/>
                    </a:lnTo>
                    <a:lnTo>
                      <a:pt x="3" y="6"/>
                    </a:lnTo>
                    <a:lnTo>
                      <a:pt x="5" y="11"/>
                    </a:lnTo>
                    <a:lnTo>
                      <a:pt x="7" y="15"/>
                    </a:lnTo>
                    <a:lnTo>
                      <a:pt x="11" y="18"/>
                    </a:lnTo>
                    <a:lnTo>
                      <a:pt x="15" y="1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424" name="Freeform 519"/>
              <p:cNvSpPr>
                <a:spLocks/>
              </p:cNvSpPr>
              <p:nvPr/>
            </p:nvSpPr>
            <p:spPr bwMode="auto">
              <a:xfrm>
                <a:off x="1220" y="3722"/>
                <a:ext cx="3" cy="2"/>
              </a:xfrm>
              <a:custGeom>
                <a:avLst/>
                <a:gdLst>
                  <a:gd name="T0" fmla="*/ 0 w 6"/>
                  <a:gd name="T1" fmla="*/ 0 h 5"/>
                  <a:gd name="T2" fmla="*/ 1 w 6"/>
                  <a:gd name="T3" fmla="*/ 0 h 5"/>
                  <a:gd name="T4" fmla="*/ 1 w 6"/>
                  <a:gd name="T5" fmla="*/ 0 h 5"/>
                  <a:gd name="T6" fmla="*/ 1 w 6"/>
                  <a:gd name="T7" fmla="*/ 0 h 5"/>
                  <a:gd name="T8" fmla="*/ 1 w 6"/>
                  <a:gd name="T9" fmla="*/ 0 h 5"/>
                  <a:gd name="T10" fmla="*/ 0 w 6"/>
                  <a:gd name="T11" fmla="*/ 0 h 5"/>
                  <a:gd name="T12" fmla="*/ 0 60000 65536"/>
                  <a:gd name="T13" fmla="*/ 0 60000 65536"/>
                  <a:gd name="T14" fmla="*/ 0 60000 65536"/>
                  <a:gd name="T15" fmla="*/ 0 60000 65536"/>
                  <a:gd name="T16" fmla="*/ 0 60000 65536"/>
                  <a:gd name="T17" fmla="*/ 0 60000 65536"/>
                  <a:gd name="T18" fmla="*/ 0 w 6"/>
                  <a:gd name="T19" fmla="*/ 0 h 5"/>
                  <a:gd name="T20" fmla="*/ 6 w 6"/>
                  <a:gd name="T21" fmla="*/ 5 h 5"/>
                </a:gdLst>
                <a:ahLst/>
                <a:cxnLst>
                  <a:cxn ang="T12">
                    <a:pos x="T0" y="T1"/>
                  </a:cxn>
                  <a:cxn ang="T13">
                    <a:pos x="T2" y="T3"/>
                  </a:cxn>
                  <a:cxn ang="T14">
                    <a:pos x="T4" y="T5"/>
                  </a:cxn>
                  <a:cxn ang="T15">
                    <a:pos x="T6" y="T7"/>
                  </a:cxn>
                  <a:cxn ang="T16">
                    <a:pos x="T8" y="T9"/>
                  </a:cxn>
                  <a:cxn ang="T17">
                    <a:pos x="T10" y="T11"/>
                  </a:cxn>
                </a:cxnLst>
                <a:rect l="T18" t="T19" r="T20" b="T21"/>
                <a:pathLst>
                  <a:path w="6" h="5">
                    <a:moveTo>
                      <a:pt x="0" y="5"/>
                    </a:moveTo>
                    <a:lnTo>
                      <a:pt x="2" y="5"/>
                    </a:lnTo>
                    <a:lnTo>
                      <a:pt x="4" y="3"/>
                    </a:lnTo>
                    <a:lnTo>
                      <a:pt x="6" y="2"/>
                    </a:lnTo>
                    <a:lnTo>
                      <a:pt x="4" y="0"/>
                    </a:lnTo>
                    <a:lnTo>
                      <a:pt x="0" y="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425" name="Freeform 520"/>
              <p:cNvSpPr>
                <a:spLocks/>
              </p:cNvSpPr>
              <p:nvPr/>
            </p:nvSpPr>
            <p:spPr bwMode="auto">
              <a:xfrm>
                <a:off x="1223" y="3633"/>
                <a:ext cx="4" cy="4"/>
              </a:xfrm>
              <a:custGeom>
                <a:avLst/>
                <a:gdLst>
                  <a:gd name="T0" fmla="*/ 1 w 7"/>
                  <a:gd name="T1" fmla="*/ 0 h 7"/>
                  <a:gd name="T2" fmla="*/ 1 w 7"/>
                  <a:gd name="T3" fmla="*/ 0 h 7"/>
                  <a:gd name="T4" fmla="*/ 1 w 7"/>
                  <a:gd name="T5" fmla="*/ 1 h 7"/>
                  <a:gd name="T6" fmla="*/ 0 w 7"/>
                  <a:gd name="T7" fmla="*/ 1 h 7"/>
                  <a:gd name="T8" fmla="*/ 1 w 7"/>
                  <a:gd name="T9" fmla="*/ 1 h 7"/>
                  <a:gd name="T10" fmla="*/ 1 w 7"/>
                  <a:gd name="T11" fmla="*/ 0 h 7"/>
                  <a:gd name="T12" fmla="*/ 0 60000 65536"/>
                  <a:gd name="T13" fmla="*/ 0 60000 65536"/>
                  <a:gd name="T14" fmla="*/ 0 60000 65536"/>
                  <a:gd name="T15" fmla="*/ 0 60000 65536"/>
                  <a:gd name="T16" fmla="*/ 0 60000 65536"/>
                  <a:gd name="T17" fmla="*/ 0 60000 65536"/>
                  <a:gd name="T18" fmla="*/ 0 w 7"/>
                  <a:gd name="T19" fmla="*/ 0 h 7"/>
                  <a:gd name="T20" fmla="*/ 7 w 7"/>
                  <a:gd name="T21" fmla="*/ 7 h 7"/>
                </a:gdLst>
                <a:ahLst/>
                <a:cxnLst>
                  <a:cxn ang="T12">
                    <a:pos x="T0" y="T1"/>
                  </a:cxn>
                  <a:cxn ang="T13">
                    <a:pos x="T2" y="T3"/>
                  </a:cxn>
                  <a:cxn ang="T14">
                    <a:pos x="T4" y="T5"/>
                  </a:cxn>
                  <a:cxn ang="T15">
                    <a:pos x="T6" y="T7"/>
                  </a:cxn>
                  <a:cxn ang="T16">
                    <a:pos x="T8" y="T9"/>
                  </a:cxn>
                  <a:cxn ang="T17">
                    <a:pos x="T10" y="T11"/>
                  </a:cxn>
                </a:cxnLst>
                <a:rect l="T18" t="T19" r="T20" b="T21"/>
                <a:pathLst>
                  <a:path w="7" h="7">
                    <a:moveTo>
                      <a:pt x="7" y="0"/>
                    </a:moveTo>
                    <a:lnTo>
                      <a:pt x="3" y="0"/>
                    </a:lnTo>
                    <a:lnTo>
                      <a:pt x="1" y="1"/>
                    </a:lnTo>
                    <a:lnTo>
                      <a:pt x="0" y="4"/>
                    </a:lnTo>
                    <a:lnTo>
                      <a:pt x="2" y="7"/>
                    </a:lnTo>
                    <a:lnTo>
                      <a:pt x="7"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426" name="Freeform 521"/>
              <p:cNvSpPr>
                <a:spLocks/>
              </p:cNvSpPr>
              <p:nvPr/>
            </p:nvSpPr>
            <p:spPr bwMode="auto">
              <a:xfrm>
                <a:off x="1225" y="3633"/>
                <a:ext cx="10" cy="13"/>
              </a:xfrm>
              <a:custGeom>
                <a:avLst/>
                <a:gdLst>
                  <a:gd name="T0" fmla="*/ 0 w 22"/>
                  <a:gd name="T1" fmla="*/ 1 h 25"/>
                  <a:gd name="T2" fmla="*/ 0 w 22"/>
                  <a:gd name="T3" fmla="*/ 1 h 25"/>
                  <a:gd name="T4" fmla="*/ 0 w 22"/>
                  <a:gd name="T5" fmla="*/ 1 h 25"/>
                  <a:gd name="T6" fmla="*/ 0 w 22"/>
                  <a:gd name="T7" fmla="*/ 1 h 25"/>
                  <a:gd name="T8" fmla="*/ 0 w 22"/>
                  <a:gd name="T9" fmla="*/ 0 h 25"/>
                  <a:gd name="T10" fmla="*/ 0 w 22"/>
                  <a:gd name="T11" fmla="*/ 1 h 25"/>
                  <a:gd name="T12" fmla="*/ 0 w 22"/>
                  <a:gd name="T13" fmla="*/ 1 h 25"/>
                  <a:gd name="T14" fmla="*/ 0 w 22"/>
                  <a:gd name="T15" fmla="*/ 1 h 25"/>
                  <a:gd name="T16" fmla="*/ 0 w 22"/>
                  <a:gd name="T17" fmla="*/ 1 h 25"/>
                  <a:gd name="T18" fmla="*/ 0 w 22"/>
                  <a:gd name="T19" fmla="*/ 1 h 25"/>
                  <a:gd name="T20" fmla="*/ 0 w 22"/>
                  <a:gd name="T21" fmla="*/ 1 h 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
                  <a:gd name="T34" fmla="*/ 0 h 25"/>
                  <a:gd name="T35" fmla="*/ 22 w 22"/>
                  <a:gd name="T36" fmla="*/ 25 h 2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 h="25">
                    <a:moveTo>
                      <a:pt x="22" y="25"/>
                    </a:moveTo>
                    <a:lnTo>
                      <a:pt x="20" y="18"/>
                    </a:lnTo>
                    <a:lnTo>
                      <a:pt x="16" y="11"/>
                    </a:lnTo>
                    <a:lnTo>
                      <a:pt x="10" y="5"/>
                    </a:lnTo>
                    <a:lnTo>
                      <a:pt x="5" y="0"/>
                    </a:lnTo>
                    <a:lnTo>
                      <a:pt x="0" y="7"/>
                    </a:lnTo>
                    <a:lnTo>
                      <a:pt x="6" y="10"/>
                    </a:lnTo>
                    <a:lnTo>
                      <a:pt x="9" y="16"/>
                    </a:lnTo>
                    <a:lnTo>
                      <a:pt x="13" y="20"/>
                    </a:lnTo>
                    <a:lnTo>
                      <a:pt x="13" y="25"/>
                    </a:lnTo>
                    <a:lnTo>
                      <a:pt x="22" y="2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427" name="Freeform 522"/>
              <p:cNvSpPr>
                <a:spLocks/>
              </p:cNvSpPr>
              <p:nvPr/>
            </p:nvSpPr>
            <p:spPr bwMode="auto">
              <a:xfrm>
                <a:off x="1231" y="3646"/>
                <a:ext cx="4" cy="2"/>
              </a:xfrm>
              <a:custGeom>
                <a:avLst/>
                <a:gdLst>
                  <a:gd name="T0" fmla="*/ 0 w 9"/>
                  <a:gd name="T1" fmla="*/ 0 h 5"/>
                  <a:gd name="T2" fmla="*/ 0 w 9"/>
                  <a:gd name="T3" fmla="*/ 0 h 5"/>
                  <a:gd name="T4" fmla="*/ 0 w 9"/>
                  <a:gd name="T5" fmla="*/ 0 h 5"/>
                  <a:gd name="T6" fmla="*/ 0 w 9"/>
                  <a:gd name="T7" fmla="*/ 0 h 5"/>
                  <a:gd name="T8" fmla="*/ 0 w 9"/>
                  <a:gd name="T9" fmla="*/ 0 h 5"/>
                  <a:gd name="T10" fmla="*/ 0 w 9"/>
                  <a:gd name="T11" fmla="*/ 0 h 5"/>
                  <a:gd name="T12" fmla="*/ 0 60000 65536"/>
                  <a:gd name="T13" fmla="*/ 0 60000 65536"/>
                  <a:gd name="T14" fmla="*/ 0 60000 65536"/>
                  <a:gd name="T15" fmla="*/ 0 60000 65536"/>
                  <a:gd name="T16" fmla="*/ 0 60000 65536"/>
                  <a:gd name="T17" fmla="*/ 0 60000 65536"/>
                  <a:gd name="T18" fmla="*/ 0 w 9"/>
                  <a:gd name="T19" fmla="*/ 0 h 5"/>
                  <a:gd name="T20" fmla="*/ 9 w 9"/>
                  <a:gd name="T21" fmla="*/ 5 h 5"/>
                </a:gdLst>
                <a:ahLst/>
                <a:cxnLst>
                  <a:cxn ang="T12">
                    <a:pos x="T0" y="T1"/>
                  </a:cxn>
                  <a:cxn ang="T13">
                    <a:pos x="T2" y="T3"/>
                  </a:cxn>
                  <a:cxn ang="T14">
                    <a:pos x="T4" y="T5"/>
                  </a:cxn>
                  <a:cxn ang="T15">
                    <a:pos x="T6" y="T7"/>
                  </a:cxn>
                  <a:cxn ang="T16">
                    <a:pos x="T8" y="T9"/>
                  </a:cxn>
                  <a:cxn ang="T17">
                    <a:pos x="T10" y="T11"/>
                  </a:cxn>
                </a:cxnLst>
                <a:rect l="T18" t="T19" r="T20" b="T21"/>
                <a:pathLst>
                  <a:path w="9" h="5">
                    <a:moveTo>
                      <a:pt x="0" y="0"/>
                    </a:moveTo>
                    <a:lnTo>
                      <a:pt x="1" y="3"/>
                    </a:lnTo>
                    <a:lnTo>
                      <a:pt x="4" y="5"/>
                    </a:lnTo>
                    <a:lnTo>
                      <a:pt x="8" y="3"/>
                    </a:lnTo>
                    <a:lnTo>
                      <a:pt x="9"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428" name="Freeform 523"/>
              <p:cNvSpPr>
                <a:spLocks/>
              </p:cNvSpPr>
              <p:nvPr/>
            </p:nvSpPr>
            <p:spPr bwMode="auto">
              <a:xfrm>
                <a:off x="1277" y="3609"/>
                <a:ext cx="5" cy="2"/>
              </a:xfrm>
              <a:custGeom>
                <a:avLst/>
                <a:gdLst>
                  <a:gd name="T0" fmla="*/ 1 w 9"/>
                  <a:gd name="T1" fmla="*/ 0 h 5"/>
                  <a:gd name="T2" fmla="*/ 1 w 9"/>
                  <a:gd name="T3" fmla="*/ 0 h 5"/>
                  <a:gd name="T4" fmla="*/ 1 w 9"/>
                  <a:gd name="T5" fmla="*/ 0 h 5"/>
                  <a:gd name="T6" fmla="*/ 1 w 9"/>
                  <a:gd name="T7" fmla="*/ 0 h 5"/>
                  <a:gd name="T8" fmla="*/ 0 w 9"/>
                  <a:gd name="T9" fmla="*/ 0 h 5"/>
                  <a:gd name="T10" fmla="*/ 1 w 9"/>
                  <a:gd name="T11" fmla="*/ 0 h 5"/>
                  <a:gd name="T12" fmla="*/ 0 60000 65536"/>
                  <a:gd name="T13" fmla="*/ 0 60000 65536"/>
                  <a:gd name="T14" fmla="*/ 0 60000 65536"/>
                  <a:gd name="T15" fmla="*/ 0 60000 65536"/>
                  <a:gd name="T16" fmla="*/ 0 60000 65536"/>
                  <a:gd name="T17" fmla="*/ 0 60000 65536"/>
                  <a:gd name="T18" fmla="*/ 0 w 9"/>
                  <a:gd name="T19" fmla="*/ 0 h 5"/>
                  <a:gd name="T20" fmla="*/ 9 w 9"/>
                  <a:gd name="T21" fmla="*/ 5 h 5"/>
                </a:gdLst>
                <a:ahLst/>
                <a:cxnLst>
                  <a:cxn ang="T12">
                    <a:pos x="T0" y="T1"/>
                  </a:cxn>
                  <a:cxn ang="T13">
                    <a:pos x="T2" y="T3"/>
                  </a:cxn>
                  <a:cxn ang="T14">
                    <a:pos x="T4" y="T5"/>
                  </a:cxn>
                  <a:cxn ang="T15">
                    <a:pos x="T6" y="T7"/>
                  </a:cxn>
                  <a:cxn ang="T16">
                    <a:pos x="T8" y="T9"/>
                  </a:cxn>
                  <a:cxn ang="T17">
                    <a:pos x="T10" y="T11"/>
                  </a:cxn>
                </a:cxnLst>
                <a:rect l="T18" t="T19" r="T20" b="T21"/>
                <a:pathLst>
                  <a:path w="9" h="5">
                    <a:moveTo>
                      <a:pt x="9" y="5"/>
                    </a:moveTo>
                    <a:lnTo>
                      <a:pt x="8" y="1"/>
                    </a:lnTo>
                    <a:lnTo>
                      <a:pt x="5" y="0"/>
                    </a:lnTo>
                    <a:lnTo>
                      <a:pt x="1" y="1"/>
                    </a:lnTo>
                    <a:lnTo>
                      <a:pt x="0" y="5"/>
                    </a:lnTo>
                    <a:lnTo>
                      <a:pt x="9" y="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429" name="Freeform 524"/>
              <p:cNvSpPr>
                <a:spLocks/>
              </p:cNvSpPr>
              <p:nvPr/>
            </p:nvSpPr>
            <p:spPr bwMode="auto">
              <a:xfrm>
                <a:off x="1276" y="3611"/>
                <a:ext cx="6" cy="10"/>
              </a:xfrm>
              <a:custGeom>
                <a:avLst/>
                <a:gdLst>
                  <a:gd name="T0" fmla="*/ 1 w 11"/>
                  <a:gd name="T1" fmla="*/ 1 h 19"/>
                  <a:gd name="T2" fmla="*/ 1 w 11"/>
                  <a:gd name="T3" fmla="*/ 1 h 19"/>
                  <a:gd name="T4" fmla="*/ 1 w 11"/>
                  <a:gd name="T5" fmla="*/ 1 h 19"/>
                  <a:gd name="T6" fmla="*/ 1 w 11"/>
                  <a:gd name="T7" fmla="*/ 1 h 19"/>
                  <a:gd name="T8" fmla="*/ 1 w 11"/>
                  <a:gd name="T9" fmla="*/ 0 h 19"/>
                  <a:gd name="T10" fmla="*/ 1 w 11"/>
                  <a:gd name="T11" fmla="*/ 0 h 19"/>
                  <a:gd name="T12" fmla="*/ 1 w 11"/>
                  <a:gd name="T13" fmla="*/ 1 h 19"/>
                  <a:gd name="T14" fmla="*/ 1 w 11"/>
                  <a:gd name="T15" fmla="*/ 1 h 19"/>
                  <a:gd name="T16" fmla="*/ 1 w 11"/>
                  <a:gd name="T17" fmla="*/ 1 h 19"/>
                  <a:gd name="T18" fmla="*/ 0 w 11"/>
                  <a:gd name="T19" fmla="*/ 1 h 19"/>
                  <a:gd name="T20" fmla="*/ 1 w 11"/>
                  <a:gd name="T21" fmla="*/ 1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
                  <a:gd name="T34" fmla="*/ 0 h 19"/>
                  <a:gd name="T35" fmla="*/ 11 w 11"/>
                  <a:gd name="T36" fmla="*/ 19 h 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 h="19">
                    <a:moveTo>
                      <a:pt x="7" y="19"/>
                    </a:moveTo>
                    <a:lnTo>
                      <a:pt x="8" y="16"/>
                    </a:lnTo>
                    <a:lnTo>
                      <a:pt x="9" y="10"/>
                    </a:lnTo>
                    <a:lnTo>
                      <a:pt x="10" y="4"/>
                    </a:lnTo>
                    <a:lnTo>
                      <a:pt x="11" y="0"/>
                    </a:lnTo>
                    <a:lnTo>
                      <a:pt x="2" y="0"/>
                    </a:lnTo>
                    <a:lnTo>
                      <a:pt x="3" y="4"/>
                    </a:lnTo>
                    <a:lnTo>
                      <a:pt x="2" y="10"/>
                    </a:lnTo>
                    <a:lnTo>
                      <a:pt x="1" y="14"/>
                    </a:lnTo>
                    <a:lnTo>
                      <a:pt x="0" y="17"/>
                    </a:lnTo>
                    <a:lnTo>
                      <a:pt x="7" y="1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430" name="Freeform 525"/>
              <p:cNvSpPr>
                <a:spLocks/>
              </p:cNvSpPr>
              <p:nvPr/>
            </p:nvSpPr>
            <p:spPr bwMode="auto">
              <a:xfrm>
                <a:off x="1276" y="3620"/>
                <a:ext cx="3" cy="2"/>
              </a:xfrm>
              <a:custGeom>
                <a:avLst/>
                <a:gdLst>
                  <a:gd name="T0" fmla="*/ 0 w 7"/>
                  <a:gd name="T1" fmla="*/ 0 h 5"/>
                  <a:gd name="T2" fmla="*/ 0 w 7"/>
                  <a:gd name="T3" fmla="*/ 0 h 5"/>
                  <a:gd name="T4" fmla="*/ 0 w 7"/>
                  <a:gd name="T5" fmla="*/ 0 h 5"/>
                  <a:gd name="T6" fmla="*/ 0 w 7"/>
                  <a:gd name="T7" fmla="*/ 0 h 5"/>
                  <a:gd name="T8" fmla="*/ 0 w 7"/>
                  <a:gd name="T9" fmla="*/ 0 h 5"/>
                  <a:gd name="T10" fmla="*/ 0 w 7"/>
                  <a:gd name="T11" fmla="*/ 0 h 5"/>
                  <a:gd name="T12" fmla="*/ 0 60000 65536"/>
                  <a:gd name="T13" fmla="*/ 0 60000 65536"/>
                  <a:gd name="T14" fmla="*/ 0 60000 65536"/>
                  <a:gd name="T15" fmla="*/ 0 60000 65536"/>
                  <a:gd name="T16" fmla="*/ 0 60000 65536"/>
                  <a:gd name="T17" fmla="*/ 0 60000 65536"/>
                  <a:gd name="T18" fmla="*/ 0 w 7"/>
                  <a:gd name="T19" fmla="*/ 0 h 5"/>
                  <a:gd name="T20" fmla="*/ 7 w 7"/>
                  <a:gd name="T21" fmla="*/ 5 h 5"/>
                </a:gdLst>
                <a:ahLst/>
                <a:cxnLst>
                  <a:cxn ang="T12">
                    <a:pos x="T0" y="T1"/>
                  </a:cxn>
                  <a:cxn ang="T13">
                    <a:pos x="T2" y="T3"/>
                  </a:cxn>
                  <a:cxn ang="T14">
                    <a:pos x="T4" y="T5"/>
                  </a:cxn>
                  <a:cxn ang="T15">
                    <a:pos x="T6" y="T7"/>
                  </a:cxn>
                  <a:cxn ang="T16">
                    <a:pos x="T8" y="T9"/>
                  </a:cxn>
                  <a:cxn ang="T17">
                    <a:pos x="T10" y="T11"/>
                  </a:cxn>
                </a:cxnLst>
                <a:rect l="T18" t="T19" r="T20" b="T21"/>
                <a:pathLst>
                  <a:path w="7" h="5">
                    <a:moveTo>
                      <a:pt x="0" y="0"/>
                    </a:moveTo>
                    <a:lnTo>
                      <a:pt x="0" y="4"/>
                    </a:lnTo>
                    <a:lnTo>
                      <a:pt x="2" y="5"/>
                    </a:lnTo>
                    <a:lnTo>
                      <a:pt x="5" y="5"/>
                    </a:lnTo>
                    <a:lnTo>
                      <a:pt x="7" y="2"/>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431" name="Freeform 526"/>
              <p:cNvSpPr>
                <a:spLocks/>
              </p:cNvSpPr>
              <p:nvPr/>
            </p:nvSpPr>
            <p:spPr bwMode="auto">
              <a:xfrm>
                <a:off x="1234" y="3397"/>
                <a:ext cx="2" cy="3"/>
              </a:xfrm>
              <a:custGeom>
                <a:avLst/>
                <a:gdLst>
                  <a:gd name="T0" fmla="*/ 1 w 3"/>
                  <a:gd name="T1" fmla="*/ 0 h 7"/>
                  <a:gd name="T2" fmla="*/ 1 w 3"/>
                  <a:gd name="T3" fmla="*/ 0 h 7"/>
                  <a:gd name="T4" fmla="*/ 0 w 3"/>
                  <a:gd name="T5" fmla="*/ 0 h 7"/>
                  <a:gd name="T6" fmla="*/ 1 w 3"/>
                  <a:gd name="T7" fmla="*/ 0 h 7"/>
                  <a:gd name="T8" fmla="*/ 1 w 3"/>
                  <a:gd name="T9" fmla="*/ 0 h 7"/>
                  <a:gd name="T10" fmla="*/ 1 w 3"/>
                  <a:gd name="T11" fmla="*/ 0 h 7"/>
                  <a:gd name="T12" fmla="*/ 0 60000 65536"/>
                  <a:gd name="T13" fmla="*/ 0 60000 65536"/>
                  <a:gd name="T14" fmla="*/ 0 60000 65536"/>
                  <a:gd name="T15" fmla="*/ 0 60000 65536"/>
                  <a:gd name="T16" fmla="*/ 0 60000 65536"/>
                  <a:gd name="T17" fmla="*/ 0 60000 65536"/>
                  <a:gd name="T18" fmla="*/ 0 w 3"/>
                  <a:gd name="T19" fmla="*/ 0 h 7"/>
                  <a:gd name="T20" fmla="*/ 3 w 3"/>
                  <a:gd name="T21" fmla="*/ 7 h 7"/>
                </a:gdLst>
                <a:ahLst/>
                <a:cxnLst>
                  <a:cxn ang="T12">
                    <a:pos x="T0" y="T1"/>
                  </a:cxn>
                  <a:cxn ang="T13">
                    <a:pos x="T2" y="T3"/>
                  </a:cxn>
                  <a:cxn ang="T14">
                    <a:pos x="T4" y="T5"/>
                  </a:cxn>
                  <a:cxn ang="T15">
                    <a:pos x="T6" y="T7"/>
                  </a:cxn>
                  <a:cxn ang="T16">
                    <a:pos x="T8" y="T9"/>
                  </a:cxn>
                  <a:cxn ang="T17">
                    <a:pos x="T10" y="T11"/>
                  </a:cxn>
                </a:cxnLst>
                <a:rect l="T18" t="T19" r="T20" b="T21"/>
                <a:pathLst>
                  <a:path w="3" h="7">
                    <a:moveTo>
                      <a:pt x="3" y="0"/>
                    </a:moveTo>
                    <a:lnTo>
                      <a:pt x="1" y="1"/>
                    </a:lnTo>
                    <a:lnTo>
                      <a:pt x="0" y="4"/>
                    </a:lnTo>
                    <a:lnTo>
                      <a:pt x="1" y="6"/>
                    </a:lnTo>
                    <a:lnTo>
                      <a:pt x="3" y="7"/>
                    </a:lnTo>
                    <a:lnTo>
                      <a:pt x="3"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432" name="Freeform 527"/>
              <p:cNvSpPr>
                <a:spLocks/>
              </p:cNvSpPr>
              <p:nvPr/>
            </p:nvSpPr>
            <p:spPr bwMode="auto">
              <a:xfrm>
                <a:off x="1236" y="3397"/>
                <a:ext cx="34" cy="22"/>
              </a:xfrm>
              <a:custGeom>
                <a:avLst/>
                <a:gdLst>
                  <a:gd name="T0" fmla="*/ 1 w 68"/>
                  <a:gd name="T1" fmla="*/ 1 h 44"/>
                  <a:gd name="T2" fmla="*/ 1 w 68"/>
                  <a:gd name="T3" fmla="*/ 1 h 44"/>
                  <a:gd name="T4" fmla="*/ 1 w 68"/>
                  <a:gd name="T5" fmla="*/ 1 h 44"/>
                  <a:gd name="T6" fmla="*/ 1 w 68"/>
                  <a:gd name="T7" fmla="*/ 1 h 44"/>
                  <a:gd name="T8" fmla="*/ 1 w 68"/>
                  <a:gd name="T9" fmla="*/ 1 h 44"/>
                  <a:gd name="T10" fmla="*/ 1 w 68"/>
                  <a:gd name="T11" fmla="*/ 1 h 44"/>
                  <a:gd name="T12" fmla="*/ 1 w 68"/>
                  <a:gd name="T13" fmla="*/ 1 h 44"/>
                  <a:gd name="T14" fmla="*/ 1 w 68"/>
                  <a:gd name="T15" fmla="*/ 1 h 44"/>
                  <a:gd name="T16" fmla="*/ 0 w 68"/>
                  <a:gd name="T17" fmla="*/ 0 h 44"/>
                  <a:gd name="T18" fmla="*/ 0 w 68"/>
                  <a:gd name="T19" fmla="*/ 1 h 44"/>
                  <a:gd name="T20" fmla="*/ 1 w 68"/>
                  <a:gd name="T21" fmla="*/ 1 h 44"/>
                  <a:gd name="T22" fmla="*/ 1 w 68"/>
                  <a:gd name="T23" fmla="*/ 1 h 44"/>
                  <a:gd name="T24" fmla="*/ 1 w 68"/>
                  <a:gd name="T25" fmla="*/ 1 h 44"/>
                  <a:gd name="T26" fmla="*/ 1 w 68"/>
                  <a:gd name="T27" fmla="*/ 1 h 44"/>
                  <a:gd name="T28" fmla="*/ 1 w 68"/>
                  <a:gd name="T29" fmla="*/ 1 h 44"/>
                  <a:gd name="T30" fmla="*/ 1 w 68"/>
                  <a:gd name="T31" fmla="*/ 1 h 44"/>
                  <a:gd name="T32" fmla="*/ 1 w 68"/>
                  <a:gd name="T33" fmla="*/ 1 h 44"/>
                  <a:gd name="T34" fmla="*/ 1 w 68"/>
                  <a:gd name="T35" fmla="*/ 1 h 44"/>
                  <a:gd name="T36" fmla="*/ 1 w 68"/>
                  <a:gd name="T37" fmla="*/ 1 h 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8"/>
                  <a:gd name="T58" fmla="*/ 0 h 44"/>
                  <a:gd name="T59" fmla="*/ 68 w 68"/>
                  <a:gd name="T60" fmla="*/ 44 h 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8" h="44">
                    <a:moveTo>
                      <a:pt x="68" y="42"/>
                    </a:moveTo>
                    <a:lnTo>
                      <a:pt x="63" y="35"/>
                    </a:lnTo>
                    <a:lnTo>
                      <a:pt x="57" y="28"/>
                    </a:lnTo>
                    <a:lnTo>
                      <a:pt x="47" y="22"/>
                    </a:lnTo>
                    <a:lnTo>
                      <a:pt x="36" y="16"/>
                    </a:lnTo>
                    <a:lnTo>
                      <a:pt x="25" y="11"/>
                    </a:lnTo>
                    <a:lnTo>
                      <a:pt x="16" y="6"/>
                    </a:lnTo>
                    <a:lnTo>
                      <a:pt x="7" y="3"/>
                    </a:lnTo>
                    <a:lnTo>
                      <a:pt x="0" y="0"/>
                    </a:lnTo>
                    <a:lnTo>
                      <a:pt x="0" y="7"/>
                    </a:lnTo>
                    <a:lnTo>
                      <a:pt x="5" y="10"/>
                    </a:lnTo>
                    <a:lnTo>
                      <a:pt x="14" y="13"/>
                    </a:lnTo>
                    <a:lnTo>
                      <a:pt x="23" y="18"/>
                    </a:lnTo>
                    <a:lnTo>
                      <a:pt x="34" y="23"/>
                    </a:lnTo>
                    <a:lnTo>
                      <a:pt x="43" y="29"/>
                    </a:lnTo>
                    <a:lnTo>
                      <a:pt x="52" y="35"/>
                    </a:lnTo>
                    <a:lnTo>
                      <a:pt x="59" y="39"/>
                    </a:lnTo>
                    <a:lnTo>
                      <a:pt x="61" y="44"/>
                    </a:lnTo>
                    <a:lnTo>
                      <a:pt x="68" y="4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433" name="Freeform 528"/>
              <p:cNvSpPr>
                <a:spLocks/>
              </p:cNvSpPr>
              <p:nvPr/>
            </p:nvSpPr>
            <p:spPr bwMode="auto">
              <a:xfrm>
                <a:off x="1267" y="3417"/>
                <a:ext cx="3" cy="3"/>
              </a:xfrm>
              <a:custGeom>
                <a:avLst/>
                <a:gdLst>
                  <a:gd name="T0" fmla="*/ 0 w 7"/>
                  <a:gd name="T1" fmla="*/ 2 h 4"/>
                  <a:gd name="T2" fmla="*/ 0 w 7"/>
                  <a:gd name="T3" fmla="*/ 2 h 4"/>
                  <a:gd name="T4" fmla="*/ 0 w 7"/>
                  <a:gd name="T5" fmla="*/ 2 h 4"/>
                  <a:gd name="T6" fmla="*/ 0 w 7"/>
                  <a:gd name="T7" fmla="*/ 2 h 4"/>
                  <a:gd name="T8" fmla="*/ 0 w 7"/>
                  <a:gd name="T9" fmla="*/ 0 h 4"/>
                  <a:gd name="T10" fmla="*/ 0 w 7"/>
                  <a:gd name="T11" fmla="*/ 2 h 4"/>
                  <a:gd name="T12" fmla="*/ 0 60000 65536"/>
                  <a:gd name="T13" fmla="*/ 0 60000 65536"/>
                  <a:gd name="T14" fmla="*/ 0 60000 65536"/>
                  <a:gd name="T15" fmla="*/ 0 60000 65536"/>
                  <a:gd name="T16" fmla="*/ 0 60000 65536"/>
                  <a:gd name="T17" fmla="*/ 0 60000 65536"/>
                  <a:gd name="T18" fmla="*/ 0 w 7"/>
                  <a:gd name="T19" fmla="*/ 0 h 4"/>
                  <a:gd name="T20" fmla="*/ 7 w 7"/>
                  <a:gd name="T21" fmla="*/ 4 h 4"/>
                </a:gdLst>
                <a:ahLst/>
                <a:cxnLst>
                  <a:cxn ang="T12">
                    <a:pos x="T0" y="T1"/>
                  </a:cxn>
                  <a:cxn ang="T13">
                    <a:pos x="T2" y="T3"/>
                  </a:cxn>
                  <a:cxn ang="T14">
                    <a:pos x="T4" y="T5"/>
                  </a:cxn>
                  <a:cxn ang="T15">
                    <a:pos x="T6" y="T7"/>
                  </a:cxn>
                  <a:cxn ang="T16">
                    <a:pos x="T8" y="T9"/>
                  </a:cxn>
                  <a:cxn ang="T17">
                    <a:pos x="T10" y="T11"/>
                  </a:cxn>
                </a:cxnLst>
                <a:rect l="T18" t="T19" r="T20" b="T21"/>
                <a:pathLst>
                  <a:path w="7" h="4">
                    <a:moveTo>
                      <a:pt x="0" y="2"/>
                    </a:moveTo>
                    <a:lnTo>
                      <a:pt x="2" y="4"/>
                    </a:lnTo>
                    <a:lnTo>
                      <a:pt x="5" y="4"/>
                    </a:lnTo>
                    <a:lnTo>
                      <a:pt x="7" y="3"/>
                    </a:lnTo>
                    <a:lnTo>
                      <a:pt x="7" y="0"/>
                    </a:lnTo>
                    <a:lnTo>
                      <a:pt x="0" y="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434" name="Freeform 529"/>
              <p:cNvSpPr>
                <a:spLocks/>
              </p:cNvSpPr>
              <p:nvPr/>
            </p:nvSpPr>
            <p:spPr bwMode="auto">
              <a:xfrm>
                <a:off x="1276" y="3440"/>
                <a:ext cx="3" cy="2"/>
              </a:xfrm>
              <a:custGeom>
                <a:avLst/>
                <a:gdLst>
                  <a:gd name="T0" fmla="*/ 0 w 7"/>
                  <a:gd name="T1" fmla="*/ 1 h 3"/>
                  <a:gd name="T2" fmla="*/ 0 w 7"/>
                  <a:gd name="T3" fmla="*/ 1 h 3"/>
                  <a:gd name="T4" fmla="*/ 0 w 7"/>
                  <a:gd name="T5" fmla="*/ 0 h 3"/>
                  <a:gd name="T6" fmla="*/ 0 w 7"/>
                  <a:gd name="T7" fmla="*/ 1 h 3"/>
                  <a:gd name="T8" fmla="*/ 0 w 7"/>
                  <a:gd name="T9" fmla="*/ 1 h 3"/>
                  <a:gd name="T10" fmla="*/ 0 w 7"/>
                  <a:gd name="T11" fmla="*/ 1 h 3"/>
                  <a:gd name="T12" fmla="*/ 0 60000 65536"/>
                  <a:gd name="T13" fmla="*/ 0 60000 65536"/>
                  <a:gd name="T14" fmla="*/ 0 60000 65536"/>
                  <a:gd name="T15" fmla="*/ 0 60000 65536"/>
                  <a:gd name="T16" fmla="*/ 0 60000 65536"/>
                  <a:gd name="T17" fmla="*/ 0 60000 65536"/>
                  <a:gd name="T18" fmla="*/ 0 w 7"/>
                  <a:gd name="T19" fmla="*/ 0 h 3"/>
                  <a:gd name="T20" fmla="*/ 7 w 7"/>
                  <a:gd name="T21" fmla="*/ 3 h 3"/>
                </a:gdLst>
                <a:ahLst/>
                <a:cxnLst>
                  <a:cxn ang="T12">
                    <a:pos x="T0" y="T1"/>
                  </a:cxn>
                  <a:cxn ang="T13">
                    <a:pos x="T2" y="T3"/>
                  </a:cxn>
                  <a:cxn ang="T14">
                    <a:pos x="T4" y="T5"/>
                  </a:cxn>
                  <a:cxn ang="T15">
                    <a:pos x="T6" y="T7"/>
                  </a:cxn>
                  <a:cxn ang="T16">
                    <a:pos x="T8" y="T9"/>
                  </a:cxn>
                  <a:cxn ang="T17">
                    <a:pos x="T10" y="T11"/>
                  </a:cxn>
                </a:cxnLst>
                <a:rect l="T18" t="T19" r="T20" b="T21"/>
                <a:pathLst>
                  <a:path w="7" h="3">
                    <a:moveTo>
                      <a:pt x="7" y="3"/>
                    </a:moveTo>
                    <a:lnTo>
                      <a:pt x="5" y="1"/>
                    </a:lnTo>
                    <a:lnTo>
                      <a:pt x="3" y="0"/>
                    </a:lnTo>
                    <a:lnTo>
                      <a:pt x="1" y="1"/>
                    </a:lnTo>
                    <a:lnTo>
                      <a:pt x="0" y="3"/>
                    </a:lnTo>
                    <a:lnTo>
                      <a:pt x="7"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435" name="Freeform 530"/>
              <p:cNvSpPr>
                <a:spLocks/>
              </p:cNvSpPr>
              <p:nvPr/>
            </p:nvSpPr>
            <p:spPr bwMode="auto">
              <a:xfrm>
                <a:off x="1274" y="3442"/>
                <a:ext cx="6" cy="21"/>
              </a:xfrm>
              <a:custGeom>
                <a:avLst/>
                <a:gdLst>
                  <a:gd name="T0" fmla="*/ 0 w 13"/>
                  <a:gd name="T1" fmla="*/ 0 h 44"/>
                  <a:gd name="T2" fmla="*/ 0 w 13"/>
                  <a:gd name="T3" fmla="*/ 0 h 44"/>
                  <a:gd name="T4" fmla="*/ 0 w 13"/>
                  <a:gd name="T5" fmla="*/ 0 h 44"/>
                  <a:gd name="T6" fmla="*/ 0 w 13"/>
                  <a:gd name="T7" fmla="*/ 0 h 44"/>
                  <a:gd name="T8" fmla="*/ 0 w 13"/>
                  <a:gd name="T9" fmla="*/ 0 h 44"/>
                  <a:gd name="T10" fmla="*/ 0 w 13"/>
                  <a:gd name="T11" fmla="*/ 0 h 44"/>
                  <a:gd name="T12" fmla="*/ 0 w 13"/>
                  <a:gd name="T13" fmla="*/ 0 h 44"/>
                  <a:gd name="T14" fmla="*/ 0 w 13"/>
                  <a:gd name="T15" fmla="*/ 0 h 44"/>
                  <a:gd name="T16" fmla="*/ 0 w 13"/>
                  <a:gd name="T17" fmla="*/ 0 h 44"/>
                  <a:gd name="T18" fmla="*/ 0 w 13"/>
                  <a:gd name="T19" fmla="*/ 0 h 44"/>
                  <a:gd name="T20" fmla="*/ 0 w 13"/>
                  <a:gd name="T21" fmla="*/ 0 h 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
                  <a:gd name="T34" fmla="*/ 0 h 44"/>
                  <a:gd name="T35" fmla="*/ 13 w 13"/>
                  <a:gd name="T36" fmla="*/ 44 h 4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 h="44">
                    <a:moveTo>
                      <a:pt x="7" y="44"/>
                    </a:moveTo>
                    <a:lnTo>
                      <a:pt x="9" y="35"/>
                    </a:lnTo>
                    <a:lnTo>
                      <a:pt x="10" y="21"/>
                    </a:lnTo>
                    <a:lnTo>
                      <a:pt x="13" y="8"/>
                    </a:lnTo>
                    <a:lnTo>
                      <a:pt x="12" y="0"/>
                    </a:lnTo>
                    <a:lnTo>
                      <a:pt x="5" y="0"/>
                    </a:lnTo>
                    <a:lnTo>
                      <a:pt x="3" y="8"/>
                    </a:lnTo>
                    <a:lnTo>
                      <a:pt x="3" y="21"/>
                    </a:lnTo>
                    <a:lnTo>
                      <a:pt x="2" y="35"/>
                    </a:lnTo>
                    <a:lnTo>
                      <a:pt x="0" y="42"/>
                    </a:lnTo>
                    <a:lnTo>
                      <a:pt x="7" y="4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436" name="Freeform 531"/>
              <p:cNvSpPr>
                <a:spLocks/>
              </p:cNvSpPr>
              <p:nvPr/>
            </p:nvSpPr>
            <p:spPr bwMode="auto">
              <a:xfrm>
                <a:off x="1274" y="3462"/>
                <a:ext cx="3" cy="3"/>
              </a:xfrm>
              <a:custGeom>
                <a:avLst/>
                <a:gdLst>
                  <a:gd name="T0" fmla="*/ 0 w 7"/>
                  <a:gd name="T1" fmla="*/ 0 h 4"/>
                  <a:gd name="T2" fmla="*/ 0 w 7"/>
                  <a:gd name="T3" fmla="*/ 2 h 4"/>
                  <a:gd name="T4" fmla="*/ 0 w 7"/>
                  <a:gd name="T5" fmla="*/ 2 h 4"/>
                  <a:gd name="T6" fmla="*/ 0 w 7"/>
                  <a:gd name="T7" fmla="*/ 2 h 4"/>
                  <a:gd name="T8" fmla="*/ 0 w 7"/>
                  <a:gd name="T9" fmla="*/ 2 h 4"/>
                  <a:gd name="T10" fmla="*/ 0 w 7"/>
                  <a:gd name="T11" fmla="*/ 0 h 4"/>
                  <a:gd name="T12" fmla="*/ 0 60000 65536"/>
                  <a:gd name="T13" fmla="*/ 0 60000 65536"/>
                  <a:gd name="T14" fmla="*/ 0 60000 65536"/>
                  <a:gd name="T15" fmla="*/ 0 60000 65536"/>
                  <a:gd name="T16" fmla="*/ 0 60000 65536"/>
                  <a:gd name="T17" fmla="*/ 0 60000 65536"/>
                  <a:gd name="T18" fmla="*/ 0 w 7"/>
                  <a:gd name="T19" fmla="*/ 0 h 4"/>
                  <a:gd name="T20" fmla="*/ 7 w 7"/>
                  <a:gd name="T21" fmla="*/ 4 h 4"/>
                </a:gdLst>
                <a:ahLst/>
                <a:cxnLst>
                  <a:cxn ang="T12">
                    <a:pos x="T0" y="T1"/>
                  </a:cxn>
                  <a:cxn ang="T13">
                    <a:pos x="T2" y="T3"/>
                  </a:cxn>
                  <a:cxn ang="T14">
                    <a:pos x="T4" y="T5"/>
                  </a:cxn>
                  <a:cxn ang="T15">
                    <a:pos x="T6" y="T7"/>
                  </a:cxn>
                  <a:cxn ang="T16">
                    <a:pos x="T8" y="T9"/>
                  </a:cxn>
                  <a:cxn ang="T17">
                    <a:pos x="T10" y="T11"/>
                  </a:cxn>
                </a:cxnLst>
                <a:rect l="T18" t="T19" r="T20" b="T21"/>
                <a:pathLst>
                  <a:path w="7" h="4">
                    <a:moveTo>
                      <a:pt x="0" y="0"/>
                    </a:moveTo>
                    <a:lnTo>
                      <a:pt x="0" y="3"/>
                    </a:lnTo>
                    <a:lnTo>
                      <a:pt x="2" y="4"/>
                    </a:lnTo>
                    <a:lnTo>
                      <a:pt x="6" y="4"/>
                    </a:lnTo>
                    <a:lnTo>
                      <a:pt x="7" y="2"/>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437" name="Freeform 532"/>
              <p:cNvSpPr>
                <a:spLocks/>
              </p:cNvSpPr>
              <p:nvPr/>
            </p:nvSpPr>
            <p:spPr bwMode="auto">
              <a:xfrm>
                <a:off x="1242" y="3363"/>
                <a:ext cx="80" cy="126"/>
              </a:xfrm>
              <a:custGeom>
                <a:avLst/>
                <a:gdLst>
                  <a:gd name="T0" fmla="*/ 1 w 159"/>
                  <a:gd name="T1" fmla="*/ 0 h 253"/>
                  <a:gd name="T2" fmla="*/ 1 w 159"/>
                  <a:gd name="T3" fmla="*/ 0 h 253"/>
                  <a:gd name="T4" fmla="*/ 1 w 159"/>
                  <a:gd name="T5" fmla="*/ 0 h 253"/>
                  <a:gd name="T6" fmla="*/ 1 w 159"/>
                  <a:gd name="T7" fmla="*/ 0 h 253"/>
                  <a:gd name="T8" fmla="*/ 1 w 159"/>
                  <a:gd name="T9" fmla="*/ 0 h 253"/>
                  <a:gd name="T10" fmla="*/ 1 w 159"/>
                  <a:gd name="T11" fmla="*/ 0 h 253"/>
                  <a:gd name="T12" fmla="*/ 1 w 159"/>
                  <a:gd name="T13" fmla="*/ 0 h 253"/>
                  <a:gd name="T14" fmla="*/ 1 w 159"/>
                  <a:gd name="T15" fmla="*/ 0 h 253"/>
                  <a:gd name="T16" fmla="*/ 1 w 159"/>
                  <a:gd name="T17" fmla="*/ 0 h 253"/>
                  <a:gd name="T18" fmla="*/ 1 w 159"/>
                  <a:gd name="T19" fmla="*/ 0 h 253"/>
                  <a:gd name="T20" fmla="*/ 1 w 159"/>
                  <a:gd name="T21" fmla="*/ 0 h 253"/>
                  <a:gd name="T22" fmla="*/ 1 w 159"/>
                  <a:gd name="T23" fmla="*/ 0 h 253"/>
                  <a:gd name="T24" fmla="*/ 1 w 159"/>
                  <a:gd name="T25" fmla="*/ 0 h 253"/>
                  <a:gd name="T26" fmla="*/ 0 w 159"/>
                  <a:gd name="T27" fmla="*/ 0 h 253"/>
                  <a:gd name="T28" fmla="*/ 0 w 159"/>
                  <a:gd name="T29" fmla="*/ 0 h 253"/>
                  <a:gd name="T30" fmla="*/ 1 w 159"/>
                  <a:gd name="T31" fmla="*/ 0 h 253"/>
                  <a:gd name="T32" fmla="*/ 1 w 159"/>
                  <a:gd name="T33" fmla="*/ 0 h 253"/>
                  <a:gd name="T34" fmla="*/ 1 w 159"/>
                  <a:gd name="T35" fmla="*/ 0 h 253"/>
                  <a:gd name="T36" fmla="*/ 1 w 159"/>
                  <a:gd name="T37" fmla="*/ 0 h 253"/>
                  <a:gd name="T38" fmla="*/ 1 w 159"/>
                  <a:gd name="T39" fmla="*/ 0 h 253"/>
                  <a:gd name="T40" fmla="*/ 1 w 159"/>
                  <a:gd name="T41" fmla="*/ 0 h 253"/>
                  <a:gd name="T42" fmla="*/ 1 w 159"/>
                  <a:gd name="T43" fmla="*/ 0 h 253"/>
                  <a:gd name="T44" fmla="*/ 1 w 159"/>
                  <a:gd name="T45" fmla="*/ 0 h 253"/>
                  <a:gd name="T46" fmla="*/ 1 w 159"/>
                  <a:gd name="T47" fmla="*/ 0 h 253"/>
                  <a:gd name="T48" fmla="*/ 1 w 159"/>
                  <a:gd name="T49" fmla="*/ 0 h 253"/>
                  <a:gd name="T50" fmla="*/ 1 w 159"/>
                  <a:gd name="T51" fmla="*/ 0 h 253"/>
                  <a:gd name="T52" fmla="*/ 1 w 159"/>
                  <a:gd name="T53" fmla="*/ 0 h 253"/>
                  <a:gd name="T54" fmla="*/ 1 w 159"/>
                  <a:gd name="T55" fmla="*/ 0 h 253"/>
                  <a:gd name="T56" fmla="*/ 1 w 159"/>
                  <a:gd name="T57" fmla="*/ 0 h 253"/>
                  <a:gd name="T58" fmla="*/ 1 w 159"/>
                  <a:gd name="T59" fmla="*/ 0 h 253"/>
                  <a:gd name="T60" fmla="*/ 1 w 159"/>
                  <a:gd name="T61" fmla="*/ 0 h 253"/>
                  <a:gd name="T62" fmla="*/ 1 w 159"/>
                  <a:gd name="T63" fmla="*/ 0 h 253"/>
                  <a:gd name="T64" fmla="*/ 1 w 159"/>
                  <a:gd name="T65" fmla="*/ 0 h 253"/>
                  <a:gd name="T66" fmla="*/ 1 w 159"/>
                  <a:gd name="T67" fmla="*/ 0 h 253"/>
                  <a:gd name="T68" fmla="*/ 1 w 159"/>
                  <a:gd name="T69" fmla="*/ 0 h 253"/>
                  <a:gd name="T70" fmla="*/ 1 w 159"/>
                  <a:gd name="T71" fmla="*/ 0 h 253"/>
                  <a:gd name="T72" fmla="*/ 1 w 159"/>
                  <a:gd name="T73" fmla="*/ 0 h 253"/>
                  <a:gd name="T74" fmla="*/ 1 w 159"/>
                  <a:gd name="T75" fmla="*/ 0 h 253"/>
                  <a:gd name="T76" fmla="*/ 1 w 159"/>
                  <a:gd name="T77" fmla="*/ 0 h 253"/>
                  <a:gd name="T78" fmla="*/ 1 w 159"/>
                  <a:gd name="T79" fmla="*/ 0 h 253"/>
                  <a:gd name="T80" fmla="*/ 1 w 159"/>
                  <a:gd name="T81" fmla="*/ 0 h 253"/>
                  <a:gd name="T82" fmla="*/ 1 w 159"/>
                  <a:gd name="T83" fmla="*/ 0 h 253"/>
                  <a:gd name="T84" fmla="*/ 1 w 159"/>
                  <a:gd name="T85" fmla="*/ 0 h 253"/>
                  <a:gd name="T86" fmla="*/ 1 w 159"/>
                  <a:gd name="T87" fmla="*/ 0 h 253"/>
                  <a:gd name="T88" fmla="*/ 1 w 159"/>
                  <a:gd name="T89" fmla="*/ 0 h 2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9"/>
                  <a:gd name="T136" fmla="*/ 0 h 253"/>
                  <a:gd name="T137" fmla="*/ 159 w 159"/>
                  <a:gd name="T138" fmla="*/ 253 h 25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9" h="253">
                    <a:moveTo>
                      <a:pt x="99" y="230"/>
                    </a:moveTo>
                    <a:lnTo>
                      <a:pt x="107" y="225"/>
                    </a:lnTo>
                    <a:lnTo>
                      <a:pt x="115" y="219"/>
                    </a:lnTo>
                    <a:lnTo>
                      <a:pt x="121" y="212"/>
                    </a:lnTo>
                    <a:lnTo>
                      <a:pt x="122" y="207"/>
                    </a:lnTo>
                    <a:lnTo>
                      <a:pt x="117" y="193"/>
                    </a:lnTo>
                    <a:lnTo>
                      <a:pt x="107" y="171"/>
                    </a:lnTo>
                    <a:lnTo>
                      <a:pt x="92" y="145"/>
                    </a:lnTo>
                    <a:lnTo>
                      <a:pt x="76" y="118"/>
                    </a:lnTo>
                    <a:lnTo>
                      <a:pt x="57" y="91"/>
                    </a:lnTo>
                    <a:lnTo>
                      <a:pt x="39" y="69"/>
                    </a:lnTo>
                    <a:lnTo>
                      <a:pt x="21" y="55"/>
                    </a:lnTo>
                    <a:lnTo>
                      <a:pt x="6" y="49"/>
                    </a:lnTo>
                    <a:lnTo>
                      <a:pt x="0" y="33"/>
                    </a:lnTo>
                    <a:lnTo>
                      <a:pt x="0" y="21"/>
                    </a:lnTo>
                    <a:lnTo>
                      <a:pt x="3" y="13"/>
                    </a:lnTo>
                    <a:lnTo>
                      <a:pt x="10" y="7"/>
                    </a:lnTo>
                    <a:lnTo>
                      <a:pt x="15" y="5"/>
                    </a:lnTo>
                    <a:lnTo>
                      <a:pt x="18" y="3"/>
                    </a:lnTo>
                    <a:lnTo>
                      <a:pt x="23" y="0"/>
                    </a:lnTo>
                    <a:lnTo>
                      <a:pt x="29" y="0"/>
                    </a:lnTo>
                    <a:lnTo>
                      <a:pt x="34" y="0"/>
                    </a:lnTo>
                    <a:lnTo>
                      <a:pt x="40" y="3"/>
                    </a:lnTo>
                    <a:lnTo>
                      <a:pt x="46" y="6"/>
                    </a:lnTo>
                    <a:lnTo>
                      <a:pt x="53" y="12"/>
                    </a:lnTo>
                    <a:lnTo>
                      <a:pt x="68" y="28"/>
                    </a:lnTo>
                    <a:lnTo>
                      <a:pt x="85" y="45"/>
                    </a:lnTo>
                    <a:lnTo>
                      <a:pt x="102" y="65"/>
                    </a:lnTo>
                    <a:lnTo>
                      <a:pt x="120" y="87"/>
                    </a:lnTo>
                    <a:lnTo>
                      <a:pt x="135" y="111"/>
                    </a:lnTo>
                    <a:lnTo>
                      <a:pt x="146" y="136"/>
                    </a:lnTo>
                    <a:lnTo>
                      <a:pt x="155" y="164"/>
                    </a:lnTo>
                    <a:lnTo>
                      <a:pt x="159" y="194"/>
                    </a:lnTo>
                    <a:lnTo>
                      <a:pt x="159" y="210"/>
                    </a:lnTo>
                    <a:lnTo>
                      <a:pt x="158" y="225"/>
                    </a:lnTo>
                    <a:lnTo>
                      <a:pt x="154" y="238"/>
                    </a:lnTo>
                    <a:lnTo>
                      <a:pt x="146" y="247"/>
                    </a:lnTo>
                    <a:lnTo>
                      <a:pt x="140" y="249"/>
                    </a:lnTo>
                    <a:lnTo>
                      <a:pt x="135" y="251"/>
                    </a:lnTo>
                    <a:lnTo>
                      <a:pt x="128" y="253"/>
                    </a:lnTo>
                    <a:lnTo>
                      <a:pt x="121" y="251"/>
                    </a:lnTo>
                    <a:lnTo>
                      <a:pt x="115" y="250"/>
                    </a:lnTo>
                    <a:lnTo>
                      <a:pt x="108" y="246"/>
                    </a:lnTo>
                    <a:lnTo>
                      <a:pt x="103" y="239"/>
                    </a:lnTo>
                    <a:lnTo>
                      <a:pt x="99" y="230"/>
                    </a:lnTo>
                    <a:close/>
                  </a:path>
                </a:pathLst>
              </a:custGeom>
              <a:solidFill>
                <a:srgbClr val="FFEDB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438" name="Freeform 533"/>
              <p:cNvSpPr>
                <a:spLocks/>
              </p:cNvSpPr>
              <p:nvPr/>
            </p:nvSpPr>
            <p:spPr bwMode="auto">
              <a:xfrm>
                <a:off x="1291" y="3464"/>
                <a:ext cx="14" cy="15"/>
              </a:xfrm>
              <a:custGeom>
                <a:avLst/>
                <a:gdLst>
                  <a:gd name="T0" fmla="*/ 1 w 27"/>
                  <a:gd name="T1" fmla="*/ 1 h 30"/>
                  <a:gd name="T2" fmla="*/ 1 w 27"/>
                  <a:gd name="T3" fmla="*/ 1 h 30"/>
                  <a:gd name="T4" fmla="*/ 1 w 27"/>
                  <a:gd name="T5" fmla="*/ 1 h 30"/>
                  <a:gd name="T6" fmla="*/ 1 w 27"/>
                  <a:gd name="T7" fmla="*/ 1 h 30"/>
                  <a:gd name="T8" fmla="*/ 1 w 27"/>
                  <a:gd name="T9" fmla="*/ 1 h 30"/>
                  <a:gd name="T10" fmla="*/ 0 w 27"/>
                  <a:gd name="T11" fmla="*/ 1 h 30"/>
                  <a:gd name="T12" fmla="*/ 1 w 27"/>
                  <a:gd name="T13" fmla="*/ 1 h 30"/>
                  <a:gd name="T14" fmla="*/ 1 w 27"/>
                  <a:gd name="T15" fmla="*/ 1 h 30"/>
                  <a:gd name="T16" fmla="*/ 1 w 27"/>
                  <a:gd name="T17" fmla="*/ 1 h 30"/>
                  <a:gd name="T18" fmla="*/ 1 w 27"/>
                  <a:gd name="T19" fmla="*/ 1 h 30"/>
                  <a:gd name="T20" fmla="*/ 1 w 27"/>
                  <a:gd name="T21" fmla="*/ 1 h 30"/>
                  <a:gd name="T22" fmla="*/ 1 w 27"/>
                  <a:gd name="T23" fmla="*/ 1 h 30"/>
                  <a:gd name="T24" fmla="*/ 1 w 27"/>
                  <a:gd name="T25" fmla="*/ 1 h 30"/>
                  <a:gd name="T26" fmla="*/ 1 w 27"/>
                  <a:gd name="T27" fmla="*/ 1 h 30"/>
                  <a:gd name="T28" fmla="*/ 1 w 27"/>
                  <a:gd name="T29" fmla="*/ 0 h 30"/>
                  <a:gd name="T30" fmla="*/ 1 w 27"/>
                  <a:gd name="T31" fmla="*/ 1 h 30"/>
                  <a:gd name="T32" fmla="*/ 1 w 27"/>
                  <a:gd name="T33" fmla="*/ 1 h 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7"/>
                  <a:gd name="T52" fmla="*/ 0 h 30"/>
                  <a:gd name="T53" fmla="*/ 27 w 27"/>
                  <a:gd name="T54" fmla="*/ 30 h 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7" h="30">
                    <a:moveTo>
                      <a:pt x="20" y="4"/>
                    </a:moveTo>
                    <a:lnTo>
                      <a:pt x="20" y="4"/>
                    </a:lnTo>
                    <a:lnTo>
                      <a:pt x="19" y="8"/>
                    </a:lnTo>
                    <a:lnTo>
                      <a:pt x="15" y="14"/>
                    </a:lnTo>
                    <a:lnTo>
                      <a:pt x="7" y="18"/>
                    </a:lnTo>
                    <a:lnTo>
                      <a:pt x="0" y="23"/>
                    </a:lnTo>
                    <a:lnTo>
                      <a:pt x="2" y="30"/>
                    </a:lnTo>
                    <a:lnTo>
                      <a:pt x="11" y="25"/>
                    </a:lnTo>
                    <a:lnTo>
                      <a:pt x="19" y="18"/>
                    </a:lnTo>
                    <a:lnTo>
                      <a:pt x="26" y="10"/>
                    </a:lnTo>
                    <a:lnTo>
                      <a:pt x="27" y="4"/>
                    </a:lnTo>
                    <a:lnTo>
                      <a:pt x="26" y="1"/>
                    </a:lnTo>
                    <a:lnTo>
                      <a:pt x="24" y="0"/>
                    </a:lnTo>
                    <a:lnTo>
                      <a:pt x="22" y="1"/>
                    </a:lnTo>
                    <a:lnTo>
                      <a:pt x="20" y="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439" name="Freeform 534"/>
              <p:cNvSpPr>
                <a:spLocks/>
              </p:cNvSpPr>
              <p:nvPr/>
            </p:nvSpPr>
            <p:spPr bwMode="auto">
              <a:xfrm>
                <a:off x="1243" y="3385"/>
                <a:ext cx="62" cy="81"/>
              </a:xfrm>
              <a:custGeom>
                <a:avLst/>
                <a:gdLst>
                  <a:gd name="T0" fmla="*/ 1 w 124"/>
                  <a:gd name="T1" fmla="*/ 0 h 163"/>
                  <a:gd name="T2" fmla="*/ 1 w 124"/>
                  <a:gd name="T3" fmla="*/ 0 h 163"/>
                  <a:gd name="T4" fmla="*/ 1 w 124"/>
                  <a:gd name="T5" fmla="*/ 0 h 163"/>
                  <a:gd name="T6" fmla="*/ 1 w 124"/>
                  <a:gd name="T7" fmla="*/ 0 h 163"/>
                  <a:gd name="T8" fmla="*/ 1 w 124"/>
                  <a:gd name="T9" fmla="*/ 0 h 163"/>
                  <a:gd name="T10" fmla="*/ 1 w 124"/>
                  <a:gd name="T11" fmla="*/ 0 h 163"/>
                  <a:gd name="T12" fmla="*/ 1 w 124"/>
                  <a:gd name="T13" fmla="*/ 0 h 163"/>
                  <a:gd name="T14" fmla="*/ 1 w 124"/>
                  <a:gd name="T15" fmla="*/ 0 h 163"/>
                  <a:gd name="T16" fmla="*/ 1 w 124"/>
                  <a:gd name="T17" fmla="*/ 0 h 163"/>
                  <a:gd name="T18" fmla="*/ 1 w 124"/>
                  <a:gd name="T19" fmla="*/ 0 h 163"/>
                  <a:gd name="T20" fmla="*/ 1 w 124"/>
                  <a:gd name="T21" fmla="*/ 0 h 163"/>
                  <a:gd name="T22" fmla="*/ 1 w 124"/>
                  <a:gd name="T23" fmla="*/ 0 h 163"/>
                  <a:gd name="T24" fmla="*/ 1 w 124"/>
                  <a:gd name="T25" fmla="*/ 0 h 163"/>
                  <a:gd name="T26" fmla="*/ 1 w 124"/>
                  <a:gd name="T27" fmla="*/ 0 h 163"/>
                  <a:gd name="T28" fmla="*/ 1 w 124"/>
                  <a:gd name="T29" fmla="*/ 0 h 163"/>
                  <a:gd name="T30" fmla="*/ 1 w 124"/>
                  <a:gd name="T31" fmla="*/ 0 h 163"/>
                  <a:gd name="T32" fmla="*/ 1 w 124"/>
                  <a:gd name="T33" fmla="*/ 0 h 163"/>
                  <a:gd name="T34" fmla="*/ 1 w 124"/>
                  <a:gd name="T35" fmla="*/ 0 h 163"/>
                  <a:gd name="T36" fmla="*/ 1 w 124"/>
                  <a:gd name="T37" fmla="*/ 0 h 163"/>
                  <a:gd name="T38" fmla="*/ 1 w 124"/>
                  <a:gd name="T39" fmla="*/ 0 h 163"/>
                  <a:gd name="T40" fmla="*/ 1 w 124"/>
                  <a:gd name="T41" fmla="*/ 0 h 163"/>
                  <a:gd name="T42" fmla="*/ 1 w 124"/>
                  <a:gd name="T43" fmla="*/ 0 h 163"/>
                  <a:gd name="T44" fmla="*/ 0 w 124"/>
                  <a:gd name="T45" fmla="*/ 0 h 163"/>
                  <a:gd name="T46" fmla="*/ 1 w 124"/>
                  <a:gd name="T47" fmla="*/ 0 h 163"/>
                  <a:gd name="T48" fmla="*/ 1 w 124"/>
                  <a:gd name="T49" fmla="*/ 0 h 163"/>
                  <a:gd name="T50" fmla="*/ 1 w 124"/>
                  <a:gd name="T51" fmla="*/ 0 h 16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4"/>
                  <a:gd name="T79" fmla="*/ 0 h 163"/>
                  <a:gd name="T80" fmla="*/ 124 w 124"/>
                  <a:gd name="T81" fmla="*/ 163 h 16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4" h="163">
                    <a:moveTo>
                      <a:pt x="1" y="6"/>
                    </a:moveTo>
                    <a:lnTo>
                      <a:pt x="5" y="8"/>
                    </a:lnTo>
                    <a:lnTo>
                      <a:pt x="17" y="14"/>
                    </a:lnTo>
                    <a:lnTo>
                      <a:pt x="36" y="28"/>
                    </a:lnTo>
                    <a:lnTo>
                      <a:pt x="53" y="50"/>
                    </a:lnTo>
                    <a:lnTo>
                      <a:pt x="71" y="76"/>
                    </a:lnTo>
                    <a:lnTo>
                      <a:pt x="88" y="104"/>
                    </a:lnTo>
                    <a:lnTo>
                      <a:pt x="102" y="128"/>
                    </a:lnTo>
                    <a:lnTo>
                      <a:pt x="113" y="150"/>
                    </a:lnTo>
                    <a:lnTo>
                      <a:pt x="117" y="163"/>
                    </a:lnTo>
                    <a:lnTo>
                      <a:pt x="124" y="163"/>
                    </a:lnTo>
                    <a:lnTo>
                      <a:pt x="120" y="148"/>
                    </a:lnTo>
                    <a:lnTo>
                      <a:pt x="109" y="126"/>
                    </a:lnTo>
                    <a:lnTo>
                      <a:pt x="94" y="99"/>
                    </a:lnTo>
                    <a:lnTo>
                      <a:pt x="78" y="72"/>
                    </a:lnTo>
                    <a:lnTo>
                      <a:pt x="60" y="45"/>
                    </a:lnTo>
                    <a:lnTo>
                      <a:pt x="40" y="23"/>
                    </a:lnTo>
                    <a:lnTo>
                      <a:pt x="22" y="7"/>
                    </a:lnTo>
                    <a:lnTo>
                      <a:pt x="5" y="1"/>
                    </a:lnTo>
                    <a:lnTo>
                      <a:pt x="8" y="4"/>
                    </a:lnTo>
                    <a:lnTo>
                      <a:pt x="5" y="0"/>
                    </a:lnTo>
                    <a:lnTo>
                      <a:pt x="1" y="1"/>
                    </a:lnTo>
                    <a:lnTo>
                      <a:pt x="0" y="5"/>
                    </a:lnTo>
                    <a:lnTo>
                      <a:pt x="1" y="8"/>
                    </a:lnTo>
                    <a:lnTo>
                      <a:pt x="5" y="9"/>
                    </a:lnTo>
                    <a:lnTo>
                      <a:pt x="1" y="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440" name="Freeform 535"/>
              <p:cNvSpPr>
                <a:spLocks/>
              </p:cNvSpPr>
              <p:nvPr/>
            </p:nvSpPr>
            <p:spPr bwMode="auto">
              <a:xfrm>
                <a:off x="1241" y="3364"/>
                <a:ext cx="8" cy="23"/>
              </a:xfrm>
              <a:custGeom>
                <a:avLst/>
                <a:gdLst>
                  <a:gd name="T0" fmla="*/ 1 w 16"/>
                  <a:gd name="T1" fmla="*/ 0 h 46"/>
                  <a:gd name="T2" fmla="*/ 1 w 16"/>
                  <a:gd name="T3" fmla="*/ 0 h 46"/>
                  <a:gd name="T4" fmla="*/ 1 w 16"/>
                  <a:gd name="T5" fmla="*/ 1 h 46"/>
                  <a:gd name="T6" fmla="*/ 0 w 16"/>
                  <a:gd name="T7" fmla="*/ 1 h 46"/>
                  <a:gd name="T8" fmla="*/ 0 w 16"/>
                  <a:gd name="T9" fmla="*/ 1 h 46"/>
                  <a:gd name="T10" fmla="*/ 1 w 16"/>
                  <a:gd name="T11" fmla="*/ 1 h 46"/>
                  <a:gd name="T12" fmla="*/ 1 w 16"/>
                  <a:gd name="T13" fmla="*/ 1 h 46"/>
                  <a:gd name="T14" fmla="*/ 1 w 16"/>
                  <a:gd name="T15" fmla="*/ 1 h 46"/>
                  <a:gd name="T16" fmla="*/ 1 w 16"/>
                  <a:gd name="T17" fmla="*/ 1 h 46"/>
                  <a:gd name="T18" fmla="*/ 1 w 16"/>
                  <a:gd name="T19" fmla="*/ 1 h 46"/>
                  <a:gd name="T20" fmla="*/ 1 w 16"/>
                  <a:gd name="T21" fmla="*/ 1 h 46"/>
                  <a:gd name="T22" fmla="*/ 1 w 16"/>
                  <a:gd name="T23" fmla="*/ 1 h 46"/>
                  <a:gd name="T24" fmla="*/ 1 w 16"/>
                  <a:gd name="T25" fmla="*/ 0 h 4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
                  <a:gd name="T40" fmla="*/ 0 h 46"/>
                  <a:gd name="T41" fmla="*/ 16 w 16"/>
                  <a:gd name="T42" fmla="*/ 46 h 4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 h="46">
                    <a:moveTo>
                      <a:pt x="12" y="0"/>
                    </a:moveTo>
                    <a:lnTo>
                      <a:pt x="12" y="0"/>
                    </a:lnTo>
                    <a:lnTo>
                      <a:pt x="4" y="7"/>
                    </a:lnTo>
                    <a:lnTo>
                      <a:pt x="0" y="17"/>
                    </a:lnTo>
                    <a:lnTo>
                      <a:pt x="0" y="29"/>
                    </a:lnTo>
                    <a:lnTo>
                      <a:pt x="6" y="46"/>
                    </a:lnTo>
                    <a:lnTo>
                      <a:pt x="13" y="44"/>
                    </a:lnTo>
                    <a:lnTo>
                      <a:pt x="7" y="29"/>
                    </a:lnTo>
                    <a:lnTo>
                      <a:pt x="7" y="17"/>
                    </a:lnTo>
                    <a:lnTo>
                      <a:pt x="11" y="11"/>
                    </a:lnTo>
                    <a:lnTo>
                      <a:pt x="16" y="7"/>
                    </a:lnTo>
                    <a:lnTo>
                      <a:pt x="12"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441" name="Freeform 536"/>
              <p:cNvSpPr>
                <a:spLocks/>
              </p:cNvSpPr>
              <p:nvPr/>
            </p:nvSpPr>
            <p:spPr bwMode="auto">
              <a:xfrm>
                <a:off x="1246" y="3360"/>
                <a:ext cx="24" cy="10"/>
              </a:xfrm>
              <a:custGeom>
                <a:avLst/>
                <a:gdLst>
                  <a:gd name="T0" fmla="*/ 1 w 47"/>
                  <a:gd name="T1" fmla="*/ 1 h 18"/>
                  <a:gd name="T2" fmla="*/ 1 w 47"/>
                  <a:gd name="T3" fmla="*/ 1 h 18"/>
                  <a:gd name="T4" fmla="*/ 1 w 47"/>
                  <a:gd name="T5" fmla="*/ 1 h 18"/>
                  <a:gd name="T6" fmla="*/ 1 w 47"/>
                  <a:gd name="T7" fmla="*/ 1 h 18"/>
                  <a:gd name="T8" fmla="*/ 1 w 47"/>
                  <a:gd name="T9" fmla="*/ 1 h 18"/>
                  <a:gd name="T10" fmla="*/ 1 w 47"/>
                  <a:gd name="T11" fmla="*/ 0 h 18"/>
                  <a:gd name="T12" fmla="*/ 1 w 47"/>
                  <a:gd name="T13" fmla="*/ 1 h 18"/>
                  <a:gd name="T14" fmla="*/ 1 w 47"/>
                  <a:gd name="T15" fmla="*/ 1 h 18"/>
                  <a:gd name="T16" fmla="*/ 1 w 47"/>
                  <a:gd name="T17" fmla="*/ 1 h 18"/>
                  <a:gd name="T18" fmla="*/ 0 w 47"/>
                  <a:gd name="T19" fmla="*/ 1 h 18"/>
                  <a:gd name="T20" fmla="*/ 1 w 47"/>
                  <a:gd name="T21" fmla="*/ 1 h 18"/>
                  <a:gd name="T22" fmla="*/ 1 w 47"/>
                  <a:gd name="T23" fmla="*/ 1 h 18"/>
                  <a:gd name="T24" fmla="*/ 1 w 47"/>
                  <a:gd name="T25" fmla="*/ 1 h 18"/>
                  <a:gd name="T26" fmla="*/ 1 w 47"/>
                  <a:gd name="T27" fmla="*/ 1 h 18"/>
                  <a:gd name="T28" fmla="*/ 1 w 47"/>
                  <a:gd name="T29" fmla="*/ 1 h 18"/>
                  <a:gd name="T30" fmla="*/ 1 w 47"/>
                  <a:gd name="T31" fmla="*/ 1 h 18"/>
                  <a:gd name="T32" fmla="*/ 1 w 47"/>
                  <a:gd name="T33" fmla="*/ 1 h 18"/>
                  <a:gd name="T34" fmla="*/ 1 w 47"/>
                  <a:gd name="T35" fmla="*/ 1 h 18"/>
                  <a:gd name="T36" fmla="*/ 1 w 47"/>
                  <a:gd name="T37" fmla="*/ 1 h 18"/>
                  <a:gd name="T38" fmla="*/ 1 w 47"/>
                  <a:gd name="T39" fmla="*/ 1 h 18"/>
                  <a:gd name="T40" fmla="*/ 1 w 47"/>
                  <a:gd name="T41" fmla="*/ 1 h 1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7"/>
                  <a:gd name="T64" fmla="*/ 0 h 18"/>
                  <a:gd name="T65" fmla="*/ 47 w 47"/>
                  <a:gd name="T66" fmla="*/ 18 h 1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7" h="18">
                    <a:moveTo>
                      <a:pt x="47" y="14"/>
                    </a:moveTo>
                    <a:lnTo>
                      <a:pt x="47" y="14"/>
                    </a:lnTo>
                    <a:lnTo>
                      <a:pt x="40" y="7"/>
                    </a:lnTo>
                    <a:lnTo>
                      <a:pt x="33" y="3"/>
                    </a:lnTo>
                    <a:lnTo>
                      <a:pt x="26" y="1"/>
                    </a:lnTo>
                    <a:lnTo>
                      <a:pt x="21" y="0"/>
                    </a:lnTo>
                    <a:lnTo>
                      <a:pt x="15" y="1"/>
                    </a:lnTo>
                    <a:lnTo>
                      <a:pt x="9" y="3"/>
                    </a:lnTo>
                    <a:lnTo>
                      <a:pt x="6" y="6"/>
                    </a:lnTo>
                    <a:lnTo>
                      <a:pt x="0" y="8"/>
                    </a:lnTo>
                    <a:lnTo>
                      <a:pt x="4" y="15"/>
                    </a:lnTo>
                    <a:lnTo>
                      <a:pt x="8" y="12"/>
                    </a:lnTo>
                    <a:lnTo>
                      <a:pt x="11" y="10"/>
                    </a:lnTo>
                    <a:lnTo>
                      <a:pt x="15" y="8"/>
                    </a:lnTo>
                    <a:lnTo>
                      <a:pt x="21" y="9"/>
                    </a:lnTo>
                    <a:lnTo>
                      <a:pt x="26" y="8"/>
                    </a:lnTo>
                    <a:lnTo>
                      <a:pt x="31" y="10"/>
                    </a:lnTo>
                    <a:lnTo>
                      <a:pt x="36" y="14"/>
                    </a:lnTo>
                    <a:lnTo>
                      <a:pt x="42" y="18"/>
                    </a:lnTo>
                    <a:lnTo>
                      <a:pt x="47" y="1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442" name="Freeform 537"/>
              <p:cNvSpPr>
                <a:spLocks/>
              </p:cNvSpPr>
              <p:nvPr/>
            </p:nvSpPr>
            <p:spPr bwMode="auto">
              <a:xfrm>
                <a:off x="1268" y="3367"/>
                <a:ext cx="56" cy="92"/>
              </a:xfrm>
              <a:custGeom>
                <a:avLst/>
                <a:gdLst>
                  <a:gd name="T0" fmla="*/ 1 w 112"/>
                  <a:gd name="T1" fmla="*/ 1 h 184"/>
                  <a:gd name="T2" fmla="*/ 1 w 112"/>
                  <a:gd name="T3" fmla="*/ 1 h 184"/>
                  <a:gd name="T4" fmla="*/ 1 w 112"/>
                  <a:gd name="T5" fmla="*/ 1 h 184"/>
                  <a:gd name="T6" fmla="*/ 1 w 112"/>
                  <a:gd name="T7" fmla="*/ 1 h 184"/>
                  <a:gd name="T8" fmla="*/ 1 w 112"/>
                  <a:gd name="T9" fmla="*/ 1 h 184"/>
                  <a:gd name="T10" fmla="*/ 1 w 112"/>
                  <a:gd name="T11" fmla="*/ 1 h 184"/>
                  <a:gd name="T12" fmla="*/ 1 w 112"/>
                  <a:gd name="T13" fmla="*/ 1 h 184"/>
                  <a:gd name="T14" fmla="*/ 1 w 112"/>
                  <a:gd name="T15" fmla="*/ 1 h 184"/>
                  <a:gd name="T16" fmla="*/ 1 w 112"/>
                  <a:gd name="T17" fmla="*/ 1 h 184"/>
                  <a:gd name="T18" fmla="*/ 1 w 112"/>
                  <a:gd name="T19" fmla="*/ 0 h 184"/>
                  <a:gd name="T20" fmla="*/ 0 w 112"/>
                  <a:gd name="T21" fmla="*/ 1 h 184"/>
                  <a:gd name="T22" fmla="*/ 1 w 112"/>
                  <a:gd name="T23" fmla="*/ 1 h 184"/>
                  <a:gd name="T24" fmla="*/ 1 w 112"/>
                  <a:gd name="T25" fmla="*/ 1 h 184"/>
                  <a:gd name="T26" fmla="*/ 1 w 112"/>
                  <a:gd name="T27" fmla="*/ 1 h 184"/>
                  <a:gd name="T28" fmla="*/ 1 w 112"/>
                  <a:gd name="T29" fmla="*/ 1 h 184"/>
                  <a:gd name="T30" fmla="*/ 1 w 112"/>
                  <a:gd name="T31" fmla="*/ 1 h 184"/>
                  <a:gd name="T32" fmla="*/ 1 w 112"/>
                  <a:gd name="T33" fmla="*/ 1 h 184"/>
                  <a:gd name="T34" fmla="*/ 1 w 112"/>
                  <a:gd name="T35" fmla="*/ 1 h 184"/>
                  <a:gd name="T36" fmla="*/ 1 w 112"/>
                  <a:gd name="T37" fmla="*/ 1 h 184"/>
                  <a:gd name="T38" fmla="*/ 1 w 112"/>
                  <a:gd name="T39" fmla="*/ 1 h 184"/>
                  <a:gd name="T40" fmla="*/ 1 w 112"/>
                  <a:gd name="T41" fmla="*/ 1 h 1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2"/>
                  <a:gd name="T64" fmla="*/ 0 h 184"/>
                  <a:gd name="T65" fmla="*/ 112 w 112"/>
                  <a:gd name="T66" fmla="*/ 184 h 18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2" h="184">
                    <a:moveTo>
                      <a:pt x="112" y="184"/>
                    </a:moveTo>
                    <a:lnTo>
                      <a:pt x="112" y="184"/>
                    </a:lnTo>
                    <a:lnTo>
                      <a:pt x="109" y="154"/>
                    </a:lnTo>
                    <a:lnTo>
                      <a:pt x="100" y="125"/>
                    </a:lnTo>
                    <a:lnTo>
                      <a:pt x="88" y="100"/>
                    </a:lnTo>
                    <a:lnTo>
                      <a:pt x="73" y="74"/>
                    </a:lnTo>
                    <a:lnTo>
                      <a:pt x="56" y="53"/>
                    </a:lnTo>
                    <a:lnTo>
                      <a:pt x="37" y="33"/>
                    </a:lnTo>
                    <a:lnTo>
                      <a:pt x="20" y="16"/>
                    </a:lnTo>
                    <a:lnTo>
                      <a:pt x="5" y="0"/>
                    </a:lnTo>
                    <a:lnTo>
                      <a:pt x="0" y="4"/>
                    </a:lnTo>
                    <a:lnTo>
                      <a:pt x="15" y="20"/>
                    </a:lnTo>
                    <a:lnTo>
                      <a:pt x="33" y="38"/>
                    </a:lnTo>
                    <a:lnTo>
                      <a:pt x="49" y="57"/>
                    </a:lnTo>
                    <a:lnTo>
                      <a:pt x="66" y="79"/>
                    </a:lnTo>
                    <a:lnTo>
                      <a:pt x="81" y="102"/>
                    </a:lnTo>
                    <a:lnTo>
                      <a:pt x="93" y="127"/>
                    </a:lnTo>
                    <a:lnTo>
                      <a:pt x="102" y="154"/>
                    </a:lnTo>
                    <a:lnTo>
                      <a:pt x="105" y="184"/>
                    </a:lnTo>
                    <a:lnTo>
                      <a:pt x="112" y="18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443" name="Freeform 538"/>
              <p:cNvSpPr>
                <a:spLocks/>
              </p:cNvSpPr>
              <p:nvPr/>
            </p:nvSpPr>
            <p:spPr bwMode="auto">
              <a:xfrm>
                <a:off x="1314" y="3459"/>
                <a:ext cx="10" cy="29"/>
              </a:xfrm>
              <a:custGeom>
                <a:avLst/>
                <a:gdLst>
                  <a:gd name="T0" fmla="*/ 1 w 19"/>
                  <a:gd name="T1" fmla="*/ 1 h 56"/>
                  <a:gd name="T2" fmla="*/ 1 w 19"/>
                  <a:gd name="T3" fmla="*/ 1 h 56"/>
                  <a:gd name="T4" fmla="*/ 1 w 19"/>
                  <a:gd name="T5" fmla="*/ 1 h 56"/>
                  <a:gd name="T6" fmla="*/ 1 w 19"/>
                  <a:gd name="T7" fmla="*/ 1 h 56"/>
                  <a:gd name="T8" fmla="*/ 1 w 19"/>
                  <a:gd name="T9" fmla="*/ 1 h 56"/>
                  <a:gd name="T10" fmla="*/ 1 w 19"/>
                  <a:gd name="T11" fmla="*/ 0 h 56"/>
                  <a:gd name="T12" fmla="*/ 1 w 19"/>
                  <a:gd name="T13" fmla="*/ 0 h 56"/>
                  <a:gd name="T14" fmla="*/ 1 w 19"/>
                  <a:gd name="T15" fmla="*/ 1 h 56"/>
                  <a:gd name="T16" fmla="*/ 1 w 19"/>
                  <a:gd name="T17" fmla="*/ 1 h 56"/>
                  <a:gd name="T18" fmla="*/ 1 w 19"/>
                  <a:gd name="T19" fmla="*/ 1 h 56"/>
                  <a:gd name="T20" fmla="*/ 0 w 19"/>
                  <a:gd name="T21" fmla="*/ 1 h 56"/>
                  <a:gd name="T22" fmla="*/ 0 w 19"/>
                  <a:gd name="T23" fmla="*/ 1 h 56"/>
                  <a:gd name="T24" fmla="*/ 1 w 19"/>
                  <a:gd name="T25" fmla="*/ 1 h 5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56"/>
                  <a:gd name="T41" fmla="*/ 19 w 19"/>
                  <a:gd name="T42" fmla="*/ 56 h 5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56">
                    <a:moveTo>
                      <a:pt x="4" y="56"/>
                    </a:moveTo>
                    <a:lnTo>
                      <a:pt x="4" y="56"/>
                    </a:lnTo>
                    <a:lnTo>
                      <a:pt x="14" y="45"/>
                    </a:lnTo>
                    <a:lnTo>
                      <a:pt x="17" y="31"/>
                    </a:lnTo>
                    <a:lnTo>
                      <a:pt x="19" y="16"/>
                    </a:lnTo>
                    <a:lnTo>
                      <a:pt x="18" y="0"/>
                    </a:lnTo>
                    <a:lnTo>
                      <a:pt x="11" y="0"/>
                    </a:lnTo>
                    <a:lnTo>
                      <a:pt x="10" y="16"/>
                    </a:lnTo>
                    <a:lnTo>
                      <a:pt x="10" y="31"/>
                    </a:lnTo>
                    <a:lnTo>
                      <a:pt x="7" y="42"/>
                    </a:lnTo>
                    <a:lnTo>
                      <a:pt x="0" y="49"/>
                    </a:lnTo>
                    <a:lnTo>
                      <a:pt x="4" y="5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444" name="Freeform 539"/>
              <p:cNvSpPr>
                <a:spLocks/>
              </p:cNvSpPr>
              <p:nvPr/>
            </p:nvSpPr>
            <p:spPr bwMode="auto">
              <a:xfrm>
                <a:off x="1290" y="3476"/>
                <a:ext cx="27" cy="15"/>
              </a:xfrm>
              <a:custGeom>
                <a:avLst/>
                <a:gdLst>
                  <a:gd name="T0" fmla="*/ 1 w 53"/>
                  <a:gd name="T1" fmla="*/ 0 h 31"/>
                  <a:gd name="T2" fmla="*/ 0 w 53"/>
                  <a:gd name="T3" fmla="*/ 0 h 31"/>
                  <a:gd name="T4" fmla="*/ 1 w 53"/>
                  <a:gd name="T5" fmla="*/ 0 h 31"/>
                  <a:gd name="T6" fmla="*/ 1 w 53"/>
                  <a:gd name="T7" fmla="*/ 0 h 31"/>
                  <a:gd name="T8" fmla="*/ 1 w 53"/>
                  <a:gd name="T9" fmla="*/ 0 h 31"/>
                  <a:gd name="T10" fmla="*/ 1 w 53"/>
                  <a:gd name="T11" fmla="*/ 0 h 31"/>
                  <a:gd name="T12" fmla="*/ 1 w 53"/>
                  <a:gd name="T13" fmla="*/ 0 h 31"/>
                  <a:gd name="T14" fmla="*/ 1 w 53"/>
                  <a:gd name="T15" fmla="*/ 0 h 31"/>
                  <a:gd name="T16" fmla="*/ 1 w 53"/>
                  <a:gd name="T17" fmla="*/ 0 h 31"/>
                  <a:gd name="T18" fmla="*/ 1 w 53"/>
                  <a:gd name="T19" fmla="*/ 0 h 31"/>
                  <a:gd name="T20" fmla="*/ 1 w 53"/>
                  <a:gd name="T21" fmla="*/ 0 h 31"/>
                  <a:gd name="T22" fmla="*/ 1 w 53"/>
                  <a:gd name="T23" fmla="*/ 0 h 31"/>
                  <a:gd name="T24" fmla="*/ 1 w 53"/>
                  <a:gd name="T25" fmla="*/ 0 h 31"/>
                  <a:gd name="T26" fmla="*/ 1 w 53"/>
                  <a:gd name="T27" fmla="*/ 0 h 31"/>
                  <a:gd name="T28" fmla="*/ 1 w 53"/>
                  <a:gd name="T29" fmla="*/ 0 h 31"/>
                  <a:gd name="T30" fmla="*/ 1 w 53"/>
                  <a:gd name="T31" fmla="*/ 0 h 31"/>
                  <a:gd name="T32" fmla="*/ 1 w 53"/>
                  <a:gd name="T33" fmla="*/ 0 h 31"/>
                  <a:gd name="T34" fmla="*/ 1 w 53"/>
                  <a:gd name="T35" fmla="*/ 0 h 31"/>
                  <a:gd name="T36" fmla="*/ 1 w 53"/>
                  <a:gd name="T37" fmla="*/ 0 h 31"/>
                  <a:gd name="T38" fmla="*/ 1 w 53"/>
                  <a:gd name="T39" fmla="*/ 0 h 31"/>
                  <a:gd name="T40" fmla="*/ 1 w 53"/>
                  <a:gd name="T41" fmla="*/ 0 h 31"/>
                  <a:gd name="T42" fmla="*/ 1 w 53"/>
                  <a:gd name="T43" fmla="*/ 0 h 31"/>
                  <a:gd name="T44" fmla="*/ 1 w 53"/>
                  <a:gd name="T45" fmla="*/ 0 h 31"/>
                  <a:gd name="T46" fmla="*/ 0 w 53"/>
                  <a:gd name="T47" fmla="*/ 0 h 31"/>
                  <a:gd name="T48" fmla="*/ 0 w 53"/>
                  <a:gd name="T49" fmla="*/ 0 h 31"/>
                  <a:gd name="T50" fmla="*/ 1 w 53"/>
                  <a:gd name="T51" fmla="*/ 0 h 3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3"/>
                  <a:gd name="T79" fmla="*/ 0 h 31"/>
                  <a:gd name="T80" fmla="*/ 53 w 53"/>
                  <a:gd name="T81" fmla="*/ 31 h 3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3" h="31">
                    <a:moveTo>
                      <a:pt x="3" y="0"/>
                    </a:moveTo>
                    <a:lnTo>
                      <a:pt x="0" y="5"/>
                    </a:lnTo>
                    <a:lnTo>
                      <a:pt x="5" y="14"/>
                    </a:lnTo>
                    <a:lnTo>
                      <a:pt x="11" y="22"/>
                    </a:lnTo>
                    <a:lnTo>
                      <a:pt x="19" y="28"/>
                    </a:lnTo>
                    <a:lnTo>
                      <a:pt x="26" y="29"/>
                    </a:lnTo>
                    <a:lnTo>
                      <a:pt x="33" y="31"/>
                    </a:lnTo>
                    <a:lnTo>
                      <a:pt x="41" y="29"/>
                    </a:lnTo>
                    <a:lnTo>
                      <a:pt x="46" y="27"/>
                    </a:lnTo>
                    <a:lnTo>
                      <a:pt x="53" y="24"/>
                    </a:lnTo>
                    <a:lnTo>
                      <a:pt x="49" y="17"/>
                    </a:lnTo>
                    <a:lnTo>
                      <a:pt x="44" y="20"/>
                    </a:lnTo>
                    <a:lnTo>
                      <a:pt x="38" y="22"/>
                    </a:lnTo>
                    <a:lnTo>
                      <a:pt x="33" y="22"/>
                    </a:lnTo>
                    <a:lnTo>
                      <a:pt x="26" y="22"/>
                    </a:lnTo>
                    <a:lnTo>
                      <a:pt x="21" y="21"/>
                    </a:lnTo>
                    <a:lnTo>
                      <a:pt x="15" y="17"/>
                    </a:lnTo>
                    <a:lnTo>
                      <a:pt x="12" y="12"/>
                    </a:lnTo>
                    <a:lnTo>
                      <a:pt x="7" y="2"/>
                    </a:lnTo>
                    <a:lnTo>
                      <a:pt x="5" y="7"/>
                    </a:lnTo>
                    <a:lnTo>
                      <a:pt x="7" y="2"/>
                    </a:lnTo>
                    <a:lnTo>
                      <a:pt x="6" y="0"/>
                    </a:lnTo>
                    <a:lnTo>
                      <a:pt x="3" y="0"/>
                    </a:lnTo>
                    <a:lnTo>
                      <a:pt x="0" y="1"/>
                    </a:lnTo>
                    <a:lnTo>
                      <a:pt x="0" y="5"/>
                    </a:lnTo>
                    <a:lnTo>
                      <a:pt x="3"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445" name="Freeform 540"/>
              <p:cNvSpPr>
                <a:spLocks/>
              </p:cNvSpPr>
              <p:nvPr/>
            </p:nvSpPr>
            <p:spPr bwMode="auto">
              <a:xfrm>
                <a:off x="1269" y="3360"/>
                <a:ext cx="85" cy="99"/>
              </a:xfrm>
              <a:custGeom>
                <a:avLst/>
                <a:gdLst>
                  <a:gd name="T0" fmla="*/ 1 w 170"/>
                  <a:gd name="T1" fmla="*/ 0 h 199"/>
                  <a:gd name="T2" fmla="*/ 1 w 170"/>
                  <a:gd name="T3" fmla="*/ 0 h 199"/>
                  <a:gd name="T4" fmla="*/ 1 w 170"/>
                  <a:gd name="T5" fmla="*/ 0 h 199"/>
                  <a:gd name="T6" fmla="*/ 1 w 170"/>
                  <a:gd name="T7" fmla="*/ 0 h 199"/>
                  <a:gd name="T8" fmla="*/ 1 w 170"/>
                  <a:gd name="T9" fmla="*/ 0 h 199"/>
                  <a:gd name="T10" fmla="*/ 1 w 170"/>
                  <a:gd name="T11" fmla="*/ 0 h 199"/>
                  <a:gd name="T12" fmla="*/ 1 w 170"/>
                  <a:gd name="T13" fmla="*/ 0 h 199"/>
                  <a:gd name="T14" fmla="*/ 1 w 170"/>
                  <a:gd name="T15" fmla="*/ 0 h 199"/>
                  <a:gd name="T16" fmla="*/ 0 w 170"/>
                  <a:gd name="T17" fmla="*/ 0 h 199"/>
                  <a:gd name="T18" fmla="*/ 1 w 170"/>
                  <a:gd name="T19" fmla="*/ 0 h 199"/>
                  <a:gd name="T20" fmla="*/ 1 w 170"/>
                  <a:gd name="T21" fmla="*/ 0 h 199"/>
                  <a:gd name="T22" fmla="*/ 1 w 170"/>
                  <a:gd name="T23" fmla="*/ 0 h 199"/>
                  <a:gd name="T24" fmla="*/ 1 w 170"/>
                  <a:gd name="T25" fmla="*/ 0 h 199"/>
                  <a:gd name="T26" fmla="*/ 1 w 170"/>
                  <a:gd name="T27" fmla="*/ 0 h 199"/>
                  <a:gd name="T28" fmla="*/ 1 w 170"/>
                  <a:gd name="T29" fmla="*/ 0 h 199"/>
                  <a:gd name="T30" fmla="*/ 1 w 170"/>
                  <a:gd name="T31" fmla="*/ 0 h 199"/>
                  <a:gd name="T32" fmla="*/ 1 w 170"/>
                  <a:gd name="T33" fmla="*/ 0 h 199"/>
                  <a:gd name="T34" fmla="*/ 1 w 170"/>
                  <a:gd name="T35" fmla="*/ 0 h 199"/>
                  <a:gd name="T36" fmla="*/ 1 w 170"/>
                  <a:gd name="T37" fmla="*/ 0 h 199"/>
                  <a:gd name="T38" fmla="*/ 1 w 170"/>
                  <a:gd name="T39" fmla="*/ 0 h 199"/>
                  <a:gd name="T40" fmla="*/ 1 w 170"/>
                  <a:gd name="T41" fmla="*/ 0 h 199"/>
                  <a:gd name="T42" fmla="*/ 1 w 170"/>
                  <a:gd name="T43" fmla="*/ 0 h 199"/>
                  <a:gd name="T44" fmla="*/ 1 w 170"/>
                  <a:gd name="T45" fmla="*/ 0 h 199"/>
                  <a:gd name="T46" fmla="*/ 1 w 170"/>
                  <a:gd name="T47" fmla="*/ 0 h 199"/>
                  <a:gd name="T48" fmla="*/ 1 w 170"/>
                  <a:gd name="T49" fmla="*/ 0 h 19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0"/>
                  <a:gd name="T76" fmla="*/ 0 h 199"/>
                  <a:gd name="T77" fmla="*/ 170 w 170"/>
                  <a:gd name="T78" fmla="*/ 199 h 19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0" h="199">
                    <a:moveTo>
                      <a:pt x="106" y="199"/>
                    </a:moveTo>
                    <a:lnTo>
                      <a:pt x="102" y="169"/>
                    </a:lnTo>
                    <a:lnTo>
                      <a:pt x="93" y="141"/>
                    </a:lnTo>
                    <a:lnTo>
                      <a:pt x="82" y="116"/>
                    </a:lnTo>
                    <a:lnTo>
                      <a:pt x="67" y="92"/>
                    </a:lnTo>
                    <a:lnTo>
                      <a:pt x="49" y="70"/>
                    </a:lnTo>
                    <a:lnTo>
                      <a:pt x="32" y="50"/>
                    </a:lnTo>
                    <a:lnTo>
                      <a:pt x="15" y="33"/>
                    </a:lnTo>
                    <a:lnTo>
                      <a:pt x="0" y="17"/>
                    </a:lnTo>
                    <a:lnTo>
                      <a:pt x="30" y="7"/>
                    </a:lnTo>
                    <a:lnTo>
                      <a:pt x="56" y="1"/>
                    </a:lnTo>
                    <a:lnTo>
                      <a:pt x="79" y="0"/>
                    </a:lnTo>
                    <a:lnTo>
                      <a:pt x="99" y="3"/>
                    </a:lnTo>
                    <a:lnTo>
                      <a:pt x="116" y="10"/>
                    </a:lnTo>
                    <a:lnTo>
                      <a:pt x="131" y="19"/>
                    </a:lnTo>
                    <a:lnTo>
                      <a:pt x="143" y="31"/>
                    </a:lnTo>
                    <a:lnTo>
                      <a:pt x="152" y="45"/>
                    </a:lnTo>
                    <a:lnTo>
                      <a:pt x="160" y="60"/>
                    </a:lnTo>
                    <a:lnTo>
                      <a:pt x="166" y="78"/>
                    </a:lnTo>
                    <a:lnTo>
                      <a:pt x="170" y="99"/>
                    </a:lnTo>
                    <a:lnTo>
                      <a:pt x="170" y="119"/>
                    </a:lnTo>
                    <a:lnTo>
                      <a:pt x="165" y="141"/>
                    </a:lnTo>
                    <a:lnTo>
                      <a:pt x="153" y="162"/>
                    </a:lnTo>
                    <a:lnTo>
                      <a:pt x="135" y="182"/>
                    </a:lnTo>
                    <a:lnTo>
                      <a:pt x="106" y="199"/>
                    </a:lnTo>
                    <a:close/>
                  </a:path>
                </a:pathLst>
              </a:custGeom>
              <a:solidFill>
                <a:srgbClr val="FFEDB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446" name="Freeform 541"/>
              <p:cNvSpPr>
                <a:spLocks/>
              </p:cNvSpPr>
              <p:nvPr/>
            </p:nvSpPr>
            <p:spPr bwMode="auto">
              <a:xfrm>
                <a:off x="1268" y="3367"/>
                <a:ext cx="56" cy="92"/>
              </a:xfrm>
              <a:custGeom>
                <a:avLst/>
                <a:gdLst>
                  <a:gd name="T0" fmla="*/ 1 w 112"/>
                  <a:gd name="T1" fmla="*/ 0 h 186"/>
                  <a:gd name="T2" fmla="*/ 0 w 112"/>
                  <a:gd name="T3" fmla="*/ 0 h 186"/>
                  <a:gd name="T4" fmla="*/ 1 w 112"/>
                  <a:gd name="T5" fmla="*/ 0 h 186"/>
                  <a:gd name="T6" fmla="*/ 1 w 112"/>
                  <a:gd name="T7" fmla="*/ 0 h 186"/>
                  <a:gd name="T8" fmla="*/ 1 w 112"/>
                  <a:gd name="T9" fmla="*/ 0 h 186"/>
                  <a:gd name="T10" fmla="*/ 1 w 112"/>
                  <a:gd name="T11" fmla="*/ 0 h 186"/>
                  <a:gd name="T12" fmla="*/ 1 w 112"/>
                  <a:gd name="T13" fmla="*/ 0 h 186"/>
                  <a:gd name="T14" fmla="*/ 1 w 112"/>
                  <a:gd name="T15" fmla="*/ 0 h 186"/>
                  <a:gd name="T16" fmla="*/ 1 w 112"/>
                  <a:gd name="T17" fmla="*/ 0 h 186"/>
                  <a:gd name="T18" fmla="*/ 1 w 112"/>
                  <a:gd name="T19" fmla="*/ 0 h 186"/>
                  <a:gd name="T20" fmla="*/ 1 w 112"/>
                  <a:gd name="T21" fmla="*/ 0 h 186"/>
                  <a:gd name="T22" fmla="*/ 1 w 112"/>
                  <a:gd name="T23" fmla="*/ 0 h 186"/>
                  <a:gd name="T24" fmla="*/ 1 w 112"/>
                  <a:gd name="T25" fmla="*/ 0 h 186"/>
                  <a:gd name="T26" fmla="*/ 1 w 112"/>
                  <a:gd name="T27" fmla="*/ 0 h 186"/>
                  <a:gd name="T28" fmla="*/ 1 w 112"/>
                  <a:gd name="T29" fmla="*/ 0 h 186"/>
                  <a:gd name="T30" fmla="*/ 1 w 112"/>
                  <a:gd name="T31" fmla="*/ 0 h 186"/>
                  <a:gd name="T32" fmla="*/ 1 w 112"/>
                  <a:gd name="T33" fmla="*/ 0 h 186"/>
                  <a:gd name="T34" fmla="*/ 1 w 112"/>
                  <a:gd name="T35" fmla="*/ 0 h 186"/>
                  <a:gd name="T36" fmla="*/ 1 w 112"/>
                  <a:gd name="T37" fmla="*/ 0 h 186"/>
                  <a:gd name="T38" fmla="*/ 1 w 112"/>
                  <a:gd name="T39" fmla="*/ 0 h 186"/>
                  <a:gd name="T40" fmla="*/ 1 w 112"/>
                  <a:gd name="T41" fmla="*/ 0 h 186"/>
                  <a:gd name="T42" fmla="*/ 1 w 112"/>
                  <a:gd name="T43" fmla="*/ 0 h 186"/>
                  <a:gd name="T44" fmla="*/ 1 w 112"/>
                  <a:gd name="T45" fmla="*/ 0 h 186"/>
                  <a:gd name="T46" fmla="*/ 0 w 112"/>
                  <a:gd name="T47" fmla="*/ 0 h 186"/>
                  <a:gd name="T48" fmla="*/ 0 w 112"/>
                  <a:gd name="T49" fmla="*/ 0 h 186"/>
                  <a:gd name="T50" fmla="*/ 1 w 112"/>
                  <a:gd name="T51" fmla="*/ 0 h 18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2"/>
                  <a:gd name="T79" fmla="*/ 0 h 186"/>
                  <a:gd name="T80" fmla="*/ 112 w 112"/>
                  <a:gd name="T81" fmla="*/ 186 h 18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2" h="186">
                    <a:moveTo>
                      <a:pt x="2" y="0"/>
                    </a:moveTo>
                    <a:lnTo>
                      <a:pt x="0" y="6"/>
                    </a:lnTo>
                    <a:lnTo>
                      <a:pt x="15" y="22"/>
                    </a:lnTo>
                    <a:lnTo>
                      <a:pt x="33" y="40"/>
                    </a:lnTo>
                    <a:lnTo>
                      <a:pt x="49" y="59"/>
                    </a:lnTo>
                    <a:lnTo>
                      <a:pt x="66" y="81"/>
                    </a:lnTo>
                    <a:lnTo>
                      <a:pt x="81" y="104"/>
                    </a:lnTo>
                    <a:lnTo>
                      <a:pt x="93" y="129"/>
                    </a:lnTo>
                    <a:lnTo>
                      <a:pt x="102" y="156"/>
                    </a:lnTo>
                    <a:lnTo>
                      <a:pt x="105" y="186"/>
                    </a:lnTo>
                    <a:lnTo>
                      <a:pt x="112" y="186"/>
                    </a:lnTo>
                    <a:lnTo>
                      <a:pt x="109" y="156"/>
                    </a:lnTo>
                    <a:lnTo>
                      <a:pt x="100" y="127"/>
                    </a:lnTo>
                    <a:lnTo>
                      <a:pt x="88" y="102"/>
                    </a:lnTo>
                    <a:lnTo>
                      <a:pt x="73" y="76"/>
                    </a:lnTo>
                    <a:lnTo>
                      <a:pt x="56" y="55"/>
                    </a:lnTo>
                    <a:lnTo>
                      <a:pt x="37" y="35"/>
                    </a:lnTo>
                    <a:lnTo>
                      <a:pt x="20" y="18"/>
                    </a:lnTo>
                    <a:lnTo>
                      <a:pt x="5" y="2"/>
                    </a:lnTo>
                    <a:lnTo>
                      <a:pt x="4" y="7"/>
                    </a:lnTo>
                    <a:lnTo>
                      <a:pt x="5" y="2"/>
                    </a:lnTo>
                    <a:lnTo>
                      <a:pt x="3" y="0"/>
                    </a:lnTo>
                    <a:lnTo>
                      <a:pt x="2" y="2"/>
                    </a:lnTo>
                    <a:lnTo>
                      <a:pt x="0" y="4"/>
                    </a:lnTo>
                    <a:lnTo>
                      <a:pt x="0" y="6"/>
                    </a:lnTo>
                    <a:lnTo>
                      <a:pt x="2"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447" name="Freeform 542"/>
              <p:cNvSpPr>
                <a:spLocks/>
              </p:cNvSpPr>
              <p:nvPr/>
            </p:nvSpPr>
            <p:spPr bwMode="auto">
              <a:xfrm>
                <a:off x="1268" y="3358"/>
                <a:ext cx="79" cy="25"/>
              </a:xfrm>
              <a:custGeom>
                <a:avLst/>
                <a:gdLst>
                  <a:gd name="T0" fmla="*/ 1 w 156"/>
                  <a:gd name="T1" fmla="*/ 0 h 51"/>
                  <a:gd name="T2" fmla="*/ 1 w 156"/>
                  <a:gd name="T3" fmla="*/ 0 h 51"/>
                  <a:gd name="T4" fmla="*/ 1 w 156"/>
                  <a:gd name="T5" fmla="*/ 0 h 51"/>
                  <a:gd name="T6" fmla="*/ 1 w 156"/>
                  <a:gd name="T7" fmla="*/ 0 h 51"/>
                  <a:gd name="T8" fmla="*/ 1 w 156"/>
                  <a:gd name="T9" fmla="*/ 0 h 51"/>
                  <a:gd name="T10" fmla="*/ 1 w 156"/>
                  <a:gd name="T11" fmla="*/ 0 h 51"/>
                  <a:gd name="T12" fmla="*/ 1 w 156"/>
                  <a:gd name="T13" fmla="*/ 0 h 51"/>
                  <a:gd name="T14" fmla="*/ 1 w 156"/>
                  <a:gd name="T15" fmla="*/ 0 h 51"/>
                  <a:gd name="T16" fmla="*/ 1 w 156"/>
                  <a:gd name="T17" fmla="*/ 0 h 51"/>
                  <a:gd name="T18" fmla="*/ 0 w 156"/>
                  <a:gd name="T19" fmla="*/ 0 h 51"/>
                  <a:gd name="T20" fmla="*/ 1 w 156"/>
                  <a:gd name="T21" fmla="*/ 0 h 51"/>
                  <a:gd name="T22" fmla="*/ 1 w 156"/>
                  <a:gd name="T23" fmla="*/ 0 h 51"/>
                  <a:gd name="T24" fmla="*/ 1 w 156"/>
                  <a:gd name="T25" fmla="*/ 0 h 51"/>
                  <a:gd name="T26" fmla="*/ 1 w 156"/>
                  <a:gd name="T27" fmla="*/ 0 h 51"/>
                  <a:gd name="T28" fmla="*/ 1 w 156"/>
                  <a:gd name="T29" fmla="*/ 0 h 51"/>
                  <a:gd name="T30" fmla="*/ 1 w 156"/>
                  <a:gd name="T31" fmla="*/ 0 h 51"/>
                  <a:gd name="T32" fmla="*/ 1 w 156"/>
                  <a:gd name="T33" fmla="*/ 0 h 51"/>
                  <a:gd name="T34" fmla="*/ 1 w 156"/>
                  <a:gd name="T35" fmla="*/ 0 h 51"/>
                  <a:gd name="T36" fmla="*/ 1 w 156"/>
                  <a:gd name="T37" fmla="*/ 0 h 51"/>
                  <a:gd name="T38" fmla="*/ 1 w 156"/>
                  <a:gd name="T39" fmla="*/ 0 h 51"/>
                  <a:gd name="T40" fmla="*/ 1 w 156"/>
                  <a:gd name="T41" fmla="*/ 0 h 5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6"/>
                  <a:gd name="T64" fmla="*/ 0 h 51"/>
                  <a:gd name="T65" fmla="*/ 156 w 156"/>
                  <a:gd name="T66" fmla="*/ 51 h 5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6" h="51">
                    <a:moveTo>
                      <a:pt x="156" y="47"/>
                    </a:moveTo>
                    <a:lnTo>
                      <a:pt x="156" y="46"/>
                    </a:lnTo>
                    <a:lnTo>
                      <a:pt x="147" y="32"/>
                    </a:lnTo>
                    <a:lnTo>
                      <a:pt x="134" y="20"/>
                    </a:lnTo>
                    <a:lnTo>
                      <a:pt x="118" y="11"/>
                    </a:lnTo>
                    <a:lnTo>
                      <a:pt x="101" y="4"/>
                    </a:lnTo>
                    <a:lnTo>
                      <a:pt x="80" y="0"/>
                    </a:lnTo>
                    <a:lnTo>
                      <a:pt x="57" y="1"/>
                    </a:lnTo>
                    <a:lnTo>
                      <a:pt x="30" y="7"/>
                    </a:lnTo>
                    <a:lnTo>
                      <a:pt x="0" y="17"/>
                    </a:lnTo>
                    <a:lnTo>
                      <a:pt x="2" y="24"/>
                    </a:lnTo>
                    <a:lnTo>
                      <a:pt x="32" y="14"/>
                    </a:lnTo>
                    <a:lnTo>
                      <a:pt x="57" y="8"/>
                    </a:lnTo>
                    <a:lnTo>
                      <a:pt x="80" y="7"/>
                    </a:lnTo>
                    <a:lnTo>
                      <a:pt x="99" y="11"/>
                    </a:lnTo>
                    <a:lnTo>
                      <a:pt x="116" y="17"/>
                    </a:lnTo>
                    <a:lnTo>
                      <a:pt x="130" y="27"/>
                    </a:lnTo>
                    <a:lnTo>
                      <a:pt x="140" y="37"/>
                    </a:lnTo>
                    <a:lnTo>
                      <a:pt x="149" y="51"/>
                    </a:lnTo>
                    <a:lnTo>
                      <a:pt x="149" y="50"/>
                    </a:lnTo>
                    <a:lnTo>
                      <a:pt x="156" y="4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448" name="Freeform 543"/>
              <p:cNvSpPr>
                <a:spLocks/>
              </p:cNvSpPr>
              <p:nvPr/>
            </p:nvSpPr>
            <p:spPr bwMode="auto">
              <a:xfrm>
                <a:off x="1320" y="3382"/>
                <a:ext cx="36" cy="79"/>
              </a:xfrm>
              <a:custGeom>
                <a:avLst/>
                <a:gdLst>
                  <a:gd name="T0" fmla="*/ 0 w 72"/>
                  <a:gd name="T1" fmla="*/ 0 h 159"/>
                  <a:gd name="T2" fmla="*/ 1 w 72"/>
                  <a:gd name="T3" fmla="*/ 0 h 159"/>
                  <a:gd name="T4" fmla="*/ 1 w 72"/>
                  <a:gd name="T5" fmla="*/ 0 h 159"/>
                  <a:gd name="T6" fmla="*/ 1 w 72"/>
                  <a:gd name="T7" fmla="*/ 0 h 159"/>
                  <a:gd name="T8" fmla="*/ 1 w 72"/>
                  <a:gd name="T9" fmla="*/ 0 h 159"/>
                  <a:gd name="T10" fmla="*/ 1 w 72"/>
                  <a:gd name="T11" fmla="*/ 0 h 159"/>
                  <a:gd name="T12" fmla="*/ 1 w 72"/>
                  <a:gd name="T13" fmla="*/ 0 h 159"/>
                  <a:gd name="T14" fmla="*/ 1 w 72"/>
                  <a:gd name="T15" fmla="*/ 0 h 159"/>
                  <a:gd name="T16" fmla="*/ 1 w 72"/>
                  <a:gd name="T17" fmla="*/ 0 h 159"/>
                  <a:gd name="T18" fmla="*/ 1 w 72"/>
                  <a:gd name="T19" fmla="*/ 0 h 159"/>
                  <a:gd name="T20" fmla="*/ 1 w 72"/>
                  <a:gd name="T21" fmla="*/ 0 h 159"/>
                  <a:gd name="T22" fmla="*/ 1 w 72"/>
                  <a:gd name="T23" fmla="*/ 0 h 159"/>
                  <a:gd name="T24" fmla="*/ 1 w 72"/>
                  <a:gd name="T25" fmla="*/ 0 h 159"/>
                  <a:gd name="T26" fmla="*/ 1 w 72"/>
                  <a:gd name="T27" fmla="*/ 0 h 159"/>
                  <a:gd name="T28" fmla="*/ 1 w 72"/>
                  <a:gd name="T29" fmla="*/ 0 h 159"/>
                  <a:gd name="T30" fmla="*/ 1 w 72"/>
                  <a:gd name="T31" fmla="*/ 0 h 159"/>
                  <a:gd name="T32" fmla="*/ 1 w 72"/>
                  <a:gd name="T33" fmla="*/ 0 h 159"/>
                  <a:gd name="T34" fmla="*/ 1 w 72"/>
                  <a:gd name="T35" fmla="*/ 0 h 159"/>
                  <a:gd name="T36" fmla="*/ 1 w 72"/>
                  <a:gd name="T37" fmla="*/ 0 h 159"/>
                  <a:gd name="T38" fmla="*/ 1 w 72"/>
                  <a:gd name="T39" fmla="*/ 0 h 159"/>
                  <a:gd name="T40" fmla="*/ 1 w 72"/>
                  <a:gd name="T41" fmla="*/ 0 h 159"/>
                  <a:gd name="T42" fmla="*/ 0 w 72"/>
                  <a:gd name="T43" fmla="*/ 0 h 159"/>
                  <a:gd name="T44" fmla="*/ 0 w 72"/>
                  <a:gd name="T45" fmla="*/ 0 h 159"/>
                  <a:gd name="T46" fmla="*/ 1 w 72"/>
                  <a:gd name="T47" fmla="*/ 0 h 159"/>
                  <a:gd name="T48" fmla="*/ 1 w 72"/>
                  <a:gd name="T49" fmla="*/ 0 h 159"/>
                  <a:gd name="T50" fmla="*/ 0 w 72"/>
                  <a:gd name="T51" fmla="*/ 0 h 15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2"/>
                  <a:gd name="T79" fmla="*/ 0 h 159"/>
                  <a:gd name="T80" fmla="*/ 72 w 72"/>
                  <a:gd name="T81" fmla="*/ 159 h 15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2" h="159">
                    <a:moveTo>
                      <a:pt x="0" y="156"/>
                    </a:moveTo>
                    <a:lnTo>
                      <a:pt x="5" y="159"/>
                    </a:lnTo>
                    <a:lnTo>
                      <a:pt x="35" y="142"/>
                    </a:lnTo>
                    <a:lnTo>
                      <a:pt x="54" y="121"/>
                    </a:lnTo>
                    <a:lnTo>
                      <a:pt x="66" y="99"/>
                    </a:lnTo>
                    <a:lnTo>
                      <a:pt x="72" y="76"/>
                    </a:lnTo>
                    <a:lnTo>
                      <a:pt x="72" y="56"/>
                    </a:lnTo>
                    <a:lnTo>
                      <a:pt x="67" y="34"/>
                    </a:lnTo>
                    <a:lnTo>
                      <a:pt x="61" y="15"/>
                    </a:lnTo>
                    <a:lnTo>
                      <a:pt x="53" y="0"/>
                    </a:lnTo>
                    <a:lnTo>
                      <a:pt x="46" y="3"/>
                    </a:lnTo>
                    <a:lnTo>
                      <a:pt x="54" y="18"/>
                    </a:lnTo>
                    <a:lnTo>
                      <a:pt x="60" y="36"/>
                    </a:lnTo>
                    <a:lnTo>
                      <a:pt x="65" y="56"/>
                    </a:lnTo>
                    <a:lnTo>
                      <a:pt x="65" y="76"/>
                    </a:lnTo>
                    <a:lnTo>
                      <a:pt x="59" y="97"/>
                    </a:lnTo>
                    <a:lnTo>
                      <a:pt x="48" y="117"/>
                    </a:lnTo>
                    <a:lnTo>
                      <a:pt x="30" y="135"/>
                    </a:lnTo>
                    <a:lnTo>
                      <a:pt x="3" y="152"/>
                    </a:lnTo>
                    <a:lnTo>
                      <a:pt x="7" y="156"/>
                    </a:lnTo>
                    <a:lnTo>
                      <a:pt x="3" y="152"/>
                    </a:lnTo>
                    <a:lnTo>
                      <a:pt x="0" y="154"/>
                    </a:lnTo>
                    <a:lnTo>
                      <a:pt x="0" y="157"/>
                    </a:lnTo>
                    <a:lnTo>
                      <a:pt x="1" y="159"/>
                    </a:lnTo>
                    <a:lnTo>
                      <a:pt x="5" y="159"/>
                    </a:lnTo>
                    <a:lnTo>
                      <a:pt x="0" y="15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449" name="Freeform 544"/>
              <p:cNvSpPr>
                <a:spLocks/>
              </p:cNvSpPr>
              <p:nvPr/>
            </p:nvSpPr>
            <p:spPr bwMode="auto">
              <a:xfrm>
                <a:off x="1097" y="3563"/>
                <a:ext cx="5" cy="2"/>
              </a:xfrm>
              <a:custGeom>
                <a:avLst/>
                <a:gdLst>
                  <a:gd name="T0" fmla="*/ 0 w 10"/>
                  <a:gd name="T1" fmla="*/ 0 h 5"/>
                  <a:gd name="T2" fmla="*/ 1 w 10"/>
                  <a:gd name="T3" fmla="*/ 0 h 5"/>
                  <a:gd name="T4" fmla="*/ 1 w 10"/>
                  <a:gd name="T5" fmla="*/ 0 h 5"/>
                  <a:gd name="T6" fmla="*/ 1 w 10"/>
                  <a:gd name="T7" fmla="*/ 0 h 5"/>
                  <a:gd name="T8" fmla="*/ 1 w 10"/>
                  <a:gd name="T9" fmla="*/ 0 h 5"/>
                  <a:gd name="T10" fmla="*/ 0 w 10"/>
                  <a:gd name="T11" fmla="*/ 0 h 5"/>
                  <a:gd name="T12" fmla="*/ 0 60000 65536"/>
                  <a:gd name="T13" fmla="*/ 0 60000 65536"/>
                  <a:gd name="T14" fmla="*/ 0 60000 65536"/>
                  <a:gd name="T15" fmla="*/ 0 60000 65536"/>
                  <a:gd name="T16" fmla="*/ 0 60000 65536"/>
                  <a:gd name="T17" fmla="*/ 0 60000 65536"/>
                  <a:gd name="T18" fmla="*/ 0 w 10"/>
                  <a:gd name="T19" fmla="*/ 0 h 5"/>
                  <a:gd name="T20" fmla="*/ 10 w 10"/>
                  <a:gd name="T21" fmla="*/ 5 h 5"/>
                </a:gdLst>
                <a:ahLst/>
                <a:cxnLst>
                  <a:cxn ang="T12">
                    <a:pos x="T0" y="T1"/>
                  </a:cxn>
                  <a:cxn ang="T13">
                    <a:pos x="T2" y="T3"/>
                  </a:cxn>
                  <a:cxn ang="T14">
                    <a:pos x="T4" y="T5"/>
                  </a:cxn>
                  <a:cxn ang="T15">
                    <a:pos x="T6" y="T7"/>
                  </a:cxn>
                  <a:cxn ang="T16">
                    <a:pos x="T8" y="T9"/>
                  </a:cxn>
                  <a:cxn ang="T17">
                    <a:pos x="T10" y="T11"/>
                  </a:cxn>
                </a:cxnLst>
                <a:rect l="T18" t="T19" r="T20" b="T21"/>
                <a:pathLst>
                  <a:path w="10" h="5">
                    <a:moveTo>
                      <a:pt x="0" y="0"/>
                    </a:moveTo>
                    <a:lnTo>
                      <a:pt x="2" y="4"/>
                    </a:lnTo>
                    <a:lnTo>
                      <a:pt x="5" y="5"/>
                    </a:lnTo>
                    <a:lnTo>
                      <a:pt x="9" y="4"/>
                    </a:lnTo>
                    <a:lnTo>
                      <a:pt x="10"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450" name="Freeform 545"/>
              <p:cNvSpPr>
                <a:spLocks/>
              </p:cNvSpPr>
              <p:nvPr/>
            </p:nvSpPr>
            <p:spPr bwMode="auto">
              <a:xfrm>
                <a:off x="1097" y="3512"/>
                <a:ext cx="5" cy="51"/>
              </a:xfrm>
              <a:custGeom>
                <a:avLst/>
                <a:gdLst>
                  <a:gd name="T0" fmla="*/ 0 w 10"/>
                  <a:gd name="T1" fmla="*/ 1 h 101"/>
                  <a:gd name="T2" fmla="*/ 0 w 10"/>
                  <a:gd name="T3" fmla="*/ 1 h 101"/>
                  <a:gd name="T4" fmla="*/ 0 w 10"/>
                  <a:gd name="T5" fmla="*/ 1 h 101"/>
                  <a:gd name="T6" fmla="*/ 0 w 10"/>
                  <a:gd name="T7" fmla="*/ 1 h 101"/>
                  <a:gd name="T8" fmla="*/ 0 w 10"/>
                  <a:gd name="T9" fmla="*/ 1 h 101"/>
                  <a:gd name="T10" fmla="*/ 1 w 10"/>
                  <a:gd name="T11" fmla="*/ 1 h 101"/>
                  <a:gd name="T12" fmla="*/ 1 w 10"/>
                  <a:gd name="T13" fmla="*/ 1 h 101"/>
                  <a:gd name="T14" fmla="*/ 1 w 10"/>
                  <a:gd name="T15" fmla="*/ 1 h 101"/>
                  <a:gd name="T16" fmla="*/ 1 w 10"/>
                  <a:gd name="T17" fmla="*/ 1 h 101"/>
                  <a:gd name="T18" fmla="*/ 1 w 10"/>
                  <a:gd name="T19" fmla="*/ 1 h 101"/>
                  <a:gd name="T20" fmla="*/ 1 w 10"/>
                  <a:gd name="T21" fmla="*/ 0 h 101"/>
                  <a:gd name="T22" fmla="*/ 1 w 10"/>
                  <a:gd name="T23" fmla="*/ 0 h 101"/>
                  <a:gd name="T24" fmla="*/ 0 w 10"/>
                  <a:gd name="T25" fmla="*/ 1 h 10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101"/>
                  <a:gd name="T41" fmla="*/ 10 w 10"/>
                  <a:gd name="T42" fmla="*/ 101 h 10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101">
                    <a:moveTo>
                      <a:pt x="0" y="2"/>
                    </a:moveTo>
                    <a:lnTo>
                      <a:pt x="0" y="2"/>
                    </a:lnTo>
                    <a:lnTo>
                      <a:pt x="0" y="15"/>
                    </a:lnTo>
                    <a:lnTo>
                      <a:pt x="0" y="41"/>
                    </a:lnTo>
                    <a:lnTo>
                      <a:pt x="0" y="73"/>
                    </a:lnTo>
                    <a:lnTo>
                      <a:pt x="2" y="101"/>
                    </a:lnTo>
                    <a:lnTo>
                      <a:pt x="9" y="101"/>
                    </a:lnTo>
                    <a:lnTo>
                      <a:pt x="10" y="73"/>
                    </a:lnTo>
                    <a:lnTo>
                      <a:pt x="10" y="41"/>
                    </a:lnTo>
                    <a:lnTo>
                      <a:pt x="10" y="15"/>
                    </a:lnTo>
                    <a:lnTo>
                      <a:pt x="7" y="0"/>
                    </a:lnTo>
                    <a:lnTo>
                      <a:pt x="0" y="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451" name="Freeform 546"/>
              <p:cNvSpPr>
                <a:spLocks/>
              </p:cNvSpPr>
              <p:nvPr/>
            </p:nvSpPr>
            <p:spPr bwMode="auto">
              <a:xfrm>
                <a:off x="1088" y="3480"/>
                <a:ext cx="13" cy="34"/>
              </a:xfrm>
              <a:custGeom>
                <a:avLst/>
                <a:gdLst>
                  <a:gd name="T0" fmla="*/ 0 w 25"/>
                  <a:gd name="T1" fmla="*/ 0 h 68"/>
                  <a:gd name="T2" fmla="*/ 1 w 25"/>
                  <a:gd name="T3" fmla="*/ 1 h 68"/>
                  <a:gd name="T4" fmla="*/ 1 w 25"/>
                  <a:gd name="T5" fmla="*/ 1 h 68"/>
                  <a:gd name="T6" fmla="*/ 1 w 25"/>
                  <a:gd name="T7" fmla="*/ 1 h 68"/>
                  <a:gd name="T8" fmla="*/ 1 w 25"/>
                  <a:gd name="T9" fmla="*/ 1 h 68"/>
                  <a:gd name="T10" fmla="*/ 1 w 25"/>
                  <a:gd name="T11" fmla="*/ 1 h 68"/>
                  <a:gd name="T12" fmla="*/ 1 w 25"/>
                  <a:gd name="T13" fmla="*/ 1 h 68"/>
                  <a:gd name="T14" fmla="*/ 1 w 25"/>
                  <a:gd name="T15" fmla="*/ 1 h 68"/>
                  <a:gd name="T16" fmla="*/ 1 w 25"/>
                  <a:gd name="T17" fmla="*/ 1 h 68"/>
                  <a:gd name="T18" fmla="*/ 1 w 25"/>
                  <a:gd name="T19" fmla="*/ 0 h 68"/>
                  <a:gd name="T20" fmla="*/ 0 w 25"/>
                  <a:gd name="T21" fmla="*/ 0 h 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5"/>
                  <a:gd name="T34" fmla="*/ 0 h 68"/>
                  <a:gd name="T35" fmla="*/ 25 w 25"/>
                  <a:gd name="T36" fmla="*/ 68 h 6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5" h="68">
                    <a:moveTo>
                      <a:pt x="0" y="0"/>
                    </a:moveTo>
                    <a:lnTo>
                      <a:pt x="3" y="14"/>
                    </a:lnTo>
                    <a:lnTo>
                      <a:pt x="8" y="35"/>
                    </a:lnTo>
                    <a:lnTo>
                      <a:pt x="14" y="57"/>
                    </a:lnTo>
                    <a:lnTo>
                      <a:pt x="18" y="68"/>
                    </a:lnTo>
                    <a:lnTo>
                      <a:pt x="25" y="66"/>
                    </a:lnTo>
                    <a:lnTo>
                      <a:pt x="21" y="54"/>
                    </a:lnTo>
                    <a:lnTo>
                      <a:pt x="15" y="35"/>
                    </a:lnTo>
                    <a:lnTo>
                      <a:pt x="10" y="14"/>
                    </a:lnTo>
                    <a:lnTo>
                      <a:pt x="9"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452" name="Freeform 547"/>
              <p:cNvSpPr>
                <a:spLocks/>
              </p:cNvSpPr>
              <p:nvPr/>
            </p:nvSpPr>
            <p:spPr bwMode="auto">
              <a:xfrm>
                <a:off x="1088" y="3477"/>
                <a:ext cx="5" cy="3"/>
              </a:xfrm>
              <a:custGeom>
                <a:avLst/>
                <a:gdLst>
                  <a:gd name="T0" fmla="*/ 1 w 9"/>
                  <a:gd name="T1" fmla="*/ 2 h 4"/>
                  <a:gd name="T2" fmla="*/ 1 w 9"/>
                  <a:gd name="T3" fmla="*/ 1 h 4"/>
                  <a:gd name="T4" fmla="*/ 1 w 9"/>
                  <a:gd name="T5" fmla="*/ 0 h 4"/>
                  <a:gd name="T6" fmla="*/ 1 w 9"/>
                  <a:gd name="T7" fmla="*/ 1 h 4"/>
                  <a:gd name="T8" fmla="*/ 0 w 9"/>
                  <a:gd name="T9" fmla="*/ 2 h 4"/>
                  <a:gd name="T10" fmla="*/ 1 w 9"/>
                  <a:gd name="T11" fmla="*/ 2 h 4"/>
                  <a:gd name="T12" fmla="*/ 0 60000 65536"/>
                  <a:gd name="T13" fmla="*/ 0 60000 65536"/>
                  <a:gd name="T14" fmla="*/ 0 60000 65536"/>
                  <a:gd name="T15" fmla="*/ 0 60000 65536"/>
                  <a:gd name="T16" fmla="*/ 0 60000 65536"/>
                  <a:gd name="T17" fmla="*/ 0 60000 65536"/>
                  <a:gd name="T18" fmla="*/ 0 w 9"/>
                  <a:gd name="T19" fmla="*/ 0 h 4"/>
                  <a:gd name="T20" fmla="*/ 9 w 9"/>
                  <a:gd name="T21" fmla="*/ 4 h 4"/>
                </a:gdLst>
                <a:ahLst/>
                <a:cxnLst>
                  <a:cxn ang="T12">
                    <a:pos x="T0" y="T1"/>
                  </a:cxn>
                  <a:cxn ang="T13">
                    <a:pos x="T2" y="T3"/>
                  </a:cxn>
                  <a:cxn ang="T14">
                    <a:pos x="T4" y="T5"/>
                  </a:cxn>
                  <a:cxn ang="T15">
                    <a:pos x="T6" y="T7"/>
                  </a:cxn>
                  <a:cxn ang="T16">
                    <a:pos x="T8" y="T9"/>
                  </a:cxn>
                  <a:cxn ang="T17">
                    <a:pos x="T10" y="T11"/>
                  </a:cxn>
                </a:cxnLst>
                <a:rect l="T18" t="T19" r="T20" b="T21"/>
                <a:pathLst>
                  <a:path w="9" h="4">
                    <a:moveTo>
                      <a:pt x="9" y="4"/>
                    </a:moveTo>
                    <a:lnTo>
                      <a:pt x="8" y="1"/>
                    </a:lnTo>
                    <a:lnTo>
                      <a:pt x="5" y="0"/>
                    </a:lnTo>
                    <a:lnTo>
                      <a:pt x="1" y="1"/>
                    </a:lnTo>
                    <a:lnTo>
                      <a:pt x="0" y="4"/>
                    </a:lnTo>
                    <a:lnTo>
                      <a:pt x="9" y="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453" name="Freeform 548"/>
              <p:cNvSpPr>
                <a:spLocks/>
              </p:cNvSpPr>
              <p:nvPr/>
            </p:nvSpPr>
            <p:spPr bwMode="auto">
              <a:xfrm>
                <a:off x="1113" y="3555"/>
                <a:ext cx="2" cy="3"/>
              </a:xfrm>
              <a:custGeom>
                <a:avLst/>
                <a:gdLst>
                  <a:gd name="T0" fmla="*/ 1 w 4"/>
                  <a:gd name="T1" fmla="*/ 0 h 7"/>
                  <a:gd name="T2" fmla="*/ 0 w 4"/>
                  <a:gd name="T3" fmla="*/ 0 h 7"/>
                  <a:gd name="T4" fmla="*/ 0 w 4"/>
                  <a:gd name="T5" fmla="*/ 0 h 7"/>
                  <a:gd name="T6" fmla="*/ 1 w 4"/>
                  <a:gd name="T7" fmla="*/ 0 h 7"/>
                  <a:gd name="T8" fmla="*/ 1 w 4"/>
                  <a:gd name="T9" fmla="*/ 0 h 7"/>
                  <a:gd name="T10" fmla="*/ 1 w 4"/>
                  <a:gd name="T11" fmla="*/ 0 h 7"/>
                  <a:gd name="T12" fmla="*/ 0 60000 65536"/>
                  <a:gd name="T13" fmla="*/ 0 60000 65536"/>
                  <a:gd name="T14" fmla="*/ 0 60000 65536"/>
                  <a:gd name="T15" fmla="*/ 0 60000 65536"/>
                  <a:gd name="T16" fmla="*/ 0 60000 65536"/>
                  <a:gd name="T17" fmla="*/ 0 60000 65536"/>
                  <a:gd name="T18" fmla="*/ 0 w 4"/>
                  <a:gd name="T19" fmla="*/ 0 h 7"/>
                  <a:gd name="T20" fmla="*/ 4 w 4"/>
                  <a:gd name="T21" fmla="*/ 7 h 7"/>
                </a:gdLst>
                <a:ahLst/>
                <a:cxnLst>
                  <a:cxn ang="T12">
                    <a:pos x="T0" y="T1"/>
                  </a:cxn>
                  <a:cxn ang="T13">
                    <a:pos x="T2" y="T3"/>
                  </a:cxn>
                  <a:cxn ang="T14">
                    <a:pos x="T4" y="T5"/>
                  </a:cxn>
                  <a:cxn ang="T15">
                    <a:pos x="T6" y="T7"/>
                  </a:cxn>
                  <a:cxn ang="T16">
                    <a:pos x="T8" y="T9"/>
                  </a:cxn>
                  <a:cxn ang="T17">
                    <a:pos x="T10" y="T11"/>
                  </a:cxn>
                </a:cxnLst>
                <a:rect l="T18" t="T19" r="T20" b="T21"/>
                <a:pathLst>
                  <a:path w="4" h="7">
                    <a:moveTo>
                      <a:pt x="2" y="0"/>
                    </a:moveTo>
                    <a:lnTo>
                      <a:pt x="0" y="1"/>
                    </a:lnTo>
                    <a:lnTo>
                      <a:pt x="0" y="5"/>
                    </a:lnTo>
                    <a:lnTo>
                      <a:pt x="1" y="7"/>
                    </a:lnTo>
                    <a:lnTo>
                      <a:pt x="4" y="7"/>
                    </a:lnTo>
                    <a:lnTo>
                      <a:pt x="2"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454" name="Freeform 549"/>
              <p:cNvSpPr>
                <a:spLocks/>
              </p:cNvSpPr>
              <p:nvPr/>
            </p:nvSpPr>
            <p:spPr bwMode="auto">
              <a:xfrm>
                <a:off x="1114" y="3532"/>
                <a:ext cx="32" cy="26"/>
              </a:xfrm>
              <a:custGeom>
                <a:avLst/>
                <a:gdLst>
                  <a:gd name="T0" fmla="*/ 1 w 64"/>
                  <a:gd name="T1" fmla="*/ 0 h 53"/>
                  <a:gd name="T2" fmla="*/ 1 w 64"/>
                  <a:gd name="T3" fmla="*/ 0 h 53"/>
                  <a:gd name="T4" fmla="*/ 1 w 64"/>
                  <a:gd name="T5" fmla="*/ 0 h 53"/>
                  <a:gd name="T6" fmla="*/ 1 w 64"/>
                  <a:gd name="T7" fmla="*/ 0 h 53"/>
                  <a:gd name="T8" fmla="*/ 1 w 64"/>
                  <a:gd name="T9" fmla="*/ 0 h 53"/>
                  <a:gd name="T10" fmla="*/ 1 w 64"/>
                  <a:gd name="T11" fmla="*/ 0 h 53"/>
                  <a:gd name="T12" fmla="*/ 1 w 64"/>
                  <a:gd name="T13" fmla="*/ 0 h 53"/>
                  <a:gd name="T14" fmla="*/ 1 w 64"/>
                  <a:gd name="T15" fmla="*/ 0 h 53"/>
                  <a:gd name="T16" fmla="*/ 0 w 64"/>
                  <a:gd name="T17" fmla="*/ 0 h 53"/>
                  <a:gd name="T18" fmla="*/ 1 w 64"/>
                  <a:gd name="T19" fmla="*/ 0 h 53"/>
                  <a:gd name="T20" fmla="*/ 1 w 64"/>
                  <a:gd name="T21" fmla="*/ 0 h 53"/>
                  <a:gd name="T22" fmla="*/ 1 w 64"/>
                  <a:gd name="T23" fmla="*/ 0 h 53"/>
                  <a:gd name="T24" fmla="*/ 1 w 64"/>
                  <a:gd name="T25" fmla="*/ 0 h 53"/>
                  <a:gd name="T26" fmla="*/ 1 w 64"/>
                  <a:gd name="T27" fmla="*/ 0 h 53"/>
                  <a:gd name="T28" fmla="*/ 1 w 64"/>
                  <a:gd name="T29" fmla="*/ 0 h 53"/>
                  <a:gd name="T30" fmla="*/ 1 w 64"/>
                  <a:gd name="T31" fmla="*/ 0 h 53"/>
                  <a:gd name="T32" fmla="*/ 1 w 64"/>
                  <a:gd name="T33" fmla="*/ 0 h 53"/>
                  <a:gd name="T34" fmla="*/ 1 w 64"/>
                  <a:gd name="T35" fmla="*/ 0 h 53"/>
                  <a:gd name="T36" fmla="*/ 1 w 64"/>
                  <a:gd name="T37" fmla="*/ 0 h 5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4"/>
                  <a:gd name="T58" fmla="*/ 0 h 53"/>
                  <a:gd name="T59" fmla="*/ 64 w 64"/>
                  <a:gd name="T60" fmla="*/ 53 h 5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4" h="53">
                    <a:moveTo>
                      <a:pt x="57" y="0"/>
                    </a:moveTo>
                    <a:lnTo>
                      <a:pt x="54" y="5"/>
                    </a:lnTo>
                    <a:lnTo>
                      <a:pt x="49" y="11"/>
                    </a:lnTo>
                    <a:lnTo>
                      <a:pt x="41" y="17"/>
                    </a:lnTo>
                    <a:lnTo>
                      <a:pt x="32" y="25"/>
                    </a:lnTo>
                    <a:lnTo>
                      <a:pt x="22" y="32"/>
                    </a:lnTo>
                    <a:lnTo>
                      <a:pt x="13" y="38"/>
                    </a:lnTo>
                    <a:lnTo>
                      <a:pt x="4" y="43"/>
                    </a:lnTo>
                    <a:lnTo>
                      <a:pt x="0" y="46"/>
                    </a:lnTo>
                    <a:lnTo>
                      <a:pt x="2" y="53"/>
                    </a:lnTo>
                    <a:lnTo>
                      <a:pt x="9" y="49"/>
                    </a:lnTo>
                    <a:lnTo>
                      <a:pt x="17" y="45"/>
                    </a:lnTo>
                    <a:lnTo>
                      <a:pt x="26" y="39"/>
                    </a:lnTo>
                    <a:lnTo>
                      <a:pt x="37" y="32"/>
                    </a:lnTo>
                    <a:lnTo>
                      <a:pt x="46" y="24"/>
                    </a:lnTo>
                    <a:lnTo>
                      <a:pt x="54" y="16"/>
                    </a:lnTo>
                    <a:lnTo>
                      <a:pt x="61" y="9"/>
                    </a:lnTo>
                    <a:lnTo>
                      <a:pt x="64" y="2"/>
                    </a:lnTo>
                    <a:lnTo>
                      <a:pt x="57"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455" name="Freeform 550"/>
              <p:cNvSpPr>
                <a:spLocks/>
              </p:cNvSpPr>
              <p:nvPr/>
            </p:nvSpPr>
            <p:spPr bwMode="auto">
              <a:xfrm>
                <a:off x="1143" y="3531"/>
                <a:ext cx="3" cy="2"/>
              </a:xfrm>
              <a:custGeom>
                <a:avLst/>
                <a:gdLst>
                  <a:gd name="T0" fmla="*/ 0 w 7"/>
                  <a:gd name="T1" fmla="*/ 1 h 4"/>
                  <a:gd name="T2" fmla="*/ 0 w 7"/>
                  <a:gd name="T3" fmla="*/ 1 h 4"/>
                  <a:gd name="T4" fmla="*/ 0 w 7"/>
                  <a:gd name="T5" fmla="*/ 0 h 4"/>
                  <a:gd name="T6" fmla="*/ 0 w 7"/>
                  <a:gd name="T7" fmla="*/ 0 h 4"/>
                  <a:gd name="T8" fmla="*/ 0 w 7"/>
                  <a:gd name="T9" fmla="*/ 1 h 4"/>
                  <a:gd name="T10" fmla="*/ 0 w 7"/>
                  <a:gd name="T11" fmla="*/ 1 h 4"/>
                  <a:gd name="T12" fmla="*/ 0 60000 65536"/>
                  <a:gd name="T13" fmla="*/ 0 60000 65536"/>
                  <a:gd name="T14" fmla="*/ 0 60000 65536"/>
                  <a:gd name="T15" fmla="*/ 0 60000 65536"/>
                  <a:gd name="T16" fmla="*/ 0 60000 65536"/>
                  <a:gd name="T17" fmla="*/ 0 60000 65536"/>
                  <a:gd name="T18" fmla="*/ 0 w 7"/>
                  <a:gd name="T19" fmla="*/ 0 h 4"/>
                  <a:gd name="T20" fmla="*/ 7 w 7"/>
                  <a:gd name="T21" fmla="*/ 4 h 4"/>
                </a:gdLst>
                <a:ahLst/>
                <a:cxnLst>
                  <a:cxn ang="T12">
                    <a:pos x="T0" y="T1"/>
                  </a:cxn>
                  <a:cxn ang="T13">
                    <a:pos x="T2" y="T3"/>
                  </a:cxn>
                  <a:cxn ang="T14">
                    <a:pos x="T4" y="T5"/>
                  </a:cxn>
                  <a:cxn ang="T15">
                    <a:pos x="T6" y="T7"/>
                  </a:cxn>
                  <a:cxn ang="T16">
                    <a:pos x="T8" y="T9"/>
                  </a:cxn>
                  <a:cxn ang="T17">
                    <a:pos x="T10" y="T11"/>
                  </a:cxn>
                </a:cxnLst>
                <a:rect l="T18" t="T19" r="T20" b="T21"/>
                <a:pathLst>
                  <a:path w="7" h="4">
                    <a:moveTo>
                      <a:pt x="7" y="4"/>
                    </a:moveTo>
                    <a:lnTo>
                      <a:pt x="7" y="1"/>
                    </a:lnTo>
                    <a:lnTo>
                      <a:pt x="5" y="0"/>
                    </a:lnTo>
                    <a:lnTo>
                      <a:pt x="3" y="0"/>
                    </a:lnTo>
                    <a:lnTo>
                      <a:pt x="0" y="2"/>
                    </a:lnTo>
                    <a:lnTo>
                      <a:pt x="7" y="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456" name="Freeform 551"/>
              <p:cNvSpPr>
                <a:spLocks/>
              </p:cNvSpPr>
              <p:nvPr/>
            </p:nvSpPr>
            <p:spPr bwMode="auto">
              <a:xfrm>
                <a:off x="1196" y="3474"/>
                <a:ext cx="3" cy="4"/>
              </a:xfrm>
              <a:custGeom>
                <a:avLst/>
                <a:gdLst>
                  <a:gd name="T0" fmla="*/ 0 w 7"/>
                  <a:gd name="T1" fmla="*/ 1 h 7"/>
                  <a:gd name="T2" fmla="*/ 0 w 7"/>
                  <a:gd name="T3" fmla="*/ 1 h 7"/>
                  <a:gd name="T4" fmla="*/ 0 w 7"/>
                  <a:gd name="T5" fmla="*/ 1 h 7"/>
                  <a:gd name="T6" fmla="*/ 0 w 7"/>
                  <a:gd name="T7" fmla="*/ 0 h 7"/>
                  <a:gd name="T8" fmla="*/ 0 w 7"/>
                  <a:gd name="T9" fmla="*/ 1 h 7"/>
                  <a:gd name="T10" fmla="*/ 0 w 7"/>
                  <a:gd name="T11" fmla="*/ 1 h 7"/>
                  <a:gd name="T12" fmla="*/ 0 60000 65536"/>
                  <a:gd name="T13" fmla="*/ 0 60000 65536"/>
                  <a:gd name="T14" fmla="*/ 0 60000 65536"/>
                  <a:gd name="T15" fmla="*/ 0 60000 65536"/>
                  <a:gd name="T16" fmla="*/ 0 60000 65536"/>
                  <a:gd name="T17" fmla="*/ 0 60000 65536"/>
                  <a:gd name="T18" fmla="*/ 0 w 7"/>
                  <a:gd name="T19" fmla="*/ 0 h 7"/>
                  <a:gd name="T20" fmla="*/ 7 w 7"/>
                  <a:gd name="T21" fmla="*/ 7 h 7"/>
                </a:gdLst>
                <a:ahLst/>
                <a:cxnLst>
                  <a:cxn ang="T12">
                    <a:pos x="T0" y="T1"/>
                  </a:cxn>
                  <a:cxn ang="T13">
                    <a:pos x="T2" y="T3"/>
                  </a:cxn>
                  <a:cxn ang="T14">
                    <a:pos x="T4" y="T5"/>
                  </a:cxn>
                  <a:cxn ang="T15">
                    <a:pos x="T6" y="T7"/>
                  </a:cxn>
                  <a:cxn ang="T16">
                    <a:pos x="T8" y="T9"/>
                  </a:cxn>
                  <a:cxn ang="T17">
                    <a:pos x="T10" y="T11"/>
                  </a:cxn>
                </a:cxnLst>
                <a:rect l="T18" t="T19" r="T20" b="T21"/>
                <a:pathLst>
                  <a:path w="7" h="7">
                    <a:moveTo>
                      <a:pt x="7" y="7"/>
                    </a:moveTo>
                    <a:lnTo>
                      <a:pt x="7" y="3"/>
                    </a:lnTo>
                    <a:lnTo>
                      <a:pt x="6" y="1"/>
                    </a:lnTo>
                    <a:lnTo>
                      <a:pt x="3" y="0"/>
                    </a:lnTo>
                    <a:lnTo>
                      <a:pt x="0" y="2"/>
                    </a:lnTo>
                    <a:lnTo>
                      <a:pt x="7"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457" name="Freeform 552"/>
              <p:cNvSpPr>
                <a:spLocks/>
              </p:cNvSpPr>
              <p:nvPr/>
            </p:nvSpPr>
            <p:spPr bwMode="auto">
              <a:xfrm>
                <a:off x="1193" y="3476"/>
                <a:ext cx="13" cy="51"/>
              </a:xfrm>
              <a:custGeom>
                <a:avLst/>
                <a:gdLst>
                  <a:gd name="T0" fmla="*/ 1 w 25"/>
                  <a:gd name="T1" fmla="*/ 0 h 104"/>
                  <a:gd name="T2" fmla="*/ 1 w 25"/>
                  <a:gd name="T3" fmla="*/ 0 h 104"/>
                  <a:gd name="T4" fmla="*/ 1 w 25"/>
                  <a:gd name="T5" fmla="*/ 0 h 104"/>
                  <a:gd name="T6" fmla="*/ 1 w 25"/>
                  <a:gd name="T7" fmla="*/ 0 h 104"/>
                  <a:gd name="T8" fmla="*/ 1 w 25"/>
                  <a:gd name="T9" fmla="*/ 0 h 104"/>
                  <a:gd name="T10" fmla="*/ 1 w 25"/>
                  <a:gd name="T11" fmla="*/ 0 h 104"/>
                  <a:gd name="T12" fmla="*/ 1 w 25"/>
                  <a:gd name="T13" fmla="*/ 0 h 104"/>
                  <a:gd name="T14" fmla="*/ 0 w 25"/>
                  <a:gd name="T15" fmla="*/ 0 h 104"/>
                  <a:gd name="T16" fmla="*/ 1 w 25"/>
                  <a:gd name="T17" fmla="*/ 0 h 104"/>
                  <a:gd name="T18" fmla="*/ 1 w 25"/>
                  <a:gd name="T19" fmla="*/ 0 h 104"/>
                  <a:gd name="T20" fmla="*/ 1 w 25"/>
                  <a:gd name="T21" fmla="*/ 0 h 104"/>
                  <a:gd name="T22" fmla="*/ 1 w 25"/>
                  <a:gd name="T23" fmla="*/ 0 h 104"/>
                  <a:gd name="T24" fmla="*/ 1 w 25"/>
                  <a:gd name="T25" fmla="*/ 0 h 10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
                  <a:gd name="T40" fmla="*/ 0 h 104"/>
                  <a:gd name="T41" fmla="*/ 25 w 25"/>
                  <a:gd name="T42" fmla="*/ 104 h 10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 h="104">
                    <a:moveTo>
                      <a:pt x="25" y="99"/>
                    </a:moveTo>
                    <a:lnTo>
                      <a:pt x="25" y="99"/>
                    </a:lnTo>
                    <a:lnTo>
                      <a:pt x="17" y="81"/>
                    </a:lnTo>
                    <a:lnTo>
                      <a:pt x="11" y="52"/>
                    </a:lnTo>
                    <a:lnTo>
                      <a:pt x="9" y="22"/>
                    </a:lnTo>
                    <a:lnTo>
                      <a:pt x="11" y="5"/>
                    </a:lnTo>
                    <a:lnTo>
                      <a:pt x="4" y="0"/>
                    </a:lnTo>
                    <a:lnTo>
                      <a:pt x="0" y="22"/>
                    </a:lnTo>
                    <a:lnTo>
                      <a:pt x="4" y="52"/>
                    </a:lnTo>
                    <a:lnTo>
                      <a:pt x="10" y="83"/>
                    </a:lnTo>
                    <a:lnTo>
                      <a:pt x="18" y="104"/>
                    </a:lnTo>
                    <a:lnTo>
                      <a:pt x="25" y="9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458" name="Freeform 553"/>
              <p:cNvSpPr>
                <a:spLocks/>
              </p:cNvSpPr>
              <p:nvPr/>
            </p:nvSpPr>
            <p:spPr bwMode="auto">
              <a:xfrm>
                <a:off x="1203" y="3525"/>
                <a:ext cx="7" cy="22"/>
              </a:xfrm>
              <a:custGeom>
                <a:avLst/>
                <a:gdLst>
                  <a:gd name="T0" fmla="*/ 0 w 15"/>
                  <a:gd name="T1" fmla="*/ 1 h 44"/>
                  <a:gd name="T2" fmla="*/ 0 w 15"/>
                  <a:gd name="T3" fmla="*/ 1 h 44"/>
                  <a:gd name="T4" fmla="*/ 0 w 15"/>
                  <a:gd name="T5" fmla="*/ 1 h 44"/>
                  <a:gd name="T6" fmla="*/ 0 w 15"/>
                  <a:gd name="T7" fmla="*/ 1 h 44"/>
                  <a:gd name="T8" fmla="*/ 0 w 15"/>
                  <a:gd name="T9" fmla="*/ 0 h 44"/>
                  <a:gd name="T10" fmla="*/ 0 w 15"/>
                  <a:gd name="T11" fmla="*/ 1 h 44"/>
                  <a:gd name="T12" fmla="*/ 0 w 15"/>
                  <a:gd name="T13" fmla="*/ 1 h 44"/>
                  <a:gd name="T14" fmla="*/ 0 w 15"/>
                  <a:gd name="T15" fmla="*/ 1 h 44"/>
                  <a:gd name="T16" fmla="*/ 0 w 15"/>
                  <a:gd name="T17" fmla="*/ 1 h 44"/>
                  <a:gd name="T18" fmla="*/ 0 w 15"/>
                  <a:gd name="T19" fmla="*/ 1 h 44"/>
                  <a:gd name="T20" fmla="*/ 0 w 15"/>
                  <a:gd name="T21" fmla="*/ 1 h 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
                  <a:gd name="T34" fmla="*/ 0 h 44"/>
                  <a:gd name="T35" fmla="*/ 15 w 15"/>
                  <a:gd name="T36" fmla="*/ 44 h 4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 h="44">
                    <a:moveTo>
                      <a:pt x="10" y="44"/>
                    </a:moveTo>
                    <a:lnTo>
                      <a:pt x="13" y="36"/>
                    </a:lnTo>
                    <a:lnTo>
                      <a:pt x="15" y="25"/>
                    </a:lnTo>
                    <a:lnTo>
                      <a:pt x="12" y="13"/>
                    </a:lnTo>
                    <a:lnTo>
                      <a:pt x="7" y="0"/>
                    </a:lnTo>
                    <a:lnTo>
                      <a:pt x="0" y="5"/>
                    </a:lnTo>
                    <a:lnTo>
                      <a:pt x="5" y="15"/>
                    </a:lnTo>
                    <a:lnTo>
                      <a:pt x="6" y="25"/>
                    </a:lnTo>
                    <a:lnTo>
                      <a:pt x="6" y="34"/>
                    </a:lnTo>
                    <a:lnTo>
                      <a:pt x="3" y="39"/>
                    </a:lnTo>
                    <a:lnTo>
                      <a:pt x="10" y="4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459" name="Freeform 554"/>
              <p:cNvSpPr>
                <a:spLocks/>
              </p:cNvSpPr>
              <p:nvPr/>
            </p:nvSpPr>
            <p:spPr bwMode="auto">
              <a:xfrm>
                <a:off x="1204" y="3545"/>
                <a:ext cx="3" cy="3"/>
              </a:xfrm>
              <a:custGeom>
                <a:avLst/>
                <a:gdLst>
                  <a:gd name="T0" fmla="*/ 0 w 7"/>
                  <a:gd name="T1" fmla="*/ 0 h 7"/>
                  <a:gd name="T2" fmla="*/ 0 w 7"/>
                  <a:gd name="T3" fmla="*/ 0 h 7"/>
                  <a:gd name="T4" fmla="*/ 0 w 7"/>
                  <a:gd name="T5" fmla="*/ 0 h 7"/>
                  <a:gd name="T6" fmla="*/ 0 w 7"/>
                  <a:gd name="T7" fmla="*/ 0 h 7"/>
                  <a:gd name="T8" fmla="*/ 0 w 7"/>
                  <a:gd name="T9" fmla="*/ 0 h 7"/>
                  <a:gd name="T10" fmla="*/ 0 w 7"/>
                  <a:gd name="T11" fmla="*/ 0 h 7"/>
                  <a:gd name="T12" fmla="*/ 0 60000 65536"/>
                  <a:gd name="T13" fmla="*/ 0 60000 65536"/>
                  <a:gd name="T14" fmla="*/ 0 60000 65536"/>
                  <a:gd name="T15" fmla="*/ 0 60000 65536"/>
                  <a:gd name="T16" fmla="*/ 0 60000 65536"/>
                  <a:gd name="T17" fmla="*/ 0 60000 65536"/>
                  <a:gd name="T18" fmla="*/ 0 w 7"/>
                  <a:gd name="T19" fmla="*/ 0 h 7"/>
                  <a:gd name="T20" fmla="*/ 7 w 7"/>
                  <a:gd name="T21" fmla="*/ 7 h 7"/>
                </a:gdLst>
                <a:ahLst/>
                <a:cxnLst>
                  <a:cxn ang="T12">
                    <a:pos x="T0" y="T1"/>
                  </a:cxn>
                  <a:cxn ang="T13">
                    <a:pos x="T2" y="T3"/>
                  </a:cxn>
                  <a:cxn ang="T14">
                    <a:pos x="T4" y="T5"/>
                  </a:cxn>
                  <a:cxn ang="T15">
                    <a:pos x="T6" y="T7"/>
                  </a:cxn>
                  <a:cxn ang="T16">
                    <a:pos x="T8" y="T9"/>
                  </a:cxn>
                  <a:cxn ang="T17">
                    <a:pos x="T10" y="T11"/>
                  </a:cxn>
                </a:cxnLst>
                <a:rect l="T18" t="T19" r="T20" b="T21"/>
                <a:pathLst>
                  <a:path w="7" h="7">
                    <a:moveTo>
                      <a:pt x="0" y="0"/>
                    </a:moveTo>
                    <a:lnTo>
                      <a:pt x="0" y="4"/>
                    </a:lnTo>
                    <a:lnTo>
                      <a:pt x="2" y="6"/>
                    </a:lnTo>
                    <a:lnTo>
                      <a:pt x="4" y="7"/>
                    </a:lnTo>
                    <a:lnTo>
                      <a:pt x="7" y="5"/>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460" name="Freeform 555"/>
              <p:cNvSpPr>
                <a:spLocks/>
              </p:cNvSpPr>
              <p:nvPr/>
            </p:nvSpPr>
            <p:spPr bwMode="auto">
              <a:xfrm>
                <a:off x="1202" y="3526"/>
                <a:ext cx="5" cy="3"/>
              </a:xfrm>
              <a:custGeom>
                <a:avLst/>
                <a:gdLst>
                  <a:gd name="T0" fmla="*/ 0 w 9"/>
                  <a:gd name="T1" fmla="*/ 0 h 5"/>
                  <a:gd name="T2" fmla="*/ 1 w 9"/>
                  <a:gd name="T3" fmla="*/ 1 h 5"/>
                  <a:gd name="T4" fmla="*/ 1 w 9"/>
                  <a:gd name="T5" fmla="*/ 1 h 5"/>
                  <a:gd name="T6" fmla="*/ 1 w 9"/>
                  <a:gd name="T7" fmla="*/ 1 h 5"/>
                  <a:gd name="T8" fmla="*/ 1 w 9"/>
                  <a:gd name="T9" fmla="*/ 0 h 5"/>
                  <a:gd name="T10" fmla="*/ 0 w 9"/>
                  <a:gd name="T11" fmla="*/ 0 h 5"/>
                  <a:gd name="T12" fmla="*/ 0 60000 65536"/>
                  <a:gd name="T13" fmla="*/ 0 60000 65536"/>
                  <a:gd name="T14" fmla="*/ 0 60000 65536"/>
                  <a:gd name="T15" fmla="*/ 0 60000 65536"/>
                  <a:gd name="T16" fmla="*/ 0 60000 65536"/>
                  <a:gd name="T17" fmla="*/ 0 60000 65536"/>
                  <a:gd name="T18" fmla="*/ 0 w 9"/>
                  <a:gd name="T19" fmla="*/ 0 h 5"/>
                  <a:gd name="T20" fmla="*/ 9 w 9"/>
                  <a:gd name="T21" fmla="*/ 5 h 5"/>
                </a:gdLst>
                <a:ahLst/>
                <a:cxnLst>
                  <a:cxn ang="T12">
                    <a:pos x="T0" y="T1"/>
                  </a:cxn>
                  <a:cxn ang="T13">
                    <a:pos x="T2" y="T3"/>
                  </a:cxn>
                  <a:cxn ang="T14">
                    <a:pos x="T4" y="T5"/>
                  </a:cxn>
                  <a:cxn ang="T15">
                    <a:pos x="T6" y="T7"/>
                  </a:cxn>
                  <a:cxn ang="T16">
                    <a:pos x="T8" y="T9"/>
                  </a:cxn>
                  <a:cxn ang="T17">
                    <a:pos x="T10" y="T11"/>
                  </a:cxn>
                </a:cxnLst>
                <a:rect l="T18" t="T19" r="T20" b="T21"/>
                <a:pathLst>
                  <a:path w="9" h="5">
                    <a:moveTo>
                      <a:pt x="0" y="0"/>
                    </a:moveTo>
                    <a:lnTo>
                      <a:pt x="1" y="4"/>
                    </a:lnTo>
                    <a:lnTo>
                      <a:pt x="5" y="5"/>
                    </a:lnTo>
                    <a:lnTo>
                      <a:pt x="8" y="4"/>
                    </a:lnTo>
                    <a:lnTo>
                      <a:pt x="9"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461" name="Freeform 556"/>
              <p:cNvSpPr>
                <a:spLocks/>
              </p:cNvSpPr>
              <p:nvPr/>
            </p:nvSpPr>
            <p:spPr bwMode="auto">
              <a:xfrm>
                <a:off x="1202" y="3480"/>
                <a:ext cx="11" cy="46"/>
              </a:xfrm>
              <a:custGeom>
                <a:avLst/>
                <a:gdLst>
                  <a:gd name="T0" fmla="*/ 1 w 22"/>
                  <a:gd name="T1" fmla="*/ 0 h 93"/>
                  <a:gd name="T2" fmla="*/ 1 w 22"/>
                  <a:gd name="T3" fmla="*/ 0 h 93"/>
                  <a:gd name="T4" fmla="*/ 1 w 22"/>
                  <a:gd name="T5" fmla="*/ 0 h 93"/>
                  <a:gd name="T6" fmla="*/ 1 w 22"/>
                  <a:gd name="T7" fmla="*/ 0 h 93"/>
                  <a:gd name="T8" fmla="*/ 0 w 22"/>
                  <a:gd name="T9" fmla="*/ 0 h 93"/>
                  <a:gd name="T10" fmla="*/ 1 w 22"/>
                  <a:gd name="T11" fmla="*/ 0 h 93"/>
                  <a:gd name="T12" fmla="*/ 1 w 22"/>
                  <a:gd name="T13" fmla="*/ 0 h 93"/>
                  <a:gd name="T14" fmla="*/ 1 w 22"/>
                  <a:gd name="T15" fmla="*/ 0 h 93"/>
                  <a:gd name="T16" fmla="*/ 1 w 22"/>
                  <a:gd name="T17" fmla="*/ 0 h 93"/>
                  <a:gd name="T18" fmla="*/ 1 w 22"/>
                  <a:gd name="T19" fmla="*/ 0 h 93"/>
                  <a:gd name="T20" fmla="*/ 1 w 22"/>
                  <a:gd name="T21" fmla="*/ 0 h 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
                  <a:gd name="T34" fmla="*/ 0 h 93"/>
                  <a:gd name="T35" fmla="*/ 22 w 22"/>
                  <a:gd name="T36" fmla="*/ 93 h 9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 h="93">
                    <a:moveTo>
                      <a:pt x="15" y="0"/>
                    </a:moveTo>
                    <a:lnTo>
                      <a:pt x="8" y="19"/>
                    </a:lnTo>
                    <a:lnTo>
                      <a:pt x="4" y="45"/>
                    </a:lnTo>
                    <a:lnTo>
                      <a:pt x="1" y="72"/>
                    </a:lnTo>
                    <a:lnTo>
                      <a:pt x="0" y="93"/>
                    </a:lnTo>
                    <a:lnTo>
                      <a:pt x="9" y="93"/>
                    </a:lnTo>
                    <a:lnTo>
                      <a:pt x="8" y="72"/>
                    </a:lnTo>
                    <a:lnTo>
                      <a:pt x="11" y="45"/>
                    </a:lnTo>
                    <a:lnTo>
                      <a:pt x="15" y="21"/>
                    </a:lnTo>
                    <a:lnTo>
                      <a:pt x="22" y="5"/>
                    </a:lnTo>
                    <a:lnTo>
                      <a:pt x="15"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462" name="Freeform 557"/>
              <p:cNvSpPr>
                <a:spLocks/>
              </p:cNvSpPr>
              <p:nvPr/>
            </p:nvSpPr>
            <p:spPr bwMode="auto">
              <a:xfrm>
                <a:off x="1210" y="3478"/>
                <a:ext cx="3" cy="4"/>
              </a:xfrm>
              <a:custGeom>
                <a:avLst/>
                <a:gdLst>
                  <a:gd name="T0" fmla="*/ 0 w 7"/>
                  <a:gd name="T1" fmla="*/ 1 h 7"/>
                  <a:gd name="T2" fmla="*/ 0 w 7"/>
                  <a:gd name="T3" fmla="*/ 1 h 7"/>
                  <a:gd name="T4" fmla="*/ 0 w 7"/>
                  <a:gd name="T5" fmla="*/ 1 h 7"/>
                  <a:gd name="T6" fmla="*/ 0 w 7"/>
                  <a:gd name="T7" fmla="*/ 0 h 7"/>
                  <a:gd name="T8" fmla="*/ 0 w 7"/>
                  <a:gd name="T9" fmla="*/ 1 h 7"/>
                  <a:gd name="T10" fmla="*/ 0 w 7"/>
                  <a:gd name="T11" fmla="*/ 1 h 7"/>
                  <a:gd name="T12" fmla="*/ 0 60000 65536"/>
                  <a:gd name="T13" fmla="*/ 0 60000 65536"/>
                  <a:gd name="T14" fmla="*/ 0 60000 65536"/>
                  <a:gd name="T15" fmla="*/ 0 60000 65536"/>
                  <a:gd name="T16" fmla="*/ 0 60000 65536"/>
                  <a:gd name="T17" fmla="*/ 0 60000 65536"/>
                  <a:gd name="T18" fmla="*/ 0 w 7"/>
                  <a:gd name="T19" fmla="*/ 0 h 7"/>
                  <a:gd name="T20" fmla="*/ 7 w 7"/>
                  <a:gd name="T21" fmla="*/ 7 h 7"/>
                </a:gdLst>
                <a:ahLst/>
                <a:cxnLst>
                  <a:cxn ang="T12">
                    <a:pos x="T0" y="T1"/>
                  </a:cxn>
                  <a:cxn ang="T13">
                    <a:pos x="T2" y="T3"/>
                  </a:cxn>
                  <a:cxn ang="T14">
                    <a:pos x="T4" y="T5"/>
                  </a:cxn>
                  <a:cxn ang="T15">
                    <a:pos x="T6" y="T7"/>
                  </a:cxn>
                  <a:cxn ang="T16">
                    <a:pos x="T8" y="T9"/>
                  </a:cxn>
                  <a:cxn ang="T17">
                    <a:pos x="T10" y="T11"/>
                  </a:cxn>
                </a:cxnLst>
                <a:rect l="T18" t="T19" r="T20" b="T21"/>
                <a:pathLst>
                  <a:path w="7" h="7">
                    <a:moveTo>
                      <a:pt x="7" y="7"/>
                    </a:moveTo>
                    <a:lnTo>
                      <a:pt x="7" y="3"/>
                    </a:lnTo>
                    <a:lnTo>
                      <a:pt x="6" y="1"/>
                    </a:lnTo>
                    <a:lnTo>
                      <a:pt x="2" y="0"/>
                    </a:lnTo>
                    <a:lnTo>
                      <a:pt x="0" y="2"/>
                    </a:lnTo>
                    <a:lnTo>
                      <a:pt x="7"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463" name="Freeform 558"/>
              <p:cNvSpPr>
                <a:spLocks/>
              </p:cNvSpPr>
              <p:nvPr/>
            </p:nvSpPr>
            <p:spPr bwMode="auto">
              <a:xfrm>
                <a:off x="1201" y="3578"/>
                <a:ext cx="4" cy="2"/>
              </a:xfrm>
              <a:custGeom>
                <a:avLst/>
                <a:gdLst>
                  <a:gd name="T0" fmla="*/ 0 w 7"/>
                  <a:gd name="T1" fmla="*/ 0 h 4"/>
                  <a:gd name="T2" fmla="*/ 1 w 7"/>
                  <a:gd name="T3" fmla="*/ 1 h 4"/>
                  <a:gd name="T4" fmla="*/ 1 w 7"/>
                  <a:gd name="T5" fmla="*/ 1 h 4"/>
                  <a:gd name="T6" fmla="*/ 1 w 7"/>
                  <a:gd name="T7" fmla="*/ 1 h 4"/>
                  <a:gd name="T8" fmla="*/ 1 w 7"/>
                  <a:gd name="T9" fmla="*/ 0 h 4"/>
                  <a:gd name="T10" fmla="*/ 0 w 7"/>
                  <a:gd name="T11" fmla="*/ 0 h 4"/>
                  <a:gd name="T12" fmla="*/ 0 60000 65536"/>
                  <a:gd name="T13" fmla="*/ 0 60000 65536"/>
                  <a:gd name="T14" fmla="*/ 0 60000 65536"/>
                  <a:gd name="T15" fmla="*/ 0 60000 65536"/>
                  <a:gd name="T16" fmla="*/ 0 60000 65536"/>
                  <a:gd name="T17" fmla="*/ 0 60000 65536"/>
                  <a:gd name="T18" fmla="*/ 0 w 7"/>
                  <a:gd name="T19" fmla="*/ 0 h 4"/>
                  <a:gd name="T20" fmla="*/ 7 w 7"/>
                  <a:gd name="T21" fmla="*/ 4 h 4"/>
                </a:gdLst>
                <a:ahLst/>
                <a:cxnLst>
                  <a:cxn ang="T12">
                    <a:pos x="T0" y="T1"/>
                  </a:cxn>
                  <a:cxn ang="T13">
                    <a:pos x="T2" y="T3"/>
                  </a:cxn>
                  <a:cxn ang="T14">
                    <a:pos x="T4" y="T5"/>
                  </a:cxn>
                  <a:cxn ang="T15">
                    <a:pos x="T6" y="T7"/>
                  </a:cxn>
                  <a:cxn ang="T16">
                    <a:pos x="T8" y="T9"/>
                  </a:cxn>
                  <a:cxn ang="T17">
                    <a:pos x="T10" y="T11"/>
                  </a:cxn>
                </a:cxnLst>
                <a:rect l="T18" t="T19" r="T20" b="T21"/>
                <a:pathLst>
                  <a:path w="7" h="4">
                    <a:moveTo>
                      <a:pt x="0" y="0"/>
                    </a:moveTo>
                    <a:lnTo>
                      <a:pt x="1" y="2"/>
                    </a:lnTo>
                    <a:lnTo>
                      <a:pt x="3" y="4"/>
                    </a:lnTo>
                    <a:lnTo>
                      <a:pt x="6" y="2"/>
                    </a:lnTo>
                    <a:lnTo>
                      <a:pt x="7"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464" name="Freeform 559"/>
              <p:cNvSpPr>
                <a:spLocks/>
              </p:cNvSpPr>
              <p:nvPr/>
            </p:nvSpPr>
            <p:spPr bwMode="auto">
              <a:xfrm>
                <a:off x="1201" y="3569"/>
                <a:ext cx="14" cy="9"/>
              </a:xfrm>
              <a:custGeom>
                <a:avLst/>
                <a:gdLst>
                  <a:gd name="T0" fmla="*/ 1 w 28"/>
                  <a:gd name="T1" fmla="*/ 0 h 18"/>
                  <a:gd name="T2" fmla="*/ 1 w 28"/>
                  <a:gd name="T3" fmla="*/ 1 h 18"/>
                  <a:gd name="T4" fmla="*/ 1 w 28"/>
                  <a:gd name="T5" fmla="*/ 1 h 18"/>
                  <a:gd name="T6" fmla="*/ 1 w 28"/>
                  <a:gd name="T7" fmla="*/ 1 h 18"/>
                  <a:gd name="T8" fmla="*/ 0 w 28"/>
                  <a:gd name="T9" fmla="*/ 1 h 18"/>
                  <a:gd name="T10" fmla="*/ 1 w 28"/>
                  <a:gd name="T11" fmla="*/ 1 h 18"/>
                  <a:gd name="T12" fmla="*/ 1 w 28"/>
                  <a:gd name="T13" fmla="*/ 1 h 18"/>
                  <a:gd name="T14" fmla="*/ 1 w 28"/>
                  <a:gd name="T15" fmla="*/ 1 h 18"/>
                  <a:gd name="T16" fmla="*/ 1 w 28"/>
                  <a:gd name="T17" fmla="*/ 1 h 18"/>
                  <a:gd name="T18" fmla="*/ 1 w 28"/>
                  <a:gd name="T19" fmla="*/ 1 h 18"/>
                  <a:gd name="T20" fmla="*/ 1 w 28"/>
                  <a:gd name="T21" fmla="*/ 0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
                  <a:gd name="T34" fmla="*/ 0 h 18"/>
                  <a:gd name="T35" fmla="*/ 28 w 28"/>
                  <a:gd name="T36" fmla="*/ 18 h 1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 h="18">
                    <a:moveTo>
                      <a:pt x="28" y="0"/>
                    </a:moveTo>
                    <a:lnTo>
                      <a:pt x="22" y="2"/>
                    </a:lnTo>
                    <a:lnTo>
                      <a:pt x="13" y="4"/>
                    </a:lnTo>
                    <a:lnTo>
                      <a:pt x="5" y="9"/>
                    </a:lnTo>
                    <a:lnTo>
                      <a:pt x="0" y="18"/>
                    </a:lnTo>
                    <a:lnTo>
                      <a:pt x="7" y="18"/>
                    </a:lnTo>
                    <a:lnTo>
                      <a:pt x="9" y="13"/>
                    </a:lnTo>
                    <a:lnTo>
                      <a:pt x="15" y="11"/>
                    </a:lnTo>
                    <a:lnTo>
                      <a:pt x="22" y="9"/>
                    </a:lnTo>
                    <a:lnTo>
                      <a:pt x="28" y="9"/>
                    </a:lnTo>
                    <a:lnTo>
                      <a:pt x="28"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465" name="Freeform 560"/>
              <p:cNvSpPr>
                <a:spLocks/>
              </p:cNvSpPr>
              <p:nvPr/>
            </p:nvSpPr>
            <p:spPr bwMode="auto">
              <a:xfrm>
                <a:off x="1215" y="3569"/>
                <a:ext cx="3" cy="4"/>
              </a:xfrm>
              <a:custGeom>
                <a:avLst/>
                <a:gdLst>
                  <a:gd name="T0" fmla="*/ 0 w 4"/>
                  <a:gd name="T1" fmla="*/ 0 h 9"/>
                  <a:gd name="T2" fmla="*/ 2 w 4"/>
                  <a:gd name="T3" fmla="*/ 0 h 9"/>
                  <a:gd name="T4" fmla="*/ 2 w 4"/>
                  <a:gd name="T5" fmla="*/ 0 h 9"/>
                  <a:gd name="T6" fmla="*/ 2 w 4"/>
                  <a:gd name="T7" fmla="*/ 0 h 9"/>
                  <a:gd name="T8" fmla="*/ 0 w 4"/>
                  <a:gd name="T9" fmla="*/ 0 h 9"/>
                  <a:gd name="T10" fmla="*/ 0 w 4"/>
                  <a:gd name="T11" fmla="*/ 0 h 9"/>
                  <a:gd name="T12" fmla="*/ 0 60000 65536"/>
                  <a:gd name="T13" fmla="*/ 0 60000 65536"/>
                  <a:gd name="T14" fmla="*/ 0 60000 65536"/>
                  <a:gd name="T15" fmla="*/ 0 60000 65536"/>
                  <a:gd name="T16" fmla="*/ 0 60000 65536"/>
                  <a:gd name="T17" fmla="*/ 0 60000 65536"/>
                  <a:gd name="T18" fmla="*/ 0 w 4"/>
                  <a:gd name="T19" fmla="*/ 0 h 9"/>
                  <a:gd name="T20" fmla="*/ 4 w 4"/>
                  <a:gd name="T21" fmla="*/ 9 h 9"/>
                </a:gdLst>
                <a:ahLst/>
                <a:cxnLst>
                  <a:cxn ang="T12">
                    <a:pos x="T0" y="T1"/>
                  </a:cxn>
                  <a:cxn ang="T13">
                    <a:pos x="T2" y="T3"/>
                  </a:cxn>
                  <a:cxn ang="T14">
                    <a:pos x="T4" y="T5"/>
                  </a:cxn>
                  <a:cxn ang="T15">
                    <a:pos x="T6" y="T7"/>
                  </a:cxn>
                  <a:cxn ang="T16">
                    <a:pos x="T8" y="T9"/>
                  </a:cxn>
                  <a:cxn ang="T17">
                    <a:pos x="T10" y="T11"/>
                  </a:cxn>
                </a:cxnLst>
                <a:rect l="T18" t="T19" r="T20" b="T21"/>
                <a:pathLst>
                  <a:path w="4" h="9">
                    <a:moveTo>
                      <a:pt x="0" y="9"/>
                    </a:moveTo>
                    <a:lnTo>
                      <a:pt x="3" y="8"/>
                    </a:lnTo>
                    <a:lnTo>
                      <a:pt x="4" y="4"/>
                    </a:lnTo>
                    <a:lnTo>
                      <a:pt x="3" y="1"/>
                    </a:lnTo>
                    <a:lnTo>
                      <a:pt x="0" y="0"/>
                    </a:lnTo>
                    <a:lnTo>
                      <a:pt x="0" y="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466" name="Freeform 561"/>
              <p:cNvSpPr>
                <a:spLocks/>
              </p:cNvSpPr>
              <p:nvPr/>
            </p:nvSpPr>
            <p:spPr bwMode="auto">
              <a:xfrm>
                <a:off x="1201" y="3394"/>
                <a:ext cx="3" cy="4"/>
              </a:xfrm>
              <a:custGeom>
                <a:avLst/>
                <a:gdLst>
                  <a:gd name="T0" fmla="*/ 0 w 7"/>
                  <a:gd name="T1" fmla="*/ 0 h 7"/>
                  <a:gd name="T2" fmla="*/ 0 w 7"/>
                  <a:gd name="T3" fmla="*/ 0 h 7"/>
                  <a:gd name="T4" fmla="*/ 0 w 7"/>
                  <a:gd name="T5" fmla="*/ 1 h 7"/>
                  <a:gd name="T6" fmla="*/ 0 w 7"/>
                  <a:gd name="T7" fmla="*/ 1 h 7"/>
                  <a:gd name="T8" fmla="*/ 0 w 7"/>
                  <a:gd name="T9" fmla="*/ 1 h 7"/>
                  <a:gd name="T10" fmla="*/ 0 w 7"/>
                  <a:gd name="T11" fmla="*/ 0 h 7"/>
                  <a:gd name="T12" fmla="*/ 0 60000 65536"/>
                  <a:gd name="T13" fmla="*/ 0 60000 65536"/>
                  <a:gd name="T14" fmla="*/ 0 60000 65536"/>
                  <a:gd name="T15" fmla="*/ 0 60000 65536"/>
                  <a:gd name="T16" fmla="*/ 0 60000 65536"/>
                  <a:gd name="T17" fmla="*/ 0 60000 65536"/>
                  <a:gd name="T18" fmla="*/ 0 w 7"/>
                  <a:gd name="T19" fmla="*/ 0 h 7"/>
                  <a:gd name="T20" fmla="*/ 7 w 7"/>
                  <a:gd name="T21" fmla="*/ 7 h 7"/>
                </a:gdLst>
                <a:ahLst/>
                <a:cxnLst>
                  <a:cxn ang="T12">
                    <a:pos x="T0" y="T1"/>
                  </a:cxn>
                  <a:cxn ang="T13">
                    <a:pos x="T2" y="T3"/>
                  </a:cxn>
                  <a:cxn ang="T14">
                    <a:pos x="T4" y="T5"/>
                  </a:cxn>
                  <a:cxn ang="T15">
                    <a:pos x="T6" y="T7"/>
                  </a:cxn>
                  <a:cxn ang="T16">
                    <a:pos x="T8" y="T9"/>
                  </a:cxn>
                  <a:cxn ang="T17">
                    <a:pos x="T10" y="T11"/>
                  </a:cxn>
                </a:cxnLst>
                <a:rect l="T18" t="T19" r="T20" b="T21"/>
                <a:pathLst>
                  <a:path w="7" h="7">
                    <a:moveTo>
                      <a:pt x="7" y="0"/>
                    </a:moveTo>
                    <a:lnTo>
                      <a:pt x="3" y="0"/>
                    </a:lnTo>
                    <a:lnTo>
                      <a:pt x="1" y="1"/>
                    </a:lnTo>
                    <a:lnTo>
                      <a:pt x="0" y="4"/>
                    </a:lnTo>
                    <a:lnTo>
                      <a:pt x="2" y="7"/>
                    </a:lnTo>
                    <a:lnTo>
                      <a:pt x="7"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467" name="Freeform 562"/>
              <p:cNvSpPr>
                <a:spLocks/>
              </p:cNvSpPr>
              <p:nvPr/>
            </p:nvSpPr>
            <p:spPr bwMode="auto">
              <a:xfrm>
                <a:off x="1202" y="3394"/>
                <a:ext cx="63" cy="54"/>
              </a:xfrm>
              <a:custGeom>
                <a:avLst/>
                <a:gdLst>
                  <a:gd name="T0" fmla="*/ 0 w 127"/>
                  <a:gd name="T1" fmla="*/ 1 h 107"/>
                  <a:gd name="T2" fmla="*/ 0 w 127"/>
                  <a:gd name="T3" fmla="*/ 1 h 107"/>
                  <a:gd name="T4" fmla="*/ 0 w 127"/>
                  <a:gd name="T5" fmla="*/ 1 h 107"/>
                  <a:gd name="T6" fmla="*/ 0 w 127"/>
                  <a:gd name="T7" fmla="*/ 1 h 107"/>
                  <a:gd name="T8" fmla="*/ 0 w 127"/>
                  <a:gd name="T9" fmla="*/ 1 h 107"/>
                  <a:gd name="T10" fmla="*/ 0 w 127"/>
                  <a:gd name="T11" fmla="*/ 1 h 107"/>
                  <a:gd name="T12" fmla="*/ 0 w 127"/>
                  <a:gd name="T13" fmla="*/ 1 h 107"/>
                  <a:gd name="T14" fmla="*/ 0 w 127"/>
                  <a:gd name="T15" fmla="*/ 1 h 107"/>
                  <a:gd name="T16" fmla="*/ 0 w 127"/>
                  <a:gd name="T17" fmla="*/ 0 h 107"/>
                  <a:gd name="T18" fmla="*/ 0 w 127"/>
                  <a:gd name="T19" fmla="*/ 1 h 107"/>
                  <a:gd name="T20" fmla="*/ 0 w 127"/>
                  <a:gd name="T21" fmla="*/ 1 h 107"/>
                  <a:gd name="T22" fmla="*/ 0 w 127"/>
                  <a:gd name="T23" fmla="*/ 1 h 107"/>
                  <a:gd name="T24" fmla="*/ 0 w 127"/>
                  <a:gd name="T25" fmla="*/ 1 h 107"/>
                  <a:gd name="T26" fmla="*/ 0 w 127"/>
                  <a:gd name="T27" fmla="*/ 1 h 107"/>
                  <a:gd name="T28" fmla="*/ 0 w 127"/>
                  <a:gd name="T29" fmla="*/ 1 h 107"/>
                  <a:gd name="T30" fmla="*/ 0 w 127"/>
                  <a:gd name="T31" fmla="*/ 1 h 107"/>
                  <a:gd name="T32" fmla="*/ 0 w 127"/>
                  <a:gd name="T33" fmla="*/ 1 h 107"/>
                  <a:gd name="T34" fmla="*/ 0 w 127"/>
                  <a:gd name="T35" fmla="*/ 1 h 107"/>
                  <a:gd name="T36" fmla="*/ 0 w 127"/>
                  <a:gd name="T37" fmla="*/ 1 h 10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7"/>
                  <a:gd name="T58" fmla="*/ 0 h 107"/>
                  <a:gd name="T59" fmla="*/ 127 w 127"/>
                  <a:gd name="T60" fmla="*/ 107 h 10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7" h="107">
                    <a:moveTo>
                      <a:pt x="127" y="105"/>
                    </a:moveTo>
                    <a:lnTo>
                      <a:pt x="118" y="93"/>
                    </a:lnTo>
                    <a:lnTo>
                      <a:pt x="104" y="80"/>
                    </a:lnTo>
                    <a:lnTo>
                      <a:pt x="87" y="64"/>
                    </a:lnTo>
                    <a:lnTo>
                      <a:pt x="67" y="47"/>
                    </a:lnTo>
                    <a:lnTo>
                      <a:pt x="46" y="32"/>
                    </a:lnTo>
                    <a:lnTo>
                      <a:pt x="28" y="18"/>
                    </a:lnTo>
                    <a:lnTo>
                      <a:pt x="14" y="7"/>
                    </a:lnTo>
                    <a:lnTo>
                      <a:pt x="5" y="0"/>
                    </a:lnTo>
                    <a:lnTo>
                      <a:pt x="0" y="7"/>
                    </a:lnTo>
                    <a:lnTo>
                      <a:pt x="9" y="14"/>
                    </a:lnTo>
                    <a:lnTo>
                      <a:pt x="23" y="25"/>
                    </a:lnTo>
                    <a:lnTo>
                      <a:pt x="42" y="39"/>
                    </a:lnTo>
                    <a:lnTo>
                      <a:pt x="62" y="54"/>
                    </a:lnTo>
                    <a:lnTo>
                      <a:pt x="82" y="71"/>
                    </a:lnTo>
                    <a:lnTo>
                      <a:pt x="99" y="85"/>
                    </a:lnTo>
                    <a:lnTo>
                      <a:pt x="113" y="98"/>
                    </a:lnTo>
                    <a:lnTo>
                      <a:pt x="120" y="107"/>
                    </a:lnTo>
                    <a:lnTo>
                      <a:pt x="127" y="10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468" name="Freeform 563"/>
              <p:cNvSpPr>
                <a:spLocks/>
              </p:cNvSpPr>
              <p:nvPr/>
            </p:nvSpPr>
            <p:spPr bwMode="auto">
              <a:xfrm>
                <a:off x="1262" y="3447"/>
                <a:ext cx="3" cy="2"/>
              </a:xfrm>
              <a:custGeom>
                <a:avLst/>
                <a:gdLst>
                  <a:gd name="T0" fmla="*/ 0 w 7"/>
                  <a:gd name="T1" fmla="*/ 1 h 4"/>
                  <a:gd name="T2" fmla="*/ 0 w 7"/>
                  <a:gd name="T3" fmla="*/ 1 h 4"/>
                  <a:gd name="T4" fmla="*/ 0 w 7"/>
                  <a:gd name="T5" fmla="*/ 1 h 4"/>
                  <a:gd name="T6" fmla="*/ 0 w 7"/>
                  <a:gd name="T7" fmla="*/ 1 h 4"/>
                  <a:gd name="T8" fmla="*/ 0 w 7"/>
                  <a:gd name="T9" fmla="*/ 0 h 4"/>
                  <a:gd name="T10" fmla="*/ 0 w 7"/>
                  <a:gd name="T11" fmla="*/ 1 h 4"/>
                  <a:gd name="T12" fmla="*/ 0 60000 65536"/>
                  <a:gd name="T13" fmla="*/ 0 60000 65536"/>
                  <a:gd name="T14" fmla="*/ 0 60000 65536"/>
                  <a:gd name="T15" fmla="*/ 0 60000 65536"/>
                  <a:gd name="T16" fmla="*/ 0 60000 65536"/>
                  <a:gd name="T17" fmla="*/ 0 60000 65536"/>
                  <a:gd name="T18" fmla="*/ 0 w 7"/>
                  <a:gd name="T19" fmla="*/ 0 h 4"/>
                  <a:gd name="T20" fmla="*/ 7 w 7"/>
                  <a:gd name="T21" fmla="*/ 4 h 4"/>
                </a:gdLst>
                <a:ahLst/>
                <a:cxnLst>
                  <a:cxn ang="T12">
                    <a:pos x="T0" y="T1"/>
                  </a:cxn>
                  <a:cxn ang="T13">
                    <a:pos x="T2" y="T3"/>
                  </a:cxn>
                  <a:cxn ang="T14">
                    <a:pos x="T4" y="T5"/>
                  </a:cxn>
                  <a:cxn ang="T15">
                    <a:pos x="T6" y="T7"/>
                  </a:cxn>
                  <a:cxn ang="T16">
                    <a:pos x="T8" y="T9"/>
                  </a:cxn>
                  <a:cxn ang="T17">
                    <a:pos x="T10" y="T11"/>
                  </a:cxn>
                </a:cxnLst>
                <a:rect l="T18" t="T19" r="T20" b="T21"/>
                <a:pathLst>
                  <a:path w="7" h="4">
                    <a:moveTo>
                      <a:pt x="0" y="2"/>
                    </a:moveTo>
                    <a:lnTo>
                      <a:pt x="2" y="4"/>
                    </a:lnTo>
                    <a:lnTo>
                      <a:pt x="5" y="4"/>
                    </a:lnTo>
                    <a:lnTo>
                      <a:pt x="7" y="3"/>
                    </a:lnTo>
                    <a:lnTo>
                      <a:pt x="7" y="0"/>
                    </a:lnTo>
                    <a:lnTo>
                      <a:pt x="0" y="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469" name="Freeform 564"/>
              <p:cNvSpPr>
                <a:spLocks/>
              </p:cNvSpPr>
              <p:nvPr/>
            </p:nvSpPr>
            <p:spPr bwMode="auto">
              <a:xfrm>
                <a:off x="1217" y="3394"/>
                <a:ext cx="2" cy="3"/>
              </a:xfrm>
              <a:custGeom>
                <a:avLst/>
                <a:gdLst>
                  <a:gd name="T0" fmla="*/ 0 w 5"/>
                  <a:gd name="T1" fmla="*/ 0 h 6"/>
                  <a:gd name="T2" fmla="*/ 0 w 5"/>
                  <a:gd name="T3" fmla="*/ 0 h 6"/>
                  <a:gd name="T4" fmla="*/ 0 w 5"/>
                  <a:gd name="T5" fmla="*/ 1 h 6"/>
                  <a:gd name="T6" fmla="*/ 0 w 5"/>
                  <a:gd name="T7" fmla="*/ 1 h 6"/>
                  <a:gd name="T8" fmla="*/ 0 w 5"/>
                  <a:gd name="T9" fmla="*/ 1 h 6"/>
                  <a:gd name="T10" fmla="*/ 0 w 5"/>
                  <a:gd name="T11" fmla="*/ 0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5" y="0"/>
                    </a:moveTo>
                    <a:lnTo>
                      <a:pt x="1" y="0"/>
                    </a:lnTo>
                    <a:lnTo>
                      <a:pt x="0" y="2"/>
                    </a:lnTo>
                    <a:lnTo>
                      <a:pt x="0" y="4"/>
                    </a:lnTo>
                    <a:lnTo>
                      <a:pt x="2" y="6"/>
                    </a:lnTo>
                    <a:lnTo>
                      <a:pt x="5"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470" name="Freeform 565"/>
              <p:cNvSpPr>
                <a:spLocks/>
              </p:cNvSpPr>
              <p:nvPr/>
            </p:nvSpPr>
            <p:spPr bwMode="auto">
              <a:xfrm>
                <a:off x="1218" y="3394"/>
                <a:ext cx="9" cy="10"/>
              </a:xfrm>
              <a:custGeom>
                <a:avLst/>
                <a:gdLst>
                  <a:gd name="T0" fmla="*/ 0 w 19"/>
                  <a:gd name="T1" fmla="*/ 1 h 19"/>
                  <a:gd name="T2" fmla="*/ 0 w 19"/>
                  <a:gd name="T3" fmla="*/ 1 h 19"/>
                  <a:gd name="T4" fmla="*/ 0 w 19"/>
                  <a:gd name="T5" fmla="*/ 1 h 19"/>
                  <a:gd name="T6" fmla="*/ 0 w 19"/>
                  <a:gd name="T7" fmla="*/ 1 h 19"/>
                  <a:gd name="T8" fmla="*/ 0 w 19"/>
                  <a:gd name="T9" fmla="*/ 0 h 19"/>
                  <a:gd name="T10" fmla="*/ 0 w 19"/>
                  <a:gd name="T11" fmla="*/ 1 h 19"/>
                  <a:gd name="T12" fmla="*/ 0 w 19"/>
                  <a:gd name="T13" fmla="*/ 1 h 19"/>
                  <a:gd name="T14" fmla="*/ 0 w 19"/>
                  <a:gd name="T15" fmla="*/ 1 h 19"/>
                  <a:gd name="T16" fmla="*/ 0 w 19"/>
                  <a:gd name="T17" fmla="*/ 1 h 19"/>
                  <a:gd name="T18" fmla="*/ 0 w 19"/>
                  <a:gd name="T19" fmla="*/ 1 h 19"/>
                  <a:gd name="T20" fmla="*/ 0 w 19"/>
                  <a:gd name="T21" fmla="*/ 1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
                  <a:gd name="T34" fmla="*/ 0 h 19"/>
                  <a:gd name="T35" fmla="*/ 19 w 19"/>
                  <a:gd name="T36" fmla="*/ 19 h 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 h="19">
                    <a:moveTo>
                      <a:pt x="19" y="15"/>
                    </a:moveTo>
                    <a:lnTo>
                      <a:pt x="17" y="11"/>
                    </a:lnTo>
                    <a:lnTo>
                      <a:pt x="11" y="6"/>
                    </a:lnTo>
                    <a:lnTo>
                      <a:pt x="7" y="2"/>
                    </a:lnTo>
                    <a:lnTo>
                      <a:pt x="3" y="0"/>
                    </a:lnTo>
                    <a:lnTo>
                      <a:pt x="0" y="6"/>
                    </a:lnTo>
                    <a:lnTo>
                      <a:pt x="3" y="9"/>
                    </a:lnTo>
                    <a:lnTo>
                      <a:pt x="6" y="11"/>
                    </a:lnTo>
                    <a:lnTo>
                      <a:pt x="10" y="16"/>
                    </a:lnTo>
                    <a:lnTo>
                      <a:pt x="12" y="19"/>
                    </a:lnTo>
                    <a:lnTo>
                      <a:pt x="19" y="1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471" name="Freeform 566"/>
              <p:cNvSpPr>
                <a:spLocks/>
              </p:cNvSpPr>
              <p:nvPr/>
            </p:nvSpPr>
            <p:spPr bwMode="auto">
              <a:xfrm>
                <a:off x="1224" y="3401"/>
                <a:ext cx="3" cy="4"/>
              </a:xfrm>
              <a:custGeom>
                <a:avLst/>
                <a:gdLst>
                  <a:gd name="T0" fmla="*/ 0 w 7"/>
                  <a:gd name="T1" fmla="*/ 1 h 6"/>
                  <a:gd name="T2" fmla="*/ 0 w 7"/>
                  <a:gd name="T3" fmla="*/ 1 h 6"/>
                  <a:gd name="T4" fmla="*/ 0 w 7"/>
                  <a:gd name="T5" fmla="*/ 1 h 6"/>
                  <a:gd name="T6" fmla="*/ 0 w 7"/>
                  <a:gd name="T7" fmla="*/ 1 h 6"/>
                  <a:gd name="T8" fmla="*/ 0 w 7"/>
                  <a:gd name="T9" fmla="*/ 0 h 6"/>
                  <a:gd name="T10" fmla="*/ 0 w 7"/>
                  <a:gd name="T11" fmla="*/ 1 h 6"/>
                  <a:gd name="T12" fmla="*/ 0 60000 65536"/>
                  <a:gd name="T13" fmla="*/ 0 60000 65536"/>
                  <a:gd name="T14" fmla="*/ 0 60000 65536"/>
                  <a:gd name="T15" fmla="*/ 0 60000 65536"/>
                  <a:gd name="T16" fmla="*/ 0 60000 65536"/>
                  <a:gd name="T17" fmla="*/ 0 60000 65536"/>
                  <a:gd name="T18" fmla="*/ 0 w 7"/>
                  <a:gd name="T19" fmla="*/ 0 h 6"/>
                  <a:gd name="T20" fmla="*/ 7 w 7"/>
                  <a:gd name="T21" fmla="*/ 6 h 6"/>
                </a:gdLst>
                <a:ahLst/>
                <a:cxnLst>
                  <a:cxn ang="T12">
                    <a:pos x="T0" y="T1"/>
                  </a:cxn>
                  <a:cxn ang="T13">
                    <a:pos x="T2" y="T3"/>
                  </a:cxn>
                  <a:cxn ang="T14">
                    <a:pos x="T4" y="T5"/>
                  </a:cxn>
                  <a:cxn ang="T15">
                    <a:pos x="T6" y="T7"/>
                  </a:cxn>
                  <a:cxn ang="T16">
                    <a:pos x="T8" y="T9"/>
                  </a:cxn>
                  <a:cxn ang="T17">
                    <a:pos x="T10" y="T11"/>
                  </a:cxn>
                </a:cxnLst>
                <a:rect l="T18" t="T19" r="T20" b="T21"/>
                <a:pathLst>
                  <a:path w="7" h="6">
                    <a:moveTo>
                      <a:pt x="0" y="4"/>
                    </a:moveTo>
                    <a:lnTo>
                      <a:pt x="2" y="6"/>
                    </a:lnTo>
                    <a:lnTo>
                      <a:pt x="6" y="5"/>
                    </a:lnTo>
                    <a:lnTo>
                      <a:pt x="7" y="3"/>
                    </a:lnTo>
                    <a:lnTo>
                      <a:pt x="7" y="0"/>
                    </a:lnTo>
                    <a:lnTo>
                      <a:pt x="0" y="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472" name="Freeform 567"/>
              <p:cNvSpPr>
                <a:spLocks/>
              </p:cNvSpPr>
              <p:nvPr/>
            </p:nvSpPr>
            <p:spPr bwMode="auto">
              <a:xfrm>
                <a:off x="919" y="3598"/>
                <a:ext cx="2" cy="2"/>
              </a:xfrm>
              <a:custGeom>
                <a:avLst/>
                <a:gdLst>
                  <a:gd name="T0" fmla="*/ 0 w 5"/>
                  <a:gd name="T1" fmla="*/ 0 h 6"/>
                  <a:gd name="T2" fmla="*/ 0 w 5"/>
                  <a:gd name="T3" fmla="*/ 0 h 6"/>
                  <a:gd name="T4" fmla="*/ 0 w 5"/>
                  <a:gd name="T5" fmla="*/ 0 h 6"/>
                  <a:gd name="T6" fmla="*/ 0 w 5"/>
                  <a:gd name="T7" fmla="*/ 0 h 6"/>
                  <a:gd name="T8" fmla="*/ 0 w 5"/>
                  <a:gd name="T9" fmla="*/ 0 h 6"/>
                  <a:gd name="T10" fmla="*/ 0 w 5"/>
                  <a:gd name="T11" fmla="*/ 0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5" y="1"/>
                    </a:moveTo>
                    <a:lnTo>
                      <a:pt x="3" y="0"/>
                    </a:lnTo>
                    <a:lnTo>
                      <a:pt x="1" y="1"/>
                    </a:lnTo>
                    <a:lnTo>
                      <a:pt x="0" y="4"/>
                    </a:lnTo>
                    <a:lnTo>
                      <a:pt x="0" y="6"/>
                    </a:lnTo>
                    <a:lnTo>
                      <a:pt x="5" y="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473" name="Freeform 568"/>
              <p:cNvSpPr>
                <a:spLocks/>
              </p:cNvSpPr>
              <p:nvPr/>
            </p:nvSpPr>
            <p:spPr bwMode="auto">
              <a:xfrm>
                <a:off x="919" y="3598"/>
                <a:ext cx="125" cy="135"/>
              </a:xfrm>
              <a:custGeom>
                <a:avLst/>
                <a:gdLst>
                  <a:gd name="T0" fmla="*/ 0 w 251"/>
                  <a:gd name="T1" fmla="*/ 0 h 271"/>
                  <a:gd name="T2" fmla="*/ 0 w 251"/>
                  <a:gd name="T3" fmla="*/ 0 h 271"/>
                  <a:gd name="T4" fmla="*/ 0 w 251"/>
                  <a:gd name="T5" fmla="*/ 0 h 271"/>
                  <a:gd name="T6" fmla="*/ 0 w 251"/>
                  <a:gd name="T7" fmla="*/ 0 h 271"/>
                  <a:gd name="T8" fmla="*/ 0 w 251"/>
                  <a:gd name="T9" fmla="*/ 0 h 271"/>
                  <a:gd name="T10" fmla="*/ 0 w 251"/>
                  <a:gd name="T11" fmla="*/ 0 h 271"/>
                  <a:gd name="T12" fmla="*/ 0 w 251"/>
                  <a:gd name="T13" fmla="*/ 0 h 271"/>
                  <a:gd name="T14" fmla="*/ 0 w 251"/>
                  <a:gd name="T15" fmla="*/ 0 h 271"/>
                  <a:gd name="T16" fmla="*/ 0 w 251"/>
                  <a:gd name="T17" fmla="*/ 0 h 271"/>
                  <a:gd name="T18" fmla="*/ 0 w 251"/>
                  <a:gd name="T19" fmla="*/ 0 h 271"/>
                  <a:gd name="T20" fmla="*/ 0 w 251"/>
                  <a:gd name="T21" fmla="*/ 0 h 271"/>
                  <a:gd name="T22" fmla="*/ 0 w 251"/>
                  <a:gd name="T23" fmla="*/ 0 h 271"/>
                  <a:gd name="T24" fmla="*/ 0 w 251"/>
                  <a:gd name="T25" fmla="*/ 0 h 271"/>
                  <a:gd name="T26" fmla="*/ 0 w 251"/>
                  <a:gd name="T27" fmla="*/ 0 h 271"/>
                  <a:gd name="T28" fmla="*/ 0 w 251"/>
                  <a:gd name="T29" fmla="*/ 0 h 271"/>
                  <a:gd name="T30" fmla="*/ 0 w 251"/>
                  <a:gd name="T31" fmla="*/ 0 h 271"/>
                  <a:gd name="T32" fmla="*/ 0 w 251"/>
                  <a:gd name="T33" fmla="*/ 0 h 271"/>
                  <a:gd name="T34" fmla="*/ 0 w 251"/>
                  <a:gd name="T35" fmla="*/ 0 h 271"/>
                  <a:gd name="T36" fmla="*/ 0 w 251"/>
                  <a:gd name="T37" fmla="*/ 0 h 271"/>
                  <a:gd name="T38" fmla="*/ 0 w 251"/>
                  <a:gd name="T39" fmla="*/ 0 h 271"/>
                  <a:gd name="T40" fmla="*/ 0 w 251"/>
                  <a:gd name="T41" fmla="*/ 0 h 271"/>
                  <a:gd name="T42" fmla="*/ 0 w 251"/>
                  <a:gd name="T43" fmla="*/ 0 h 271"/>
                  <a:gd name="T44" fmla="*/ 0 w 251"/>
                  <a:gd name="T45" fmla="*/ 0 h 271"/>
                  <a:gd name="T46" fmla="*/ 0 w 251"/>
                  <a:gd name="T47" fmla="*/ 0 h 271"/>
                  <a:gd name="T48" fmla="*/ 0 w 251"/>
                  <a:gd name="T49" fmla="*/ 0 h 271"/>
                  <a:gd name="T50" fmla="*/ 0 w 251"/>
                  <a:gd name="T51" fmla="*/ 0 h 271"/>
                  <a:gd name="T52" fmla="*/ 0 w 251"/>
                  <a:gd name="T53" fmla="*/ 0 h 271"/>
                  <a:gd name="T54" fmla="*/ 0 w 251"/>
                  <a:gd name="T55" fmla="*/ 0 h 271"/>
                  <a:gd name="T56" fmla="*/ 0 w 251"/>
                  <a:gd name="T57" fmla="*/ 0 h 271"/>
                  <a:gd name="T58" fmla="*/ 0 w 251"/>
                  <a:gd name="T59" fmla="*/ 0 h 271"/>
                  <a:gd name="T60" fmla="*/ 0 w 251"/>
                  <a:gd name="T61" fmla="*/ 0 h 271"/>
                  <a:gd name="T62" fmla="*/ 0 w 251"/>
                  <a:gd name="T63" fmla="*/ 0 h 271"/>
                  <a:gd name="T64" fmla="*/ 0 w 251"/>
                  <a:gd name="T65" fmla="*/ 0 h 271"/>
                  <a:gd name="T66" fmla="*/ 0 w 251"/>
                  <a:gd name="T67" fmla="*/ 0 h 271"/>
                  <a:gd name="T68" fmla="*/ 0 w 251"/>
                  <a:gd name="T69" fmla="*/ 0 h 27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1"/>
                  <a:gd name="T106" fmla="*/ 0 h 271"/>
                  <a:gd name="T107" fmla="*/ 251 w 251"/>
                  <a:gd name="T108" fmla="*/ 271 h 27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1" h="271">
                    <a:moveTo>
                      <a:pt x="251" y="269"/>
                    </a:moveTo>
                    <a:lnTo>
                      <a:pt x="247" y="261"/>
                    </a:lnTo>
                    <a:lnTo>
                      <a:pt x="238" y="249"/>
                    </a:lnTo>
                    <a:lnTo>
                      <a:pt x="226" y="235"/>
                    </a:lnTo>
                    <a:lnTo>
                      <a:pt x="211" y="218"/>
                    </a:lnTo>
                    <a:lnTo>
                      <a:pt x="193" y="198"/>
                    </a:lnTo>
                    <a:lnTo>
                      <a:pt x="174" y="178"/>
                    </a:lnTo>
                    <a:lnTo>
                      <a:pt x="154" y="156"/>
                    </a:lnTo>
                    <a:lnTo>
                      <a:pt x="133" y="134"/>
                    </a:lnTo>
                    <a:lnTo>
                      <a:pt x="112" y="111"/>
                    </a:lnTo>
                    <a:lnTo>
                      <a:pt x="91" y="89"/>
                    </a:lnTo>
                    <a:lnTo>
                      <a:pt x="72" y="68"/>
                    </a:lnTo>
                    <a:lnTo>
                      <a:pt x="53" y="50"/>
                    </a:lnTo>
                    <a:lnTo>
                      <a:pt x="37" y="33"/>
                    </a:lnTo>
                    <a:lnTo>
                      <a:pt x="23" y="19"/>
                    </a:lnTo>
                    <a:lnTo>
                      <a:pt x="12" y="7"/>
                    </a:lnTo>
                    <a:lnTo>
                      <a:pt x="5" y="0"/>
                    </a:lnTo>
                    <a:lnTo>
                      <a:pt x="0" y="5"/>
                    </a:lnTo>
                    <a:lnTo>
                      <a:pt x="7" y="12"/>
                    </a:lnTo>
                    <a:lnTo>
                      <a:pt x="19" y="23"/>
                    </a:lnTo>
                    <a:lnTo>
                      <a:pt x="33" y="37"/>
                    </a:lnTo>
                    <a:lnTo>
                      <a:pt x="49" y="55"/>
                    </a:lnTo>
                    <a:lnTo>
                      <a:pt x="67" y="73"/>
                    </a:lnTo>
                    <a:lnTo>
                      <a:pt x="87" y="94"/>
                    </a:lnTo>
                    <a:lnTo>
                      <a:pt x="107" y="116"/>
                    </a:lnTo>
                    <a:lnTo>
                      <a:pt x="128" y="139"/>
                    </a:lnTo>
                    <a:lnTo>
                      <a:pt x="149" y="160"/>
                    </a:lnTo>
                    <a:lnTo>
                      <a:pt x="170" y="182"/>
                    </a:lnTo>
                    <a:lnTo>
                      <a:pt x="188" y="203"/>
                    </a:lnTo>
                    <a:lnTo>
                      <a:pt x="204" y="223"/>
                    </a:lnTo>
                    <a:lnTo>
                      <a:pt x="219" y="240"/>
                    </a:lnTo>
                    <a:lnTo>
                      <a:pt x="231" y="254"/>
                    </a:lnTo>
                    <a:lnTo>
                      <a:pt x="240" y="265"/>
                    </a:lnTo>
                    <a:lnTo>
                      <a:pt x="245" y="271"/>
                    </a:lnTo>
                    <a:lnTo>
                      <a:pt x="251" y="26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474" name="Freeform 569"/>
              <p:cNvSpPr>
                <a:spLocks/>
              </p:cNvSpPr>
              <p:nvPr/>
            </p:nvSpPr>
            <p:spPr bwMode="auto">
              <a:xfrm>
                <a:off x="1041" y="3732"/>
                <a:ext cx="3" cy="3"/>
              </a:xfrm>
              <a:custGeom>
                <a:avLst/>
                <a:gdLst>
                  <a:gd name="T0" fmla="*/ 0 w 6"/>
                  <a:gd name="T1" fmla="*/ 2 h 4"/>
                  <a:gd name="T2" fmla="*/ 1 w 6"/>
                  <a:gd name="T3" fmla="*/ 2 h 4"/>
                  <a:gd name="T4" fmla="*/ 1 w 6"/>
                  <a:gd name="T5" fmla="*/ 2 h 4"/>
                  <a:gd name="T6" fmla="*/ 1 w 6"/>
                  <a:gd name="T7" fmla="*/ 2 h 4"/>
                  <a:gd name="T8" fmla="*/ 1 w 6"/>
                  <a:gd name="T9" fmla="*/ 0 h 4"/>
                  <a:gd name="T10" fmla="*/ 0 w 6"/>
                  <a:gd name="T11" fmla="*/ 2 h 4"/>
                  <a:gd name="T12" fmla="*/ 0 60000 65536"/>
                  <a:gd name="T13" fmla="*/ 0 60000 65536"/>
                  <a:gd name="T14" fmla="*/ 0 60000 65536"/>
                  <a:gd name="T15" fmla="*/ 0 60000 65536"/>
                  <a:gd name="T16" fmla="*/ 0 60000 65536"/>
                  <a:gd name="T17" fmla="*/ 0 60000 65536"/>
                  <a:gd name="T18" fmla="*/ 0 w 6"/>
                  <a:gd name="T19" fmla="*/ 0 h 4"/>
                  <a:gd name="T20" fmla="*/ 6 w 6"/>
                  <a:gd name="T21" fmla="*/ 4 h 4"/>
                </a:gdLst>
                <a:ahLst/>
                <a:cxnLst>
                  <a:cxn ang="T12">
                    <a:pos x="T0" y="T1"/>
                  </a:cxn>
                  <a:cxn ang="T13">
                    <a:pos x="T2" y="T3"/>
                  </a:cxn>
                  <a:cxn ang="T14">
                    <a:pos x="T4" y="T5"/>
                  </a:cxn>
                  <a:cxn ang="T15">
                    <a:pos x="T6" y="T7"/>
                  </a:cxn>
                  <a:cxn ang="T16">
                    <a:pos x="T8" y="T9"/>
                  </a:cxn>
                  <a:cxn ang="T17">
                    <a:pos x="T10" y="T11"/>
                  </a:cxn>
                </a:cxnLst>
                <a:rect l="T18" t="T19" r="T20" b="T21"/>
                <a:pathLst>
                  <a:path w="6" h="4">
                    <a:moveTo>
                      <a:pt x="0" y="2"/>
                    </a:moveTo>
                    <a:lnTo>
                      <a:pt x="2" y="4"/>
                    </a:lnTo>
                    <a:lnTo>
                      <a:pt x="4" y="4"/>
                    </a:lnTo>
                    <a:lnTo>
                      <a:pt x="6" y="3"/>
                    </a:lnTo>
                    <a:lnTo>
                      <a:pt x="6" y="0"/>
                    </a:lnTo>
                    <a:lnTo>
                      <a:pt x="0" y="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475" name="Freeform 570"/>
              <p:cNvSpPr>
                <a:spLocks/>
              </p:cNvSpPr>
              <p:nvPr/>
            </p:nvSpPr>
            <p:spPr bwMode="auto">
              <a:xfrm>
                <a:off x="1064" y="3770"/>
                <a:ext cx="3" cy="3"/>
              </a:xfrm>
              <a:custGeom>
                <a:avLst/>
                <a:gdLst>
                  <a:gd name="T0" fmla="*/ 0 w 7"/>
                  <a:gd name="T1" fmla="*/ 2 h 4"/>
                  <a:gd name="T2" fmla="*/ 0 w 7"/>
                  <a:gd name="T3" fmla="*/ 0 h 4"/>
                  <a:gd name="T4" fmla="*/ 0 w 7"/>
                  <a:gd name="T5" fmla="*/ 0 h 4"/>
                  <a:gd name="T6" fmla="*/ 0 w 7"/>
                  <a:gd name="T7" fmla="*/ 1 h 4"/>
                  <a:gd name="T8" fmla="*/ 0 w 7"/>
                  <a:gd name="T9" fmla="*/ 2 h 4"/>
                  <a:gd name="T10" fmla="*/ 0 w 7"/>
                  <a:gd name="T11" fmla="*/ 2 h 4"/>
                  <a:gd name="T12" fmla="*/ 0 60000 65536"/>
                  <a:gd name="T13" fmla="*/ 0 60000 65536"/>
                  <a:gd name="T14" fmla="*/ 0 60000 65536"/>
                  <a:gd name="T15" fmla="*/ 0 60000 65536"/>
                  <a:gd name="T16" fmla="*/ 0 60000 65536"/>
                  <a:gd name="T17" fmla="*/ 0 60000 65536"/>
                  <a:gd name="T18" fmla="*/ 0 w 7"/>
                  <a:gd name="T19" fmla="*/ 0 h 4"/>
                  <a:gd name="T20" fmla="*/ 7 w 7"/>
                  <a:gd name="T21" fmla="*/ 4 h 4"/>
                </a:gdLst>
                <a:ahLst/>
                <a:cxnLst>
                  <a:cxn ang="T12">
                    <a:pos x="T0" y="T1"/>
                  </a:cxn>
                  <a:cxn ang="T13">
                    <a:pos x="T2" y="T3"/>
                  </a:cxn>
                  <a:cxn ang="T14">
                    <a:pos x="T4" y="T5"/>
                  </a:cxn>
                  <a:cxn ang="T15">
                    <a:pos x="T6" y="T7"/>
                  </a:cxn>
                  <a:cxn ang="T16">
                    <a:pos x="T8" y="T9"/>
                  </a:cxn>
                  <a:cxn ang="T17">
                    <a:pos x="T10" y="T11"/>
                  </a:cxn>
                </a:cxnLst>
                <a:rect l="T18" t="T19" r="T20" b="T21"/>
                <a:pathLst>
                  <a:path w="7" h="4">
                    <a:moveTo>
                      <a:pt x="7" y="2"/>
                    </a:moveTo>
                    <a:lnTo>
                      <a:pt x="5" y="0"/>
                    </a:lnTo>
                    <a:lnTo>
                      <a:pt x="2" y="0"/>
                    </a:lnTo>
                    <a:lnTo>
                      <a:pt x="0" y="1"/>
                    </a:lnTo>
                    <a:lnTo>
                      <a:pt x="0" y="4"/>
                    </a:lnTo>
                    <a:lnTo>
                      <a:pt x="7" y="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476" name="Freeform 571"/>
              <p:cNvSpPr>
                <a:spLocks/>
              </p:cNvSpPr>
              <p:nvPr/>
            </p:nvSpPr>
            <p:spPr bwMode="auto">
              <a:xfrm>
                <a:off x="1064" y="3772"/>
                <a:ext cx="30" cy="36"/>
              </a:xfrm>
              <a:custGeom>
                <a:avLst/>
                <a:gdLst>
                  <a:gd name="T0" fmla="*/ 0 w 61"/>
                  <a:gd name="T1" fmla="*/ 0 h 74"/>
                  <a:gd name="T2" fmla="*/ 0 w 61"/>
                  <a:gd name="T3" fmla="*/ 0 h 74"/>
                  <a:gd name="T4" fmla="*/ 0 w 61"/>
                  <a:gd name="T5" fmla="*/ 0 h 74"/>
                  <a:gd name="T6" fmla="*/ 0 w 61"/>
                  <a:gd name="T7" fmla="*/ 0 h 74"/>
                  <a:gd name="T8" fmla="*/ 0 w 61"/>
                  <a:gd name="T9" fmla="*/ 0 h 74"/>
                  <a:gd name="T10" fmla="*/ 0 w 61"/>
                  <a:gd name="T11" fmla="*/ 0 h 74"/>
                  <a:gd name="T12" fmla="*/ 0 w 61"/>
                  <a:gd name="T13" fmla="*/ 0 h 74"/>
                  <a:gd name="T14" fmla="*/ 0 w 61"/>
                  <a:gd name="T15" fmla="*/ 0 h 74"/>
                  <a:gd name="T16" fmla="*/ 0 w 61"/>
                  <a:gd name="T17" fmla="*/ 0 h 74"/>
                  <a:gd name="T18" fmla="*/ 0 w 61"/>
                  <a:gd name="T19" fmla="*/ 0 h 74"/>
                  <a:gd name="T20" fmla="*/ 0 w 61"/>
                  <a:gd name="T21" fmla="*/ 0 h 74"/>
                  <a:gd name="T22" fmla="*/ 0 w 61"/>
                  <a:gd name="T23" fmla="*/ 0 h 74"/>
                  <a:gd name="T24" fmla="*/ 0 w 61"/>
                  <a:gd name="T25" fmla="*/ 0 h 74"/>
                  <a:gd name="T26" fmla="*/ 0 w 61"/>
                  <a:gd name="T27" fmla="*/ 0 h 74"/>
                  <a:gd name="T28" fmla="*/ 0 w 61"/>
                  <a:gd name="T29" fmla="*/ 0 h 74"/>
                  <a:gd name="T30" fmla="*/ 0 w 61"/>
                  <a:gd name="T31" fmla="*/ 0 h 74"/>
                  <a:gd name="T32" fmla="*/ 0 w 61"/>
                  <a:gd name="T33" fmla="*/ 0 h 74"/>
                  <a:gd name="T34" fmla="*/ 0 w 61"/>
                  <a:gd name="T35" fmla="*/ 0 h 74"/>
                  <a:gd name="T36" fmla="*/ 0 w 61"/>
                  <a:gd name="T37" fmla="*/ 0 h 74"/>
                  <a:gd name="T38" fmla="*/ 0 w 61"/>
                  <a:gd name="T39" fmla="*/ 0 h 74"/>
                  <a:gd name="T40" fmla="*/ 0 w 61"/>
                  <a:gd name="T41" fmla="*/ 0 h 7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1"/>
                  <a:gd name="T64" fmla="*/ 0 h 74"/>
                  <a:gd name="T65" fmla="*/ 61 w 61"/>
                  <a:gd name="T66" fmla="*/ 74 h 7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1" h="74">
                    <a:moveTo>
                      <a:pt x="61" y="64"/>
                    </a:moveTo>
                    <a:lnTo>
                      <a:pt x="61" y="64"/>
                    </a:lnTo>
                    <a:lnTo>
                      <a:pt x="58" y="63"/>
                    </a:lnTo>
                    <a:lnTo>
                      <a:pt x="50" y="59"/>
                    </a:lnTo>
                    <a:lnTo>
                      <a:pt x="42" y="50"/>
                    </a:lnTo>
                    <a:lnTo>
                      <a:pt x="34" y="39"/>
                    </a:lnTo>
                    <a:lnTo>
                      <a:pt x="25" y="28"/>
                    </a:lnTo>
                    <a:lnTo>
                      <a:pt x="17" y="16"/>
                    </a:lnTo>
                    <a:lnTo>
                      <a:pt x="11" y="7"/>
                    </a:lnTo>
                    <a:lnTo>
                      <a:pt x="7" y="0"/>
                    </a:lnTo>
                    <a:lnTo>
                      <a:pt x="0" y="2"/>
                    </a:lnTo>
                    <a:lnTo>
                      <a:pt x="4" y="12"/>
                    </a:lnTo>
                    <a:lnTo>
                      <a:pt x="10" y="21"/>
                    </a:lnTo>
                    <a:lnTo>
                      <a:pt x="18" y="32"/>
                    </a:lnTo>
                    <a:lnTo>
                      <a:pt x="27" y="44"/>
                    </a:lnTo>
                    <a:lnTo>
                      <a:pt x="38" y="54"/>
                    </a:lnTo>
                    <a:lnTo>
                      <a:pt x="46" y="63"/>
                    </a:lnTo>
                    <a:lnTo>
                      <a:pt x="54" y="70"/>
                    </a:lnTo>
                    <a:lnTo>
                      <a:pt x="61" y="74"/>
                    </a:lnTo>
                    <a:lnTo>
                      <a:pt x="61" y="6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477" name="Freeform 572"/>
              <p:cNvSpPr>
                <a:spLocks/>
              </p:cNvSpPr>
              <p:nvPr/>
            </p:nvSpPr>
            <p:spPr bwMode="auto">
              <a:xfrm>
                <a:off x="1094" y="3800"/>
                <a:ext cx="18" cy="8"/>
              </a:xfrm>
              <a:custGeom>
                <a:avLst/>
                <a:gdLst>
                  <a:gd name="T0" fmla="*/ 1 w 35"/>
                  <a:gd name="T1" fmla="*/ 0 h 18"/>
                  <a:gd name="T2" fmla="*/ 1 w 35"/>
                  <a:gd name="T3" fmla="*/ 0 h 18"/>
                  <a:gd name="T4" fmla="*/ 1 w 35"/>
                  <a:gd name="T5" fmla="*/ 0 h 18"/>
                  <a:gd name="T6" fmla="*/ 1 w 35"/>
                  <a:gd name="T7" fmla="*/ 0 h 18"/>
                  <a:gd name="T8" fmla="*/ 0 w 35"/>
                  <a:gd name="T9" fmla="*/ 0 h 18"/>
                  <a:gd name="T10" fmla="*/ 0 w 35"/>
                  <a:gd name="T11" fmla="*/ 0 h 18"/>
                  <a:gd name="T12" fmla="*/ 1 w 35"/>
                  <a:gd name="T13" fmla="*/ 0 h 18"/>
                  <a:gd name="T14" fmla="*/ 1 w 35"/>
                  <a:gd name="T15" fmla="*/ 0 h 18"/>
                  <a:gd name="T16" fmla="*/ 1 w 35"/>
                  <a:gd name="T17" fmla="*/ 0 h 18"/>
                  <a:gd name="T18" fmla="*/ 1 w 35"/>
                  <a:gd name="T19" fmla="*/ 0 h 18"/>
                  <a:gd name="T20" fmla="*/ 1 w 35"/>
                  <a:gd name="T21" fmla="*/ 0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
                  <a:gd name="T34" fmla="*/ 0 h 18"/>
                  <a:gd name="T35" fmla="*/ 35 w 35"/>
                  <a:gd name="T36" fmla="*/ 18 h 1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 h="18">
                    <a:moveTo>
                      <a:pt x="29" y="0"/>
                    </a:moveTo>
                    <a:lnTo>
                      <a:pt x="26" y="2"/>
                    </a:lnTo>
                    <a:lnTo>
                      <a:pt x="18" y="5"/>
                    </a:lnTo>
                    <a:lnTo>
                      <a:pt x="9" y="8"/>
                    </a:lnTo>
                    <a:lnTo>
                      <a:pt x="0" y="8"/>
                    </a:lnTo>
                    <a:lnTo>
                      <a:pt x="0" y="18"/>
                    </a:lnTo>
                    <a:lnTo>
                      <a:pt x="9" y="15"/>
                    </a:lnTo>
                    <a:lnTo>
                      <a:pt x="20" y="12"/>
                    </a:lnTo>
                    <a:lnTo>
                      <a:pt x="29" y="8"/>
                    </a:lnTo>
                    <a:lnTo>
                      <a:pt x="35" y="3"/>
                    </a:lnTo>
                    <a:lnTo>
                      <a:pt x="2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478" name="Freeform 573"/>
              <p:cNvSpPr>
                <a:spLocks/>
              </p:cNvSpPr>
              <p:nvPr/>
            </p:nvSpPr>
            <p:spPr bwMode="auto">
              <a:xfrm>
                <a:off x="1109" y="3799"/>
                <a:ext cx="3" cy="2"/>
              </a:xfrm>
              <a:custGeom>
                <a:avLst/>
                <a:gdLst>
                  <a:gd name="T0" fmla="*/ 1 w 6"/>
                  <a:gd name="T1" fmla="*/ 0 h 5"/>
                  <a:gd name="T2" fmla="*/ 1 w 6"/>
                  <a:gd name="T3" fmla="*/ 0 h 5"/>
                  <a:gd name="T4" fmla="*/ 1 w 6"/>
                  <a:gd name="T5" fmla="*/ 0 h 5"/>
                  <a:gd name="T6" fmla="*/ 1 w 6"/>
                  <a:gd name="T7" fmla="*/ 0 h 5"/>
                  <a:gd name="T8" fmla="*/ 0 w 6"/>
                  <a:gd name="T9" fmla="*/ 0 h 5"/>
                  <a:gd name="T10" fmla="*/ 1 w 6"/>
                  <a:gd name="T11" fmla="*/ 0 h 5"/>
                  <a:gd name="T12" fmla="*/ 0 60000 65536"/>
                  <a:gd name="T13" fmla="*/ 0 60000 65536"/>
                  <a:gd name="T14" fmla="*/ 0 60000 65536"/>
                  <a:gd name="T15" fmla="*/ 0 60000 65536"/>
                  <a:gd name="T16" fmla="*/ 0 60000 65536"/>
                  <a:gd name="T17" fmla="*/ 0 60000 65536"/>
                  <a:gd name="T18" fmla="*/ 0 w 6"/>
                  <a:gd name="T19" fmla="*/ 0 h 5"/>
                  <a:gd name="T20" fmla="*/ 6 w 6"/>
                  <a:gd name="T21" fmla="*/ 5 h 5"/>
                </a:gdLst>
                <a:ahLst/>
                <a:cxnLst>
                  <a:cxn ang="T12">
                    <a:pos x="T0" y="T1"/>
                  </a:cxn>
                  <a:cxn ang="T13">
                    <a:pos x="T2" y="T3"/>
                  </a:cxn>
                  <a:cxn ang="T14">
                    <a:pos x="T4" y="T5"/>
                  </a:cxn>
                  <a:cxn ang="T15">
                    <a:pos x="T6" y="T7"/>
                  </a:cxn>
                  <a:cxn ang="T16">
                    <a:pos x="T8" y="T9"/>
                  </a:cxn>
                  <a:cxn ang="T17">
                    <a:pos x="T10" y="T11"/>
                  </a:cxn>
                </a:cxnLst>
                <a:rect l="T18" t="T19" r="T20" b="T21"/>
                <a:pathLst>
                  <a:path w="6" h="5">
                    <a:moveTo>
                      <a:pt x="6" y="5"/>
                    </a:moveTo>
                    <a:lnTo>
                      <a:pt x="6" y="1"/>
                    </a:lnTo>
                    <a:lnTo>
                      <a:pt x="4" y="0"/>
                    </a:lnTo>
                    <a:lnTo>
                      <a:pt x="2" y="0"/>
                    </a:lnTo>
                    <a:lnTo>
                      <a:pt x="0" y="2"/>
                    </a:lnTo>
                    <a:lnTo>
                      <a:pt x="6" y="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479" name="Freeform 574"/>
              <p:cNvSpPr>
                <a:spLocks/>
              </p:cNvSpPr>
              <p:nvPr/>
            </p:nvSpPr>
            <p:spPr bwMode="auto">
              <a:xfrm>
                <a:off x="1106" y="3793"/>
                <a:ext cx="2" cy="4"/>
              </a:xfrm>
              <a:custGeom>
                <a:avLst/>
                <a:gdLst>
                  <a:gd name="T0" fmla="*/ 0 w 3"/>
                  <a:gd name="T1" fmla="*/ 1 h 7"/>
                  <a:gd name="T2" fmla="*/ 1 w 3"/>
                  <a:gd name="T3" fmla="*/ 1 h 7"/>
                  <a:gd name="T4" fmla="*/ 1 w 3"/>
                  <a:gd name="T5" fmla="*/ 1 h 7"/>
                  <a:gd name="T6" fmla="*/ 1 w 3"/>
                  <a:gd name="T7" fmla="*/ 1 h 7"/>
                  <a:gd name="T8" fmla="*/ 0 w 3"/>
                  <a:gd name="T9" fmla="*/ 0 h 7"/>
                  <a:gd name="T10" fmla="*/ 0 w 3"/>
                  <a:gd name="T11" fmla="*/ 1 h 7"/>
                  <a:gd name="T12" fmla="*/ 0 60000 65536"/>
                  <a:gd name="T13" fmla="*/ 0 60000 65536"/>
                  <a:gd name="T14" fmla="*/ 0 60000 65536"/>
                  <a:gd name="T15" fmla="*/ 0 60000 65536"/>
                  <a:gd name="T16" fmla="*/ 0 60000 65536"/>
                  <a:gd name="T17" fmla="*/ 0 60000 65536"/>
                  <a:gd name="T18" fmla="*/ 0 w 3"/>
                  <a:gd name="T19" fmla="*/ 0 h 7"/>
                  <a:gd name="T20" fmla="*/ 3 w 3"/>
                  <a:gd name="T21" fmla="*/ 7 h 7"/>
                </a:gdLst>
                <a:ahLst/>
                <a:cxnLst>
                  <a:cxn ang="T12">
                    <a:pos x="T0" y="T1"/>
                  </a:cxn>
                  <a:cxn ang="T13">
                    <a:pos x="T2" y="T3"/>
                  </a:cxn>
                  <a:cxn ang="T14">
                    <a:pos x="T4" y="T5"/>
                  </a:cxn>
                  <a:cxn ang="T15">
                    <a:pos x="T6" y="T7"/>
                  </a:cxn>
                  <a:cxn ang="T16">
                    <a:pos x="T8" y="T9"/>
                  </a:cxn>
                  <a:cxn ang="T17">
                    <a:pos x="T10" y="T11"/>
                  </a:cxn>
                </a:cxnLst>
                <a:rect l="T18" t="T19" r="T20" b="T21"/>
                <a:pathLst>
                  <a:path w="3" h="7">
                    <a:moveTo>
                      <a:pt x="0" y="7"/>
                    </a:moveTo>
                    <a:lnTo>
                      <a:pt x="2" y="6"/>
                    </a:lnTo>
                    <a:lnTo>
                      <a:pt x="3" y="3"/>
                    </a:lnTo>
                    <a:lnTo>
                      <a:pt x="2" y="1"/>
                    </a:lnTo>
                    <a:lnTo>
                      <a:pt x="0" y="0"/>
                    </a:lnTo>
                    <a:lnTo>
                      <a:pt x="0"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480" name="Freeform 575"/>
              <p:cNvSpPr>
                <a:spLocks/>
              </p:cNvSpPr>
              <p:nvPr/>
            </p:nvSpPr>
            <p:spPr bwMode="auto">
              <a:xfrm>
                <a:off x="1060" y="3764"/>
                <a:ext cx="46" cy="33"/>
              </a:xfrm>
              <a:custGeom>
                <a:avLst/>
                <a:gdLst>
                  <a:gd name="T0" fmla="*/ 0 w 92"/>
                  <a:gd name="T1" fmla="*/ 1 h 66"/>
                  <a:gd name="T2" fmla="*/ 1 w 92"/>
                  <a:gd name="T3" fmla="*/ 1 h 66"/>
                  <a:gd name="T4" fmla="*/ 1 w 92"/>
                  <a:gd name="T5" fmla="*/ 1 h 66"/>
                  <a:gd name="T6" fmla="*/ 1 w 92"/>
                  <a:gd name="T7" fmla="*/ 1 h 66"/>
                  <a:gd name="T8" fmla="*/ 1 w 92"/>
                  <a:gd name="T9" fmla="*/ 1 h 66"/>
                  <a:gd name="T10" fmla="*/ 1 w 92"/>
                  <a:gd name="T11" fmla="*/ 1 h 66"/>
                  <a:gd name="T12" fmla="*/ 1 w 92"/>
                  <a:gd name="T13" fmla="*/ 1 h 66"/>
                  <a:gd name="T14" fmla="*/ 1 w 92"/>
                  <a:gd name="T15" fmla="*/ 1 h 66"/>
                  <a:gd name="T16" fmla="*/ 1 w 92"/>
                  <a:gd name="T17" fmla="*/ 1 h 66"/>
                  <a:gd name="T18" fmla="*/ 1 w 92"/>
                  <a:gd name="T19" fmla="*/ 1 h 66"/>
                  <a:gd name="T20" fmla="*/ 1 w 92"/>
                  <a:gd name="T21" fmla="*/ 1 h 66"/>
                  <a:gd name="T22" fmla="*/ 1 w 92"/>
                  <a:gd name="T23" fmla="*/ 1 h 66"/>
                  <a:gd name="T24" fmla="*/ 1 w 92"/>
                  <a:gd name="T25" fmla="*/ 1 h 66"/>
                  <a:gd name="T26" fmla="*/ 1 w 92"/>
                  <a:gd name="T27" fmla="*/ 1 h 66"/>
                  <a:gd name="T28" fmla="*/ 1 w 92"/>
                  <a:gd name="T29" fmla="*/ 1 h 66"/>
                  <a:gd name="T30" fmla="*/ 1 w 92"/>
                  <a:gd name="T31" fmla="*/ 1 h 66"/>
                  <a:gd name="T32" fmla="*/ 1 w 92"/>
                  <a:gd name="T33" fmla="*/ 1 h 66"/>
                  <a:gd name="T34" fmla="*/ 1 w 92"/>
                  <a:gd name="T35" fmla="*/ 1 h 66"/>
                  <a:gd name="T36" fmla="*/ 1 w 92"/>
                  <a:gd name="T37" fmla="*/ 0 h 66"/>
                  <a:gd name="T38" fmla="*/ 1 w 92"/>
                  <a:gd name="T39" fmla="*/ 1 h 66"/>
                  <a:gd name="T40" fmla="*/ 1 w 92"/>
                  <a:gd name="T41" fmla="*/ 0 h 66"/>
                  <a:gd name="T42" fmla="*/ 1 w 92"/>
                  <a:gd name="T43" fmla="*/ 1 h 66"/>
                  <a:gd name="T44" fmla="*/ 0 w 92"/>
                  <a:gd name="T45" fmla="*/ 1 h 66"/>
                  <a:gd name="T46" fmla="*/ 1 w 92"/>
                  <a:gd name="T47" fmla="*/ 1 h 66"/>
                  <a:gd name="T48" fmla="*/ 1 w 92"/>
                  <a:gd name="T49" fmla="*/ 1 h 66"/>
                  <a:gd name="T50" fmla="*/ 0 w 92"/>
                  <a:gd name="T51" fmla="*/ 1 h 6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2"/>
                  <a:gd name="T79" fmla="*/ 0 h 66"/>
                  <a:gd name="T80" fmla="*/ 92 w 92"/>
                  <a:gd name="T81" fmla="*/ 66 h 6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2" h="66">
                    <a:moveTo>
                      <a:pt x="0" y="3"/>
                    </a:moveTo>
                    <a:lnTo>
                      <a:pt x="3" y="7"/>
                    </a:lnTo>
                    <a:lnTo>
                      <a:pt x="6" y="10"/>
                    </a:lnTo>
                    <a:lnTo>
                      <a:pt x="16" y="18"/>
                    </a:lnTo>
                    <a:lnTo>
                      <a:pt x="27" y="28"/>
                    </a:lnTo>
                    <a:lnTo>
                      <a:pt x="40" y="38"/>
                    </a:lnTo>
                    <a:lnTo>
                      <a:pt x="53" y="51"/>
                    </a:lnTo>
                    <a:lnTo>
                      <a:pt x="68" y="59"/>
                    </a:lnTo>
                    <a:lnTo>
                      <a:pt x="80" y="65"/>
                    </a:lnTo>
                    <a:lnTo>
                      <a:pt x="92" y="66"/>
                    </a:lnTo>
                    <a:lnTo>
                      <a:pt x="92" y="59"/>
                    </a:lnTo>
                    <a:lnTo>
                      <a:pt x="83" y="58"/>
                    </a:lnTo>
                    <a:lnTo>
                      <a:pt x="70" y="52"/>
                    </a:lnTo>
                    <a:lnTo>
                      <a:pt x="57" y="44"/>
                    </a:lnTo>
                    <a:lnTo>
                      <a:pt x="45" y="33"/>
                    </a:lnTo>
                    <a:lnTo>
                      <a:pt x="32" y="21"/>
                    </a:lnTo>
                    <a:lnTo>
                      <a:pt x="20" y="12"/>
                    </a:lnTo>
                    <a:lnTo>
                      <a:pt x="11" y="3"/>
                    </a:lnTo>
                    <a:lnTo>
                      <a:pt x="3" y="0"/>
                    </a:lnTo>
                    <a:lnTo>
                      <a:pt x="6" y="3"/>
                    </a:lnTo>
                    <a:lnTo>
                      <a:pt x="3" y="0"/>
                    </a:lnTo>
                    <a:lnTo>
                      <a:pt x="1" y="1"/>
                    </a:lnTo>
                    <a:lnTo>
                      <a:pt x="0" y="3"/>
                    </a:lnTo>
                    <a:lnTo>
                      <a:pt x="1" y="6"/>
                    </a:lnTo>
                    <a:lnTo>
                      <a:pt x="3" y="7"/>
                    </a:lnTo>
                    <a:lnTo>
                      <a:pt x="0"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481" name="Freeform 576"/>
              <p:cNvSpPr>
                <a:spLocks/>
              </p:cNvSpPr>
              <p:nvPr/>
            </p:nvSpPr>
            <p:spPr bwMode="auto">
              <a:xfrm>
                <a:off x="1060" y="3758"/>
                <a:ext cx="7" cy="8"/>
              </a:xfrm>
              <a:custGeom>
                <a:avLst/>
                <a:gdLst>
                  <a:gd name="T0" fmla="*/ 1 w 13"/>
                  <a:gd name="T1" fmla="*/ 0 h 16"/>
                  <a:gd name="T2" fmla="*/ 1 w 13"/>
                  <a:gd name="T3" fmla="*/ 0 h 16"/>
                  <a:gd name="T4" fmla="*/ 1 w 13"/>
                  <a:gd name="T5" fmla="*/ 1 h 16"/>
                  <a:gd name="T6" fmla="*/ 1 w 13"/>
                  <a:gd name="T7" fmla="*/ 1 h 16"/>
                  <a:gd name="T8" fmla="*/ 1 w 13"/>
                  <a:gd name="T9" fmla="*/ 1 h 16"/>
                  <a:gd name="T10" fmla="*/ 0 w 13"/>
                  <a:gd name="T11" fmla="*/ 1 h 16"/>
                  <a:gd name="T12" fmla="*/ 1 w 13"/>
                  <a:gd name="T13" fmla="*/ 1 h 16"/>
                  <a:gd name="T14" fmla="*/ 1 w 13"/>
                  <a:gd name="T15" fmla="*/ 1 h 16"/>
                  <a:gd name="T16" fmla="*/ 1 w 13"/>
                  <a:gd name="T17" fmla="*/ 1 h 16"/>
                  <a:gd name="T18" fmla="*/ 1 w 13"/>
                  <a:gd name="T19" fmla="*/ 1 h 16"/>
                  <a:gd name="T20" fmla="*/ 1 w 13"/>
                  <a:gd name="T21" fmla="*/ 1 h 16"/>
                  <a:gd name="T22" fmla="*/ 1 w 13"/>
                  <a:gd name="T23" fmla="*/ 1 h 16"/>
                  <a:gd name="T24" fmla="*/ 1 w 13"/>
                  <a:gd name="T25" fmla="*/ 0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
                  <a:gd name="T40" fmla="*/ 0 h 16"/>
                  <a:gd name="T41" fmla="*/ 13 w 13"/>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 h="16">
                    <a:moveTo>
                      <a:pt x="13" y="0"/>
                    </a:moveTo>
                    <a:lnTo>
                      <a:pt x="12" y="0"/>
                    </a:lnTo>
                    <a:lnTo>
                      <a:pt x="6" y="2"/>
                    </a:lnTo>
                    <a:lnTo>
                      <a:pt x="2" y="6"/>
                    </a:lnTo>
                    <a:lnTo>
                      <a:pt x="1" y="12"/>
                    </a:lnTo>
                    <a:lnTo>
                      <a:pt x="0" y="16"/>
                    </a:lnTo>
                    <a:lnTo>
                      <a:pt x="6" y="16"/>
                    </a:lnTo>
                    <a:lnTo>
                      <a:pt x="8" y="12"/>
                    </a:lnTo>
                    <a:lnTo>
                      <a:pt x="9" y="8"/>
                    </a:lnTo>
                    <a:lnTo>
                      <a:pt x="12" y="7"/>
                    </a:lnTo>
                    <a:lnTo>
                      <a:pt x="11" y="7"/>
                    </a:lnTo>
                    <a:lnTo>
                      <a:pt x="13"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482" name="Freeform 577"/>
              <p:cNvSpPr>
                <a:spLocks/>
              </p:cNvSpPr>
              <p:nvPr/>
            </p:nvSpPr>
            <p:spPr bwMode="auto">
              <a:xfrm>
                <a:off x="1066" y="3758"/>
                <a:ext cx="36" cy="12"/>
              </a:xfrm>
              <a:custGeom>
                <a:avLst/>
                <a:gdLst>
                  <a:gd name="T0" fmla="*/ 0 w 73"/>
                  <a:gd name="T1" fmla="*/ 0 h 26"/>
                  <a:gd name="T2" fmla="*/ 0 w 73"/>
                  <a:gd name="T3" fmla="*/ 0 h 26"/>
                  <a:gd name="T4" fmla="*/ 0 w 73"/>
                  <a:gd name="T5" fmla="*/ 0 h 26"/>
                  <a:gd name="T6" fmla="*/ 0 w 73"/>
                  <a:gd name="T7" fmla="*/ 0 h 26"/>
                  <a:gd name="T8" fmla="*/ 0 w 73"/>
                  <a:gd name="T9" fmla="*/ 0 h 26"/>
                  <a:gd name="T10" fmla="*/ 0 w 73"/>
                  <a:gd name="T11" fmla="*/ 0 h 26"/>
                  <a:gd name="T12" fmla="*/ 0 w 73"/>
                  <a:gd name="T13" fmla="*/ 0 h 26"/>
                  <a:gd name="T14" fmla="*/ 0 w 73"/>
                  <a:gd name="T15" fmla="*/ 0 h 26"/>
                  <a:gd name="T16" fmla="*/ 0 w 73"/>
                  <a:gd name="T17" fmla="*/ 0 h 26"/>
                  <a:gd name="T18" fmla="*/ 0 w 73"/>
                  <a:gd name="T19" fmla="*/ 0 h 26"/>
                  <a:gd name="T20" fmla="*/ 0 w 73"/>
                  <a:gd name="T21" fmla="*/ 0 h 26"/>
                  <a:gd name="T22" fmla="*/ 0 w 73"/>
                  <a:gd name="T23" fmla="*/ 0 h 26"/>
                  <a:gd name="T24" fmla="*/ 0 w 73"/>
                  <a:gd name="T25" fmla="*/ 0 h 26"/>
                  <a:gd name="T26" fmla="*/ 0 w 73"/>
                  <a:gd name="T27" fmla="*/ 0 h 26"/>
                  <a:gd name="T28" fmla="*/ 0 w 73"/>
                  <a:gd name="T29" fmla="*/ 0 h 26"/>
                  <a:gd name="T30" fmla="*/ 0 w 73"/>
                  <a:gd name="T31" fmla="*/ 0 h 26"/>
                  <a:gd name="T32" fmla="*/ 0 w 73"/>
                  <a:gd name="T33" fmla="*/ 0 h 26"/>
                  <a:gd name="T34" fmla="*/ 0 w 73"/>
                  <a:gd name="T35" fmla="*/ 0 h 26"/>
                  <a:gd name="T36" fmla="*/ 0 w 73"/>
                  <a:gd name="T37" fmla="*/ 0 h 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
                  <a:gd name="T58" fmla="*/ 0 h 26"/>
                  <a:gd name="T59" fmla="*/ 73 w 73"/>
                  <a:gd name="T60" fmla="*/ 26 h 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 h="26">
                    <a:moveTo>
                      <a:pt x="73" y="19"/>
                    </a:moveTo>
                    <a:lnTo>
                      <a:pt x="66" y="16"/>
                    </a:lnTo>
                    <a:lnTo>
                      <a:pt x="55" y="14"/>
                    </a:lnTo>
                    <a:lnTo>
                      <a:pt x="46" y="12"/>
                    </a:lnTo>
                    <a:lnTo>
                      <a:pt x="35" y="8"/>
                    </a:lnTo>
                    <a:lnTo>
                      <a:pt x="23" y="6"/>
                    </a:lnTo>
                    <a:lnTo>
                      <a:pt x="15" y="4"/>
                    </a:lnTo>
                    <a:lnTo>
                      <a:pt x="7" y="2"/>
                    </a:lnTo>
                    <a:lnTo>
                      <a:pt x="2" y="0"/>
                    </a:lnTo>
                    <a:lnTo>
                      <a:pt x="0" y="7"/>
                    </a:lnTo>
                    <a:lnTo>
                      <a:pt x="5" y="8"/>
                    </a:lnTo>
                    <a:lnTo>
                      <a:pt x="13" y="11"/>
                    </a:lnTo>
                    <a:lnTo>
                      <a:pt x="23" y="13"/>
                    </a:lnTo>
                    <a:lnTo>
                      <a:pt x="32" y="15"/>
                    </a:lnTo>
                    <a:lnTo>
                      <a:pt x="44" y="19"/>
                    </a:lnTo>
                    <a:lnTo>
                      <a:pt x="55" y="21"/>
                    </a:lnTo>
                    <a:lnTo>
                      <a:pt x="63" y="23"/>
                    </a:lnTo>
                    <a:lnTo>
                      <a:pt x="70" y="26"/>
                    </a:lnTo>
                    <a:lnTo>
                      <a:pt x="73" y="1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grpSp>
        <p:sp>
          <p:nvSpPr>
            <p:cNvPr id="135233" name="Freeform 578"/>
            <p:cNvSpPr>
              <a:spLocks/>
            </p:cNvSpPr>
            <p:nvPr/>
          </p:nvSpPr>
          <p:spPr bwMode="auto">
            <a:xfrm>
              <a:off x="905" y="3638"/>
              <a:ext cx="2" cy="4"/>
            </a:xfrm>
            <a:custGeom>
              <a:avLst/>
              <a:gdLst>
                <a:gd name="T0" fmla="*/ 0 w 5"/>
                <a:gd name="T1" fmla="*/ 1 h 7"/>
                <a:gd name="T2" fmla="*/ 0 w 5"/>
                <a:gd name="T3" fmla="*/ 1 h 7"/>
                <a:gd name="T4" fmla="*/ 0 w 5"/>
                <a:gd name="T5" fmla="*/ 1 h 7"/>
                <a:gd name="T6" fmla="*/ 0 w 5"/>
                <a:gd name="T7" fmla="*/ 1 h 7"/>
                <a:gd name="T8" fmla="*/ 0 w 5"/>
                <a:gd name="T9" fmla="*/ 0 h 7"/>
                <a:gd name="T10" fmla="*/ 0 w 5"/>
                <a:gd name="T11" fmla="*/ 1 h 7"/>
                <a:gd name="T12" fmla="*/ 0 60000 65536"/>
                <a:gd name="T13" fmla="*/ 0 60000 65536"/>
                <a:gd name="T14" fmla="*/ 0 60000 65536"/>
                <a:gd name="T15" fmla="*/ 0 60000 65536"/>
                <a:gd name="T16" fmla="*/ 0 60000 65536"/>
                <a:gd name="T17" fmla="*/ 0 60000 65536"/>
                <a:gd name="T18" fmla="*/ 0 w 5"/>
                <a:gd name="T19" fmla="*/ 0 h 7"/>
                <a:gd name="T20" fmla="*/ 5 w 5"/>
                <a:gd name="T21" fmla="*/ 7 h 7"/>
              </a:gdLst>
              <a:ahLst/>
              <a:cxnLst>
                <a:cxn ang="T12">
                  <a:pos x="T0" y="T1"/>
                </a:cxn>
                <a:cxn ang="T13">
                  <a:pos x="T2" y="T3"/>
                </a:cxn>
                <a:cxn ang="T14">
                  <a:pos x="T4" y="T5"/>
                </a:cxn>
                <a:cxn ang="T15">
                  <a:pos x="T6" y="T7"/>
                </a:cxn>
                <a:cxn ang="T16">
                  <a:pos x="T8" y="T9"/>
                </a:cxn>
                <a:cxn ang="T17">
                  <a:pos x="T10" y="T11"/>
                </a:cxn>
              </a:cxnLst>
              <a:rect l="T18" t="T19" r="T20" b="T21"/>
              <a:pathLst>
                <a:path w="5" h="7">
                  <a:moveTo>
                    <a:pt x="0" y="7"/>
                  </a:moveTo>
                  <a:lnTo>
                    <a:pt x="4" y="7"/>
                  </a:lnTo>
                  <a:lnTo>
                    <a:pt x="5" y="4"/>
                  </a:lnTo>
                  <a:lnTo>
                    <a:pt x="5" y="1"/>
                  </a:lnTo>
                  <a:lnTo>
                    <a:pt x="3" y="0"/>
                  </a:lnTo>
                  <a:lnTo>
                    <a:pt x="0"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234" name="Freeform 579"/>
            <p:cNvSpPr>
              <a:spLocks/>
            </p:cNvSpPr>
            <p:nvPr/>
          </p:nvSpPr>
          <p:spPr bwMode="auto">
            <a:xfrm>
              <a:off x="890" y="3611"/>
              <a:ext cx="3" cy="5"/>
            </a:xfrm>
            <a:custGeom>
              <a:avLst/>
              <a:gdLst>
                <a:gd name="T0" fmla="*/ 1 w 5"/>
                <a:gd name="T1" fmla="*/ 0 h 7"/>
                <a:gd name="T2" fmla="*/ 1 w 5"/>
                <a:gd name="T3" fmla="*/ 0 h 7"/>
                <a:gd name="T4" fmla="*/ 0 w 5"/>
                <a:gd name="T5" fmla="*/ 1 h 7"/>
                <a:gd name="T6" fmla="*/ 0 w 5"/>
                <a:gd name="T7" fmla="*/ 1 h 7"/>
                <a:gd name="T8" fmla="*/ 1 w 5"/>
                <a:gd name="T9" fmla="*/ 1 h 7"/>
                <a:gd name="T10" fmla="*/ 1 w 5"/>
                <a:gd name="T11" fmla="*/ 0 h 7"/>
                <a:gd name="T12" fmla="*/ 0 60000 65536"/>
                <a:gd name="T13" fmla="*/ 0 60000 65536"/>
                <a:gd name="T14" fmla="*/ 0 60000 65536"/>
                <a:gd name="T15" fmla="*/ 0 60000 65536"/>
                <a:gd name="T16" fmla="*/ 0 60000 65536"/>
                <a:gd name="T17" fmla="*/ 0 60000 65536"/>
                <a:gd name="T18" fmla="*/ 0 w 5"/>
                <a:gd name="T19" fmla="*/ 0 h 7"/>
                <a:gd name="T20" fmla="*/ 5 w 5"/>
                <a:gd name="T21" fmla="*/ 7 h 7"/>
              </a:gdLst>
              <a:ahLst/>
              <a:cxnLst>
                <a:cxn ang="T12">
                  <a:pos x="T0" y="T1"/>
                </a:cxn>
                <a:cxn ang="T13">
                  <a:pos x="T2" y="T3"/>
                </a:cxn>
                <a:cxn ang="T14">
                  <a:pos x="T4" y="T5"/>
                </a:cxn>
                <a:cxn ang="T15">
                  <a:pos x="T6" y="T7"/>
                </a:cxn>
                <a:cxn ang="T16">
                  <a:pos x="T8" y="T9"/>
                </a:cxn>
                <a:cxn ang="T17">
                  <a:pos x="T10" y="T11"/>
                </a:cxn>
              </a:cxnLst>
              <a:rect l="T18" t="T19" r="T20" b="T21"/>
              <a:pathLst>
                <a:path w="5" h="7">
                  <a:moveTo>
                    <a:pt x="5" y="0"/>
                  </a:moveTo>
                  <a:lnTo>
                    <a:pt x="1" y="0"/>
                  </a:lnTo>
                  <a:lnTo>
                    <a:pt x="0" y="2"/>
                  </a:lnTo>
                  <a:lnTo>
                    <a:pt x="0" y="5"/>
                  </a:lnTo>
                  <a:lnTo>
                    <a:pt x="2" y="7"/>
                  </a:lnTo>
                  <a:lnTo>
                    <a:pt x="5"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235" name="Freeform 580"/>
            <p:cNvSpPr>
              <a:spLocks/>
            </p:cNvSpPr>
            <p:nvPr/>
          </p:nvSpPr>
          <p:spPr bwMode="auto">
            <a:xfrm>
              <a:off x="891" y="3611"/>
              <a:ext cx="47" cy="20"/>
            </a:xfrm>
            <a:custGeom>
              <a:avLst/>
              <a:gdLst>
                <a:gd name="T0" fmla="*/ 1 w 77"/>
                <a:gd name="T1" fmla="*/ 2 h 26"/>
                <a:gd name="T2" fmla="*/ 1 w 77"/>
                <a:gd name="T3" fmla="*/ 2 h 26"/>
                <a:gd name="T4" fmla="*/ 1 w 77"/>
                <a:gd name="T5" fmla="*/ 2 h 26"/>
                <a:gd name="T6" fmla="*/ 1 w 77"/>
                <a:gd name="T7" fmla="*/ 2 h 26"/>
                <a:gd name="T8" fmla="*/ 1 w 77"/>
                <a:gd name="T9" fmla="*/ 2 h 26"/>
                <a:gd name="T10" fmla="*/ 1 w 77"/>
                <a:gd name="T11" fmla="*/ 2 h 26"/>
                <a:gd name="T12" fmla="*/ 1 w 77"/>
                <a:gd name="T13" fmla="*/ 2 h 26"/>
                <a:gd name="T14" fmla="*/ 1 w 77"/>
                <a:gd name="T15" fmla="*/ 2 h 26"/>
                <a:gd name="T16" fmla="*/ 1 w 77"/>
                <a:gd name="T17" fmla="*/ 2 h 26"/>
                <a:gd name="T18" fmla="*/ 1 w 77"/>
                <a:gd name="T19" fmla="*/ 0 h 26"/>
                <a:gd name="T20" fmla="*/ 0 w 77"/>
                <a:gd name="T21" fmla="*/ 2 h 26"/>
                <a:gd name="T22" fmla="*/ 1 w 77"/>
                <a:gd name="T23" fmla="*/ 2 h 26"/>
                <a:gd name="T24" fmla="*/ 1 w 77"/>
                <a:gd name="T25" fmla="*/ 2 h 26"/>
                <a:gd name="T26" fmla="*/ 1 w 77"/>
                <a:gd name="T27" fmla="*/ 2 h 26"/>
                <a:gd name="T28" fmla="*/ 1 w 77"/>
                <a:gd name="T29" fmla="*/ 2 h 26"/>
                <a:gd name="T30" fmla="*/ 1 w 77"/>
                <a:gd name="T31" fmla="*/ 2 h 26"/>
                <a:gd name="T32" fmla="*/ 1 w 77"/>
                <a:gd name="T33" fmla="*/ 2 h 26"/>
                <a:gd name="T34" fmla="*/ 1 w 77"/>
                <a:gd name="T35" fmla="*/ 2 h 26"/>
                <a:gd name="T36" fmla="*/ 1 w 77"/>
                <a:gd name="T37" fmla="*/ 2 h 26"/>
                <a:gd name="T38" fmla="*/ 1 w 77"/>
                <a:gd name="T39" fmla="*/ 2 h 26"/>
                <a:gd name="T40" fmla="*/ 1 w 77"/>
                <a:gd name="T41" fmla="*/ 2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7"/>
                <a:gd name="T64" fmla="*/ 0 h 26"/>
                <a:gd name="T65" fmla="*/ 77 w 77"/>
                <a:gd name="T66" fmla="*/ 26 h 2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7" h="26">
                  <a:moveTo>
                    <a:pt x="77" y="17"/>
                  </a:moveTo>
                  <a:lnTo>
                    <a:pt x="77" y="17"/>
                  </a:lnTo>
                  <a:lnTo>
                    <a:pt x="72" y="17"/>
                  </a:lnTo>
                  <a:lnTo>
                    <a:pt x="64" y="16"/>
                  </a:lnTo>
                  <a:lnTo>
                    <a:pt x="52" y="14"/>
                  </a:lnTo>
                  <a:lnTo>
                    <a:pt x="42" y="10"/>
                  </a:lnTo>
                  <a:lnTo>
                    <a:pt x="28" y="7"/>
                  </a:lnTo>
                  <a:lnTo>
                    <a:pt x="17" y="5"/>
                  </a:lnTo>
                  <a:lnTo>
                    <a:pt x="9" y="2"/>
                  </a:lnTo>
                  <a:lnTo>
                    <a:pt x="3" y="0"/>
                  </a:lnTo>
                  <a:lnTo>
                    <a:pt x="0" y="7"/>
                  </a:lnTo>
                  <a:lnTo>
                    <a:pt x="6" y="9"/>
                  </a:lnTo>
                  <a:lnTo>
                    <a:pt x="17" y="11"/>
                  </a:lnTo>
                  <a:lnTo>
                    <a:pt x="28" y="14"/>
                  </a:lnTo>
                  <a:lnTo>
                    <a:pt x="40" y="17"/>
                  </a:lnTo>
                  <a:lnTo>
                    <a:pt x="52" y="21"/>
                  </a:lnTo>
                  <a:lnTo>
                    <a:pt x="64" y="23"/>
                  </a:lnTo>
                  <a:lnTo>
                    <a:pt x="72" y="24"/>
                  </a:lnTo>
                  <a:lnTo>
                    <a:pt x="77" y="26"/>
                  </a:lnTo>
                  <a:lnTo>
                    <a:pt x="77" y="1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236" name="Freeform 581"/>
            <p:cNvSpPr>
              <a:spLocks/>
            </p:cNvSpPr>
            <p:nvPr/>
          </p:nvSpPr>
          <p:spPr bwMode="auto">
            <a:xfrm>
              <a:off x="928" y="3624"/>
              <a:ext cx="12" cy="14"/>
            </a:xfrm>
            <a:custGeom>
              <a:avLst/>
              <a:gdLst>
                <a:gd name="T0" fmla="*/ 1 w 19"/>
                <a:gd name="T1" fmla="*/ 1 h 21"/>
                <a:gd name="T2" fmla="*/ 1 w 19"/>
                <a:gd name="T3" fmla="*/ 1 h 21"/>
                <a:gd name="T4" fmla="*/ 1 w 19"/>
                <a:gd name="T5" fmla="*/ 1 h 21"/>
                <a:gd name="T6" fmla="*/ 1 w 19"/>
                <a:gd name="T7" fmla="*/ 1 h 21"/>
                <a:gd name="T8" fmla="*/ 1 w 19"/>
                <a:gd name="T9" fmla="*/ 0 h 21"/>
                <a:gd name="T10" fmla="*/ 1 w 19"/>
                <a:gd name="T11" fmla="*/ 1 h 21"/>
                <a:gd name="T12" fmla="*/ 1 w 19"/>
                <a:gd name="T13" fmla="*/ 1 h 21"/>
                <a:gd name="T14" fmla="*/ 1 w 19"/>
                <a:gd name="T15" fmla="*/ 1 h 21"/>
                <a:gd name="T16" fmla="*/ 1 w 19"/>
                <a:gd name="T17" fmla="*/ 1 h 21"/>
                <a:gd name="T18" fmla="*/ 0 w 19"/>
                <a:gd name="T19" fmla="*/ 1 h 21"/>
                <a:gd name="T20" fmla="*/ 1 w 19"/>
                <a:gd name="T21" fmla="*/ 1 h 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
                <a:gd name="T34" fmla="*/ 0 h 21"/>
                <a:gd name="T35" fmla="*/ 19 w 19"/>
                <a:gd name="T36" fmla="*/ 21 h 2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 h="21">
                  <a:moveTo>
                    <a:pt x="2" y="21"/>
                  </a:moveTo>
                  <a:lnTo>
                    <a:pt x="9" y="17"/>
                  </a:lnTo>
                  <a:lnTo>
                    <a:pt x="15" y="14"/>
                  </a:lnTo>
                  <a:lnTo>
                    <a:pt x="19" y="7"/>
                  </a:lnTo>
                  <a:lnTo>
                    <a:pt x="15" y="0"/>
                  </a:lnTo>
                  <a:lnTo>
                    <a:pt x="15" y="9"/>
                  </a:lnTo>
                  <a:lnTo>
                    <a:pt x="12" y="5"/>
                  </a:lnTo>
                  <a:lnTo>
                    <a:pt x="10" y="7"/>
                  </a:lnTo>
                  <a:lnTo>
                    <a:pt x="4" y="11"/>
                  </a:lnTo>
                  <a:lnTo>
                    <a:pt x="0" y="14"/>
                  </a:lnTo>
                  <a:lnTo>
                    <a:pt x="2" y="2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237" name="Freeform 582"/>
            <p:cNvSpPr>
              <a:spLocks/>
            </p:cNvSpPr>
            <p:nvPr/>
          </p:nvSpPr>
          <p:spPr bwMode="auto">
            <a:xfrm>
              <a:off x="927" y="3634"/>
              <a:ext cx="2" cy="4"/>
            </a:xfrm>
            <a:custGeom>
              <a:avLst/>
              <a:gdLst>
                <a:gd name="T0" fmla="*/ 0 w 5"/>
                <a:gd name="T1" fmla="*/ 0 h 7"/>
                <a:gd name="T2" fmla="*/ 0 w 5"/>
                <a:gd name="T3" fmla="*/ 1 h 7"/>
                <a:gd name="T4" fmla="*/ 0 w 5"/>
                <a:gd name="T5" fmla="*/ 1 h 7"/>
                <a:gd name="T6" fmla="*/ 0 w 5"/>
                <a:gd name="T7" fmla="*/ 1 h 7"/>
                <a:gd name="T8" fmla="*/ 0 w 5"/>
                <a:gd name="T9" fmla="*/ 1 h 7"/>
                <a:gd name="T10" fmla="*/ 0 w 5"/>
                <a:gd name="T11" fmla="*/ 0 h 7"/>
                <a:gd name="T12" fmla="*/ 0 60000 65536"/>
                <a:gd name="T13" fmla="*/ 0 60000 65536"/>
                <a:gd name="T14" fmla="*/ 0 60000 65536"/>
                <a:gd name="T15" fmla="*/ 0 60000 65536"/>
                <a:gd name="T16" fmla="*/ 0 60000 65536"/>
                <a:gd name="T17" fmla="*/ 0 60000 65536"/>
                <a:gd name="T18" fmla="*/ 0 w 5"/>
                <a:gd name="T19" fmla="*/ 0 h 7"/>
                <a:gd name="T20" fmla="*/ 5 w 5"/>
                <a:gd name="T21" fmla="*/ 7 h 7"/>
              </a:gdLst>
              <a:ahLst/>
              <a:cxnLst>
                <a:cxn ang="T12">
                  <a:pos x="T0" y="T1"/>
                </a:cxn>
                <a:cxn ang="T13">
                  <a:pos x="T2" y="T3"/>
                </a:cxn>
                <a:cxn ang="T14">
                  <a:pos x="T4" y="T5"/>
                </a:cxn>
                <a:cxn ang="T15">
                  <a:pos x="T6" y="T7"/>
                </a:cxn>
                <a:cxn ang="T16">
                  <a:pos x="T8" y="T9"/>
                </a:cxn>
                <a:cxn ang="T17">
                  <a:pos x="T10" y="T11"/>
                </a:cxn>
              </a:cxnLst>
              <a:rect l="T18" t="T19" r="T20" b="T21"/>
              <a:pathLst>
                <a:path w="5" h="7">
                  <a:moveTo>
                    <a:pt x="3" y="0"/>
                  </a:moveTo>
                  <a:lnTo>
                    <a:pt x="0" y="1"/>
                  </a:lnTo>
                  <a:lnTo>
                    <a:pt x="0" y="5"/>
                  </a:lnTo>
                  <a:lnTo>
                    <a:pt x="1" y="7"/>
                  </a:lnTo>
                  <a:lnTo>
                    <a:pt x="5" y="7"/>
                  </a:lnTo>
                  <a:lnTo>
                    <a:pt x="3"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238" name="Freeform 583"/>
            <p:cNvSpPr>
              <a:spLocks/>
            </p:cNvSpPr>
            <p:nvPr/>
          </p:nvSpPr>
          <p:spPr bwMode="auto">
            <a:xfrm>
              <a:off x="831" y="3452"/>
              <a:ext cx="2" cy="4"/>
            </a:xfrm>
            <a:custGeom>
              <a:avLst/>
              <a:gdLst>
                <a:gd name="T0" fmla="*/ 0 w 5"/>
                <a:gd name="T1" fmla="*/ 0 h 6"/>
                <a:gd name="T2" fmla="*/ 0 w 5"/>
                <a:gd name="T3" fmla="*/ 0 h 6"/>
                <a:gd name="T4" fmla="*/ 0 w 5"/>
                <a:gd name="T5" fmla="*/ 1 h 6"/>
                <a:gd name="T6" fmla="*/ 0 w 5"/>
                <a:gd name="T7" fmla="*/ 1 h 6"/>
                <a:gd name="T8" fmla="*/ 0 w 5"/>
                <a:gd name="T9" fmla="*/ 1 h 6"/>
                <a:gd name="T10" fmla="*/ 0 w 5"/>
                <a:gd name="T11" fmla="*/ 0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5" y="0"/>
                  </a:moveTo>
                  <a:lnTo>
                    <a:pt x="1" y="0"/>
                  </a:lnTo>
                  <a:lnTo>
                    <a:pt x="0" y="2"/>
                  </a:lnTo>
                  <a:lnTo>
                    <a:pt x="0" y="4"/>
                  </a:lnTo>
                  <a:lnTo>
                    <a:pt x="3" y="6"/>
                  </a:lnTo>
                  <a:lnTo>
                    <a:pt x="5"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239" name="Freeform 584"/>
            <p:cNvSpPr>
              <a:spLocks/>
            </p:cNvSpPr>
            <p:nvPr/>
          </p:nvSpPr>
          <p:spPr bwMode="auto">
            <a:xfrm>
              <a:off x="832" y="3452"/>
              <a:ext cx="84" cy="37"/>
            </a:xfrm>
            <a:custGeom>
              <a:avLst/>
              <a:gdLst>
                <a:gd name="T0" fmla="*/ 1 w 138"/>
                <a:gd name="T1" fmla="*/ 1 h 51"/>
                <a:gd name="T2" fmla="*/ 1 w 138"/>
                <a:gd name="T3" fmla="*/ 1 h 51"/>
                <a:gd name="T4" fmla="*/ 1 w 138"/>
                <a:gd name="T5" fmla="*/ 1 h 51"/>
                <a:gd name="T6" fmla="*/ 1 w 138"/>
                <a:gd name="T7" fmla="*/ 1 h 51"/>
                <a:gd name="T8" fmla="*/ 1 w 138"/>
                <a:gd name="T9" fmla="*/ 1 h 51"/>
                <a:gd name="T10" fmla="*/ 1 w 138"/>
                <a:gd name="T11" fmla="*/ 1 h 51"/>
                <a:gd name="T12" fmla="*/ 1 w 138"/>
                <a:gd name="T13" fmla="*/ 1 h 51"/>
                <a:gd name="T14" fmla="*/ 1 w 138"/>
                <a:gd name="T15" fmla="*/ 1 h 51"/>
                <a:gd name="T16" fmla="*/ 1 w 138"/>
                <a:gd name="T17" fmla="*/ 0 h 51"/>
                <a:gd name="T18" fmla="*/ 0 w 138"/>
                <a:gd name="T19" fmla="*/ 1 h 51"/>
                <a:gd name="T20" fmla="*/ 1 w 138"/>
                <a:gd name="T21" fmla="*/ 1 h 51"/>
                <a:gd name="T22" fmla="*/ 1 w 138"/>
                <a:gd name="T23" fmla="*/ 1 h 51"/>
                <a:gd name="T24" fmla="*/ 1 w 138"/>
                <a:gd name="T25" fmla="*/ 1 h 51"/>
                <a:gd name="T26" fmla="*/ 1 w 138"/>
                <a:gd name="T27" fmla="*/ 1 h 51"/>
                <a:gd name="T28" fmla="*/ 1 w 138"/>
                <a:gd name="T29" fmla="*/ 1 h 51"/>
                <a:gd name="T30" fmla="*/ 1 w 138"/>
                <a:gd name="T31" fmla="*/ 1 h 51"/>
                <a:gd name="T32" fmla="*/ 1 w 138"/>
                <a:gd name="T33" fmla="*/ 1 h 51"/>
                <a:gd name="T34" fmla="*/ 1 w 138"/>
                <a:gd name="T35" fmla="*/ 1 h 51"/>
                <a:gd name="T36" fmla="*/ 1 w 138"/>
                <a:gd name="T37" fmla="*/ 1 h 5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8"/>
                <a:gd name="T58" fmla="*/ 0 h 51"/>
                <a:gd name="T59" fmla="*/ 138 w 138"/>
                <a:gd name="T60" fmla="*/ 51 h 5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8" h="51">
                  <a:moveTo>
                    <a:pt x="138" y="47"/>
                  </a:moveTo>
                  <a:lnTo>
                    <a:pt x="130" y="42"/>
                  </a:lnTo>
                  <a:lnTo>
                    <a:pt x="115" y="36"/>
                  </a:lnTo>
                  <a:lnTo>
                    <a:pt x="95" y="29"/>
                  </a:lnTo>
                  <a:lnTo>
                    <a:pt x="73" y="23"/>
                  </a:lnTo>
                  <a:lnTo>
                    <a:pt x="50" y="16"/>
                  </a:lnTo>
                  <a:lnTo>
                    <a:pt x="30" y="9"/>
                  </a:lnTo>
                  <a:lnTo>
                    <a:pt x="12" y="3"/>
                  </a:lnTo>
                  <a:lnTo>
                    <a:pt x="2" y="0"/>
                  </a:lnTo>
                  <a:lnTo>
                    <a:pt x="0" y="6"/>
                  </a:lnTo>
                  <a:lnTo>
                    <a:pt x="10" y="10"/>
                  </a:lnTo>
                  <a:lnTo>
                    <a:pt x="27" y="16"/>
                  </a:lnTo>
                  <a:lnTo>
                    <a:pt x="48" y="23"/>
                  </a:lnTo>
                  <a:lnTo>
                    <a:pt x="71" y="29"/>
                  </a:lnTo>
                  <a:lnTo>
                    <a:pt x="93" y="36"/>
                  </a:lnTo>
                  <a:lnTo>
                    <a:pt x="112" y="43"/>
                  </a:lnTo>
                  <a:lnTo>
                    <a:pt x="127" y="49"/>
                  </a:lnTo>
                  <a:lnTo>
                    <a:pt x="133" y="51"/>
                  </a:lnTo>
                  <a:lnTo>
                    <a:pt x="138" y="4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240" name="Freeform 585"/>
            <p:cNvSpPr>
              <a:spLocks/>
            </p:cNvSpPr>
            <p:nvPr/>
          </p:nvSpPr>
          <p:spPr bwMode="auto">
            <a:xfrm>
              <a:off x="913" y="3485"/>
              <a:ext cx="3" cy="4"/>
            </a:xfrm>
            <a:custGeom>
              <a:avLst/>
              <a:gdLst>
                <a:gd name="T0" fmla="*/ 0 w 6"/>
                <a:gd name="T1" fmla="*/ 4 h 4"/>
                <a:gd name="T2" fmla="*/ 1 w 6"/>
                <a:gd name="T3" fmla="*/ 4 h 4"/>
                <a:gd name="T4" fmla="*/ 1 w 6"/>
                <a:gd name="T5" fmla="*/ 3 h 4"/>
                <a:gd name="T6" fmla="*/ 1 w 6"/>
                <a:gd name="T7" fmla="*/ 2 h 4"/>
                <a:gd name="T8" fmla="*/ 1 w 6"/>
                <a:gd name="T9" fmla="*/ 0 h 4"/>
                <a:gd name="T10" fmla="*/ 0 w 6"/>
                <a:gd name="T11" fmla="*/ 4 h 4"/>
                <a:gd name="T12" fmla="*/ 0 60000 65536"/>
                <a:gd name="T13" fmla="*/ 0 60000 65536"/>
                <a:gd name="T14" fmla="*/ 0 60000 65536"/>
                <a:gd name="T15" fmla="*/ 0 60000 65536"/>
                <a:gd name="T16" fmla="*/ 0 60000 65536"/>
                <a:gd name="T17" fmla="*/ 0 60000 65536"/>
                <a:gd name="T18" fmla="*/ 0 w 6"/>
                <a:gd name="T19" fmla="*/ 0 h 4"/>
                <a:gd name="T20" fmla="*/ 6 w 6"/>
                <a:gd name="T21" fmla="*/ 4 h 4"/>
              </a:gdLst>
              <a:ahLst/>
              <a:cxnLst>
                <a:cxn ang="T12">
                  <a:pos x="T0" y="T1"/>
                </a:cxn>
                <a:cxn ang="T13">
                  <a:pos x="T2" y="T3"/>
                </a:cxn>
                <a:cxn ang="T14">
                  <a:pos x="T4" y="T5"/>
                </a:cxn>
                <a:cxn ang="T15">
                  <a:pos x="T6" y="T7"/>
                </a:cxn>
                <a:cxn ang="T16">
                  <a:pos x="T8" y="T9"/>
                </a:cxn>
                <a:cxn ang="T17">
                  <a:pos x="T10" y="T11"/>
                </a:cxn>
              </a:cxnLst>
              <a:rect l="T18" t="T19" r="T20" b="T21"/>
              <a:pathLst>
                <a:path w="6" h="4">
                  <a:moveTo>
                    <a:pt x="0" y="4"/>
                  </a:moveTo>
                  <a:lnTo>
                    <a:pt x="3" y="4"/>
                  </a:lnTo>
                  <a:lnTo>
                    <a:pt x="5" y="3"/>
                  </a:lnTo>
                  <a:lnTo>
                    <a:pt x="6" y="2"/>
                  </a:lnTo>
                  <a:lnTo>
                    <a:pt x="5" y="0"/>
                  </a:lnTo>
                  <a:lnTo>
                    <a:pt x="0" y="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241" name="Freeform 586"/>
            <p:cNvSpPr>
              <a:spLocks/>
            </p:cNvSpPr>
            <p:nvPr/>
          </p:nvSpPr>
          <p:spPr bwMode="auto">
            <a:xfrm>
              <a:off x="810" y="3403"/>
              <a:ext cx="3" cy="6"/>
            </a:xfrm>
            <a:custGeom>
              <a:avLst/>
              <a:gdLst>
                <a:gd name="T0" fmla="*/ 2 w 4"/>
                <a:gd name="T1" fmla="*/ 0 h 9"/>
                <a:gd name="T2" fmla="*/ 1 w 4"/>
                <a:gd name="T3" fmla="*/ 1 h 9"/>
                <a:gd name="T4" fmla="*/ 0 w 4"/>
                <a:gd name="T5" fmla="*/ 1 h 9"/>
                <a:gd name="T6" fmla="*/ 1 w 4"/>
                <a:gd name="T7" fmla="*/ 1 h 9"/>
                <a:gd name="T8" fmla="*/ 2 w 4"/>
                <a:gd name="T9" fmla="*/ 1 h 9"/>
                <a:gd name="T10" fmla="*/ 2 w 4"/>
                <a:gd name="T11" fmla="*/ 0 h 9"/>
                <a:gd name="T12" fmla="*/ 0 60000 65536"/>
                <a:gd name="T13" fmla="*/ 0 60000 65536"/>
                <a:gd name="T14" fmla="*/ 0 60000 65536"/>
                <a:gd name="T15" fmla="*/ 0 60000 65536"/>
                <a:gd name="T16" fmla="*/ 0 60000 65536"/>
                <a:gd name="T17" fmla="*/ 0 60000 65536"/>
                <a:gd name="T18" fmla="*/ 0 w 4"/>
                <a:gd name="T19" fmla="*/ 0 h 9"/>
                <a:gd name="T20" fmla="*/ 4 w 4"/>
                <a:gd name="T21" fmla="*/ 9 h 9"/>
              </a:gdLst>
              <a:ahLst/>
              <a:cxnLst>
                <a:cxn ang="T12">
                  <a:pos x="T0" y="T1"/>
                </a:cxn>
                <a:cxn ang="T13">
                  <a:pos x="T2" y="T3"/>
                </a:cxn>
                <a:cxn ang="T14">
                  <a:pos x="T4" y="T5"/>
                </a:cxn>
                <a:cxn ang="T15">
                  <a:pos x="T6" y="T7"/>
                </a:cxn>
                <a:cxn ang="T16">
                  <a:pos x="T8" y="T9"/>
                </a:cxn>
                <a:cxn ang="T17">
                  <a:pos x="T10" y="T11"/>
                </a:cxn>
              </a:cxnLst>
              <a:rect l="T18" t="T19" r="T20" b="T21"/>
              <a:pathLst>
                <a:path w="4" h="9">
                  <a:moveTo>
                    <a:pt x="4" y="0"/>
                  </a:moveTo>
                  <a:lnTo>
                    <a:pt x="1" y="1"/>
                  </a:lnTo>
                  <a:lnTo>
                    <a:pt x="0" y="4"/>
                  </a:lnTo>
                  <a:lnTo>
                    <a:pt x="1" y="8"/>
                  </a:lnTo>
                  <a:lnTo>
                    <a:pt x="4" y="9"/>
                  </a:lnTo>
                  <a:lnTo>
                    <a:pt x="4"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242" name="Freeform 587"/>
            <p:cNvSpPr>
              <a:spLocks/>
            </p:cNvSpPr>
            <p:nvPr/>
          </p:nvSpPr>
          <p:spPr bwMode="auto">
            <a:xfrm>
              <a:off x="813" y="3374"/>
              <a:ext cx="80" cy="35"/>
            </a:xfrm>
            <a:custGeom>
              <a:avLst/>
              <a:gdLst>
                <a:gd name="T0" fmla="*/ 1 w 133"/>
                <a:gd name="T1" fmla="*/ 1 h 49"/>
                <a:gd name="T2" fmla="*/ 1 w 133"/>
                <a:gd name="T3" fmla="*/ 1 h 49"/>
                <a:gd name="T4" fmla="*/ 1 w 133"/>
                <a:gd name="T5" fmla="*/ 1 h 49"/>
                <a:gd name="T6" fmla="*/ 1 w 133"/>
                <a:gd name="T7" fmla="*/ 1 h 49"/>
                <a:gd name="T8" fmla="*/ 1 w 133"/>
                <a:gd name="T9" fmla="*/ 1 h 49"/>
                <a:gd name="T10" fmla="*/ 1 w 133"/>
                <a:gd name="T11" fmla="*/ 1 h 49"/>
                <a:gd name="T12" fmla="*/ 1 w 133"/>
                <a:gd name="T13" fmla="*/ 1 h 49"/>
                <a:gd name="T14" fmla="*/ 1 w 133"/>
                <a:gd name="T15" fmla="*/ 1 h 49"/>
                <a:gd name="T16" fmla="*/ 1 w 133"/>
                <a:gd name="T17" fmla="*/ 1 h 49"/>
                <a:gd name="T18" fmla="*/ 0 w 133"/>
                <a:gd name="T19" fmla="*/ 1 h 49"/>
                <a:gd name="T20" fmla="*/ 0 w 133"/>
                <a:gd name="T21" fmla="*/ 1 h 49"/>
                <a:gd name="T22" fmla="*/ 1 w 133"/>
                <a:gd name="T23" fmla="*/ 1 h 49"/>
                <a:gd name="T24" fmla="*/ 1 w 133"/>
                <a:gd name="T25" fmla="*/ 1 h 49"/>
                <a:gd name="T26" fmla="*/ 1 w 133"/>
                <a:gd name="T27" fmla="*/ 1 h 49"/>
                <a:gd name="T28" fmla="*/ 1 w 133"/>
                <a:gd name="T29" fmla="*/ 1 h 49"/>
                <a:gd name="T30" fmla="*/ 1 w 133"/>
                <a:gd name="T31" fmla="*/ 1 h 49"/>
                <a:gd name="T32" fmla="*/ 1 w 133"/>
                <a:gd name="T33" fmla="*/ 1 h 49"/>
                <a:gd name="T34" fmla="*/ 1 w 133"/>
                <a:gd name="T35" fmla="*/ 1 h 49"/>
                <a:gd name="T36" fmla="*/ 1 w 133"/>
                <a:gd name="T37" fmla="*/ 1 h 49"/>
                <a:gd name="T38" fmla="*/ 1 w 133"/>
                <a:gd name="T39" fmla="*/ 0 h 49"/>
                <a:gd name="T40" fmla="*/ 1 w 133"/>
                <a:gd name="T41" fmla="*/ 1 h 49"/>
                <a:gd name="T42" fmla="*/ 1 w 133"/>
                <a:gd name="T43" fmla="*/ 1 h 49"/>
                <a:gd name="T44" fmla="*/ 1 w 133"/>
                <a:gd name="T45" fmla="*/ 1 h 49"/>
                <a:gd name="T46" fmla="*/ 1 w 133"/>
                <a:gd name="T47" fmla="*/ 1 h 49"/>
                <a:gd name="T48" fmla="*/ 1 w 133"/>
                <a:gd name="T49" fmla="*/ 1 h 49"/>
                <a:gd name="T50" fmla="*/ 1 w 133"/>
                <a:gd name="T51" fmla="*/ 1 h 4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33"/>
                <a:gd name="T79" fmla="*/ 0 h 49"/>
                <a:gd name="T80" fmla="*/ 133 w 133"/>
                <a:gd name="T81" fmla="*/ 49 h 4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33" h="49">
                  <a:moveTo>
                    <a:pt x="129" y="10"/>
                  </a:moveTo>
                  <a:lnTo>
                    <a:pt x="129" y="2"/>
                  </a:lnTo>
                  <a:lnTo>
                    <a:pt x="120" y="4"/>
                  </a:lnTo>
                  <a:lnTo>
                    <a:pt x="106" y="8"/>
                  </a:lnTo>
                  <a:lnTo>
                    <a:pt x="87" y="15"/>
                  </a:lnTo>
                  <a:lnTo>
                    <a:pt x="66" y="22"/>
                  </a:lnTo>
                  <a:lnTo>
                    <a:pt x="45" y="29"/>
                  </a:lnTo>
                  <a:lnTo>
                    <a:pt x="26" y="35"/>
                  </a:lnTo>
                  <a:lnTo>
                    <a:pt x="11" y="40"/>
                  </a:lnTo>
                  <a:lnTo>
                    <a:pt x="0" y="40"/>
                  </a:lnTo>
                  <a:lnTo>
                    <a:pt x="0" y="49"/>
                  </a:lnTo>
                  <a:lnTo>
                    <a:pt x="11" y="47"/>
                  </a:lnTo>
                  <a:lnTo>
                    <a:pt x="28" y="42"/>
                  </a:lnTo>
                  <a:lnTo>
                    <a:pt x="48" y="36"/>
                  </a:lnTo>
                  <a:lnTo>
                    <a:pt x="68" y="29"/>
                  </a:lnTo>
                  <a:lnTo>
                    <a:pt x="89" y="22"/>
                  </a:lnTo>
                  <a:lnTo>
                    <a:pt x="109" y="15"/>
                  </a:lnTo>
                  <a:lnTo>
                    <a:pt x="123" y="11"/>
                  </a:lnTo>
                  <a:lnTo>
                    <a:pt x="129" y="8"/>
                  </a:lnTo>
                  <a:lnTo>
                    <a:pt x="129" y="0"/>
                  </a:lnTo>
                  <a:lnTo>
                    <a:pt x="129" y="8"/>
                  </a:lnTo>
                  <a:lnTo>
                    <a:pt x="132" y="7"/>
                  </a:lnTo>
                  <a:lnTo>
                    <a:pt x="133" y="5"/>
                  </a:lnTo>
                  <a:lnTo>
                    <a:pt x="132" y="3"/>
                  </a:lnTo>
                  <a:lnTo>
                    <a:pt x="129" y="2"/>
                  </a:lnTo>
                  <a:lnTo>
                    <a:pt x="129" y="1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243" name="Freeform 588"/>
            <p:cNvSpPr>
              <a:spLocks/>
            </p:cNvSpPr>
            <p:nvPr/>
          </p:nvSpPr>
          <p:spPr bwMode="auto">
            <a:xfrm>
              <a:off x="873" y="3370"/>
              <a:ext cx="18" cy="11"/>
            </a:xfrm>
            <a:custGeom>
              <a:avLst/>
              <a:gdLst>
                <a:gd name="T0" fmla="*/ 0 w 29"/>
                <a:gd name="T1" fmla="*/ 1 h 15"/>
                <a:gd name="T2" fmla="*/ 0 w 29"/>
                <a:gd name="T3" fmla="*/ 1 h 15"/>
                <a:gd name="T4" fmla="*/ 1 w 29"/>
                <a:gd name="T5" fmla="*/ 1 h 15"/>
                <a:gd name="T6" fmla="*/ 1 w 29"/>
                <a:gd name="T7" fmla="*/ 1 h 15"/>
                <a:gd name="T8" fmla="*/ 1 w 29"/>
                <a:gd name="T9" fmla="*/ 1 h 15"/>
                <a:gd name="T10" fmla="*/ 1 w 29"/>
                <a:gd name="T11" fmla="*/ 1 h 15"/>
                <a:gd name="T12" fmla="*/ 1 w 29"/>
                <a:gd name="T13" fmla="*/ 1 h 15"/>
                <a:gd name="T14" fmla="*/ 1 w 29"/>
                <a:gd name="T15" fmla="*/ 1 h 15"/>
                <a:gd name="T16" fmla="*/ 1 w 29"/>
                <a:gd name="T17" fmla="*/ 1 h 15"/>
                <a:gd name="T18" fmla="*/ 1 w 29"/>
                <a:gd name="T19" fmla="*/ 1 h 15"/>
                <a:gd name="T20" fmla="*/ 1 w 29"/>
                <a:gd name="T21" fmla="*/ 0 h 15"/>
                <a:gd name="T22" fmla="*/ 1 w 29"/>
                <a:gd name="T23" fmla="*/ 1 h 15"/>
                <a:gd name="T24" fmla="*/ 0 w 29"/>
                <a:gd name="T25" fmla="*/ 1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
                <a:gd name="T40" fmla="*/ 0 h 15"/>
                <a:gd name="T41" fmla="*/ 29 w 29"/>
                <a:gd name="T42" fmla="*/ 15 h 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 h="15">
                  <a:moveTo>
                    <a:pt x="0" y="5"/>
                  </a:moveTo>
                  <a:lnTo>
                    <a:pt x="0" y="7"/>
                  </a:lnTo>
                  <a:lnTo>
                    <a:pt x="6" y="10"/>
                  </a:lnTo>
                  <a:lnTo>
                    <a:pt x="15" y="12"/>
                  </a:lnTo>
                  <a:lnTo>
                    <a:pt x="23" y="13"/>
                  </a:lnTo>
                  <a:lnTo>
                    <a:pt x="29" y="15"/>
                  </a:lnTo>
                  <a:lnTo>
                    <a:pt x="29" y="5"/>
                  </a:lnTo>
                  <a:lnTo>
                    <a:pt x="23" y="7"/>
                  </a:lnTo>
                  <a:lnTo>
                    <a:pt x="15" y="5"/>
                  </a:lnTo>
                  <a:lnTo>
                    <a:pt x="9" y="3"/>
                  </a:lnTo>
                  <a:lnTo>
                    <a:pt x="4" y="0"/>
                  </a:lnTo>
                  <a:lnTo>
                    <a:pt x="4" y="1"/>
                  </a:lnTo>
                  <a:lnTo>
                    <a:pt x="0" y="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244" name="Freeform 589"/>
            <p:cNvSpPr>
              <a:spLocks/>
            </p:cNvSpPr>
            <p:nvPr/>
          </p:nvSpPr>
          <p:spPr bwMode="auto">
            <a:xfrm>
              <a:off x="859" y="3364"/>
              <a:ext cx="17" cy="10"/>
            </a:xfrm>
            <a:custGeom>
              <a:avLst/>
              <a:gdLst>
                <a:gd name="T0" fmla="*/ 0 w 28"/>
                <a:gd name="T1" fmla="*/ 1 h 15"/>
                <a:gd name="T2" fmla="*/ 1 w 28"/>
                <a:gd name="T3" fmla="*/ 1 h 15"/>
                <a:gd name="T4" fmla="*/ 1 w 28"/>
                <a:gd name="T5" fmla="*/ 1 h 15"/>
                <a:gd name="T6" fmla="*/ 1 w 28"/>
                <a:gd name="T7" fmla="*/ 1 h 15"/>
                <a:gd name="T8" fmla="*/ 1 w 28"/>
                <a:gd name="T9" fmla="*/ 1 h 15"/>
                <a:gd name="T10" fmla="*/ 1 w 28"/>
                <a:gd name="T11" fmla="*/ 1 h 15"/>
                <a:gd name="T12" fmla="*/ 1 w 28"/>
                <a:gd name="T13" fmla="*/ 1 h 15"/>
                <a:gd name="T14" fmla="*/ 1 w 28"/>
                <a:gd name="T15" fmla="*/ 1 h 15"/>
                <a:gd name="T16" fmla="*/ 1 w 28"/>
                <a:gd name="T17" fmla="*/ 1 h 15"/>
                <a:gd name="T18" fmla="*/ 0 w 28"/>
                <a:gd name="T19" fmla="*/ 0 h 15"/>
                <a:gd name="T20" fmla="*/ 0 w 28"/>
                <a:gd name="T21" fmla="*/ 1 h 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
                <a:gd name="T34" fmla="*/ 0 h 15"/>
                <a:gd name="T35" fmla="*/ 28 w 28"/>
                <a:gd name="T36" fmla="*/ 15 h 1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 h="15">
                  <a:moveTo>
                    <a:pt x="0" y="7"/>
                  </a:moveTo>
                  <a:lnTo>
                    <a:pt x="6" y="9"/>
                  </a:lnTo>
                  <a:lnTo>
                    <a:pt x="13" y="10"/>
                  </a:lnTo>
                  <a:lnTo>
                    <a:pt x="19" y="12"/>
                  </a:lnTo>
                  <a:lnTo>
                    <a:pt x="24" y="15"/>
                  </a:lnTo>
                  <a:lnTo>
                    <a:pt x="28" y="11"/>
                  </a:lnTo>
                  <a:lnTo>
                    <a:pt x="21" y="5"/>
                  </a:lnTo>
                  <a:lnTo>
                    <a:pt x="13" y="3"/>
                  </a:lnTo>
                  <a:lnTo>
                    <a:pt x="6" y="2"/>
                  </a:lnTo>
                  <a:lnTo>
                    <a:pt x="0" y="0"/>
                  </a:lnTo>
                  <a:lnTo>
                    <a:pt x="0"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245" name="Freeform 590"/>
            <p:cNvSpPr>
              <a:spLocks/>
            </p:cNvSpPr>
            <p:nvPr/>
          </p:nvSpPr>
          <p:spPr bwMode="auto">
            <a:xfrm>
              <a:off x="857" y="3364"/>
              <a:ext cx="2" cy="4"/>
            </a:xfrm>
            <a:custGeom>
              <a:avLst/>
              <a:gdLst>
                <a:gd name="T0" fmla="*/ 1 w 3"/>
                <a:gd name="T1" fmla="*/ 0 h 7"/>
                <a:gd name="T2" fmla="*/ 1 w 3"/>
                <a:gd name="T3" fmla="*/ 1 h 7"/>
                <a:gd name="T4" fmla="*/ 0 w 3"/>
                <a:gd name="T5" fmla="*/ 1 h 7"/>
                <a:gd name="T6" fmla="*/ 1 w 3"/>
                <a:gd name="T7" fmla="*/ 1 h 7"/>
                <a:gd name="T8" fmla="*/ 1 w 3"/>
                <a:gd name="T9" fmla="*/ 1 h 7"/>
                <a:gd name="T10" fmla="*/ 1 w 3"/>
                <a:gd name="T11" fmla="*/ 0 h 7"/>
                <a:gd name="T12" fmla="*/ 0 60000 65536"/>
                <a:gd name="T13" fmla="*/ 0 60000 65536"/>
                <a:gd name="T14" fmla="*/ 0 60000 65536"/>
                <a:gd name="T15" fmla="*/ 0 60000 65536"/>
                <a:gd name="T16" fmla="*/ 0 60000 65536"/>
                <a:gd name="T17" fmla="*/ 0 60000 65536"/>
                <a:gd name="T18" fmla="*/ 0 w 3"/>
                <a:gd name="T19" fmla="*/ 0 h 7"/>
                <a:gd name="T20" fmla="*/ 3 w 3"/>
                <a:gd name="T21" fmla="*/ 7 h 7"/>
              </a:gdLst>
              <a:ahLst/>
              <a:cxnLst>
                <a:cxn ang="T12">
                  <a:pos x="T0" y="T1"/>
                </a:cxn>
                <a:cxn ang="T13">
                  <a:pos x="T2" y="T3"/>
                </a:cxn>
                <a:cxn ang="T14">
                  <a:pos x="T4" y="T5"/>
                </a:cxn>
                <a:cxn ang="T15">
                  <a:pos x="T6" y="T7"/>
                </a:cxn>
                <a:cxn ang="T16">
                  <a:pos x="T8" y="T9"/>
                </a:cxn>
                <a:cxn ang="T17">
                  <a:pos x="T10" y="T11"/>
                </a:cxn>
              </a:cxnLst>
              <a:rect l="T18" t="T19" r="T20" b="T21"/>
              <a:pathLst>
                <a:path w="3" h="7">
                  <a:moveTo>
                    <a:pt x="3" y="0"/>
                  </a:moveTo>
                  <a:lnTo>
                    <a:pt x="1" y="2"/>
                  </a:lnTo>
                  <a:lnTo>
                    <a:pt x="0" y="4"/>
                  </a:lnTo>
                  <a:lnTo>
                    <a:pt x="1" y="6"/>
                  </a:lnTo>
                  <a:lnTo>
                    <a:pt x="3" y="7"/>
                  </a:lnTo>
                  <a:lnTo>
                    <a:pt x="3"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246" name="Freeform 591"/>
            <p:cNvSpPr>
              <a:spLocks/>
            </p:cNvSpPr>
            <p:nvPr/>
          </p:nvSpPr>
          <p:spPr bwMode="auto">
            <a:xfrm>
              <a:off x="848" y="3396"/>
              <a:ext cx="2" cy="5"/>
            </a:xfrm>
            <a:custGeom>
              <a:avLst/>
              <a:gdLst>
                <a:gd name="T0" fmla="*/ 0 w 5"/>
                <a:gd name="T1" fmla="*/ 0 h 7"/>
                <a:gd name="T2" fmla="*/ 0 w 5"/>
                <a:gd name="T3" fmla="*/ 1 h 7"/>
                <a:gd name="T4" fmla="*/ 0 w 5"/>
                <a:gd name="T5" fmla="*/ 1 h 7"/>
                <a:gd name="T6" fmla="*/ 0 w 5"/>
                <a:gd name="T7" fmla="*/ 1 h 7"/>
                <a:gd name="T8" fmla="*/ 0 w 5"/>
                <a:gd name="T9" fmla="*/ 1 h 7"/>
                <a:gd name="T10" fmla="*/ 0 w 5"/>
                <a:gd name="T11" fmla="*/ 0 h 7"/>
                <a:gd name="T12" fmla="*/ 0 60000 65536"/>
                <a:gd name="T13" fmla="*/ 0 60000 65536"/>
                <a:gd name="T14" fmla="*/ 0 60000 65536"/>
                <a:gd name="T15" fmla="*/ 0 60000 65536"/>
                <a:gd name="T16" fmla="*/ 0 60000 65536"/>
                <a:gd name="T17" fmla="*/ 0 60000 65536"/>
                <a:gd name="T18" fmla="*/ 0 w 5"/>
                <a:gd name="T19" fmla="*/ 0 h 7"/>
                <a:gd name="T20" fmla="*/ 5 w 5"/>
                <a:gd name="T21" fmla="*/ 7 h 7"/>
              </a:gdLst>
              <a:ahLst/>
              <a:cxnLst>
                <a:cxn ang="T12">
                  <a:pos x="T0" y="T1"/>
                </a:cxn>
                <a:cxn ang="T13">
                  <a:pos x="T2" y="T3"/>
                </a:cxn>
                <a:cxn ang="T14">
                  <a:pos x="T4" y="T5"/>
                </a:cxn>
                <a:cxn ang="T15">
                  <a:pos x="T6" y="T7"/>
                </a:cxn>
                <a:cxn ang="T16">
                  <a:pos x="T8" y="T9"/>
                </a:cxn>
                <a:cxn ang="T17">
                  <a:pos x="T10" y="T11"/>
                </a:cxn>
              </a:cxnLst>
              <a:rect l="T18" t="T19" r="T20" b="T21"/>
              <a:pathLst>
                <a:path w="5" h="7">
                  <a:moveTo>
                    <a:pt x="2" y="0"/>
                  </a:moveTo>
                  <a:lnTo>
                    <a:pt x="0" y="2"/>
                  </a:lnTo>
                  <a:lnTo>
                    <a:pt x="0" y="5"/>
                  </a:lnTo>
                  <a:lnTo>
                    <a:pt x="1" y="7"/>
                  </a:lnTo>
                  <a:lnTo>
                    <a:pt x="5" y="7"/>
                  </a:lnTo>
                  <a:lnTo>
                    <a:pt x="2"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247" name="Freeform 592"/>
            <p:cNvSpPr>
              <a:spLocks/>
            </p:cNvSpPr>
            <p:nvPr/>
          </p:nvSpPr>
          <p:spPr bwMode="auto">
            <a:xfrm>
              <a:off x="849" y="3387"/>
              <a:ext cx="29" cy="14"/>
            </a:xfrm>
            <a:custGeom>
              <a:avLst/>
              <a:gdLst>
                <a:gd name="T0" fmla="*/ 1 w 48"/>
                <a:gd name="T1" fmla="*/ 0 h 19"/>
                <a:gd name="T2" fmla="*/ 1 w 48"/>
                <a:gd name="T3" fmla="*/ 0 h 19"/>
                <a:gd name="T4" fmla="*/ 1 w 48"/>
                <a:gd name="T5" fmla="*/ 1 h 19"/>
                <a:gd name="T6" fmla="*/ 1 w 48"/>
                <a:gd name="T7" fmla="*/ 1 h 19"/>
                <a:gd name="T8" fmla="*/ 1 w 48"/>
                <a:gd name="T9" fmla="*/ 1 h 19"/>
                <a:gd name="T10" fmla="*/ 1 w 48"/>
                <a:gd name="T11" fmla="*/ 1 h 19"/>
                <a:gd name="T12" fmla="*/ 1 w 48"/>
                <a:gd name="T13" fmla="*/ 1 h 19"/>
                <a:gd name="T14" fmla="*/ 1 w 48"/>
                <a:gd name="T15" fmla="*/ 1 h 19"/>
                <a:gd name="T16" fmla="*/ 0 w 48"/>
                <a:gd name="T17" fmla="*/ 1 h 19"/>
                <a:gd name="T18" fmla="*/ 1 w 48"/>
                <a:gd name="T19" fmla="*/ 1 h 19"/>
                <a:gd name="T20" fmla="*/ 1 w 48"/>
                <a:gd name="T21" fmla="*/ 1 h 19"/>
                <a:gd name="T22" fmla="*/ 1 w 48"/>
                <a:gd name="T23" fmla="*/ 1 h 19"/>
                <a:gd name="T24" fmla="*/ 1 w 48"/>
                <a:gd name="T25" fmla="*/ 1 h 19"/>
                <a:gd name="T26" fmla="*/ 1 w 48"/>
                <a:gd name="T27" fmla="*/ 1 h 19"/>
                <a:gd name="T28" fmla="*/ 1 w 48"/>
                <a:gd name="T29" fmla="*/ 1 h 19"/>
                <a:gd name="T30" fmla="*/ 1 w 48"/>
                <a:gd name="T31" fmla="*/ 1 h 19"/>
                <a:gd name="T32" fmla="*/ 1 w 48"/>
                <a:gd name="T33" fmla="*/ 1 h 19"/>
                <a:gd name="T34" fmla="*/ 1 w 48"/>
                <a:gd name="T35" fmla="*/ 1 h 19"/>
                <a:gd name="T36" fmla="*/ 1 w 48"/>
                <a:gd name="T37" fmla="*/ 0 h 1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8"/>
                <a:gd name="T58" fmla="*/ 0 h 19"/>
                <a:gd name="T59" fmla="*/ 48 w 48"/>
                <a:gd name="T60" fmla="*/ 19 h 1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8" h="19">
                  <a:moveTo>
                    <a:pt x="43" y="0"/>
                  </a:moveTo>
                  <a:lnTo>
                    <a:pt x="42" y="0"/>
                  </a:lnTo>
                  <a:lnTo>
                    <a:pt x="37" y="1"/>
                  </a:lnTo>
                  <a:lnTo>
                    <a:pt x="30" y="3"/>
                  </a:lnTo>
                  <a:lnTo>
                    <a:pt x="23" y="5"/>
                  </a:lnTo>
                  <a:lnTo>
                    <a:pt x="16" y="8"/>
                  </a:lnTo>
                  <a:lnTo>
                    <a:pt x="10" y="10"/>
                  </a:lnTo>
                  <a:lnTo>
                    <a:pt x="5" y="11"/>
                  </a:lnTo>
                  <a:lnTo>
                    <a:pt x="0" y="12"/>
                  </a:lnTo>
                  <a:lnTo>
                    <a:pt x="3" y="19"/>
                  </a:lnTo>
                  <a:lnTo>
                    <a:pt x="5" y="18"/>
                  </a:lnTo>
                  <a:lnTo>
                    <a:pt x="12" y="17"/>
                  </a:lnTo>
                  <a:lnTo>
                    <a:pt x="19" y="15"/>
                  </a:lnTo>
                  <a:lnTo>
                    <a:pt x="26" y="12"/>
                  </a:lnTo>
                  <a:lnTo>
                    <a:pt x="33" y="10"/>
                  </a:lnTo>
                  <a:lnTo>
                    <a:pt x="40" y="8"/>
                  </a:lnTo>
                  <a:lnTo>
                    <a:pt x="44" y="7"/>
                  </a:lnTo>
                  <a:lnTo>
                    <a:pt x="48" y="4"/>
                  </a:lnTo>
                  <a:lnTo>
                    <a:pt x="43"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248" name="Freeform 593"/>
            <p:cNvSpPr>
              <a:spLocks/>
            </p:cNvSpPr>
            <p:nvPr/>
          </p:nvSpPr>
          <p:spPr bwMode="auto">
            <a:xfrm>
              <a:off x="874" y="3386"/>
              <a:ext cx="4" cy="4"/>
            </a:xfrm>
            <a:custGeom>
              <a:avLst/>
              <a:gdLst>
                <a:gd name="T0" fmla="*/ 1 w 6"/>
                <a:gd name="T1" fmla="*/ 2 h 5"/>
                <a:gd name="T2" fmla="*/ 1 w 6"/>
                <a:gd name="T3" fmla="*/ 2 h 5"/>
                <a:gd name="T4" fmla="*/ 1 w 6"/>
                <a:gd name="T5" fmla="*/ 1 h 5"/>
                <a:gd name="T6" fmla="*/ 1 w 6"/>
                <a:gd name="T7" fmla="*/ 0 h 5"/>
                <a:gd name="T8" fmla="*/ 0 w 6"/>
                <a:gd name="T9" fmla="*/ 1 h 5"/>
                <a:gd name="T10" fmla="*/ 1 w 6"/>
                <a:gd name="T11" fmla="*/ 2 h 5"/>
                <a:gd name="T12" fmla="*/ 0 60000 65536"/>
                <a:gd name="T13" fmla="*/ 0 60000 65536"/>
                <a:gd name="T14" fmla="*/ 0 60000 65536"/>
                <a:gd name="T15" fmla="*/ 0 60000 65536"/>
                <a:gd name="T16" fmla="*/ 0 60000 65536"/>
                <a:gd name="T17" fmla="*/ 0 60000 65536"/>
                <a:gd name="T18" fmla="*/ 0 w 6"/>
                <a:gd name="T19" fmla="*/ 0 h 5"/>
                <a:gd name="T20" fmla="*/ 6 w 6"/>
                <a:gd name="T21" fmla="*/ 5 h 5"/>
              </a:gdLst>
              <a:ahLst/>
              <a:cxnLst>
                <a:cxn ang="T12">
                  <a:pos x="T0" y="T1"/>
                </a:cxn>
                <a:cxn ang="T13">
                  <a:pos x="T2" y="T3"/>
                </a:cxn>
                <a:cxn ang="T14">
                  <a:pos x="T4" y="T5"/>
                </a:cxn>
                <a:cxn ang="T15">
                  <a:pos x="T6" y="T7"/>
                </a:cxn>
                <a:cxn ang="T16">
                  <a:pos x="T8" y="T9"/>
                </a:cxn>
                <a:cxn ang="T17">
                  <a:pos x="T10" y="T11"/>
                </a:cxn>
              </a:cxnLst>
              <a:rect l="T18" t="T19" r="T20" b="T21"/>
              <a:pathLst>
                <a:path w="6" h="5">
                  <a:moveTo>
                    <a:pt x="5" y="5"/>
                  </a:moveTo>
                  <a:lnTo>
                    <a:pt x="6" y="3"/>
                  </a:lnTo>
                  <a:lnTo>
                    <a:pt x="5" y="1"/>
                  </a:lnTo>
                  <a:lnTo>
                    <a:pt x="2" y="0"/>
                  </a:lnTo>
                  <a:lnTo>
                    <a:pt x="0" y="1"/>
                  </a:lnTo>
                  <a:lnTo>
                    <a:pt x="5" y="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249" name="Freeform 594"/>
            <p:cNvSpPr>
              <a:spLocks/>
            </p:cNvSpPr>
            <p:nvPr/>
          </p:nvSpPr>
          <p:spPr bwMode="auto">
            <a:xfrm>
              <a:off x="855" y="3334"/>
              <a:ext cx="2" cy="4"/>
            </a:xfrm>
            <a:custGeom>
              <a:avLst/>
              <a:gdLst>
                <a:gd name="T0" fmla="*/ 0 w 3"/>
                <a:gd name="T1" fmla="*/ 1 h 7"/>
                <a:gd name="T2" fmla="*/ 1 w 3"/>
                <a:gd name="T3" fmla="*/ 1 h 7"/>
                <a:gd name="T4" fmla="*/ 1 w 3"/>
                <a:gd name="T5" fmla="*/ 1 h 7"/>
                <a:gd name="T6" fmla="*/ 1 w 3"/>
                <a:gd name="T7" fmla="*/ 1 h 7"/>
                <a:gd name="T8" fmla="*/ 0 w 3"/>
                <a:gd name="T9" fmla="*/ 0 h 7"/>
                <a:gd name="T10" fmla="*/ 0 w 3"/>
                <a:gd name="T11" fmla="*/ 1 h 7"/>
                <a:gd name="T12" fmla="*/ 0 60000 65536"/>
                <a:gd name="T13" fmla="*/ 0 60000 65536"/>
                <a:gd name="T14" fmla="*/ 0 60000 65536"/>
                <a:gd name="T15" fmla="*/ 0 60000 65536"/>
                <a:gd name="T16" fmla="*/ 0 60000 65536"/>
                <a:gd name="T17" fmla="*/ 0 60000 65536"/>
                <a:gd name="T18" fmla="*/ 0 w 3"/>
                <a:gd name="T19" fmla="*/ 0 h 7"/>
                <a:gd name="T20" fmla="*/ 3 w 3"/>
                <a:gd name="T21" fmla="*/ 7 h 7"/>
              </a:gdLst>
              <a:ahLst/>
              <a:cxnLst>
                <a:cxn ang="T12">
                  <a:pos x="T0" y="T1"/>
                </a:cxn>
                <a:cxn ang="T13">
                  <a:pos x="T2" y="T3"/>
                </a:cxn>
                <a:cxn ang="T14">
                  <a:pos x="T4" y="T5"/>
                </a:cxn>
                <a:cxn ang="T15">
                  <a:pos x="T6" y="T7"/>
                </a:cxn>
                <a:cxn ang="T16">
                  <a:pos x="T8" y="T9"/>
                </a:cxn>
                <a:cxn ang="T17">
                  <a:pos x="T10" y="T11"/>
                </a:cxn>
              </a:cxnLst>
              <a:rect l="T18" t="T19" r="T20" b="T21"/>
              <a:pathLst>
                <a:path w="3" h="7">
                  <a:moveTo>
                    <a:pt x="0" y="7"/>
                  </a:moveTo>
                  <a:lnTo>
                    <a:pt x="2" y="6"/>
                  </a:lnTo>
                  <a:lnTo>
                    <a:pt x="3" y="3"/>
                  </a:lnTo>
                  <a:lnTo>
                    <a:pt x="2" y="1"/>
                  </a:lnTo>
                  <a:lnTo>
                    <a:pt x="0" y="0"/>
                  </a:lnTo>
                  <a:lnTo>
                    <a:pt x="0"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250" name="Freeform 595"/>
            <p:cNvSpPr>
              <a:spLocks/>
            </p:cNvSpPr>
            <p:nvPr/>
          </p:nvSpPr>
          <p:spPr bwMode="auto">
            <a:xfrm>
              <a:off x="834" y="3334"/>
              <a:ext cx="21" cy="13"/>
            </a:xfrm>
            <a:custGeom>
              <a:avLst/>
              <a:gdLst>
                <a:gd name="T0" fmla="*/ 1 w 35"/>
                <a:gd name="T1" fmla="*/ 1 h 18"/>
                <a:gd name="T2" fmla="*/ 1 w 35"/>
                <a:gd name="T3" fmla="*/ 1 h 18"/>
                <a:gd name="T4" fmla="*/ 1 w 35"/>
                <a:gd name="T5" fmla="*/ 1 h 18"/>
                <a:gd name="T6" fmla="*/ 1 w 35"/>
                <a:gd name="T7" fmla="*/ 1 h 18"/>
                <a:gd name="T8" fmla="*/ 1 w 35"/>
                <a:gd name="T9" fmla="*/ 1 h 18"/>
                <a:gd name="T10" fmla="*/ 1 w 35"/>
                <a:gd name="T11" fmla="*/ 1 h 18"/>
                <a:gd name="T12" fmla="*/ 1 w 35"/>
                <a:gd name="T13" fmla="*/ 0 h 18"/>
                <a:gd name="T14" fmla="*/ 1 w 35"/>
                <a:gd name="T15" fmla="*/ 1 h 18"/>
                <a:gd name="T16" fmla="*/ 1 w 35"/>
                <a:gd name="T17" fmla="*/ 1 h 18"/>
                <a:gd name="T18" fmla="*/ 1 w 35"/>
                <a:gd name="T19" fmla="*/ 1 h 18"/>
                <a:gd name="T20" fmla="*/ 0 w 35"/>
                <a:gd name="T21" fmla="*/ 1 h 18"/>
                <a:gd name="T22" fmla="*/ 1 w 35"/>
                <a:gd name="T23" fmla="*/ 1 h 18"/>
                <a:gd name="T24" fmla="*/ 1 w 35"/>
                <a:gd name="T25" fmla="*/ 1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
                <a:gd name="T40" fmla="*/ 0 h 18"/>
                <a:gd name="T41" fmla="*/ 35 w 35"/>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 h="18">
                  <a:moveTo>
                    <a:pt x="8" y="18"/>
                  </a:moveTo>
                  <a:lnTo>
                    <a:pt x="9" y="18"/>
                  </a:lnTo>
                  <a:lnTo>
                    <a:pt x="15" y="14"/>
                  </a:lnTo>
                  <a:lnTo>
                    <a:pt x="24" y="9"/>
                  </a:lnTo>
                  <a:lnTo>
                    <a:pt x="35" y="7"/>
                  </a:lnTo>
                  <a:lnTo>
                    <a:pt x="35" y="0"/>
                  </a:lnTo>
                  <a:lnTo>
                    <a:pt x="22" y="2"/>
                  </a:lnTo>
                  <a:lnTo>
                    <a:pt x="13" y="7"/>
                  </a:lnTo>
                  <a:lnTo>
                    <a:pt x="5" y="12"/>
                  </a:lnTo>
                  <a:lnTo>
                    <a:pt x="0" y="18"/>
                  </a:lnTo>
                  <a:lnTo>
                    <a:pt x="1" y="18"/>
                  </a:lnTo>
                  <a:lnTo>
                    <a:pt x="8" y="1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251" name="Freeform 596"/>
            <p:cNvSpPr>
              <a:spLocks/>
            </p:cNvSpPr>
            <p:nvPr/>
          </p:nvSpPr>
          <p:spPr bwMode="auto">
            <a:xfrm>
              <a:off x="836" y="3347"/>
              <a:ext cx="58" cy="10"/>
            </a:xfrm>
            <a:custGeom>
              <a:avLst/>
              <a:gdLst>
                <a:gd name="T0" fmla="*/ 1 w 97"/>
                <a:gd name="T1" fmla="*/ 1 h 14"/>
                <a:gd name="T2" fmla="*/ 1 w 97"/>
                <a:gd name="T3" fmla="*/ 1 h 14"/>
                <a:gd name="T4" fmla="*/ 1 w 97"/>
                <a:gd name="T5" fmla="*/ 1 h 14"/>
                <a:gd name="T6" fmla="*/ 1 w 97"/>
                <a:gd name="T7" fmla="*/ 1 h 14"/>
                <a:gd name="T8" fmla="*/ 1 w 97"/>
                <a:gd name="T9" fmla="*/ 1 h 14"/>
                <a:gd name="T10" fmla="*/ 1 w 97"/>
                <a:gd name="T11" fmla="*/ 1 h 14"/>
                <a:gd name="T12" fmla="*/ 1 w 97"/>
                <a:gd name="T13" fmla="*/ 1 h 14"/>
                <a:gd name="T14" fmla="*/ 1 w 97"/>
                <a:gd name="T15" fmla="*/ 0 h 14"/>
                <a:gd name="T16" fmla="*/ 1 w 97"/>
                <a:gd name="T17" fmla="*/ 1 h 14"/>
                <a:gd name="T18" fmla="*/ 0 w 97"/>
                <a:gd name="T19" fmla="*/ 1 h 14"/>
                <a:gd name="T20" fmla="*/ 1 w 97"/>
                <a:gd name="T21" fmla="*/ 1 h 14"/>
                <a:gd name="T22" fmla="*/ 1 w 97"/>
                <a:gd name="T23" fmla="*/ 1 h 14"/>
                <a:gd name="T24" fmla="*/ 1 w 97"/>
                <a:gd name="T25" fmla="*/ 1 h 14"/>
                <a:gd name="T26" fmla="*/ 1 w 97"/>
                <a:gd name="T27" fmla="*/ 1 h 14"/>
                <a:gd name="T28" fmla="*/ 1 w 97"/>
                <a:gd name="T29" fmla="*/ 1 h 14"/>
                <a:gd name="T30" fmla="*/ 1 w 97"/>
                <a:gd name="T31" fmla="*/ 1 h 14"/>
                <a:gd name="T32" fmla="*/ 1 w 97"/>
                <a:gd name="T33" fmla="*/ 1 h 14"/>
                <a:gd name="T34" fmla="*/ 1 w 97"/>
                <a:gd name="T35" fmla="*/ 1 h 14"/>
                <a:gd name="T36" fmla="*/ 1 w 97"/>
                <a:gd name="T37" fmla="*/ 1 h 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7"/>
                <a:gd name="T58" fmla="*/ 0 h 14"/>
                <a:gd name="T59" fmla="*/ 97 w 97"/>
                <a:gd name="T60" fmla="*/ 14 h 1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7" h="14">
                  <a:moveTo>
                    <a:pt x="95" y="3"/>
                  </a:moveTo>
                  <a:lnTo>
                    <a:pt x="88" y="5"/>
                  </a:lnTo>
                  <a:lnTo>
                    <a:pt x="74" y="5"/>
                  </a:lnTo>
                  <a:lnTo>
                    <a:pt x="59" y="5"/>
                  </a:lnTo>
                  <a:lnTo>
                    <a:pt x="43" y="5"/>
                  </a:lnTo>
                  <a:lnTo>
                    <a:pt x="28" y="4"/>
                  </a:lnTo>
                  <a:lnTo>
                    <a:pt x="15" y="1"/>
                  </a:lnTo>
                  <a:lnTo>
                    <a:pt x="8" y="0"/>
                  </a:lnTo>
                  <a:lnTo>
                    <a:pt x="7" y="1"/>
                  </a:lnTo>
                  <a:lnTo>
                    <a:pt x="0" y="1"/>
                  </a:lnTo>
                  <a:lnTo>
                    <a:pt x="6" y="7"/>
                  </a:lnTo>
                  <a:lnTo>
                    <a:pt x="15" y="8"/>
                  </a:lnTo>
                  <a:lnTo>
                    <a:pt x="28" y="11"/>
                  </a:lnTo>
                  <a:lnTo>
                    <a:pt x="43" y="12"/>
                  </a:lnTo>
                  <a:lnTo>
                    <a:pt x="59" y="14"/>
                  </a:lnTo>
                  <a:lnTo>
                    <a:pt x="74" y="14"/>
                  </a:lnTo>
                  <a:lnTo>
                    <a:pt x="88" y="12"/>
                  </a:lnTo>
                  <a:lnTo>
                    <a:pt x="97" y="9"/>
                  </a:lnTo>
                  <a:lnTo>
                    <a:pt x="95"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252" name="Freeform 597"/>
            <p:cNvSpPr>
              <a:spLocks/>
            </p:cNvSpPr>
            <p:nvPr/>
          </p:nvSpPr>
          <p:spPr bwMode="auto">
            <a:xfrm>
              <a:off x="893" y="3348"/>
              <a:ext cx="2" cy="5"/>
            </a:xfrm>
            <a:custGeom>
              <a:avLst/>
              <a:gdLst>
                <a:gd name="T0" fmla="*/ 1 w 4"/>
                <a:gd name="T1" fmla="*/ 3 h 6"/>
                <a:gd name="T2" fmla="*/ 1 w 4"/>
                <a:gd name="T3" fmla="*/ 3 h 6"/>
                <a:gd name="T4" fmla="*/ 1 w 4"/>
                <a:gd name="T5" fmla="*/ 2 h 6"/>
                <a:gd name="T6" fmla="*/ 1 w 4"/>
                <a:gd name="T7" fmla="*/ 0 h 6"/>
                <a:gd name="T8" fmla="*/ 0 w 4"/>
                <a:gd name="T9" fmla="*/ 0 h 6"/>
                <a:gd name="T10" fmla="*/ 1 w 4"/>
                <a:gd name="T11" fmla="*/ 3 h 6"/>
                <a:gd name="T12" fmla="*/ 0 60000 65536"/>
                <a:gd name="T13" fmla="*/ 0 60000 65536"/>
                <a:gd name="T14" fmla="*/ 0 60000 65536"/>
                <a:gd name="T15" fmla="*/ 0 60000 65536"/>
                <a:gd name="T16" fmla="*/ 0 60000 65536"/>
                <a:gd name="T17" fmla="*/ 0 60000 65536"/>
                <a:gd name="T18" fmla="*/ 0 w 4"/>
                <a:gd name="T19" fmla="*/ 0 h 6"/>
                <a:gd name="T20" fmla="*/ 4 w 4"/>
                <a:gd name="T21" fmla="*/ 6 h 6"/>
              </a:gdLst>
              <a:ahLst/>
              <a:cxnLst>
                <a:cxn ang="T12">
                  <a:pos x="T0" y="T1"/>
                </a:cxn>
                <a:cxn ang="T13">
                  <a:pos x="T2" y="T3"/>
                </a:cxn>
                <a:cxn ang="T14">
                  <a:pos x="T4" y="T5"/>
                </a:cxn>
                <a:cxn ang="T15">
                  <a:pos x="T6" y="T7"/>
                </a:cxn>
                <a:cxn ang="T16">
                  <a:pos x="T8" y="T9"/>
                </a:cxn>
                <a:cxn ang="T17">
                  <a:pos x="T10" y="T11"/>
                </a:cxn>
              </a:cxnLst>
              <a:rect l="T18" t="T19" r="T20" b="T21"/>
              <a:pathLst>
                <a:path w="4" h="6">
                  <a:moveTo>
                    <a:pt x="2" y="6"/>
                  </a:moveTo>
                  <a:lnTo>
                    <a:pt x="4" y="4"/>
                  </a:lnTo>
                  <a:lnTo>
                    <a:pt x="4" y="2"/>
                  </a:lnTo>
                  <a:lnTo>
                    <a:pt x="3" y="0"/>
                  </a:lnTo>
                  <a:lnTo>
                    <a:pt x="0" y="0"/>
                  </a:lnTo>
                  <a:lnTo>
                    <a:pt x="2" y="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253" name="Freeform 598"/>
            <p:cNvSpPr>
              <a:spLocks/>
            </p:cNvSpPr>
            <p:nvPr/>
          </p:nvSpPr>
          <p:spPr bwMode="auto">
            <a:xfrm>
              <a:off x="707" y="3255"/>
              <a:ext cx="5" cy="2"/>
            </a:xfrm>
            <a:custGeom>
              <a:avLst/>
              <a:gdLst>
                <a:gd name="T0" fmla="*/ 1 w 7"/>
                <a:gd name="T1" fmla="*/ 1 h 4"/>
                <a:gd name="T2" fmla="*/ 1 w 7"/>
                <a:gd name="T3" fmla="*/ 1 h 4"/>
                <a:gd name="T4" fmla="*/ 1 w 7"/>
                <a:gd name="T5" fmla="*/ 0 h 4"/>
                <a:gd name="T6" fmla="*/ 1 w 7"/>
                <a:gd name="T7" fmla="*/ 1 h 4"/>
                <a:gd name="T8" fmla="*/ 0 w 7"/>
                <a:gd name="T9" fmla="*/ 1 h 4"/>
                <a:gd name="T10" fmla="*/ 1 w 7"/>
                <a:gd name="T11" fmla="*/ 1 h 4"/>
                <a:gd name="T12" fmla="*/ 0 60000 65536"/>
                <a:gd name="T13" fmla="*/ 0 60000 65536"/>
                <a:gd name="T14" fmla="*/ 0 60000 65536"/>
                <a:gd name="T15" fmla="*/ 0 60000 65536"/>
                <a:gd name="T16" fmla="*/ 0 60000 65536"/>
                <a:gd name="T17" fmla="*/ 0 60000 65536"/>
                <a:gd name="T18" fmla="*/ 0 w 7"/>
                <a:gd name="T19" fmla="*/ 0 h 4"/>
                <a:gd name="T20" fmla="*/ 7 w 7"/>
                <a:gd name="T21" fmla="*/ 4 h 4"/>
              </a:gdLst>
              <a:ahLst/>
              <a:cxnLst>
                <a:cxn ang="T12">
                  <a:pos x="T0" y="T1"/>
                </a:cxn>
                <a:cxn ang="T13">
                  <a:pos x="T2" y="T3"/>
                </a:cxn>
                <a:cxn ang="T14">
                  <a:pos x="T4" y="T5"/>
                </a:cxn>
                <a:cxn ang="T15">
                  <a:pos x="T6" y="T7"/>
                </a:cxn>
                <a:cxn ang="T16">
                  <a:pos x="T8" y="T9"/>
                </a:cxn>
                <a:cxn ang="T17">
                  <a:pos x="T10" y="T11"/>
                </a:cxn>
              </a:cxnLst>
              <a:rect l="T18" t="T19" r="T20" b="T21"/>
              <a:pathLst>
                <a:path w="7" h="4">
                  <a:moveTo>
                    <a:pt x="7" y="4"/>
                  </a:moveTo>
                  <a:lnTo>
                    <a:pt x="6" y="2"/>
                  </a:lnTo>
                  <a:lnTo>
                    <a:pt x="4" y="0"/>
                  </a:lnTo>
                  <a:lnTo>
                    <a:pt x="2" y="2"/>
                  </a:lnTo>
                  <a:lnTo>
                    <a:pt x="0" y="4"/>
                  </a:lnTo>
                  <a:lnTo>
                    <a:pt x="7" y="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254" name="Freeform 599"/>
            <p:cNvSpPr>
              <a:spLocks/>
            </p:cNvSpPr>
            <p:nvPr/>
          </p:nvSpPr>
          <p:spPr bwMode="auto">
            <a:xfrm>
              <a:off x="698" y="3257"/>
              <a:ext cx="14" cy="27"/>
            </a:xfrm>
            <a:custGeom>
              <a:avLst/>
              <a:gdLst>
                <a:gd name="T0" fmla="*/ 1 w 20"/>
                <a:gd name="T1" fmla="*/ 1 h 38"/>
                <a:gd name="T2" fmla="*/ 1 w 20"/>
                <a:gd name="T3" fmla="*/ 1 h 38"/>
                <a:gd name="T4" fmla="*/ 1 w 20"/>
                <a:gd name="T5" fmla="*/ 1 h 38"/>
                <a:gd name="T6" fmla="*/ 1 w 20"/>
                <a:gd name="T7" fmla="*/ 1 h 38"/>
                <a:gd name="T8" fmla="*/ 1 w 20"/>
                <a:gd name="T9" fmla="*/ 0 h 38"/>
                <a:gd name="T10" fmla="*/ 1 w 20"/>
                <a:gd name="T11" fmla="*/ 0 h 38"/>
                <a:gd name="T12" fmla="*/ 1 w 20"/>
                <a:gd name="T13" fmla="*/ 1 h 38"/>
                <a:gd name="T14" fmla="*/ 1 w 20"/>
                <a:gd name="T15" fmla="*/ 1 h 38"/>
                <a:gd name="T16" fmla="*/ 1 w 20"/>
                <a:gd name="T17" fmla="*/ 1 h 38"/>
                <a:gd name="T18" fmla="*/ 0 w 20"/>
                <a:gd name="T19" fmla="*/ 1 h 38"/>
                <a:gd name="T20" fmla="*/ 1 w 20"/>
                <a:gd name="T21" fmla="*/ 1 h 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
                <a:gd name="T34" fmla="*/ 0 h 38"/>
                <a:gd name="T35" fmla="*/ 20 w 20"/>
                <a:gd name="T36" fmla="*/ 38 h 3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 h="38">
                  <a:moveTo>
                    <a:pt x="4" y="38"/>
                  </a:moveTo>
                  <a:lnTo>
                    <a:pt x="10" y="30"/>
                  </a:lnTo>
                  <a:lnTo>
                    <a:pt x="15" y="19"/>
                  </a:lnTo>
                  <a:lnTo>
                    <a:pt x="18" y="9"/>
                  </a:lnTo>
                  <a:lnTo>
                    <a:pt x="20" y="0"/>
                  </a:lnTo>
                  <a:lnTo>
                    <a:pt x="13" y="0"/>
                  </a:lnTo>
                  <a:lnTo>
                    <a:pt x="11" y="7"/>
                  </a:lnTo>
                  <a:lnTo>
                    <a:pt x="8" y="17"/>
                  </a:lnTo>
                  <a:lnTo>
                    <a:pt x="3" y="28"/>
                  </a:lnTo>
                  <a:lnTo>
                    <a:pt x="0" y="31"/>
                  </a:lnTo>
                  <a:lnTo>
                    <a:pt x="4" y="3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255" name="Freeform 600"/>
            <p:cNvSpPr>
              <a:spLocks/>
            </p:cNvSpPr>
            <p:nvPr/>
          </p:nvSpPr>
          <p:spPr bwMode="auto">
            <a:xfrm>
              <a:off x="697" y="3280"/>
              <a:ext cx="5" cy="4"/>
            </a:xfrm>
            <a:custGeom>
              <a:avLst/>
              <a:gdLst>
                <a:gd name="T0" fmla="*/ 1 w 7"/>
                <a:gd name="T1" fmla="*/ 0 h 7"/>
                <a:gd name="T2" fmla="*/ 0 w 7"/>
                <a:gd name="T3" fmla="*/ 1 h 7"/>
                <a:gd name="T4" fmla="*/ 1 w 7"/>
                <a:gd name="T5" fmla="*/ 1 h 7"/>
                <a:gd name="T6" fmla="*/ 1 w 7"/>
                <a:gd name="T7" fmla="*/ 1 h 7"/>
                <a:gd name="T8" fmla="*/ 1 w 7"/>
                <a:gd name="T9" fmla="*/ 1 h 7"/>
                <a:gd name="T10" fmla="*/ 1 w 7"/>
                <a:gd name="T11" fmla="*/ 0 h 7"/>
                <a:gd name="T12" fmla="*/ 0 60000 65536"/>
                <a:gd name="T13" fmla="*/ 0 60000 65536"/>
                <a:gd name="T14" fmla="*/ 0 60000 65536"/>
                <a:gd name="T15" fmla="*/ 0 60000 65536"/>
                <a:gd name="T16" fmla="*/ 0 60000 65536"/>
                <a:gd name="T17" fmla="*/ 0 60000 65536"/>
                <a:gd name="T18" fmla="*/ 0 w 7"/>
                <a:gd name="T19" fmla="*/ 0 h 7"/>
                <a:gd name="T20" fmla="*/ 7 w 7"/>
                <a:gd name="T21" fmla="*/ 7 h 7"/>
              </a:gdLst>
              <a:ahLst/>
              <a:cxnLst>
                <a:cxn ang="T12">
                  <a:pos x="T0" y="T1"/>
                </a:cxn>
                <a:cxn ang="T13">
                  <a:pos x="T2" y="T3"/>
                </a:cxn>
                <a:cxn ang="T14">
                  <a:pos x="T4" y="T5"/>
                </a:cxn>
                <a:cxn ang="T15">
                  <a:pos x="T6" y="T7"/>
                </a:cxn>
                <a:cxn ang="T16">
                  <a:pos x="T8" y="T9"/>
                </a:cxn>
                <a:cxn ang="T17">
                  <a:pos x="T10" y="T11"/>
                </a:cxn>
              </a:cxnLst>
              <a:rect l="T18" t="T19" r="T20" b="T21"/>
              <a:pathLst>
                <a:path w="7" h="7">
                  <a:moveTo>
                    <a:pt x="3" y="0"/>
                  </a:moveTo>
                  <a:lnTo>
                    <a:pt x="0" y="2"/>
                  </a:lnTo>
                  <a:lnTo>
                    <a:pt x="2" y="5"/>
                  </a:lnTo>
                  <a:lnTo>
                    <a:pt x="4" y="7"/>
                  </a:lnTo>
                  <a:lnTo>
                    <a:pt x="7" y="7"/>
                  </a:lnTo>
                  <a:lnTo>
                    <a:pt x="3"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256" name="Freeform 601"/>
            <p:cNvSpPr>
              <a:spLocks/>
            </p:cNvSpPr>
            <p:nvPr/>
          </p:nvSpPr>
          <p:spPr bwMode="auto">
            <a:xfrm>
              <a:off x="871" y="3300"/>
              <a:ext cx="3" cy="4"/>
            </a:xfrm>
            <a:custGeom>
              <a:avLst/>
              <a:gdLst>
                <a:gd name="T0" fmla="*/ 0 w 7"/>
                <a:gd name="T1" fmla="*/ 0 h 7"/>
                <a:gd name="T2" fmla="*/ 0 w 7"/>
                <a:gd name="T3" fmla="*/ 0 h 7"/>
                <a:gd name="T4" fmla="*/ 0 w 7"/>
                <a:gd name="T5" fmla="*/ 1 h 7"/>
                <a:gd name="T6" fmla="*/ 0 w 7"/>
                <a:gd name="T7" fmla="*/ 1 h 7"/>
                <a:gd name="T8" fmla="*/ 0 w 7"/>
                <a:gd name="T9" fmla="*/ 1 h 7"/>
                <a:gd name="T10" fmla="*/ 0 w 7"/>
                <a:gd name="T11" fmla="*/ 0 h 7"/>
                <a:gd name="T12" fmla="*/ 0 60000 65536"/>
                <a:gd name="T13" fmla="*/ 0 60000 65536"/>
                <a:gd name="T14" fmla="*/ 0 60000 65536"/>
                <a:gd name="T15" fmla="*/ 0 60000 65536"/>
                <a:gd name="T16" fmla="*/ 0 60000 65536"/>
                <a:gd name="T17" fmla="*/ 0 60000 65536"/>
                <a:gd name="T18" fmla="*/ 0 w 7"/>
                <a:gd name="T19" fmla="*/ 0 h 7"/>
                <a:gd name="T20" fmla="*/ 7 w 7"/>
                <a:gd name="T21" fmla="*/ 7 h 7"/>
              </a:gdLst>
              <a:ahLst/>
              <a:cxnLst>
                <a:cxn ang="T12">
                  <a:pos x="T0" y="T1"/>
                </a:cxn>
                <a:cxn ang="T13">
                  <a:pos x="T2" y="T3"/>
                </a:cxn>
                <a:cxn ang="T14">
                  <a:pos x="T4" y="T5"/>
                </a:cxn>
                <a:cxn ang="T15">
                  <a:pos x="T6" y="T7"/>
                </a:cxn>
                <a:cxn ang="T16">
                  <a:pos x="T8" y="T9"/>
                </a:cxn>
                <a:cxn ang="T17">
                  <a:pos x="T10" y="T11"/>
                </a:cxn>
              </a:cxnLst>
              <a:rect l="T18" t="T19" r="T20" b="T21"/>
              <a:pathLst>
                <a:path w="7" h="7">
                  <a:moveTo>
                    <a:pt x="7" y="0"/>
                  </a:moveTo>
                  <a:lnTo>
                    <a:pt x="4" y="0"/>
                  </a:lnTo>
                  <a:lnTo>
                    <a:pt x="1" y="1"/>
                  </a:lnTo>
                  <a:lnTo>
                    <a:pt x="0" y="4"/>
                  </a:lnTo>
                  <a:lnTo>
                    <a:pt x="2" y="7"/>
                  </a:lnTo>
                  <a:lnTo>
                    <a:pt x="7"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257" name="Freeform 602"/>
            <p:cNvSpPr>
              <a:spLocks/>
            </p:cNvSpPr>
            <p:nvPr/>
          </p:nvSpPr>
          <p:spPr bwMode="auto">
            <a:xfrm>
              <a:off x="872" y="3300"/>
              <a:ext cx="16" cy="15"/>
            </a:xfrm>
            <a:custGeom>
              <a:avLst/>
              <a:gdLst>
                <a:gd name="T0" fmla="*/ 1 w 27"/>
                <a:gd name="T1" fmla="*/ 1 h 22"/>
                <a:gd name="T2" fmla="*/ 1 w 27"/>
                <a:gd name="T3" fmla="*/ 1 h 22"/>
                <a:gd name="T4" fmla="*/ 1 w 27"/>
                <a:gd name="T5" fmla="*/ 1 h 22"/>
                <a:gd name="T6" fmla="*/ 1 w 27"/>
                <a:gd name="T7" fmla="*/ 1 h 22"/>
                <a:gd name="T8" fmla="*/ 1 w 27"/>
                <a:gd name="T9" fmla="*/ 0 h 22"/>
                <a:gd name="T10" fmla="*/ 0 w 27"/>
                <a:gd name="T11" fmla="*/ 1 h 22"/>
                <a:gd name="T12" fmla="*/ 1 w 27"/>
                <a:gd name="T13" fmla="*/ 1 h 22"/>
                <a:gd name="T14" fmla="*/ 1 w 27"/>
                <a:gd name="T15" fmla="*/ 1 h 22"/>
                <a:gd name="T16" fmla="*/ 1 w 27"/>
                <a:gd name="T17" fmla="*/ 1 h 22"/>
                <a:gd name="T18" fmla="*/ 1 w 27"/>
                <a:gd name="T19" fmla="*/ 1 h 22"/>
                <a:gd name="T20" fmla="*/ 1 w 27"/>
                <a:gd name="T21" fmla="*/ 1 h 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7"/>
                <a:gd name="T34" fmla="*/ 0 h 22"/>
                <a:gd name="T35" fmla="*/ 27 w 27"/>
                <a:gd name="T36" fmla="*/ 22 h 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7" h="22">
                  <a:moveTo>
                    <a:pt x="27" y="19"/>
                  </a:moveTo>
                  <a:lnTo>
                    <a:pt x="23" y="12"/>
                  </a:lnTo>
                  <a:lnTo>
                    <a:pt x="18" y="7"/>
                  </a:lnTo>
                  <a:lnTo>
                    <a:pt x="10" y="3"/>
                  </a:lnTo>
                  <a:lnTo>
                    <a:pt x="5" y="0"/>
                  </a:lnTo>
                  <a:lnTo>
                    <a:pt x="0" y="7"/>
                  </a:lnTo>
                  <a:lnTo>
                    <a:pt x="7" y="10"/>
                  </a:lnTo>
                  <a:lnTo>
                    <a:pt x="13" y="13"/>
                  </a:lnTo>
                  <a:lnTo>
                    <a:pt x="17" y="17"/>
                  </a:lnTo>
                  <a:lnTo>
                    <a:pt x="20" y="22"/>
                  </a:lnTo>
                  <a:lnTo>
                    <a:pt x="27" y="1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258" name="Freeform 603"/>
            <p:cNvSpPr>
              <a:spLocks/>
            </p:cNvSpPr>
            <p:nvPr/>
          </p:nvSpPr>
          <p:spPr bwMode="auto">
            <a:xfrm>
              <a:off x="884" y="3314"/>
              <a:ext cx="4" cy="3"/>
            </a:xfrm>
            <a:custGeom>
              <a:avLst/>
              <a:gdLst>
                <a:gd name="T0" fmla="*/ 0 w 7"/>
                <a:gd name="T1" fmla="*/ 1 h 5"/>
                <a:gd name="T2" fmla="*/ 1 w 7"/>
                <a:gd name="T3" fmla="*/ 1 h 5"/>
                <a:gd name="T4" fmla="*/ 1 w 7"/>
                <a:gd name="T5" fmla="*/ 1 h 5"/>
                <a:gd name="T6" fmla="*/ 1 w 7"/>
                <a:gd name="T7" fmla="*/ 1 h 5"/>
                <a:gd name="T8" fmla="*/ 1 w 7"/>
                <a:gd name="T9" fmla="*/ 0 h 5"/>
                <a:gd name="T10" fmla="*/ 0 w 7"/>
                <a:gd name="T11" fmla="*/ 1 h 5"/>
                <a:gd name="T12" fmla="*/ 0 60000 65536"/>
                <a:gd name="T13" fmla="*/ 0 60000 65536"/>
                <a:gd name="T14" fmla="*/ 0 60000 65536"/>
                <a:gd name="T15" fmla="*/ 0 60000 65536"/>
                <a:gd name="T16" fmla="*/ 0 60000 65536"/>
                <a:gd name="T17" fmla="*/ 0 60000 65536"/>
                <a:gd name="T18" fmla="*/ 0 w 7"/>
                <a:gd name="T19" fmla="*/ 0 h 5"/>
                <a:gd name="T20" fmla="*/ 7 w 7"/>
                <a:gd name="T21" fmla="*/ 5 h 5"/>
              </a:gdLst>
              <a:ahLst/>
              <a:cxnLst>
                <a:cxn ang="T12">
                  <a:pos x="T0" y="T1"/>
                </a:cxn>
                <a:cxn ang="T13">
                  <a:pos x="T2" y="T3"/>
                </a:cxn>
                <a:cxn ang="T14">
                  <a:pos x="T4" y="T5"/>
                </a:cxn>
                <a:cxn ang="T15">
                  <a:pos x="T6" y="T7"/>
                </a:cxn>
                <a:cxn ang="T16">
                  <a:pos x="T8" y="T9"/>
                </a:cxn>
                <a:cxn ang="T17">
                  <a:pos x="T10" y="T11"/>
                </a:cxn>
              </a:cxnLst>
              <a:rect l="T18" t="T19" r="T20" b="T21"/>
              <a:pathLst>
                <a:path w="7" h="5">
                  <a:moveTo>
                    <a:pt x="0" y="3"/>
                  </a:moveTo>
                  <a:lnTo>
                    <a:pt x="2" y="5"/>
                  </a:lnTo>
                  <a:lnTo>
                    <a:pt x="5" y="5"/>
                  </a:lnTo>
                  <a:lnTo>
                    <a:pt x="7" y="4"/>
                  </a:lnTo>
                  <a:lnTo>
                    <a:pt x="7" y="0"/>
                  </a:lnTo>
                  <a:lnTo>
                    <a:pt x="0"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259" name="Freeform 604"/>
            <p:cNvSpPr>
              <a:spLocks/>
            </p:cNvSpPr>
            <p:nvPr/>
          </p:nvSpPr>
          <p:spPr bwMode="auto">
            <a:xfrm>
              <a:off x="770" y="3615"/>
              <a:ext cx="1" cy="6"/>
            </a:xfrm>
            <a:custGeom>
              <a:avLst/>
              <a:gdLst>
                <a:gd name="T0" fmla="*/ 0 w 3"/>
                <a:gd name="T1" fmla="*/ 0 h 7"/>
                <a:gd name="T2" fmla="*/ 0 w 3"/>
                <a:gd name="T3" fmla="*/ 1 h 7"/>
                <a:gd name="T4" fmla="*/ 0 w 3"/>
                <a:gd name="T5" fmla="*/ 3 h 7"/>
                <a:gd name="T6" fmla="*/ 0 w 3"/>
                <a:gd name="T7" fmla="*/ 3 h 7"/>
                <a:gd name="T8" fmla="*/ 0 w 3"/>
                <a:gd name="T9" fmla="*/ 3 h 7"/>
                <a:gd name="T10" fmla="*/ 0 w 3"/>
                <a:gd name="T11" fmla="*/ 0 h 7"/>
                <a:gd name="T12" fmla="*/ 0 60000 65536"/>
                <a:gd name="T13" fmla="*/ 0 60000 65536"/>
                <a:gd name="T14" fmla="*/ 0 60000 65536"/>
                <a:gd name="T15" fmla="*/ 0 60000 65536"/>
                <a:gd name="T16" fmla="*/ 0 60000 65536"/>
                <a:gd name="T17" fmla="*/ 0 60000 65536"/>
                <a:gd name="T18" fmla="*/ 0 w 3"/>
                <a:gd name="T19" fmla="*/ 0 h 7"/>
                <a:gd name="T20" fmla="*/ 3 w 3"/>
                <a:gd name="T21" fmla="*/ 7 h 7"/>
              </a:gdLst>
              <a:ahLst/>
              <a:cxnLst>
                <a:cxn ang="T12">
                  <a:pos x="T0" y="T1"/>
                </a:cxn>
                <a:cxn ang="T13">
                  <a:pos x="T2" y="T3"/>
                </a:cxn>
                <a:cxn ang="T14">
                  <a:pos x="T4" y="T5"/>
                </a:cxn>
                <a:cxn ang="T15">
                  <a:pos x="T6" y="T7"/>
                </a:cxn>
                <a:cxn ang="T16">
                  <a:pos x="T8" y="T9"/>
                </a:cxn>
                <a:cxn ang="T17">
                  <a:pos x="T10" y="T11"/>
                </a:cxn>
              </a:cxnLst>
              <a:rect l="T18" t="T19" r="T20" b="T21"/>
              <a:pathLst>
                <a:path w="3" h="7">
                  <a:moveTo>
                    <a:pt x="3" y="0"/>
                  </a:moveTo>
                  <a:lnTo>
                    <a:pt x="1" y="1"/>
                  </a:lnTo>
                  <a:lnTo>
                    <a:pt x="0" y="3"/>
                  </a:lnTo>
                  <a:lnTo>
                    <a:pt x="1" y="5"/>
                  </a:lnTo>
                  <a:lnTo>
                    <a:pt x="3" y="7"/>
                  </a:lnTo>
                  <a:lnTo>
                    <a:pt x="3"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260" name="Freeform 605"/>
            <p:cNvSpPr>
              <a:spLocks/>
            </p:cNvSpPr>
            <p:nvPr/>
          </p:nvSpPr>
          <p:spPr bwMode="auto">
            <a:xfrm>
              <a:off x="771" y="3615"/>
              <a:ext cx="17" cy="9"/>
            </a:xfrm>
            <a:custGeom>
              <a:avLst/>
              <a:gdLst>
                <a:gd name="T0" fmla="*/ 1 w 28"/>
                <a:gd name="T1" fmla="*/ 5 h 10"/>
                <a:gd name="T2" fmla="*/ 1 w 28"/>
                <a:gd name="T3" fmla="*/ 2 h 10"/>
                <a:gd name="T4" fmla="*/ 1 w 28"/>
                <a:gd name="T5" fmla="*/ 1 h 10"/>
                <a:gd name="T6" fmla="*/ 1 w 28"/>
                <a:gd name="T7" fmla="*/ 0 h 10"/>
                <a:gd name="T8" fmla="*/ 0 w 28"/>
                <a:gd name="T9" fmla="*/ 0 h 10"/>
                <a:gd name="T10" fmla="*/ 0 w 28"/>
                <a:gd name="T11" fmla="*/ 5 h 10"/>
                <a:gd name="T12" fmla="*/ 1 w 28"/>
                <a:gd name="T13" fmla="*/ 5 h 10"/>
                <a:gd name="T14" fmla="*/ 1 w 28"/>
                <a:gd name="T15" fmla="*/ 5 h 10"/>
                <a:gd name="T16" fmla="*/ 1 w 28"/>
                <a:gd name="T17" fmla="*/ 5 h 10"/>
                <a:gd name="T18" fmla="*/ 1 w 28"/>
                <a:gd name="T19" fmla="*/ 5 h 10"/>
                <a:gd name="T20" fmla="*/ 1 w 28"/>
                <a:gd name="T21" fmla="*/ 5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
                <a:gd name="T34" fmla="*/ 0 h 10"/>
                <a:gd name="T35" fmla="*/ 28 w 28"/>
                <a:gd name="T36" fmla="*/ 10 h 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 h="10">
                  <a:moveTo>
                    <a:pt x="28" y="5"/>
                  </a:moveTo>
                  <a:lnTo>
                    <a:pt x="22" y="2"/>
                  </a:lnTo>
                  <a:lnTo>
                    <a:pt x="13" y="1"/>
                  </a:lnTo>
                  <a:lnTo>
                    <a:pt x="6" y="0"/>
                  </a:lnTo>
                  <a:lnTo>
                    <a:pt x="0" y="0"/>
                  </a:lnTo>
                  <a:lnTo>
                    <a:pt x="0" y="7"/>
                  </a:lnTo>
                  <a:lnTo>
                    <a:pt x="6" y="7"/>
                  </a:lnTo>
                  <a:lnTo>
                    <a:pt x="13" y="8"/>
                  </a:lnTo>
                  <a:lnTo>
                    <a:pt x="20" y="9"/>
                  </a:lnTo>
                  <a:lnTo>
                    <a:pt x="24" y="10"/>
                  </a:lnTo>
                  <a:lnTo>
                    <a:pt x="28" y="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261" name="Freeform 606"/>
            <p:cNvSpPr>
              <a:spLocks/>
            </p:cNvSpPr>
            <p:nvPr/>
          </p:nvSpPr>
          <p:spPr bwMode="auto">
            <a:xfrm>
              <a:off x="786" y="3619"/>
              <a:ext cx="4" cy="5"/>
            </a:xfrm>
            <a:custGeom>
              <a:avLst/>
              <a:gdLst>
                <a:gd name="T0" fmla="*/ 0 w 5"/>
                <a:gd name="T1" fmla="*/ 5 h 5"/>
                <a:gd name="T2" fmla="*/ 2 w 5"/>
                <a:gd name="T3" fmla="*/ 5 h 5"/>
                <a:gd name="T4" fmla="*/ 2 w 5"/>
                <a:gd name="T5" fmla="*/ 4 h 5"/>
                <a:gd name="T6" fmla="*/ 2 w 5"/>
                <a:gd name="T7" fmla="*/ 3 h 5"/>
                <a:gd name="T8" fmla="*/ 2 w 5"/>
                <a:gd name="T9" fmla="*/ 0 h 5"/>
                <a:gd name="T10" fmla="*/ 0 w 5"/>
                <a:gd name="T11" fmla="*/ 5 h 5"/>
                <a:gd name="T12" fmla="*/ 0 60000 65536"/>
                <a:gd name="T13" fmla="*/ 0 60000 65536"/>
                <a:gd name="T14" fmla="*/ 0 60000 65536"/>
                <a:gd name="T15" fmla="*/ 0 60000 65536"/>
                <a:gd name="T16" fmla="*/ 0 60000 65536"/>
                <a:gd name="T17" fmla="*/ 0 60000 65536"/>
                <a:gd name="T18" fmla="*/ 0 w 5"/>
                <a:gd name="T19" fmla="*/ 0 h 5"/>
                <a:gd name="T20" fmla="*/ 5 w 5"/>
                <a:gd name="T21" fmla="*/ 5 h 5"/>
              </a:gdLst>
              <a:ahLst/>
              <a:cxnLst>
                <a:cxn ang="T12">
                  <a:pos x="T0" y="T1"/>
                </a:cxn>
                <a:cxn ang="T13">
                  <a:pos x="T2" y="T3"/>
                </a:cxn>
                <a:cxn ang="T14">
                  <a:pos x="T4" y="T5"/>
                </a:cxn>
                <a:cxn ang="T15">
                  <a:pos x="T6" y="T7"/>
                </a:cxn>
                <a:cxn ang="T16">
                  <a:pos x="T8" y="T9"/>
                </a:cxn>
                <a:cxn ang="T17">
                  <a:pos x="T10" y="T11"/>
                </a:cxn>
              </a:cxnLst>
              <a:rect l="T18" t="T19" r="T20" b="T21"/>
              <a:pathLst>
                <a:path w="5" h="5">
                  <a:moveTo>
                    <a:pt x="0" y="5"/>
                  </a:moveTo>
                  <a:lnTo>
                    <a:pt x="2" y="5"/>
                  </a:lnTo>
                  <a:lnTo>
                    <a:pt x="4" y="4"/>
                  </a:lnTo>
                  <a:lnTo>
                    <a:pt x="5" y="3"/>
                  </a:lnTo>
                  <a:lnTo>
                    <a:pt x="4" y="0"/>
                  </a:lnTo>
                  <a:lnTo>
                    <a:pt x="0" y="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262" name="Freeform 607"/>
            <p:cNvSpPr>
              <a:spLocks/>
            </p:cNvSpPr>
            <p:nvPr/>
          </p:nvSpPr>
          <p:spPr bwMode="auto">
            <a:xfrm>
              <a:off x="1094" y="3092"/>
              <a:ext cx="5" cy="6"/>
            </a:xfrm>
            <a:custGeom>
              <a:avLst/>
              <a:gdLst>
                <a:gd name="T0" fmla="*/ 1 w 7"/>
                <a:gd name="T1" fmla="*/ 0 h 7"/>
                <a:gd name="T2" fmla="*/ 0 w 7"/>
                <a:gd name="T3" fmla="*/ 2 h 7"/>
                <a:gd name="T4" fmla="*/ 1 w 7"/>
                <a:gd name="T5" fmla="*/ 3 h 7"/>
                <a:gd name="T6" fmla="*/ 1 w 7"/>
                <a:gd name="T7" fmla="*/ 3 h 7"/>
                <a:gd name="T8" fmla="*/ 1 w 7"/>
                <a:gd name="T9" fmla="*/ 3 h 7"/>
                <a:gd name="T10" fmla="*/ 1 w 7"/>
                <a:gd name="T11" fmla="*/ 0 h 7"/>
                <a:gd name="T12" fmla="*/ 0 60000 65536"/>
                <a:gd name="T13" fmla="*/ 0 60000 65536"/>
                <a:gd name="T14" fmla="*/ 0 60000 65536"/>
                <a:gd name="T15" fmla="*/ 0 60000 65536"/>
                <a:gd name="T16" fmla="*/ 0 60000 65536"/>
                <a:gd name="T17" fmla="*/ 0 60000 65536"/>
                <a:gd name="T18" fmla="*/ 0 w 7"/>
                <a:gd name="T19" fmla="*/ 0 h 7"/>
                <a:gd name="T20" fmla="*/ 7 w 7"/>
                <a:gd name="T21" fmla="*/ 7 h 7"/>
              </a:gdLst>
              <a:ahLst/>
              <a:cxnLst>
                <a:cxn ang="T12">
                  <a:pos x="T0" y="T1"/>
                </a:cxn>
                <a:cxn ang="T13">
                  <a:pos x="T2" y="T3"/>
                </a:cxn>
                <a:cxn ang="T14">
                  <a:pos x="T4" y="T5"/>
                </a:cxn>
                <a:cxn ang="T15">
                  <a:pos x="T6" y="T7"/>
                </a:cxn>
                <a:cxn ang="T16">
                  <a:pos x="T8" y="T9"/>
                </a:cxn>
                <a:cxn ang="T17">
                  <a:pos x="T10" y="T11"/>
                </a:cxn>
              </a:cxnLst>
              <a:rect l="T18" t="T19" r="T20" b="T21"/>
              <a:pathLst>
                <a:path w="7" h="7">
                  <a:moveTo>
                    <a:pt x="2" y="0"/>
                  </a:moveTo>
                  <a:lnTo>
                    <a:pt x="0" y="2"/>
                  </a:lnTo>
                  <a:lnTo>
                    <a:pt x="1" y="4"/>
                  </a:lnTo>
                  <a:lnTo>
                    <a:pt x="3" y="7"/>
                  </a:lnTo>
                  <a:lnTo>
                    <a:pt x="7" y="7"/>
                  </a:lnTo>
                  <a:lnTo>
                    <a:pt x="2"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263" name="Freeform 608"/>
            <p:cNvSpPr>
              <a:spLocks/>
            </p:cNvSpPr>
            <p:nvPr/>
          </p:nvSpPr>
          <p:spPr bwMode="auto">
            <a:xfrm>
              <a:off x="1097" y="3082"/>
              <a:ext cx="14" cy="16"/>
            </a:xfrm>
            <a:custGeom>
              <a:avLst/>
              <a:gdLst>
                <a:gd name="T0" fmla="*/ 1 w 24"/>
                <a:gd name="T1" fmla="*/ 0 h 21"/>
                <a:gd name="T2" fmla="*/ 1 w 24"/>
                <a:gd name="T3" fmla="*/ 2 h 21"/>
                <a:gd name="T4" fmla="*/ 1 w 24"/>
                <a:gd name="T5" fmla="*/ 2 h 21"/>
                <a:gd name="T6" fmla="*/ 1 w 24"/>
                <a:gd name="T7" fmla="*/ 2 h 21"/>
                <a:gd name="T8" fmla="*/ 0 w 24"/>
                <a:gd name="T9" fmla="*/ 2 h 21"/>
                <a:gd name="T10" fmla="*/ 1 w 24"/>
                <a:gd name="T11" fmla="*/ 2 h 21"/>
                <a:gd name="T12" fmla="*/ 1 w 24"/>
                <a:gd name="T13" fmla="*/ 2 h 21"/>
                <a:gd name="T14" fmla="*/ 1 w 24"/>
                <a:gd name="T15" fmla="*/ 2 h 21"/>
                <a:gd name="T16" fmla="*/ 1 w 24"/>
                <a:gd name="T17" fmla="*/ 2 h 21"/>
                <a:gd name="T18" fmla="*/ 1 w 24"/>
                <a:gd name="T19" fmla="*/ 2 h 21"/>
                <a:gd name="T20" fmla="*/ 1 w 24"/>
                <a:gd name="T21" fmla="*/ 0 h 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
                <a:gd name="T34" fmla="*/ 0 h 21"/>
                <a:gd name="T35" fmla="*/ 24 w 24"/>
                <a:gd name="T36" fmla="*/ 21 h 2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 h="21">
                  <a:moveTo>
                    <a:pt x="20" y="0"/>
                  </a:moveTo>
                  <a:lnTo>
                    <a:pt x="16" y="2"/>
                  </a:lnTo>
                  <a:lnTo>
                    <a:pt x="10" y="6"/>
                  </a:lnTo>
                  <a:lnTo>
                    <a:pt x="5" y="10"/>
                  </a:lnTo>
                  <a:lnTo>
                    <a:pt x="0" y="14"/>
                  </a:lnTo>
                  <a:lnTo>
                    <a:pt x="5" y="21"/>
                  </a:lnTo>
                  <a:lnTo>
                    <a:pt x="9" y="17"/>
                  </a:lnTo>
                  <a:lnTo>
                    <a:pt x="15" y="12"/>
                  </a:lnTo>
                  <a:lnTo>
                    <a:pt x="21" y="9"/>
                  </a:lnTo>
                  <a:lnTo>
                    <a:pt x="24" y="7"/>
                  </a:lnTo>
                  <a:lnTo>
                    <a:pt x="2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264" name="Freeform 609"/>
            <p:cNvSpPr>
              <a:spLocks/>
            </p:cNvSpPr>
            <p:nvPr/>
          </p:nvSpPr>
          <p:spPr bwMode="auto">
            <a:xfrm>
              <a:off x="1108" y="3082"/>
              <a:ext cx="4" cy="6"/>
            </a:xfrm>
            <a:custGeom>
              <a:avLst/>
              <a:gdLst>
                <a:gd name="T0" fmla="*/ 1 w 7"/>
                <a:gd name="T1" fmla="*/ 3 h 7"/>
                <a:gd name="T2" fmla="*/ 1 w 7"/>
                <a:gd name="T3" fmla="*/ 3 h 7"/>
                <a:gd name="T4" fmla="*/ 1 w 7"/>
                <a:gd name="T5" fmla="*/ 1 h 7"/>
                <a:gd name="T6" fmla="*/ 1 w 7"/>
                <a:gd name="T7" fmla="*/ 0 h 7"/>
                <a:gd name="T8" fmla="*/ 0 w 7"/>
                <a:gd name="T9" fmla="*/ 0 h 7"/>
                <a:gd name="T10" fmla="*/ 1 w 7"/>
                <a:gd name="T11" fmla="*/ 3 h 7"/>
                <a:gd name="T12" fmla="*/ 0 60000 65536"/>
                <a:gd name="T13" fmla="*/ 0 60000 65536"/>
                <a:gd name="T14" fmla="*/ 0 60000 65536"/>
                <a:gd name="T15" fmla="*/ 0 60000 65536"/>
                <a:gd name="T16" fmla="*/ 0 60000 65536"/>
                <a:gd name="T17" fmla="*/ 0 60000 65536"/>
                <a:gd name="T18" fmla="*/ 0 w 7"/>
                <a:gd name="T19" fmla="*/ 0 h 7"/>
                <a:gd name="T20" fmla="*/ 7 w 7"/>
                <a:gd name="T21" fmla="*/ 7 h 7"/>
              </a:gdLst>
              <a:ahLst/>
              <a:cxnLst>
                <a:cxn ang="T12">
                  <a:pos x="T0" y="T1"/>
                </a:cxn>
                <a:cxn ang="T13">
                  <a:pos x="T2" y="T3"/>
                </a:cxn>
                <a:cxn ang="T14">
                  <a:pos x="T4" y="T5"/>
                </a:cxn>
                <a:cxn ang="T15">
                  <a:pos x="T6" y="T7"/>
                </a:cxn>
                <a:cxn ang="T16">
                  <a:pos x="T8" y="T9"/>
                </a:cxn>
                <a:cxn ang="T17">
                  <a:pos x="T10" y="T11"/>
                </a:cxn>
              </a:cxnLst>
              <a:rect l="T18" t="T19" r="T20" b="T21"/>
              <a:pathLst>
                <a:path w="7" h="7">
                  <a:moveTo>
                    <a:pt x="4" y="7"/>
                  </a:moveTo>
                  <a:lnTo>
                    <a:pt x="7" y="4"/>
                  </a:lnTo>
                  <a:lnTo>
                    <a:pt x="5" y="1"/>
                  </a:lnTo>
                  <a:lnTo>
                    <a:pt x="3" y="0"/>
                  </a:lnTo>
                  <a:lnTo>
                    <a:pt x="0" y="0"/>
                  </a:lnTo>
                  <a:lnTo>
                    <a:pt x="4"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265" name="Freeform 610"/>
            <p:cNvSpPr>
              <a:spLocks/>
            </p:cNvSpPr>
            <p:nvPr/>
          </p:nvSpPr>
          <p:spPr bwMode="auto">
            <a:xfrm>
              <a:off x="1108" y="3106"/>
              <a:ext cx="3" cy="5"/>
            </a:xfrm>
            <a:custGeom>
              <a:avLst/>
              <a:gdLst>
                <a:gd name="T0" fmla="*/ 0 w 7"/>
                <a:gd name="T1" fmla="*/ 0 h 7"/>
                <a:gd name="T2" fmla="*/ 0 w 7"/>
                <a:gd name="T3" fmla="*/ 1 h 7"/>
                <a:gd name="T4" fmla="*/ 0 w 7"/>
                <a:gd name="T5" fmla="*/ 1 h 7"/>
                <a:gd name="T6" fmla="*/ 0 w 7"/>
                <a:gd name="T7" fmla="*/ 1 h 7"/>
                <a:gd name="T8" fmla="*/ 0 w 7"/>
                <a:gd name="T9" fmla="*/ 1 h 7"/>
                <a:gd name="T10" fmla="*/ 0 w 7"/>
                <a:gd name="T11" fmla="*/ 0 h 7"/>
                <a:gd name="T12" fmla="*/ 0 60000 65536"/>
                <a:gd name="T13" fmla="*/ 0 60000 65536"/>
                <a:gd name="T14" fmla="*/ 0 60000 65536"/>
                <a:gd name="T15" fmla="*/ 0 60000 65536"/>
                <a:gd name="T16" fmla="*/ 0 60000 65536"/>
                <a:gd name="T17" fmla="*/ 0 60000 65536"/>
                <a:gd name="T18" fmla="*/ 0 w 7"/>
                <a:gd name="T19" fmla="*/ 0 h 7"/>
                <a:gd name="T20" fmla="*/ 7 w 7"/>
                <a:gd name="T21" fmla="*/ 7 h 7"/>
              </a:gdLst>
              <a:ahLst/>
              <a:cxnLst>
                <a:cxn ang="T12">
                  <a:pos x="T0" y="T1"/>
                </a:cxn>
                <a:cxn ang="T13">
                  <a:pos x="T2" y="T3"/>
                </a:cxn>
                <a:cxn ang="T14">
                  <a:pos x="T4" y="T5"/>
                </a:cxn>
                <a:cxn ang="T15">
                  <a:pos x="T6" y="T7"/>
                </a:cxn>
                <a:cxn ang="T16">
                  <a:pos x="T8" y="T9"/>
                </a:cxn>
                <a:cxn ang="T17">
                  <a:pos x="T10" y="T11"/>
                </a:cxn>
              </a:cxnLst>
              <a:rect l="T18" t="T19" r="T20" b="T21"/>
              <a:pathLst>
                <a:path w="7" h="7">
                  <a:moveTo>
                    <a:pt x="3" y="0"/>
                  </a:moveTo>
                  <a:lnTo>
                    <a:pt x="0" y="2"/>
                  </a:lnTo>
                  <a:lnTo>
                    <a:pt x="2" y="5"/>
                  </a:lnTo>
                  <a:lnTo>
                    <a:pt x="4" y="7"/>
                  </a:lnTo>
                  <a:lnTo>
                    <a:pt x="7" y="7"/>
                  </a:lnTo>
                  <a:lnTo>
                    <a:pt x="3"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266" name="Freeform 611"/>
            <p:cNvSpPr>
              <a:spLocks/>
            </p:cNvSpPr>
            <p:nvPr/>
          </p:nvSpPr>
          <p:spPr bwMode="auto">
            <a:xfrm>
              <a:off x="1109" y="3096"/>
              <a:ext cx="14" cy="15"/>
            </a:xfrm>
            <a:custGeom>
              <a:avLst/>
              <a:gdLst>
                <a:gd name="T0" fmla="*/ 1 w 24"/>
                <a:gd name="T1" fmla="*/ 0 h 21"/>
                <a:gd name="T2" fmla="*/ 1 w 24"/>
                <a:gd name="T3" fmla="*/ 1 h 21"/>
                <a:gd name="T4" fmla="*/ 1 w 24"/>
                <a:gd name="T5" fmla="*/ 1 h 21"/>
                <a:gd name="T6" fmla="*/ 1 w 24"/>
                <a:gd name="T7" fmla="*/ 1 h 21"/>
                <a:gd name="T8" fmla="*/ 0 w 24"/>
                <a:gd name="T9" fmla="*/ 1 h 21"/>
                <a:gd name="T10" fmla="*/ 1 w 24"/>
                <a:gd name="T11" fmla="*/ 1 h 21"/>
                <a:gd name="T12" fmla="*/ 1 w 24"/>
                <a:gd name="T13" fmla="*/ 1 h 21"/>
                <a:gd name="T14" fmla="*/ 1 w 24"/>
                <a:gd name="T15" fmla="*/ 1 h 21"/>
                <a:gd name="T16" fmla="*/ 1 w 24"/>
                <a:gd name="T17" fmla="*/ 1 h 21"/>
                <a:gd name="T18" fmla="*/ 1 w 24"/>
                <a:gd name="T19" fmla="*/ 1 h 21"/>
                <a:gd name="T20" fmla="*/ 1 w 24"/>
                <a:gd name="T21" fmla="*/ 0 h 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
                <a:gd name="T34" fmla="*/ 0 h 21"/>
                <a:gd name="T35" fmla="*/ 24 w 24"/>
                <a:gd name="T36" fmla="*/ 21 h 2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 h="21">
                  <a:moveTo>
                    <a:pt x="19" y="0"/>
                  </a:moveTo>
                  <a:lnTo>
                    <a:pt x="16" y="3"/>
                  </a:lnTo>
                  <a:lnTo>
                    <a:pt x="10" y="6"/>
                  </a:lnTo>
                  <a:lnTo>
                    <a:pt x="4" y="11"/>
                  </a:lnTo>
                  <a:lnTo>
                    <a:pt x="0" y="14"/>
                  </a:lnTo>
                  <a:lnTo>
                    <a:pt x="4" y="21"/>
                  </a:lnTo>
                  <a:lnTo>
                    <a:pt x="9" y="17"/>
                  </a:lnTo>
                  <a:lnTo>
                    <a:pt x="15" y="13"/>
                  </a:lnTo>
                  <a:lnTo>
                    <a:pt x="21" y="9"/>
                  </a:lnTo>
                  <a:lnTo>
                    <a:pt x="24" y="7"/>
                  </a:lnTo>
                  <a:lnTo>
                    <a:pt x="1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267" name="Freeform 612"/>
            <p:cNvSpPr>
              <a:spLocks/>
            </p:cNvSpPr>
            <p:nvPr/>
          </p:nvSpPr>
          <p:spPr bwMode="auto">
            <a:xfrm>
              <a:off x="1121" y="3096"/>
              <a:ext cx="4" cy="4"/>
            </a:xfrm>
            <a:custGeom>
              <a:avLst/>
              <a:gdLst>
                <a:gd name="T0" fmla="*/ 1 w 7"/>
                <a:gd name="T1" fmla="*/ 1 h 7"/>
                <a:gd name="T2" fmla="*/ 1 w 7"/>
                <a:gd name="T3" fmla="*/ 1 h 7"/>
                <a:gd name="T4" fmla="*/ 1 w 7"/>
                <a:gd name="T5" fmla="*/ 1 h 7"/>
                <a:gd name="T6" fmla="*/ 1 w 7"/>
                <a:gd name="T7" fmla="*/ 0 h 7"/>
                <a:gd name="T8" fmla="*/ 0 w 7"/>
                <a:gd name="T9" fmla="*/ 0 h 7"/>
                <a:gd name="T10" fmla="*/ 1 w 7"/>
                <a:gd name="T11" fmla="*/ 1 h 7"/>
                <a:gd name="T12" fmla="*/ 0 60000 65536"/>
                <a:gd name="T13" fmla="*/ 0 60000 65536"/>
                <a:gd name="T14" fmla="*/ 0 60000 65536"/>
                <a:gd name="T15" fmla="*/ 0 60000 65536"/>
                <a:gd name="T16" fmla="*/ 0 60000 65536"/>
                <a:gd name="T17" fmla="*/ 0 60000 65536"/>
                <a:gd name="T18" fmla="*/ 0 w 7"/>
                <a:gd name="T19" fmla="*/ 0 h 7"/>
                <a:gd name="T20" fmla="*/ 7 w 7"/>
                <a:gd name="T21" fmla="*/ 7 h 7"/>
              </a:gdLst>
              <a:ahLst/>
              <a:cxnLst>
                <a:cxn ang="T12">
                  <a:pos x="T0" y="T1"/>
                </a:cxn>
                <a:cxn ang="T13">
                  <a:pos x="T2" y="T3"/>
                </a:cxn>
                <a:cxn ang="T14">
                  <a:pos x="T4" y="T5"/>
                </a:cxn>
                <a:cxn ang="T15">
                  <a:pos x="T6" y="T7"/>
                </a:cxn>
                <a:cxn ang="T16">
                  <a:pos x="T8" y="T9"/>
                </a:cxn>
                <a:cxn ang="T17">
                  <a:pos x="T10" y="T11"/>
                </a:cxn>
              </a:cxnLst>
              <a:rect l="T18" t="T19" r="T20" b="T21"/>
              <a:pathLst>
                <a:path w="7" h="7">
                  <a:moveTo>
                    <a:pt x="5" y="7"/>
                  </a:moveTo>
                  <a:lnTo>
                    <a:pt x="7" y="5"/>
                  </a:lnTo>
                  <a:lnTo>
                    <a:pt x="6" y="1"/>
                  </a:lnTo>
                  <a:lnTo>
                    <a:pt x="4" y="0"/>
                  </a:lnTo>
                  <a:lnTo>
                    <a:pt x="0" y="0"/>
                  </a:lnTo>
                  <a:lnTo>
                    <a:pt x="5"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268" name="Freeform 613"/>
            <p:cNvSpPr>
              <a:spLocks/>
            </p:cNvSpPr>
            <p:nvPr/>
          </p:nvSpPr>
          <p:spPr bwMode="auto">
            <a:xfrm>
              <a:off x="1118" y="3125"/>
              <a:ext cx="4" cy="4"/>
            </a:xfrm>
            <a:custGeom>
              <a:avLst/>
              <a:gdLst>
                <a:gd name="T0" fmla="*/ 1 w 7"/>
                <a:gd name="T1" fmla="*/ 0 h 6"/>
                <a:gd name="T2" fmla="*/ 0 w 7"/>
                <a:gd name="T3" fmla="*/ 1 h 6"/>
                <a:gd name="T4" fmla="*/ 1 w 7"/>
                <a:gd name="T5" fmla="*/ 1 h 6"/>
                <a:gd name="T6" fmla="*/ 1 w 7"/>
                <a:gd name="T7" fmla="*/ 1 h 6"/>
                <a:gd name="T8" fmla="*/ 1 w 7"/>
                <a:gd name="T9" fmla="*/ 1 h 6"/>
                <a:gd name="T10" fmla="*/ 1 w 7"/>
                <a:gd name="T11" fmla="*/ 0 h 6"/>
                <a:gd name="T12" fmla="*/ 0 60000 65536"/>
                <a:gd name="T13" fmla="*/ 0 60000 65536"/>
                <a:gd name="T14" fmla="*/ 0 60000 65536"/>
                <a:gd name="T15" fmla="*/ 0 60000 65536"/>
                <a:gd name="T16" fmla="*/ 0 60000 65536"/>
                <a:gd name="T17" fmla="*/ 0 60000 65536"/>
                <a:gd name="T18" fmla="*/ 0 w 7"/>
                <a:gd name="T19" fmla="*/ 0 h 6"/>
                <a:gd name="T20" fmla="*/ 7 w 7"/>
                <a:gd name="T21" fmla="*/ 6 h 6"/>
              </a:gdLst>
              <a:ahLst/>
              <a:cxnLst>
                <a:cxn ang="T12">
                  <a:pos x="T0" y="T1"/>
                </a:cxn>
                <a:cxn ang="T13">
                  <a:pos x="T2" y="T3"/>
                </a:cxn>
                <a:cxn ang="T14">
                  <a:pos x="T4" y="T5"/>
                </a:cxn>
                <a:cxn ang="T15">
                  <a:pos x="T6" y="T7"/>
                </a:cxn>
                <a:cxn ang="T16">
                  <a:pos x="T8" y="T9"/>
                </a:cxn>
                <a:cxn ang="T17">
                  <a:pos x="T10" y="T11"/>
                </a:cxn>
              </a:cxnLst>
              <a:rect l="T18" t="T19" r="T20" b="T21"/>
              <a:pathLst>
                <a:path w="7" h="6">
                  <a:moveTo>
                    <a:pt x="2" y="0"/>
                  </a:moveTo>
                  <a:lnTo>
                    <a:pt x="0" y="2"/>
                  </a:lnTo>
                  <a:lnTo>
                    <a:pt x="1" y="4"/>
                  </a:lnTo>
                  <a:lnTo>
                    <a:pt x="3" y="6"/>
                  </a:lnTo>
                  <a:lnTo>
                    <a:pt x="7" y="6"/>
                  </a:lnTo>
                  <a:lnTo>
                    <a:pt x="2"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269" name="Freeform 614"/>
            <p:cNvSpPr>
              <a:spLocks/>
            </p:cNvSpPr>
            <p:nvPr/>
          </p:nvSpPr>
          <p:spPr bwMode="auto">
            <a:xfrm>
              <a:off x="1120" y="3115"/>
              <a:ext cx="14" cy="14"/>
            </a:xfrm>
            <a:custGeom>
              <a:avLst/>
              <a:gdLst>
                <a:gd name="T0" fmla="*/ 1 w 24"/>
                <a:gd name="T1" fmla="*/ 0 h 20"/>
                <a:gd name="T2" fmla="*/ 1 w 24"/>
                <a:gd name="T3" fmla="*/ 1 h 20"/>
                <a:gd name="T4" fmla="*/ 1 w 24"/>
                <a:gd name="T5" fmla="*/ 1 h 20"/>
                <a:gd name="T6" fmla="*/ 1 w 24"/>
                <a:gd name="T7" fmla="*/ 1 h 20"/>
                <a:gd name="T8" fmla="*/ 0 w 24"/>
                <a:gd name="T9" fmla="*/ 1 h 20"/>
                <a:gd name="T10" fmla="*/ 1 w 24"/>
                <a:gd name="T11" fmla="*/ 1 h 20"/>
                <a:gd name="T12" fmla="*/ 1 w 24"/>
                <a:gd name="T13" fmla="*/ 1 h 20"/>
                <a:gd name="T14" fmla="*/ 1 w 24"/>
                <a:gd name="T15" fmla="*/ 1 h 20"/>
                <a:gd name="T16" fmla="*/ 1 w 24"/>
                <a:gd name="T17" fmla="*/ 1 h 20"/>
                <a:gd name="T18" fmla="*/ 1 w 24"/>
                <a:gd name="T19" fmla="*/ 1 h 20"/>
                <a:gd name="T20" fmla="*/ 1 w 24"/>
                <a:gd name="T21" fmla="*/ 0 h 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
                <a:gd name="T34" fmla="*/ 0 h 20"/>
                <a:gd name="T35" fmla="*/ 24 w 24"/>
                <a:gd name="T36" fmla="*/ 20 h 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 h="20">
                  <a:moveTo>
                    <a:pt x="20" y="0"/>
                  </a:moveTo>
                  <a:lnTo>
                    <a:pt x="16" y="2"/>
                  </a:lnTo>
                  <a:lnTo>
                    <a:pt x="11" y="5"/>
                  </a:lnTo>
                  <a:lnTo>
                    <a:pt x="5" y="10"/>
                  </a:lnTo>
                  <a:lnTo>
                    <a:pt x="0" y="14"/>
                  </a:lnTo>
                  <a:lnTo>
                    <a:pt x="5" y="20"/>
                  </a:lnTo>
                  <a:lnTo>
                    <a:pt x="9" y="17"/>
                  </a:lnTo>
                  <a:lnTo>
                    <a:pt x="15" y="12"/>
                  </a:lnTo>
                  <a:lnTo>
                    <a:pt x="21" y="9"/>
                  </a:lnTo>
                  <a:lnTo>
                    <a:pt x="24" y="7"/>
                  </a:lnTo>
                  <a:lnTo>
                    <a:pt x="2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270" name="Freeform 615"/>
            <p:cNvSpPr>
              <a:spLocks/>
            </p:cNvSpPr>
            <p:nvPr/>
          </p:nvSpPr>
          <p:spPr bwMode="auto">
            <a:xfrm>
              <a:off x="1132" y="3115"/>
              <a:ext cx="3" cy="4"/>
            </a:xfrm>
            <a:custGeom>
              <a:avLst/>
              <a:gdLst>
                <a:gd name="T0" fmla="*/ 0 w 7"/>
                <a:gd name="T1" fmla="*/ 1 h 7"/>
                <a:gd name="T2" fmla="*/ 0 w 7"/>
                <a:gd name="T3" fmla="*/ 1 h 7"/>
                <a:gd name="T4" fmla="*/ 0 w 7"/>
                <a:gd name="T5" fmla="*/ 1 h 7"/>
                <a:gd name="T6" fmla="*/ 0 w 7"/>
                <a:gd name="T7" fmla="*/ 0 h 7"/>
                <a:gd name="T8" fmla="*/ 0 w 7"/>
                <a:gd name="T9" fmla="*/ 0 h 7"/>
                <a:gd name="T10" fmla="*/ 0 w 7"/>
                <a:gd name="T11" fmla="*/ 1 h 7"/>
                <a:gd name="T12" fmla="*/ 0 60000 65536"/>
                <a:gd name="T13" fmla="*/ 0 60000 65536"/>
                <a:gd name="T14" fmla="*/ 0 60000 65536"/>
                <a:gd name="T15" fmla="*/ 0 60000 65536"/>
                <a:gd name="T16" fmla="*/ 0 60000 65536"/>
                <a:gd name="T17" fmla="*/ 0 60000 65536"/>
                <a:gd name="T18" fmla="*/ 0 w 7"/>
                <a:gd name="T19" fmla="*/ 0 h 7"/>
                <a:gd name="T20" fmla="*/ 7 w 7"/>
                <a:gd name="T21" fmla="*/ 7 h 7"/>
              </a:gdLst>
              <a:ahLst/>
              <a:cxnLst>
                <a:cxn ang="T12">
                  <a:pos x="T0" y="T1"/>
                </a:cxn>
                <a:cxn ang="T13">
                  <a:pos x="T2" y="T3"/>
                </a:cxn>
                <a:cxn ang="T14">
                  <a:pos x="T4" y="T5"/>
                </a:cxn>
                <a:cxn ang="T15">
                  <a:pos x="T6" y="T7"/>
                </a:cxn>
                <a:cxn ang="T16">
                  <a:pos x="T8" y="T9"/>
                </a:cxn>
                <a:cxn ang="T17">
                  <a:pos x="T10" y="T11"/>
                </a:cxn>
              </a:cxnLst>
              <a:rect l="T18" t="T19" r="T20" b="T21"/>
              <a:pathLst>
                <a:path w="7" h="7">
                  <a:moveTo>
                    <a:pt x="4" y="7"/>
                  </a:moveTo>
                  <a:lnTo>
                    <a:pt x="7" y="4"/>
                  </a:lnTo>
                  <a:lnTo>
                    <a:pt x="6" y="1"/>
                  </a:lnTo>
                  <a:lnTo>
                    <a:pt x="3" y="0"/>
                  </a:lnTo>
                  <a:lnTo>
                    <a:pt x="0" y="0"/>
                  </a:lnTo>
                  <a:lnTo>
                    <a:pt x="4"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271" name="Freeform 616"/>
            <p:cNvSpPr>
              <a:spLocks/>
            </p:cNvSpPr>
            <p:nvPr/>
          </p:nvSpPr>
          <p:spPr bwMode="auto">
            <a:xfrm>
              <a:off x="1129" y="3141"/>
              <a:ext cx="5" cy="4"/>
            </a:xfrm>
            <a:custGeom>
              <a:avLst/>
              <a:gdLst>
                <a:gd name="T0" fmla="*/ 1 w 7"/>
                <a:gd name="T1" fmla="*/ 0 h 7"/>
                <a:gd name="T2" fmla="*/ 0 w 7"/>
                <a:gd name="T3" fmla="*/ 1 h 7"/>
                <a:gd name="T4" fmla="*/ 1 w 7"/>
                <a:gd name="T5" fmla="*/ 1 h 7"/>
                <a:gd name="T6" fmla="*/ 1 w 7"/>
                <a:gd name="T7" fmla="*/ 1 h 7"/>
                <a:gd name="T8" fmla="*/ 1 w 7"/>
                <a:gd name="T9" fmla="*/ 1 h 7"/>
                <a:gd name="T10" fmla="*/ 1 w 7"/>
                <a:gd name="T11" fmla="*/ 0 h 7"/>
                <a:gd name="T12" fmla="*/ 0 60000 65536"/>
                <a:gd name="T13" fmla="*/ 0 60000 65536"/>
                <a:gd name="T14" fmla="*/ 0 60000 65536"/>
                <a:gd name="T15" fmla="*/ 0 60000 65536"/>
                <a:gd name="T16" fmla="*/ 0 60000 65536"/>
                <a:gd name="T17" fmla="*/ 0 60000 65536"/>
                <a:gd name="T18" fmla="*/ 0 w 7"/>
                <a:gd name="T19" fmla="*/ 0 h 7"/>
                <a:gd name="T20" fmla="*/ 7 w 7"/>
                <a:gd name="T21" fmla="*/ 7 h 7"/>
              </a:gdLst>
              <a:ahLst/>
              <a:cxnLst>
                <a:cxn ang="T12">
                  <a:pos x="T0" y="T1"/>
                </a:cxn>
                <a:cxn ang="T13">
                  <a:pos x="T2" y="T3"/>
                </a:cxn>
                <a:cxn ang="T14">
                  <a:pos x="T4" y="T5"/>
                </a:cxn>
                <a:cxn ang="T15">
                  <a:pos x="T6" y="T7"/>
                </a:cxn>
                <a:cxn ang="T16">
                  <a:pos x="T8" y="T9"/>
                </a:cxn>
                <a:cxn ang="T17">
                  <a:pos x="T10" y="T11"/>
                </a:cxn>
              </a:cxnLst>
              <a:rect l="T18" t="T19" r="T20" b="T21"/>
              <a:pathLst>
                <a:path w="7" h="7">
                  <a:moveTo>
                    <a:pt x="3" y="0"/>
                  </a:moveTo>
                  <a:lnTo>
                    <a:pt x="0" y="3"/>
                  </a:lnTo>
                  <a:lnTo>
                    <a:pt x="2" y="5"/>
                  </a:lnTo>
                  <a:lnTo>
                    <a:pt x="4" y="7"/>
                  </a:lnTo>
                  <a:lnTo>
                    <a:pt x="7" y="7"/>
                  </a:lnTo>
                  <a:lnTo>
                    <a:pt x="3"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272" name="Freeform 617"/>
            <p:cNvSpPr>
              <a:spLocks/>
            </p:cNvSpPr>
            <p:nvPr/>
          </p:nvSpPr>
          <p:spPr bwMode="auto">
            <a:xfrm>
              <a:off x="1131" y="3131"/>
              <a:ext cx="14" cy="14"/>
            </a:xfrm>
            <a:custGeom>
              <a:avLst/>
              <a:gdLst>
                <a:gd name="T0" fmla="*/ 1 w 24"/>
                <a:gd name="T1" fmla="*/ 0 h 19"/>
                <a:gd name="T2" fmla="*/ 1 w 24"/>
                <a:gd name="T3" fmla="*/ 1 h 19"/>
                <a:gd name="T4" fmla="*/ 1 w 24"/>
                <a:gd name="T5" fmla="*/ 1 h 19"/>
                <a:gd name="T6" fmla="*/ 1 w 24"/>
                <a:gd name="T7" fmla="*/ 1 h 19"/>
                <a:gd name="T8" fmla="*/ 0 w 24"/>
                <a:gd name="T9" fmla="*/ 1 h 19"/>
                <a:gd name="T10" fmla="*/ 1 w 24"/>
                <a:gd name="T11" fmla="*/ 1 h 19"/>
                <a:gd name="T12" fmla="*/ 1 w 24"/>
                <a:gd name="T13" fmla="*/ 1 h 19"/>
                <a:gd name="T14" fmla="*/ 1 w 24"/>
                <a:gd name="T15" fmla="*/ 1 h 19"/>
                <a:gd name="T16" fmla="*/ 1 w 24"/>
                <a:gd name="T17" fmla="*/ 1 h 19"/>
                <a:gd name="T18" fmla="*/ 1 w 24"/>
                <a:gd name="T19" fmla="*/ 1 h 19"/>
                <a:gd name="T20" fmla="*/ 1 w 24"/>
                <a:gd name="T21" fmla="*/ 0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
                <a:gd name="T34" fmla="*/ 0 h 19"/>
                <a:gd name="T35" fmla="*/ 24 w 24"/>
                <a:gd name="T36" fmla="*/ 19 h 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 h="19">
                  <a:moveTo>
                    <a:pt x="19" y="0"/>
                  </a:moveTo>
                  <a:lnTo>
                    <a:pt x="16" y="2"/>
                  </a:lnTo>
                  <a:lnTo>
                    <a:pt x="10" y="5"/>
                  </a:lnTo>
                  <a:lnTo>
                    <a:pt x="4" y="9"/>
                  </a:lnTo>
                  <a:lnTo>
                    <a:pt x="0" y="12"/>
                  </a:lnTo>
                  <a:lnTo>
                    <a:pt x="4" y="19"/>
                  </a:lnTo>
                  <a:lnTo>
                    <a:pt x="9" y="16"/>
                  </a:lnTo>
                  <a:lnTo>
                    <a:pt x="15" y="12"/>
                  </a:lnTo>
                  <a:lnTo>
                    <a:pt x="20" y="9"/>
                  </a:lnTo>
                  <a:lnTo>
                    <a:pt x="24" y="7"/>
                  </a:lnTo>
                  <a:lnTo>
                    <a:pt x="1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273" name="Freeform 618"/>
            <p:cNvSpPr>
              <a:spLocks/>
            </p:cNvSpPr>
            <p:nvPr/>
          </p:nvSpPr>
          <p:spPr bwMode="auto">
            <a:xfrm>
              <a:off x="1143" y="3131"/>
              <a:ext cx="5" cy="5"/>
            </a:xfrm>
            <a:custGeom>
              <a:avLst/>
              <a:gdLst>
                <a:gd name="T0" fmla="*/ 1 w 7"/>
                <a:gd name="T1" fmla="*/ 1 h 7"/>
                <a:gd name="T2" fmla="*/ 1 w 7"/>
                <a:gd name="T3" fmla="*/ 1 h 7"/>
                <a:gd name="T4" fmla="*/ 1 w 7"/>
                <a:gd name="T5" fmla="*/ 1 h 7"/>
                <a:gd name="T6" fmla="*/ 1 w 7"/>
                <a:gd name="T7" fmla="*/ 0 h 7"/>
                <a:gd name="T8" fmla="*/ 0 w 7"/>
                <a:gd name="T9" fmla="*/ 0 h 7"/>
                <a:gd name="T10" fmla="*/ 1 w 7"/>
                <a:gd name="T11" fmla="*/ 1 h 7"/>
                <a:gd name="T12" fmla="*/ 0 60000 65536"/>
                <a:gd name="T13" fmla="*/ 0 60000 65536"/>
                <a:gd name="T14" fmla="*/ 0 60000 65536"/>
                <a:gd name="T15" fmla="*/ 0 60000 65536"/>
                <a:gd name="T16" fmla="*/ 0 60000 65536"/>
                <a:gd name="T17" fmla="*/ 0 60000 65536"/>
                <a:gd name="T18" fmla="*/ 0 w 7"/>
                <a:gd name="T19" fmla="*/ 0 h 7"/>
                <a:gd name="T20" fmla="*/ 7 w 7"/>
                <a:gd name="T21" fmla="*/ 7 h 7"/>
              </a:gdLst>
              <a:ahLst/>
              <a:cxnLst>
                <a:cxn ang="T12">
                  <a:pos x="T0" y="T1"/>
                </a:cxn>
                <a:cxn ang="T13">
                  <a:pos x="T2" y="T3"/>
                </a:cxn>
                <a:cxn ang="T14">
                  <a:pos x="T4" y="T5"/>
                </a:cxn>
                <a:cxn ang="T15">
                  <a:pos x="T6" y="T7"/>
                </a:cxn>
                <a:cxn ang="T16">
                  <a:pos x="T8" y="T9"/>
                </a:cxn>
                <a:cxn ang="T17">
                  <a:pos x="T10" y="T11"/>
                </a:cxn>
              </a:cxnLst>
              <a:rect l="T18" t="T19" r="T20" b="T21"/>
              <a:pathLst>
                <a:path w="7" h="7">
                  <a:moveTo>
                    <a:pt x="5" y="7"/>
                  </a:moveTo>
                  <a:lnTo>
                    <a:pt x="7" y="4"/>
                  </a:lnTo>
                  <a:lnTo>
                    <a:pt x="6" y="1"/>
                  </a:lnTo>
                  <a:lnTo>
                    <a:pt x="4" y="0"/>
                  </a:lnTo>
                  <a:lnTo>
                    <a:pt x="0" y="0"/>
                  </a:lnTo>
                  <a:lnTo>
                    <a:pt x="5"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274" name="Freeform 619"/>
            <p:cNvSpPr>
              <a:spLocks/>
            </p:cNvSpPr>
            <p:nvPr/>
          </p:nvSpPr>
          <p:spPr bwMode="auto">
            <a:xfrm>
              <a:off x="1139" y="3161"/>
              <a:ext cx="5" cy="4"/>
            </a:xfrm>
            <a:custGeom>
              <a:avLst/>
              <a:gdLst>
                <a:gd name="T0" fmla="*/ 1 w 7"/>
                <a:gd name="T1" fmla="*/ 0 h 7"/>
                <a:gd name="T2" fmla="*/ 0 w 7"/>
                <a:gd name="T3" fmla="*/ 1 h 7"/>
                <a:gd name="T4" fmla="*/ 1 w 7"/>
                <a:gd name="T5" fmla="*/ 1 h 7"/>
                <a:gd name="T6" fmla="*/ 1 w 7"/>
                <a:gd name="T7" fmla="*/ 1 h 7"/>
                <a:gd name="T8" fmla="*/ 1 w 7"/>
                <a:gd name="T9" fmla="*/ 1 h 7"/>
                <a:gd name="T10" fmla="*/ 1 w 7"/>
                <a:gd name="T11" fmla="*/ 0 h 7"/>
                <a:gd name="T12" fmla="*/ 0 60000 65536"/>
                <a:gd name="T13" fmla="*/ 0 60000 65536"/>
                <a:gd name="T14" fmla="*/ 0 60000 65536"/>
                <a:gd name="T15" fmla="*/ 0 60000 65536"/>
                <a:gd name="T16" fmla="*/ 0 60000 65536"/>
                <a:gd name="T17" fmla="*/ 0 60000 65536"/>
                <a:gd name="T18" fmla="*/ 0 w 7"/>
                <a:gd name="T19" fmla="*/ 0 h 7"/>
                <a:gd name="T20" fmla="*/ 7 w 7"/>
                <a:gd name="T21" fmla="*/ 7 h 7"/>
              </a:gdLst>
              <a:ahLst/>
              <a:cxnLst>
                <a:cxn ang="T12">
                  <a:pos x="T0" y="T1"/>
                </a:cxn>
                <a:cxn ang="T13">
                  <a:pos x="T2" y="T3"/>
                </a:cxn>
                <a:cxn ang="T14">
                  <a:pos x="T4" y="T5"/>
                </a:cxn>
                <a:cxn ang="T15">
                  <a:pos x="T6" y="T7"/>
                </a:cxn>
                <a:cxn ang="T16">
                  <a:pos x="T8" y="T9"/>
                </a:cxn>
                <a:cxn ang="T17">
                  <a:pos x="T10" y="T11"/>
                </a:cxn>
              </a:cxnLst>
              <a:rect l="T18" t="T19" r="T20" b="T21"/>
              <a:pathLst>
                <a:path w="7" h="7">
                  <a:moveTo>
                    <a:pt x="3" y="0"/>
                  </a:moveTo>
                  <a:lnTo>
                    <a:pt x="0" y="2"/>
                  </a:lnTo>
                  <a:lnTo>
                    <a:pt x="2" y="5"/>
                  </a:lnTo>
                  <a:lnTo>
                    <a:pt x="4" y="7"/>
                  </a:lnTo>
                  <a:lnTo>
                    <a:pt x="7" y="7"/>
                  </a:lnTo>
                  <a:lnTo>
                    <a:pt x="3"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275" name="Freeform 620"/>
            <p:cNvSpPr>
              <a:spLocks/>
            </p:cNvSpPr>
            <p:nvPr/>
          </p:nvSpPr>
          <p:spPr bwMode="auto">
            <a:xfrm>
              <a:off x="1140" y="3151"/>
              <a:ext cx="15" cy="14"/>
            </a:xfrm>
            <a:custGeom>
              <a:avLst/>
              <a:gdLst>
                <a:gd name="T0" fmla="*/ 1 w 23"/>
                <a:gd name="T1" fmla="*/ 0 h 21"/>
                <a:gd name="T2" fmla="*/ 1 w 23"/>
                <a:gd name="T3" fmla="*/ 1 h 21"/>
                <a:gd name="T4" fmla="*/ 1 w 23"/>
                <a:gd name="T5" fmla="*/ 1 h 21"/>
                <a:gd name="T6" fmla="*/ 1 w 23"/>
                <a:gd name="T7" fmla="*/ 1 h 21"/>
                <a:gd name="T8" fmla="*/ 0 w 23"/>
                <a:gd name="T9" fmla="*/ 1 h 21"/>
                <a:gd name="T10" fmla="*/ 1 w 23"/>
                <a:gd name="T11" fmla="*/ 1 h 21"/>
                <a:gd name="T12" fmla="*/ 1 w 23"/>
                <a:gd name="T13" fmla="*/ 1 h 21"/>
                <a:gd name="T14" fmla="*/ 1 w 23"/>
                <a:gd name="T15" fmla="*/ 1 h 21"/>
                <a:gd name="T16" fmla="*/ 1 w 23"/>
                <a:gd name="T17" fmla="*/ 1 h 21"/>
                <a:gd name="T18" fmla="*/ 1 w 23"/>
                <a:gd name="T19" fmla="*/ 1 h 21"/>
                <a:gd name="T20" fmla="*/ 1 w 23"/>
                <a:gd name="T21" fmla="*/ 0 h 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
                <a:gd name="T34" fmla="*/ 0 h 21"/>
                <a:gd name="T35" fmla="*/ 23 w 23"/>
                <a:gd name="T36" fmla="*/ 21 h 2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 h="21">
                  <a:moveTo>
                    <a:pt x="21" y="0"/>
                  </a:moveTo>
                  <a:lnTo>
                    <a:pt x="15" y="3"/>
                  </a:lnTo>
                  <a:lnTo>
                    <a:pt x="10" y="6"/>
                  </a:lnTo>
                  <a:lnTo>
                    <a:pt x="4" y="11"/>
                  </a:lnTo>
                  <a:lnTo>
                    <a:pt x="0" y="14"/>
                  </a:lnTo>
                  <a:lnTo>
                    <a:pt x="4" y="21"/>
                  </a:lnTo>
                  <a:lnTo>
                    <a:pt x="9" y="17"/>
                  </a:lnTo>
                  <a:lnTo>
                    <a:pt x="15" y="13"/>
                  </a:lnTo>
                  <a:lnTo>
                    <a:pt x="19" y="9"/>
                  </a:lnTo>
                  <a:lnTo>
                    <a:pt x="23" y="7"/>
                  </a:lnTo>
                  <a:lnTo>
                    <a:pt x="21"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276" name="Freeform 621"/>
            <p:cNvSpPr>
              <a:spLocks/>
            </p:cNvSpPr>
            <p:nvPr/>
          </p:nvSpPr>
          <p:spPr bwMode="auto">
            <a:xfrm>
              <a:off x="1154" y="3151"/>
              <a:ext cx="2" cy="4"/>
            </a:xfrm>
            <a:custGeom>
              <a:avLst/>
              <a:gdLst>
                <a:gd name="T0" fmla="*/ 1 w 4"/>
                <a:gd name="T1" fmla="*/ 1 h 7"/>
                <a:gd name="T2" fmla="*/ 1 w 4"/>
                <a:gd name="T3" fmla="*/ 1 h 7"/>
                <a:gd name="T4" fmla="*/ 1 w 4"/>
                <a:gd name="T5" fmla="*/ 1 h 7"/>
                <a:gd name="T6" fmla="*/ 1 w 4"/>
                <a:gd name="T7" fmla="*/ 0 h 7"/>
                <a:gd name="T8" fmla="*/ 0 w 4"/>
                <a:gd name="T9" fmla="*/ 0 h 7"/>
                <a:gd name="T10" fmla="*/ 1 w 4"/>
                <a:gd name="T11" fmla="*/ 1 h 7"/>
                <a:gd name="T12" fmla="*/ 0 60000 65536"/>
                <a:gd name="T13" fmla="*/ 0 60000 65536"/>
                <a:gd name="T14" fmla="*/ 0 60000 65536"/>
                <a:gd name="T15" fmla="*/ 0 60000 65536"/>
                <a:gd name="T16" fmla="*/ 0 60000 65536"/>
                <a:gd name="T17" fmla="*/ 0 60000 65536"/>
                <a:gd name="T18" fmla="*/ 0 w 4"/>
                <a:gd name="T19" fmla="*/ 0 h 7"/>
                <a:gd name="T20" fmla="*/ 4 w 4"/>
                <a:gd name="T21" fmla="*/ 7 h 7"/>
              </a:gdLst>
              <a:ahLst/>
              <a:cxnLst>
                <a:cxn ang="T12">
                  <a:pos x="T0" y="T1"/>
                </a:cxn>
                <a:cxn ang="T13">
                  <a:pos x="T2" y="T3"/>
                </a:cxn>
                <a:cxn ang="T14">
                  <a:pos x="T4" y="T5"/>
                </a:cxn>
                <a:cxn ang="T15">
                  <a:pos x="T6" y="T7"/>
                </a:cxn>
                <a:cxn ang="T16">
                  <a:pos x="T8" y="T9"/>
                </a:cxn>
                <a:cxn ang="T17">
                  <a:pos x="T10" y="T11"/>
                </a:cxn>
              </a:cxnLst>
              <a:rect l="T18" t="T19" r="T20" b="T21"/>
              <a:pathLst>
                <a:path w="4" h="7">
                  <a:moveTo>
                    <a:pt x="2" y="7"/>
                  </a:moveTo>
                  <a:lnTo>
                    <a:pt x="4" y="5"/>
                  </a:lnTo>
                  <a:lnTo>
                    <a:pt x="4" y="3"/>
                  </a:lnTo>
                  <a:lnTo>
                    <a:pt x="3" y="0"/>
                  </a:lnTo>
                  <a:lnTo>
                    <a:pt x="0" y="0"/>
                  </a:lnTo>
                  <a:lnTo>
                    <a:pt x="2"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277" name="Freeform 622"/>
            <p:cNvSpPr>
              <a:spLocks/>
            </p:cNvSpPr>
            <p:nvPr/>
          </p:nvSpPr>
          <p:spPr bwMode="auto">
            <a:xfrm>
              <a:off x="1145" y="3178"/>
              <a:ext cx="5" cy="6"/>
            </a:xfrm>
            <a:custGeom>
              <a:avLst/>
              <a:gdLst>
                <a:gd name="T0" fmla="*/ 1 w 7"/>
                <a:gd name="T1" fmla="*/ 0 h 7"/>
                <a:gd name="T2" fmla="*/ 0 w 7"/>
                <a:gd name="T3" fmla="*/ 3 h 7"/>
                <a:gd name="T4" fmla="*/ 1 w 7"/>
                <a:gd name="T5" fmla="*/ 3 h 7"/>
                <a:gd name="T6" fmla="*/ 1 w 7"/>
                <a:gd name="T7" fmla="*/ 3 h 7"/>
                <a:gd name="T8" fmla="*/ 1 w 7"/>
                <a:gd name="T9" fmla="*/ 3 h 7"/>
                <a:gd name="T10" fmla="*/ 1 w 7"/>
                <a:gd name="T11" fmla="*/ 0 h 7"/>
                <a:gd name="T12" fmla="*/ 0 60000 65536"/>
                <a:gd name="T13" fmla="*/ 0 60000 65536"/>
                <a:gd name="T14" fmla="*/ 0 60000 65536"/>
                <a:gd name="T15" fmla="*/ 0 60000 65536"/>
                <a:gd name="T16" fmla="*/ 0 60000 65536"/>
                <a:gd name="T17" fmla="*/ 0 60000 65536"/>
                <a:gd name="T18" fmla="*/ 0 w 7"/>
                <a:gd name="T19" fmla="*/ 0 h 7"/>
                <a:gd name="T20" fmla="*/ 7 w 7"/>
                <a:gd name="T21" fmla="*/ 7 h 7"/>
              </a:gdLst>
              <a:ahLst/>
              <a:cxnLst>
                <a:cxn ang="T12">
                  <a:pos x="T0" y="T1"/>
                </a:cxn>
                <a:cxn ang="T13">
                  <a:pos x="T2" y="T3"/>
                </a:cxn>
                <a:cxn ang="T14">
                  <a:pos x="T4" y="T5"/>
                </a:cxn>
                <a:cxn ang="T15">
                  <a:pos x="T6" y="T7"/>
                </a:cxn>
                <a:cxn ang="T16">
                  <a:pos x="T8" y="T9"/>
                </a:cxn>
                <a:cxn ang="T17">
                  <a:pos x="T10" y="T11"/>
                </a:cxn>
              </a:cxnLst>
              <a:rect l="T18" t="T19" r="T20" b="T21"/>
              <a:pathLst>
                <a:path w="7" h="7">
                  <a:moveTo>
                    <a:pt x="2" y="0"/>
                  </a:moveTo>
                  <a:lnTo>
                    <a:pt x="0" y="3"/>
                  </a:lnTo>
                  <a:lnTo>
                    <a:pt x="1" y="5"/>
                  </a:lnTo>
                  <a:lnTo>
                    <a:pt x="3" y="7"/>
                  </a:lnTo>
                  <a:lnTo>
                    <a:pt x="7" y="7"/>
                  </a:lnTo>
                  <a:lnTo>
                    <a:pt x="2"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278" name="Freeform 623"/>
            <p:cNvSpPr>
              <a:spLocks/>
            </p:cNvSpPr>
            <p:nvPr/>
          </p:nvSpPr>
          <p:spPr bwMode="auto">
            <a:xfrm>
              <a:off x="1148" y="3169"/>
              <a:ext cx="14" cy="15"/>
            </a:xfrm>
            <a:custGeom>
              <a:avLst/>
              <a:gdLst>
                <a:gd name="T0" fmla="*/ 1 w 24"/>
                <a:gd name="T1" fmla="*/ 0 h 19"/>
                <a:gd name="T2" fmla="*/ 1 w 24"/>
                <a:gd name="T3" fmla="*/ 2 h 19"/>
                <a:gd name="T4" fmla="*/ 1 w 24"/>
                <a:gd name="T5" fmla="*/ 2 h 19"/>
                <a:gd name="T6" fmla="*/ 1 w 24"/>
                <a:gd name="T7" fmla="*/ 2 h 19"/>
                <a:gd name="T8" fmla="*/ 0 w 24"/>
                <a:gd name="T9" fmla="*/ 2 h 19"/>
                <a:gd name="T10" fmla="*/ 1 w 24"/>
                <a:gd name="T11" fmla="*/ 2 h 19"/>
                <a:gd name="T12" fmla="*/ 1 w 24"/>
                <a:gd name="T13" fmla="*/ 2 h 19"/>
                <a:gd name="T14" fmla="*/ 1 w 24"/>
                <a:gd name="T15" fmla="*/ 2 h 19"/>
                <a:gd name="T16" fmla="*/ 1 w 24"/>
                <a:gd name="T17" fmla="*/ 2 h 19"/>
                <a:gd name="T18" fmla="*/ 1 w 24"/>
                <a:gd name="T19" fmla="*/ 2 h 19"/>
                <a:gd name="T20" fmla="*/ 1 w 24"/>
                <a:gd name="T21" fmla="*/ 0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
                <a:gd name="T34" fmla="*/ 0 h 19"/>
                <a:gd name="T35" fmla="*/ 24 w 24"/>
                <a:gd name="T36" fmla="*/ 19 h 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 h="19">
                  <a:moveTo>
                    <a:pt x="20" y="0"/>
                  </a:moveTo>
                  <a:lnTo>
                    <a:pt x="16" y="2"/>
                  </a:lnTo>
                  <a:lnTo>
                    <a:pt x="11" y="5"/>
                  </a:lnTo>
                  <a:lnTo>
                    <a:pt x="5" y="9"/>
                  </a:lnTo>
                  <a:lnTo>
                    <a:pt x="0" y="12"/>
                  </a:lnTo>
                  <a:lnTo>
                    <a:pt x="5" y="19"/>
                  </a:lnTo>
                  <a:lnTo>
                    <a:pt x="9" y="16"/>
                  </a:lnTo>
                  <a:lnTo>
                    <a:pt x="15" y="12"/>
                  </a:lnTo>
                  <a:lnTo>
                    <a:pt x="21" y="9"/>
                  </a:lnTo>
                  <a:lnTo>
                    <a:pt x="24" y="7"/>
                  </a:lnTo>
                  <a:lnTo>
                    <a:pt x="2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279" name="Freeform 624"/>
            <p:cNvSpPr>
              <a:spLocks/>
            </p:cNvSpPr>
            <p:nvPr/>
          </p:nvSpPr>
          <p:spPr bwMode="auto">
            <a:xfrm>
              <a:off x="1159" y="3169"/>
              <a:ext cx="4" cy="5"/>
            </a:xfrm>
            <a:custGeom>
              <a:avLst/>
              <a:gdLst>
                <a:gd name="T0" fmla="*/ 1 w 7"/>
                <a:gd name="T1" fmla="*/ 1 h 7"/>
                <a:gd name="T2" fmla="*/ 1 w 7"/>
                <a:gd name="T3" fmla="*/ 1 h 7"/>
                <a:gd name="T4" fmla="*/ 1 w 7"/>
                <a:gd name="T5" fmla="*/ 1 h 7"/>
                <a:gd name="T6" fmla="*/ 1 w 7"/>
                <a:gd name="T7" fmla="*/ 0 h 7"/>
                <a:gd name="T8" fmla="*/ 0 w 7"/>
                <a:gd name="T9" fmla="*/ 0 h 7"/>
                <a:gd name="T10" fmla="*/ 1 w 7"/>
                <a:gd name="T11" fmla="*/ 1 h 7"/>
                <a:gd name="T12" fmla="*/ 0 60000 65536"/>
                <a:gd name="T13" fmla="*/ 0 60000 65536"/>
                <a:gd name="T14" fmla="*/ 0 60000 65536"/>
                <a:gd name="T15" fmla="*/ 0 60000 65536"/>
                <a:gd name="T16" fmla="*/ 0 60000 65536"/>
                <a:gd name="T17" fmla="*/ 0 60000 65536"/>
                <a:gd name="T18" fmla="*/ 0 w 7"/>
                <a:gd name="T19" fmla="*/ 0 h 7"/>
                <a:gd name="T20" fmla="*/ 7 w 7"/>
                <a:gd name="T21" fmla="*/ 7 h 7"/>
              </a:gdLst>
              <a:ahLst/>
              <a:cxnLst>
                <a:cxn ang="T12">
                  <a:pos x="T0" y="T1"/>
                </a:cxn>
                <a:cxn ang="T13">
                  <a:pos x="T2" y="T3"/>
                </a:cxn>
                <a:cxn ang="T14">
                  <a:pos x="T4" y="T5"/>
                </a:cxn>
                <a:cxn ang="T15">
                  <a:pos x="T6" y="T7"/>
                </a:cxn>
                <a:cxn ang="T16">
                  <a:pos x="T8" y="T9"/>
                </a:cxn>
                <a:cxn ang="T17">
                  <a:pos x="T10" y="T11"/>
                </a:cxn>
              </a:cxnLst>
              <a:rect l="T18" t="T19" r="T20" b="T21"/>
              <a:pathLst>
                <a:path w="7" h="7">
                  <a:moveTo>
                    <a:pt x="4" y="7"/>
                  </a:moveTo>
                  <a:lnTo>
                    <a:pt x="7" y="4"/>
                  </a:lnTo>
                  <a:lnTo>
                    <a:pt x="5" y="1"/>
                  </a:lnTo>
                  <a:lnTo>
                    <a:pt x="3" y="0"/>
                  </a:lnTo>
                  <a:lnTo>
                    <a:pt x="0" y="0"/>
                  </a:lnTo>
                  <a:lnTo>
                    <a:pt x="4"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280" name="Freeform 625"/>
            <p:cNvSpPr>
              <a:spLocks/>
            </p:cNvSpPr>
            <p:nvPr/>
          </p:nvSpPr>
          <p:spPr bwMode="auto">
            <a:xfrm>
              <a:off x="1152" y="3207"/>
              <a:ext cx="5" cy="4"/>
            </a:xfrm>
            <a:custGeom>
              <a:avLst/>
              <a:gdLst>
                <a:gd name="T0" fmla="*/ 1 w 7"/>
                <a:gd name="T1" fmla="*/ 0 h 6"/>
                <a:gd name="T2" fmla="*/ 0 w 7"/>
                <a:gd name="T3" fmla="*/ 1 h 6"/>
                <a:gd name="T4" fmla="*/ 1 w 7"/>
                <a:gd name="T5" fmla="*/ 1 h 6"/>
                <a:gd name="T6" fmla="*/ 1 w 7"/>
                <a:gd name="T7" fmla="*/ 1 h 6"/>
                <a:gd name="T8" fmla="*/ 1 w 7"/>
                <a:gd name="T9" fmla="*/ 1 h 6"/>
                <a:gd name="T10" fmla="*/ 1 w 7"/>
                <a:gd name="T11" fmla="*/ 0 h 6"/>
                <a:gd name="T12" fmla="*/ 0 60000 65536"/>
                <a:gd name="T13" fmla="*/ 0 60000 65536"/>
                <a:gd name="T14" fmla="*/ 0 60000 65536"/>
                <a:gd name="T15" fmla="*/ 0 60000 65536"/>
                <a:gd name="T16" fmla="*/ 0 60000 65536"/>
                <a:gd name="T17" fmla="*/ 0 60000 65536"/>
                <a:gd name="T18" fmla="*/ 0 w 7"/>
                <a:gd name="T19" fmla="*/ 0 h 6"/>
                <a:gd name="T20" fmla="*/ 7 w 7"/>
                <a:gd name="T21" fmla="*/ 6 h 6"/>
              </a:gdLst>
              <a:ahLst/>
              <a:cxnLst>
                <a:cxn ang="T12">
                  <a:pos x="T0" y="T1"/>
                </a:cxn>
                <a:cxn ang="T13">
                  <a:pos x="T2" y="T3"/>
                </a:cxn>
                <a:cxn ang="T14">
                  <a:pos x="T4" y="T5"/>
                </a:cxn>
                <a:cxn ang="T15">
                  <a:pos x="T6" y="T7"/>
                </a:cxn>
                <a:cxn ang="T16">
                  <a:pos x="T8" y="T9"/>
                </a:cxn>
                <a:cxn ang="T17">
                  <a:pos x="T10" y="T11"/>
                </a:cxn>
              </a:cxnLst>
              <a:rect l="T18" t="T19" r="T20" b="T21"/>
              <a:pathLst>
                <a:path w="7" h="6">
                  <a:moveTo>
                    <a:pt x="3" y="0"/>
                  </a:moveTo>
                  <a:lnTo>
                    <a:pt x="0" y="2"/>
                  </a:lnTo>
                  <a:lnTo>
                    <a:pt x="2" y="4"/>
                  </a:lnTo>
                  <a:lnTo>
                    <a:pt x="4" y="6"/>
                  </a:lnTo>
                  <a:lnTo>
                    <a:pt x="7" y="6"/>
                  </a:lnTo>
                  <a:lnTo>
                    <a:pt x="3"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281" name="Freeform 626"/>
            <p:cNvSpPr>
              <a:spLocks/>
            </p:cNvSpPr>
            <p:nvPr/>
          </p:nvSpPr>
          <p:spPr bwMode="auto">
            <a:xfrm>
              <a:off x="1154" y="3197"/>
              <a:ext cx="14" cy="14"/>
            </a:xfrm>
            <a:custGeom>
              <a:avLst/>
              <a:gdLst>
                <a:gd name="T0" fmla="*/ 1 w 24"/>
                <a:gd name="T1" fmla="*/ 0 h 20"/>
                <a:gd name="T2" fmla="*/ 1 w 24"/>
                <a:gd name="T3" fmla="*/ 1 h 20"/>
                <a:gd name="T4" fmla="*/ 1 w 24"/>
                <a:gd name="T5" fmla="*/ 1 h 20"/>
                <a:gd name="T6" fmla="*/ 1 w 24"/>
                <a:gd name="T7" fmla="*/ 1 h 20"/>
                <a:gd name="T8" fmla="*/ 0 w 24"/>
                <a:gd name="T9" fmla="*/ 1 h 20"/>
                <a:gd name="T10" fmla="*/ 1 w 24"/>
                <a:gd name="T11" fmla="*/ 1 h 20"/>
                <a:gd name="T12" fmla="*/ 1 w 24"/>
                <a:gd name="T13" fmla="*/ 1 h 20"/>
                <a:gd name="T14" fmla="*/ 1 w 24"/>
                <a:gd name="T15" fmla="*/ 1 h 20"/>
                <a:gd name="T16" fmla="*/ 1 w 24"/>
                <a:gd name="T17" fmla="*/ 1 h 20"/>
                <a:gd name="T18" fmla="*/ 1 w 24"/>
                <a:gd name="T19" fmla="*/ 1 h 20"/>
                <a:gd name="T20" fmla="*/ 1 w 24"/>
                <a:gd name="T21" fmla="*/ 0 h 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
                <a:gd name="T34" fmla="*/ 0 h 20"/>
                <a:gd name="T35" fmla="*/ 24 w 24"/>
                <a:gd name="T36" fmla="*/ 20 h 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 h="20">
                  <a:moveTo>
                    <a:pt x="19" y="0"/>
                  </a:moveTo>
                  <a:lnTo>
                    <a:pt x="16" y="2"/>
                  </a:lnTo>
                  <a:lnTo>
                    <a:pt x="10" y="5"/>
                  </a:lnTo>
                  <a:lnTo>
                    <a:pt x="4" y="10"/>
                  </a:lnTo>
                  <a:lnTo>
                    <a:pt x="0" y="14"/>
                  </a:lnTo>
                  <a:lnTo>
                    <a:pt x="4" y="20"/>
                  </a:lnTo>
                  <a:lnTo>
                    <a:pt x="9" y="17"/>
                  </a:lnTo>
                  <a:lnTo>
                    <a:pt x="15" y="12"/>
                  </a:lnTo>
                  <a:lnTo>
                    <a:pt x="20" y="9"/>
                  </a:lnTo>
                  <a:lnTo>
                    <a:pt x="24" y="7"/>
                  </a:lnTo>
                  <a:lnTo>
                    <a:pt x="1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282" name="Freeform 627"/>
            <p:cNvSpPr>
              <a:spLocks/>
            </p:cNvSpPr>
            <p:nvPr/>
          </p:nvSpPr>
          <p:spPr bwMode="auto">
            <a:xfrm>
              <a:off x="1166" y="3197"/>
              <a:ext cx="5" cy="4"/>
            </a:xfrm>
            <a:custGeom>
              <a:avLst/>
              <a:gdLst>
                <a:gd name="T0" fmla="*/ 1 w 7"/>
                <a:gd name="T1" fmla="*/ 1 h 7"/>
                <a:gd name="T2" fmla="*/ 1 w 7"/>
                <a:gd name="T3" fmla="*/ 1 h 7"/>
                <a:gd name="T4" fmla="*/ 1 w 7"/>
                <a:gd name="T5" fmla="*/ 1 h 7"/>
                <a:gd name="T6" fmla="*/ 1 w 7"/>
                <a:gd name="T7" fmla="*/ 0 h 7"/>
                <a:gd name="T8" fmla="*/ 0 w 7"/>
                <a:gd name="T9" fmla="*/ 0 h 7"/>
                <a:gd name="T10" fmla="*/ 1 w 7"/>
                <a:gd name="T11" fmla="*/ 1 h 7"/>
                <a:gd name="T12" fmla="*/ 0 60000 65536"/>
                <a:gd name="T13" fmla="*/ 0 60000 65536"/>
                <a:gd name="T14" fmla="*/ 0 60000 65536"/>
                <a:gd name="T15" fmla="*/ 0 60000 65536"/>
                <a:gd name="T16" fmla="*/ 0 60000 65536"/>
                <a:gd name="T17" fmla="*/ 0 60000 65536"/>
                <a:gd name="T18" fmla="*/ 0 w 7"/>
                <a:gd name="T19" fmla="*/ 0 h 7"/>
                <a:gd name="T20" fmla="*/ 7 w 7"/>
                <a:gd name="T21" fmla="*/ 7 h 7"/>
              </a:gdLst>
              <a:ahLst/>
              <a:cxnLst>
                <a:cxn ang="T12">
                  <a:pos x="T0" y="T1"/>
                </a:cxn>
                <a:cxn ang="T13">
                  <a:pos x="T2" y="T3"/>
                </a:cxn>
                <a:cxn ang="T14">
                  <a:pos x="T4" y="T5"/>
                </a:cxn>
                <a:cxn ang="T15">
                  <a:pos x="T6" y="T7"/>
                </a:cxn>
                <a:cxn ang="T16">
                  <a:pos x="T8" y="T9"/>
                </a:cxn>
                <a:cxn ang="T17">
                  <a:pos x="T10" y="T11"/>
                </a:cxn>
              </a:cxnLst>
              <a:rect l="T18" t="T19" r="T20" b="T21"/>
              <a:pathLst>
                <a:path w="7" h="7">
                  <a:moveTo>
                    <a:pt x="5" y="7"/>
                  </a:moveTo>
                  <a:lnTo>
                    <a:pt x="7" y="4"/>
                  </a:lnTo>
                  <a:lnTo>
                    <a:pt x="6" y="1"/>
                  </a:lnTo>
                  <a:lnTo>
                    <a:pt x="4" y="0"/>
                  </a:lnTo>
                  <a:lnTo>
                    <a:pt x="0" y="0"/>
                  </a:lnTo>
                  <a:lnTo>
                    <a:pt x="5"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grpSp>
      <p:grpSp>
        <p:nvGrpSpPr>
          <p:cNvPr id="135184" name="Group 628"/>
          <p:cNvGrpSpPr>
            <a:grpSpLocks/>
          </p:cNvGrpSpPr>
          <p:nvPr/>
        </p:nvGrpSpPr>
        <p:grpSpPr bwMode="auto">
          <a:xfrm>
            <a:off x="382588" y="5394325"/>
            <a:ext cx="622300" cy="596900"/>
            <a:chOff x="2413" y="3158"/>
            <a:chExt cx="392" cy="376"/>
          </a:xfrm>
        </p:grpSpPr>
        <p:sp>
          <p:nvSpPr>
            <p:cNvPr id="135190" name="Freeform 629"/>
            <p:cNvSpPr>
              <a:spLocks/>
            </p:cNvSpPr>
            <p:nvPr/>
          </p:nvSpPr>
          <p:spPr bwMode="auto">
            <a:xfrm>
              <a:off x="2415" y="3530"/>
              <a:ext cx="351" cy="4"/>
            </a:xfrm>
            <a:custGeom>
              <a:avLst/>
              <a:gdLst>
                <a:gd name="T0" fmla="*/ 1 w 701"/>
                <a:gd name="T1" fmla="*/ 0 h 9"/>
                <a:gd name="T2" fmla="*/ 1 w 701"/>
                <a:gd name="T3" fmla="*/ 0 h 9"/>
                <a:gd name="T4" fmla="*/ 0 w 701"/>
                <a:gd name="T5" fmla="*/ 0 h 9"/>
                <a:gd name="T6" fmla="*/ 0 w 701"/>
                <a:gd name="T7" fmla="*/ 0 h 9"/>
                <a:gd name="T8" fmla="*/ 1 w 701"/>
                <a:gd name="T9" fmla="*/ 0 h 9"/>
                <a:gd name="T10" fmla="*/ 1 w 701"/>
                <a:gd name="T11" fmla="*/ 0 h 9"/>
                <a:gd name="T12" fmla="*/ 1 w 701"/>
                <a:gd name="T13" fmla="*/ 0 h 9"/>
                <a:gd name="T14" fmla="*/ 1 w 701"/>
                <a:gd name="T15" fmla="*/ 0 h 9"/>
                <a:gd name="T16" fmla="*/ 1 w 701"/>
                <a:gd name="T17" fmla="*/ 0 h 9"/>
                <a:gd name="T18" fmla="*/ 1 w 701"/>
                <a:gd name="T19" fmla="*/ 0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01"/>
                <a:gd name="T31" fmla="*/ 0 h 9"/>
                <a:gd name="T32" fmla="*/ 701 w 701"/>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01" h="9">
                  <a:moveTo>
                    <a:pt x="701" y="5"/>
                  </a:moveTo>
                  <a:lnTo>
                    <a:pt x="697" y="0"/>
                  </a:lnTo>
                  <a:lnTo>
                    <a:pt x="0" y="0"/>
                  </a:lnTo>
                  <a:lnTo>
                    <a:pt x="0" y="9"/>
                  </a:lnTo>
                  <a:lnTo>
                    <a:pt x="697" y="9"/>
                  </a:lnTo>
                  <a:lnTo>
                    <a:pt x="692" y="5"/>
                  </a:lnTo>
                  <a:lnTo>
                    <a:pt x="701" y="5"/>
                  </a:lnTo>
                  <a:lnTo>
                    <a:pt x="701" y="0"/>
                  </a:lnTo>
                  <a:lnTo>
                    <a:pt x="697" y="0"/>
                  </a:lnTo>
                  <a:lnTo>
                    <a:pt x="701" y="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191" name="Freeform 630"/>
            <p:cNvSpPr>
              <a:spLocks/>
            </p:cNvSpPr>
            <p:nvPr/>
          </p:nvSpPr>
          <p:spPr bwMode="auto">
            <a:xfrm>
              <a:off x="2429" y="3454"/>
              <a:ext cx="374" cy="78"/>
            </a:xfrm>
            <a:custGeom>
              <a:avLst/>
              <a:gdLst>
                <a:gd name="T0" fmla="*/ 1 w 748"/>
                <a:gd name="T1" fmla="*/ 0 h 157"/>
                <a:gd name="T2" fmla="*/ 1 w 748"/>
                <a:gd name="T3" fmla="*/ 0 h 157"/>
                <a:gd name="T4" fmla="*/ 0 w 748"/>
                <a:gd name="T5" fmla="*/ 0 h 157"/>
                <a:gd name="T6" fmla="*/ 0 w 748"/>
                <a:gd name="T7" fmla="*/ 0 h 157"/>
                <a:gd name="T8" fmla="*/ 1 w 748"/>
                <a:gd name="T9" fmla="*/ 0 h 157"/>
                <a:gd name="T10" fmla="*/ 0 60000 65536"/>
                <a:gd name="T11" fmla="*/ 0 60000 65536"/>
                <a:gd name="T12" fmla="*/ 0 60000 65536"/>
                <a:gd name="T13" fmla="*/ 0 60000 65536"/>
                <a:gd name="T14" fmla="*/ 0 60000 65536"/>
                <a:gd name="T15" fmla="*/ 0 w 748"/>
                <a:gd name="T16" fmla="*/ 0 h 157"/>
                <a:gd name="T17" fmla="*/ 748 w 748"/>
                <a:gd name="T18" fmla="*/ 157 h 157"/>
              </a:gdLst>
              <a:ahLst/>
              <a:cxnLst>
                <a:cxn ang="T10">
                  <a:pos x="T0" y="T1"/>
                </a:cxn>
                <a:cxn ang="T11">
                  <a:pos x="T2" y="T3"/>
                </a:cxn>
                <a:cxn ang="T12">
                  <a:pos x="T4" y="T5"/>
                </a:cxn>
                <a:cxn ang="T13">
                  <a:pos x="T6" y="T7"/>
                </a:cxn>
                <a:cxn ang="T14">
                  <a:pos x="T8" y="T9"/>
                </a:cxn>
              </a:cxnLst>
              <a:rect l="T15" t="T16" r="T17" b="T18"/>
              <a:pathLst>
                <a:path w="748" h="157">
                  <a:moveTo>
                    <a:pt x="748" y="0"/>
                  </a:moveTo>
                  <a:lnTo>
                    <a:pt x="748" y="157"/>
                  </a:lnTo>
                  <a:lnTo>
                    <a:pt x="0" y="157"/>
                  </a:lnTo>
                  <a:lnTo>
                    <a:pt x="0" y="1"/>
                  </a:lnTo>
                  <a:lnTo>
                    <a:pt x="748" y="0"/>
                  </a:lnTo>
                  <a:close/>
                </a:path>
              </a:pathLst>
            </a:custGeom>
            <a:solidFill>
              <a:srgbClr val="991E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192" name="Freeform 631"/>
            <p:cNvSpPr>
              <a:spLocks/>
            </p:cNvSpPr>
            <p:nvPr/>
          </p:nvSpPr>
          <p:spPr bwMode="auto">
            <a:xfrm>
              <a:off x="2801" y="3454"/>
              <a:ext cx="4" cy="80"/>
            </a:xfrm>
            <a:custGeom>
              <a:avLst/>
              <a:gdLst>
                <a:gd name="T0" fmla="*/ 0 w 10"/>
                <a:gd name="T1" fmla="*/ 0 h 161"/>
                <a:gd name="T2" fmla="*/ 0 w 10"/>
                <a:gd name="T3" fmla="*/ 0 h 161"/>
                <a:gd name="T4" fmla="*/ 0 w 10"/>
                <a:gd name="T5" fmla="*/ 0 h 161"/>
                <a:gd name="T6" fmla="*/ 0 w 10"/>
                <a:gd name="T7" fmla="*/ 0 h 161"/>
                <a:gd name="T8" fmla="*/ 0 w 10"/>
                <a:gd name="T9" fmla="*/ 0 h 161"/>
                <a:gd name="T10" fmla="*/ 0 w 10"/>
                <a:gd name="T11" fmla="*/ 0 h 161"/>
                <a:gd name="T12" fmla="*/ 0 w 10"/>
                <a:gd name="T13" fmla="*/ 0 h 161"/>
                <a:gd name="T14" fmla="*/ 0 w 10"/>
                <a:gd name="T15" fmla="*/ 0 h 161"/>
                <a:gd name="T16" fmla="*/ 0 w 10"/>
                <a:gd name="T17" fmla="*/ 0 h 161"/>
                <a:gd name="T18" fmla="*/ 0 w 10"/>
                <a:gd name="T19" fmla="*/ 0 h 1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161"/>
                <a:gd name="T32" fmla="*/ 10 w 10"/>
                <a:gd name="T33" fmla="*/ 161 h 16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161">
                  <a:moveTo>
                    <a:pt x="5" y="161"/>
                  </a:moveTo>
                  <a:lnTo>
                    <a:pt x="10" y="157"/>
                  </a:lnTo>
                  <a:lnTo>
                    <a:pt x="10" y="0"/>
                  </a:lnTo>
                  <a:lnTo>
                    <a:pt x="0" y="0"/>
                  </a:lnTo>
                  <a:lnTo>
                    <a:pt x="0" y="157"/>
                  </a:lnTo>
                  <a:lnTo>
                    <a:pt x="5" y="152"/>
                  </a:lnTo>
                  <a:lnTo>
                    <a:pt x="5" y="161"/>
                  </a:lnTo>
                  <a:lnTo>
                    <a:pt x="10" y="161"/>
                  </a:lnTo>
                  <a:lnTo>
                    <a:pt x="10" y="157"/>
                  </a:lnTo>
                  <a:lnTo>
                    <a:pt x="5" y="16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193" name="Freeform 632"/>
            <p:cNvSpPr>
              <a:spLocks/>
            </p:cNvSpPr>
            <p:nvPr/>
          </p:nvSpPr>
          <p:spPr bwMode="auto">
            <a:xfrm>
              <a:off x="2427" y="3530"/>
              <a:ext cx="376" cy="4"/>
            </a:xfrm>
            <a:custGeom>
              <a:avLst/>
              <a:gdLst>
                <a:gd name="T0" fmla="*/ 0 w 752"/>
                <a:gd name="T1" fmla="*/ 0 h 9"/>
                <a:gd name="T2" fmla="*/ 1 w 752"/>
                <a:gd name="T3" fmla="*/ 0 h 9"/>
                <a:gd name="T4" fmla="*/ 1 w 752"/>
                <a:gd name="T5" fmla="*/ 0 h 9"/>
                <a:gd name="T6" fmla="*/ 1 w 752"/>
                <a:gd name="T7" fmla="*/ 0 h 9"/>
                <a:gd name="T8" fmla="*/ 1 w 752"/>
                <a:gd name="T9" fmla="*/ 0 h 9"/>
                <a:gd name="T10" fmla="*/ 1 w 752"/>
                <a:gd name="T11" fmla="*/ 0 h 9"/>
                <a:gd name="T12" fmla="*/ 0 w 752"/>
                <a:gd name="T13" fmla="*/ 0 h 9"/>
                <a:gd name="T14" fmla="*/ 0 w 752"/>
                <a:gd name="T15" fmla="*/ 0 h 9"/>
                <a:gd name="T16" fmla="*/ 1 w 752"/>
                <a:gd name="T17" fmla="*/ 0 h 9"/>
                <a:gd name="T18" fmla="*/ 0 w 752"/>
                <a:gd name="T19" fmla="*/ 0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52"/>
                <a:gd name="T31" fmla="*/ 0 h 9"/>
                <a:gd name="T32" fmla="*/ 752 w 752"/>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52" h="9">
                  <a:moveTo>
                    <a:pt x="0" y="5"/>
                  </a:moveTo>
                  <a:lnTo>
                    <a:pt x="4" y="9"/>
                  </a:lnTo>
                  <a:lnTo>
                    <a:pt x="752" y="9"/>
                  </a:lnTo>
                  <a:lnTo>
                    <a:pt x="752" y="0"/>
                  </a:lnTo>
                  <a:lnTo>
                    <a:pt x="4" y="0"/>
                  </a:lnTo>
                  <a:lnTo>
                    <a:pt x="9" y="5"/>
                  </a:lnTo>
                  <a:lnTo>
                    <a:pt x="0" y="5"/>
                  </a:lnTo>
                  <a:lnTo>
                    <a:pt x="0" y="9"/>
                  </a:lnTo>
                  <a:lnTo>
                    <a:pt x="4" y="9"/>
                  </a:lnTo>
                  <a:lnTo>
                    <a:pt x="0" y="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194" name="Freeform 633"/>
            <p:cNvSpPr>
              <a:spLocks/>
            </p:cNvSpPr>
            <p:nvPr/>
          </p:nvSpPr>
          <p:spPr bwMode="auto">
            <a:xfrm>
              <a:off x="2427" y="3452"/>
              <a:ext cx="5" cy="80"/>
            </a:xfrm>
            <a:custGeom>
              <a:avLst/>
              <a:gdLst>
                <a:gd name="T0" fmla="*/ 1 w 9"/>
                <a:gd name="T1" fmla="*/ 0 h 160"/>
                <a:gd name="T2" fmla="*/ 0 w 9"/>
                <a:gd name="T3" fmla="*/ 1 h 160"/>
                <a:gd name="T4" fmla="*/ 0 w 9"/>
                <a:gd name="T5" fmla="*/ 1 h 160"/>
                <a:gd name="T6" fmla="*/ 1 w 9"/>
                <a:gd name="T7" fmla="*/ 1 h 160"/>
                <a:gd name="T8" fmla="*/ 1 w 9"/>
                <a:gd name="T9" fmla="*/ 1 h 160"/>
                <a:gd name="T10" fmla="*/ 1 w 9"/>
                <a:gd name="T11" fmla="*/ 1 h 160"/>
                <a:gd name="T12" fmla="*/ 1 w 9"/>
                <a:gd name="T13" fmla="*/ 0 h 160"/>
                <a:gd name="T14" fmla="*/ 0 w 9"/>
                <a:gd name="T15" fmla="*/ 0 h 160"/>
                <a:gd name="T16" fmla="*/ 0 w 9"/>
                <a:gd name="T17" fmla="*/ 1 h 160"/>
                <a:gd name="T18" fmla="*/ 1 w 9"/>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160"/>
                <a:gd name="T32" fmla="*/ 9 w 9"/>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160">
                  <a:moveTo>
                    <a:pt x="4" y="0"/>
                  </a:moveTo>
                  <a:lnTo>
                    <a:pt x="0" y="4"/>
                  </a:lnTo>
                  <a:lnTo>
                    <a:pt x="0" y="160"/>
                  </a:lnTo>
                  <a:lnTo>
                    <a:pt x="9" y="160"/>
                  </a:lnTo>
                  <a:lnTo>
                    <a:pt x="9" y="4"/>
                  </a:lnTo>
                  <a:lnTo>
                    <a:pt x="4" y="9"/>
                  </a:lnTo>
                  <a:lnTo>
                    <a:pt x="4" y="0"/>
                  </a:lnTo>
                  <a:lnTo>
                    <a:pt x="0" y="0"/>
                  </a:lnTo>
                  <a:lnTo>
                    <a:pt x="0" y="4"/>
                  </a:lnTo>
                  <a:lnTo>
                    <a:pt x="4"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195" name="Freeform 634"/>
            <p:cNvSpPr>
              <a:spLocks/>
            </p:cNvSpPr>
            <p:nvPr/>
          </p:nvSpPr>
          <p:spPr bwMode="auto">
            <a:xfrm>
              <a:off x="2429" y="3451"/>
              <a:ext cx="376" cy="6"/>
            </a:xfrm>
            <a:custGeom>
              <a:avLst/>
              <a:gdLst>
                <a:gd name="T0" fmla="*/ 0 w 753"/>
                <a:gd name="T1" fmla="*/ 1 h 10"/>
                <a:gd name="T2" fmla="*/ 0 w 753"/>
                <a:gd name="T3" fmla="*/ 0 h 10"/>
                <a:gd name="T4" fmla="*/ 0 w 753"/>
                <a:gd name="T5" fmla="*/ 1 h 10"/>
                <a:gd name="T6" fmla="*/ 0 w 753"/>
                <a:gd name="T7" fmla="*/ 1 h 10"/>
                <a:gd name="T8" fmla="*/ 0 w 753"/>
                <a:gd name="T9" fmla="*/ 1 h 10"/>
                <a:gd name="T10" fmla="*/ 0 w 753"/>
                <a:gd name="T11" fmla="*/ 1 h 10"/>
                <a:gd name="T12" fmla="*/ 0 w 753"/>
                <a:gd name="T13" fmla="*/ 1 h 10"/>
                <a:gd name="T14" fmla="*/ 0 w 753"/>
                <a:gd name="T15" fmla="*/ 0 h 10"/>
                <a:gd name="T16" fmla="*/ 0 w 753"/>
                <a:gd name="T17" fmla="*/ 0 h 10"/>
                <a:gd name="T18" fmla="*/ 0 w 753"/>
                <a:gd name="T19" fmla="*/ 1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53"/>
                <a:gd name="T31" fmla="*/ 0 h 10"/>
                <a:gd name="T32" fmla="*/ 753 w 753"/>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53" h="10">
                  <a:moveTo>
                    <a:pt x="753" y="4"/>
                  </a:moveTo>
                  <a:lnTo>
                    <a:pt x="748" y="0"/>
                  </a:lnTo>
                  <a:lnTo>
                    <a:pt x="0" y="1"/>
                  </a:lnTo>
                  <a:lnTo>
                    <a:pt x="0" y="10"/>
                  </a:lnTo>
                  <a:lnTo>
                    <a:pt x="748" y="9"/>
                  </a:lnTo>
                  <a:lnTo>
                    <a:pt x="743" y="4"/>
                  </a:lnTo>
                  <a:lnTo>
                    <a:pt x="753" y="4"/>
                  </a:lnTo>
                  <a:lnTo>
                    <a:pt x="753" y="0"/>
                  </a:lnTo>
                  <a:lnTo>
                    <a:pt x="748" y="0"/>
                  </a:lnTo>
                  <a:lnTo>
                    <a:pt x="753" y="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196" name="Freeform 635"/>
            <p:cNvSpPr>
              <a:spLocks/>
            </p:cNvSpPr>
            <p:nvPr/>
          </p:nvSpPr>
          <p:spPr bwMode="auto">
            <a:xfrm>
              <a:off x="2415" y="3252"/>
              <a:ext cx="168" cy="202"/>
            </a:xfrm>
            <a:custGeom>
              <a:avLst/>
              <a:gdLst>
                <a:gd name="T0" fmla="*/ 0 w 335"/>
                <a:gd name="T1" fmla="*/ 0 h 405"/>
                <a:gd name="T2" fmla="*/ 0 w 335"/>
                <a:gd name="T3" fmla="*/ 0 h 405"/>
                <a:gd name="T4" fmla="*/ 1 w 335"/>
                <a:gd name="T5" fmla="*/ 0 h 405"/>
                <a:gd name="T6" fmla="*/ 1 w 335"/>
                <a:gd name="T7" fmla="*/ 0 h 405"/>
                <a:gd name="T8" fmla="*/ 0 w 335"/>
                <a:gd name="T9" fmla="*/ 0 h 405"/>
                <a:gd name="T10" fmla="*/ 0 60000 65536"/>
                <a:gd name="T11" fmla="*/ 0 60000 65536"/>
                <a:gd name="T12" fmla="*/ 0 60000 65536"/>
                <a:gd name="T13" fmla="*/ 0 60000 65536"/>
                <a:gd name="T14" fmla="*/ 0 60000 65536"/>
                <a:gd name="T15" fmla="*/ 0 w 335"/>
                <a:gd name="T16" fmla="*/ 0 h 405"/>
                <a:gd name="T17" fmla="*/ 335 w 335"/>
                <a:gd name="T18" fmla="*/ 405 h 405"/>
              </a:gdLst>
              <a:ahLst/>
              <a:cxnLst>
                <a:cxn ang="T10">
                  <a:pos x="T0" y="T1"/>
                </a:cxn>
                <a:cxn ang="T11">
                  <a:pos x="T2" y="T3"/>
                </a:cxn>
                <a:cxn ang="T12">
                  <a:pos x="T4" y="T5"/>
                </a:cxn>
                <a:cxn ang="T13">
                  <a:pos x="T6" y="T7"/>
                </a:cxn>
                <a:cxn ang="T14">
                  <a:pos x="T8" y="T9"/>
                </a:cxn>
              </a:cxnLst>
              <a:rect l="T15" t="T16" r="T17" b="T18"/>
              <a:pathLst>
                <a:path w="335" h="405">
                  <a:moveTo>
                    <a:pt x="0" y="0"/>
                  </a:moveTo>
                  <a:lnTo>
                    <a:pt x="0" y="405"/>
                  </a:lnTo>
                  <a:lnTo>
                    <a:pt x="335" y="404"/>
                  </a:lnTo>
                  <a:lnTo>
                    <a:pt x="335" y="0"/>
                  </a:lnTo>
                  <a:lnTo>
                    <a:pt x="0" y="0"/>
                  </a:lnTo>
                  <a:close/>
                </a:path>
              </a:pathLst>
            </a:custGeom>
            <a:solidFill>
              <a:srgbClr val="CC8E6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197" name="Freeform 636"/>
            <p:cNvSpPr>
              <a:spLocks/>
            </p:cNvSpPr>
            <p:nvPr/>
          </p:nvSpPr>
          <p:spPr bwMode="auto">
            <a:xfrm>
              <a:off x="2415" y="3451"/>
              <a:ext cx="170" cy="6"/>
            </a:xfrm>
            <a:custGeom>
              <a:avLst/>
              <a:gdLst>
                <a:gd name="T0" fmla="*/ 1 w 340"/>
                <a:gd name="T1" fmla="*/ 1 h 10"/>
                <a:gd name="T2" fmla="*/ 1 w 340"/>
                <a:gd name="T3" fmla="*/ 0 h 10"/>
                <a:gd name="T4" fmla="*/ 0 w 340"/>
                <a:gd name="T5" fmla="*/ 1 h 10"/>
                <a:gd name="T6" fmla="*/ 0 w 340"/>
                <a:gd name="T7" fmla="*/ 1 h 10"/>
                <a:gd name="T8" fmla="*/ 1 w 340"/>
                <a:gd name="T9" fmla="*/ 1 h 10"/>
                <a:gd name="T10" fmla="*/ 1 w 340"/>
                <a:gd name="T11" fmla="*/ 1 h 10"/>
                <a:gd name="T12" fmla="*/ 1 w 340"/>
                <a:gd name="T13" fmla="*/ 1 h 10"/>
                <a:gd name="T14" fmla="*/ 1 w 340"/>
                <a:gd name="T15" fmla="*/ 1 h 10"/>
                <a:gd name="T16" fmla="*/ 1 w 340"/>
                <a:gd name="T17" fmla="*/ 1 h 10"/>
                <a:gd name="T18" fmla="*/ 1 w 340"/>
                <a:gd name="T19" fmla="*/ 1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0"/>
                <a:gd name="T31" fmla="*/ 0 h 10"/>
                <a:gd name="T32" fmla="*/ 340 w 340"/>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0" h="10">
                  <a:moveTo>
                    <a:pt x="331" y="4"/>
                  </a:moveTo>
                  <a:lnTo>
                    <a:pt x="335" y="0"/>
                  </a:lnTo>
                  <a:lnTo>
                    <a:pt x="0" y="1"/>
                  </a:lnTo>
                  <a:lnTo>
                    <a:pt x="0" y="10"/>
                  </a:lnTo>
                  <a:lnTo>
                    <a:pt x="335" y="9"/>
                  </a:lnTo>
                  <a:lnTo>
                    <a:pt x="340" y="4"/>
                  </a:lnTo>
                  <a:lnTo>
                    <a:pt x="335" y="9"/>
                  </a:lnTo>
                  <a:lnTo>
                    <a:pt x="340" y="9"/>
                  </a:lnTo>
                  <a:lnTo>
                    <a:pt x="340" y="4"/>
                  </a:lnTo>
                  <a:lnTo>
                    <a:pt x="331" y="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198" name="Freeform 637"/>
            <p:cNvSpPr>
              <a:spLocks/>
            </p:cNvSpPr>
            <p:nvPr/>
          </p:nvSpPr>
          <p:spPr bwMode="auto">
            <a:xfrm>
              <a:off x="2580" y="3249"/>
              <a:ext cx="5" cy="205"/>
            </a:xfrm>
            <a:custGeom>
              <a:avLst/>
              <a:gdLst>
                <a:gd name="T0" fmla="*/ 1 w 9"/>
                <a:gd name="T1" fmla="*/ 1 h 409"/>
                <a:gd name="T2" fmla="*/ 0 w 9"/>
                <a:gd name="T3" fmla="*/ 1 h 409"/>
                <a:gd name="T4" fmla="*/ 0 w 9"/>
                <a:gd name="T5" fmla="*/ 1 h 409"/>
                <a:gd name="T6" fmla="*/ 1 w 9"/>
                <a:gd name="T7" fmla="*/ 1 h 409"/>
                <a:gd name="T8" fmla="*/ 1 w 9"/>
                <a:gd name="T9" fmla="*/ 1 h 409"/>
                <a:gd name="T10" fmla="*/ 1 w 9"/>
                <a:gd name="T11" fmla="*/ 0 h 409"/>
                <a:gd name="T12" fmla="*/ 1 w 9"/>
                <a:gd name="T13" fmla="*/ 1 h 409"/>
                <a:gd name="T14" fmla="*/ 1 w 9"/>
                <a:gd name="T15" fmla="*/ 0 h 409"/>
                <a:gd name="T16" fmla="*/ 1 w 9"/>
                <a:gd name="T17" fmla="*/ 0 h 409"/>
                <a:gd name="T18" fmla="*/ 1 w 9"/>
                <a:gd name="T19" fmla="*/ 1 h 40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409"/>
                <a:gd name="T32" fmla="*/ 9 w 9"/>
                <a:gd name="T33" fmla="*/ 409 h 40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409">
                  <a:moveTo>
                    <a:pt x="4" y="10"/>
                  </a:moveTo>
                  <a:lnTo>
                    <a:pt x="0" y="5"/>
                  </a:lnTo>
                  <a:lnTo>
                    <a:pt x="0" y="409"/>
                  </a:lnTo>
                  <a:lnTo>
                    <a:pt x="9" y="409"/>
                  </a:lnTo>
                  <a:lnTo>
                    <a:pt x="9" y="5"/>
                  </a:lnTo>
                  <a:lnTo>
                    <a:pt x="4" y="0"/>
                  </a:lnTo>
                  <a:lnTo>
                    <a:pt x="9" y="5"/>
                  </a:lnTo>
                  <a:lnTo>
                    <a:pt x="9" y="0"/>
                  </a:lnTo>
                  <a:lnTo>
                    <a:pt x="4" y="0"/>
                  </a:lnTo>
                  <a:lnTo>
                    <a:pt x="4" y="1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199" name="Freeform 638"/>
            <p:cNvSpPr>
              <a:spLocks/>
            </p:cNvSpPr>
            <p:nvPr/>
          </p:nvSpPr>
          <p:spPr bwMode="auto">
            <a:xfrm>
              <a:off x="2413" y="3249"/>
              <a:ext cx="170" cy="5"/>
            </a:xfrm>
            <a:custGeom>
              <a:avLst/>
              <a:gdLst>
                <a:gd name="T0" fmla="*/ 1 w 340"/>
                <a:gd name="T1" fmla="*/ 1 h 10"/>
                <a:gd name="T2" fmla="*/ 1 w 340"/>
                <a:gd name="T3" fmla="*/ 1 h 10"/>
                <a:gd name="T4" fmla="*/ 1 w 340"/>
                <a:gd name="T5" fmla="*/ 1 h 10"/>
                <a:gd name="T6" fmla="*/ 1 w 340"/>
                <a:gd name="T7" fmla="*/ 0 h 10"/>
                <a:gd name="T8" fmla="*/ 1 w 340"/>
                <a:gd name="T9" fmla="*/ 0 h 10"/>
                <a:gd name="T10" fmla="*/ 0 w 340"/>
                <a:gd name="T11" fmla="*/ 1 h 10"/>
                <a:gd name="T12" fmla="*/ 1 w 340"/>
                <a:gd name="T13" fmla="*/ 0 h 10"/>
                <a:gd name="T14" fmla="*/ 0 w 340"/>
                <a:gd name="T15" fmla="*/ 0 h 10"/>
                <a:gd name="T16" fmla="*/ 0 w 340"/>
                <a:gd name="T17" fmla="*/ 1 h 10"/>
                <a:gd name="T18" fmla="*/ 1 w 340"/>
                <a:gd name="T19" fmla="*/ 1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0"/>
                <a:gd name="T31" fmla="*/ 0 h 10"/>
                <a:gd name="T32" fmla="*/ 340 w 340"/>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0" h="10">
                  <a:moveTo>
                    <a:pt x="9" y="5"/>
                  </a:moveTo>
                  <a:lnTo>
                    <a:pt x="5" y="10"/>
                  </a:lnTo>
                  <a:lnTo>
                    <a:pt x="340" y="10"/>
                  </a:lnTo>
                  <a:lnTo>
                    <a:pt x="340" y="0"/>
                  </a:lnTo>
                  <a:lnTo>
                    <a:pt x="5" y="0"/>
                  </a:lnTo>
                  <a:lnTo>
                    <a:pt x="0" y="5"/>
                  </a:lnTo>
                  <a:lnTo>
                    <a:pt x="5" y="0"/>
                  </a:lnTo>
                  <a:lnTo>
                    <a:pt x="0" y="0"/>
                  </a:lnTo>
                  <a:lnTo>
                    <a:pt x="0" y="5"/>
                  </a:lnTo>
                  <a:lnTo>
                    <a:pt x="9" y="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200" name="Rectangle 639"/>
            <p:cNvSpPr>
              <a:spLocks noChangeArrowheads="1"/>
            </p:cNvSpPr>
            <p:nvPr/>
          </p:nvSpPr>
          <p:spPr bwMode="auto">
            <a:xfrm>
              <a:off x="2452" y="3362"/>
              <a:ext cx="46" cy="54"/>
            </a:xfrm>
            <a:prstGeom prst="rect">
              <a:avLst/>
            </a:prstGeom>
            <a:solidFill>
              <a:srgbClr val="007FE5"/>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201" name="Freeform 640"/>
            <p:cNvSpPr>
              <a:spLocks/>
            </p:cNvSpPr>
            <p:nvPr/>
          </p:nvSpPr>
          <p:spPr bwMode="auto">
            <a:xfrm>
              <a:off x="2496" y="3362"/>
              <a:ext cx="5" cy="57"/>
            </a:xfrm>
            <a:custGeom>
              <a:avLst/>
              <a:gdLst>
                <a:gd name="T0" fmla="*/ 1 w 9"/>
                <a:gd name="T1" fmla="*/ 1 h 113"/>
                <a:gd name="T2" fmla="*/ 1 w 9"/>
                <a:gd name="T3" fmla="*/ 1 h 113"/>
                <a:gd name="T4" fmla="*/ 1 w 9"/>
                <a:gd name="T5" fmla="*/ 0 h 113"/>
                <a:gd name="T6" fmla="*/ 0 w 9"/>
                <a:gd name="T7" fmla="*/ 0 h 113"/>
                <a:gd name="T8" fmla="*/ 0 w 9"/>
                <a:gd name="T9" fmla="*/ 1 h 113"/>
                <a:gd name="T10" fmla="*/ 1 w 9"/>
                <a:gd name="T11" fmla="*/ 1 h 113"/>
                <a:gd name="T12" fmla="*/ 1 w 9"/>
                <a:gd name="T13" fmla="*/ 1 h 113"/>
                <a:gd name="T14" fmla="*/ 1 w 9"/>
                <a:gd name="T15" fmla="*/ 1 h 113"/>
                <a:gd name="T16" fmla="*/ 1 w 9"/>
                <a:gd name="T17" fmla="*/ 1 h 113"/>
                <a:gd name="T18" fmla="*/ 1 w 9"/>
                <a:gd name="T19" fmla="*/ 1 h 1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113"/>
                <a:gd name="T32" fmla="*/ 9 w 9"/>
                <a:gd name="T33" fmla="*/ 113 h 1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113">
                  <a:moveTo>
                    <a:pt x="4" y="113"/>
                  </a:moveTo>
                  <a:lnTo>
                    <a:pt x="9" y="108"/>
                  </a:lnTo>
                  <a:lnTo>
                    <a:pt x="9" y="0"/>
                  </a:lnTo>
                  <a:lnTo>
                    <a:pt x="0" y="0"/>
                  </a:lnTo>
                  <a:lnTo>
                    <a:pt x="0" y="108"/>
                  </a:lnTo>
                  <a:lnTo>
                    <a:pt x="4" y="104"/>
                  </a:lnTo>
                  <a:lnTo>
                    <a:pt x="4" y="113"/>
                  </a:lnTo>
                  <a:lnTo>
                    <a:pt x="9" y="113"/>
                  </a:lnTo>
                  <a:lnTo>
                    <a:pt x="9" y="108"/>
                  </a:lnTo>
                  <a:lnTo>
                    <a:pt x="4" y="11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202" name="Freeform 641"/>
            <p:cNvSpPr>
              <a:spLocks/>
            </p:cNvSpPr>
            <p:nvPr/>
          </p:nvSpPr>
          <p:spPr bwMode="auto">
            <a:xfrm>
              <a:off x="2450" y="3414"/>
              <a:ext cx="48" cy="5"/>
            </a:xfrm>
            <a:custGeom>
              <a:avLst/>
              <a:gdLst>
                <a:gd name="T0" fmla="*/ 0 w 96"/>
                <a:gd name="T1" fmla="*/ 1 h 9"/>
                <a:gd name="T2" fmla="*/ 1 w 96"/>
                <a:gd name="T3" fmla="*/ 1 h 9"/>
                <a:gd name="T4" fmla="*/ 1 w 96"/>
                <a:gd name="T5" fmla="*/ 1 h 9"/>
                <a:gd name="T6" fmla="*/ 1 w 96"/>
                <a:gd name="T7" fmla="*/ 0 h 9"/>
                <a:gd name="T8" fmla="*/ 1 w 96"/>
                <a:gd name="T9" fmla="*/ 0 h 9"/>
                <a:gd name="T10" fmla="*/ 1 w 96"/>
                <a:gd name="T11" fmla="*/ 1 h 9"/>
                <a:gd name="T12" fmla="*/ 0 w 96"/>
                <a:gd name="T13" fmla="*/ 1 h 9"/>
                <a:gd name="T14" fmla="*/ 0 w 96"/>
                <a:gd name="T15" fmla="*/ 1 h 9"/>
                <a:gd name="T16" fmla="*/ 1 w 96"/>
                <a:gd name="T17" fmla="*/ 1 h 9"/>
                <a:gd name="T18" fmla="*/ 0 w 96"/>
                <a:gd name="T19" fmla="*/ 1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6"/>
                <a:gd name="T31" fmla="*/ 0 h 9"/>
                <a:gd name="T32" fmla="*/ 96 w 96"/>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6" h="9">
                  <a:moveTo>
                    <a:pt x="0" y="4"/>
                  </a:moveTo>
                  <a:lnTo>
                    <a:pt x="4" y="9"/>
                  </a:lnTo>
                  <a:lnTo>
                    <a:pt x="96" y="9"/>
                  </a:lnTo>
                  <a:lnTo>
                    <a:pt x="96" y="0"/>
                  </a:lnTo>
                  <a:lnTo>
                    <a:pt x="4" y="0"/>
                  </a:lnTo>
                  <a:lnTo>
                    <a:pt x="9" y="4"/>
                  </a:lnTo>
                  <a:lnTo>
                    <a:pt x="0" y="4"/>
                  </a:lnTo>
                  <a:lnTo>
                    <a:pt x="0" y="9"/>
                  </a:lnTo>
                  <a:lnTo>
                    <a:pt x="4" y="9"/>
                  </a:lnTo>
                  <a:lnTo>
                    <a:pt x="0" y="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203" name="Freeform 642"/>
            <p:cNvSpPr>
              <a:spLocks/>
            </p:cNvSpPr>
            <p:nvPr/>
          </p:nvSpPr>
          <p:spPr bwMode="auto">
            <a:xfrm>
              <a:off x="2450" y="3360"/>
              <a:ext cx="5" cy="56"/>
            </a:xfrm>
            <a:custGeom>
              <a:avLst/>
              <a:gdLst>
                <a:gd name="T0" fmla="*/ 1 w 9"/>
                <a:gd name="T1" fmla="*/ 0 h 112"/>
                <a:gd name="T2" fmla="*/ 0 w 9"/>
                <a:gd name="T3" fmla="*/ 1 h 112"/>
                <a:gd name="T4" fmla="*/ 0 w 9"/>
                <a:gd name="T5" fmla="*/ 1 h 112"/>
                <a:gd name="T6" fmla="*/ 1 w 9"/>
                <a:gd name="T7" fmla="*/ 1 h 112"/>
                <a:gd name="T8" fmla="*/ 1 w 9"/>
                <a:gd name="T9" fmla="*/ 1 h 112"/>
                <a:gd name="T10" fmla="*/ 1 w 9"/>
                <a:gd name="T11" fmla="*/ 1 h 112"/>
                <a:gd name="T12" fmla="*/ 1 w 9"/>
                <a:gd name="T13" fmla="*/ 0 h 112"/>
                <a:gd name="T14" fmla="*/ 0 w 9"/>
                <a:gd name="T15" fmla="*/ 0 h 112"/>
                <a:gd name="T16" fmla="*/ 0 w 9"/>
                <a:gd name="T17" fmla="*/ 1 h 112"/>
                <a:gd name="T18" fmla="*/ 1 w 9"/>
                <a:gd name="T19" fmla="*/ 0 h 1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112"/>
                <a:gd name="T32" fmla="*/ 9 w 9"/>
                <a:gd name="T33" fmla="*/ 112 h 1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112">
                  <a:moveTo>
                    <a:pt x="4" y="0"/>
                  </a:moveTo>
                  <a:lnTo>
                    <a:pt x="0" y="4"/>
                  </a:lnTo>
                  <a:lnTo>
                    <a:pt x="0" y="112"/>
                  </a:lnTo>
                  <a:lnTo>
                    <a:pt x="9" y="112"/>
                  </a:lnTo>
                  <a:lnTo>
                    <a:pt x="9" y="4"/>
                  </a:lnTo>
                  <a:lnTo>
                    <a:pt x="4" y="9"/>
                  </a:lnTo>
                  <a:lnTo>
                    <a:pt x="4" y="0"/>
                  </a:lnTo>
                  <a:lnTo>
                    <a:pt x="0" y="0"/>
                  </a:lnTo>
                  <a:lnTo>
                    <a:pt x="0" y="4"/>
                  </a:lnTo>
                  <a:lnTo>
                    <a:pt x="4"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204" name="Freeform 643"/>
            <p:cNvSpPr>
              <a:spLocks/>
            </p:cNvSpPr>
            <p:nvPr/>
          </p:nvSpPr>
          <p:spPr bwMode="auto">
            <a:xfrm>
              <a:off x="2452" y="3360"/>
              <a:ext cx="49" cy="4"/>
            </a:xfrm>
            <a:custGeom>
              <a:avLst/>
              <a:gdLst>
                <a:gd name="T0" fmla="*/ 1 w 97"/>
                <a:gd name="T1" fmla="*/ 0 h 9"/>
                <a:gd name="T2" fmla="*/ 1 w 97"/>
                <a:gd name="T3" fmla="*/ 0 h 9"/>
                <a:gd name="T4" fmla="*/ 0 w 97"/>
                <a:gd name="T5" fmla="*/ 0 h 9"/>
                <a:gd name="T6" fmla="*/ 0 w 97"/>
                <a:gd name="T7" fmla="*/ 0 h 9"/>
                <a:gd name="T8" fmla="*/ 1 w 97"/>
                <a:gd name="T9" fmla="*/ 0 h 9"/>
                <a:gd name="T10" fmla="*/ 1 w 97"/>
                <a:gd name="T11" fmla="*/ 0 h 9"/>
                <a:gd name="T12" fmla="*/ 1 w 97"/>
                <a:gd name="T13" fmla="*/ 0 h 9"/>
                <a:gd name="T14" fmla="*/ 1 w 97"/>
                <a:gd name="T15" fmla="*/ 0 h 9"/>
                <a:gd name="T16" fmla="*/ 1 w 97"/>
                <a:gd name="T17" fmla="*/ 0 h 9"/>
                <a:gd name="T18" fmla="*/ 1 w 97"/>
                <a:gd name="T19" fmla="*/ 0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7"/>
                <a:gd name="T31" fmla="*/ 0 h 9"/>
                <a:gd name="T32" fmla="*/ 97 w 97"/>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7" h="9">
                  <a:moveTo>
                    <a:pt x="97" y="4"/>
                  </a:moveTo>
                  <a:lnTo>
                    <a:pt x="92" y="0"/>
                  </a:lnTo>
                  <a:lnTo>
                    <a:pt x="0" y="0"/>
                  </a:lnTo>
                  <a:lnTo>
                    <a:pt x="0" y="9"/>
                  </a:lnTo>
                  <a:lnTo>
                    <a:pt x="92" y="9"/>
                  </a:lnTo>
                  <a:lnTo>
                    <a:pt x="88" y="4"/>
                  </a:lnTo>
                  <a:lnTo>
                    <a:pt x="97" y="4"/>
                  </a:lnTo>
                  <a:lnTo>
                    <a:pt x="97" y="0"/>
                  </a:lnTo>
                  <a:lnTo>
                    <a:pt x="92" y="0"/>
                  </a:lnTo>
                  <a:lnTo>
                    <a:pt x="97" y="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205" name="Rectangle 644"/>
            <p:cNvSpPr>
              <a:spLocks noChangeArrowheads="1"/>
            </p:cNvSpPr>
            <p:nvPr/>
          </p:nvSpPr>
          <p:spPr bwMode="auto">
            <a:xfrm>
              <a:off x="2473" y="3299"/>
              <a:ext cx="70" cy="9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206" name="Freeform 645"/>
            <p:cNvSpPr>
              <a:spLocks/>
            </p:cNvSpPr>
            <p:nvPr/>
          </p:nvSpPr>
          <p:spPr bwMode="auto">
            <a:xfrm>
              <a:off x="2541" y="3299"/>
              <a:ext cx="4" cy="98"/>
            </a:xfrm>
            <a:custGeom>
              <a:avLst/>
              <a:gdLst>
                <a:gd name="T0" fmla="*/ 0 w 9"/>
                <a:gd name="T1" fmla="*/ 1 h 194"/>
                <a:gd name="T2" fmla="*/ 0 w 9"/>
                <a:gd name="T3" fmla="*/ 1 h 194"/>
                <a:gd name="T4" fmla="*/ 0 w 9"/>
                <a:gd name="T5" fmla="*/ 0 h 194"/>
                <a:gd name="T6" fmla="*/ 0 w 9"/>
                <a:gd name="T7" fmla="*/ 0 h 194"/>
                <a:gd name="T8" fmla="*/ 0 w 9"/>
                <a:gd name="T9" fmla="*/ 1 h 194"/>
                <a:gd name="T10" fmla="*/ 0 w 9"/>
                <a:gd name="T11" fmla="*/ 1 h 194"/>
                <a:gd name="T12" fmla="*/ 0 w 9"/>
                <a:gd name="T13" fmla="*/ 1 h 194"/>
                <a:gd name="T14" fmla="*/ 0 w 9"/>
                <a:gd name="T15" fmla="*/ 1 h 194"/>
                <a:gd name="T16" fmla="*/ 0 w 9"/>
                <a:gd name="T17" fmla="*/ 1 h 194"/>
                <a:gd name="T18" fmla="*/ 0 w 9"/>
                <a:gd name="T19" fmla="*/ 1 h 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194"/>
                <a:gd name="T32" fmla="*/ 9 w 9"/>
                <a:gd name="T33" fmla="*/ 194 h 19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194">
                  <a:moveTo>
                    <a:pt x="4" y="194"/>
                  </a:moveTo>
                  <a:lnTo>
                    <a:pt x="9" y="190"/>
                  </a:lnTo>
                  <a:lnTo>
                    <a:pt x="9" y="0"/>
                  </a:lnTo>
                  <a:lnTo>
                    <a:pt x="0" y="0"/>
                  </a:lnTo>
                  <a:lnTo>
                    <a:pt x="0" y="190"/>
                  </a:lnTo>
                  <a:lnTo>
                    <a:pt x="4" y="185"/>
                  </a:lnTo>
                  <a:lnTo>
                    <a:pt x="4" y="194"/>
                  </a:lnTo>
                  <a:lnTo>
                    <a:pt x="9" y="194"/>
                  </a:lnTo>
                  <a:lnTo>
                    <a:pt x="9" y="190"/>
                  </a:lnTo>
                  <a:lnTo>
                    <a:pt x="4" y="19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207" name="Freeform 646"/>
            <p:cNvSpPr>
              <a:spLocks/>
            </p:cNvSpPr>
            <p:nvPr/>
          </p:nvSpPr>
          <p:spPr bwMode="auto">
            <a:xfrm>
              <a:off x="2471" y="3392"/>
              <a:ext cx="72" cy="5"/>
            </a:xfrm>
            <a:custGeom>
              <a:avLst/>
              <a:gdLst>
                <a:gd name="T0" fmla="*/ 0 w 144"/>
                <a:gd name="T1" fmla="*/ 1 h 9"/>
                <a:gd name="T2" fmla="*/ 1 w 144"/>
                <a:gd name="T3" fmla="*/ 1 h 9"/>
                <a:gd name="T4" fmla="*/ 1 w 144"/>
                <a:gd name="T5" fmla="*/ 1 h 9"/>
                <a:gd name="T6" fmla="*/ 1 w 144"/>
                <a:gd name="T7" fmla="*/ 0 h 9"/>
                <a:gd name="T8" fmla="*/ 1 w 144"/>
                <a:gd name="T9" fmla="*/ 0 h 9"/>
                <a:gd name="T10" fmla="*/ 1 w 144"/>
                <a:gd name="T11" fmla="*/ 1 h 9"/>
                <a:gd name="T12" fmla="*/ 0 w 144"/>
                <a:gd name="T13" fmla="*/ 1 h 9"/>
                <a:gd name="T14" fmla="*/ 0 w 144"/>
                <a:gd name="T15" fmla="*/ 1 h 9"/>
                <a:gd name="T16" fmla="*/ 1 w 144"/>
                <a:gd name="T17" fmla="*/ 1 h 9"/>
                <a:gd name="T18" fmla="*/ 0 w 144"/>
                <a:gd name="T19" fmla="*/ 1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4"/>
                <a:gd name="T31" fmla="*/ 0 h 9"/>
                <a:gd name="T32" fmla="*/ 144 w 144"/>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4" h="9">
                  <a:moveTo>
                    <a:pt x="0" y="5"/>
                  </a:moveTo>
                  <a:lnTo>
                    <a:pt x="5" y="9"/>
                  </a:lnTo>
                  <a:lnTo>
                    <a:pt x="144" y="9"/>
                  </a:lnTo>
                  <a:lnTo>
                    <a:pt x="144" y="0"/>
                  </a:lnTo>
                  <a:lnTo>
                    <a:pt x="5" y="0"/>
                  </a:lnTo>
                  <a:lnTo>
                    <a:pt x="10" y="5"/>
                  </a:lnTo>
                  <a:lnTo>
                    <a:pt x="0" y="5"/>
                  </a:lnTo>
                  <a:lnTo>
                    <a:pt x="0" y="9"/>
                  </a:lnTo>
                  <a:lnTo>
                    <a:pt x="5" y="9"/>
                  </a:lnTo>
                  <a:lnTo>
                    <a:pt x="0" y="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208" name="Freeform 647"/>
            <p:cNvSpPr>
              <a:spLocks/>
            </p:cNvSpPr>
            <p:nvPr/>
          </p:nvSpPr>
          <p:spPr bwMode="auto">
            <a:xfrm>
              <a:off x="2471" y="3297"/>
              <a:ext cx="5" cy="97"/>
            </a:xfrm>
            <a:custGeom>
              <a:avLst/>
              <a:gdLst>
                <a:gd name="T0" fmla="*/ 1 w 10"/>
                <a:gd name="T1" fmla="*/ 0 h 195"/>
                <a:gd name="T2" fmla="*/ 0 w 10"/>
                <a:gd name="T3" fmla="*/ 0 h 195"/>
                <a:gd name="T4" fmla="*/ 0 w 10"/>
                <a:gd name="T5" fmla="*/ 0 h 195"/>
                <a:gd name="T6" fmla="*/ 1 w 10"/>
                <a:gd name="T7" fmla="*/ 0 h 195"/>
                <a:gd name="T8" fmla="*/ 1 w 10"/>
                <a:gd name="T9" fmla="*/ 0 h 195"/>
                <a:gd name="T10" fmla="*/ 1 w 10"/>
                <a:gd name="T11" fmla="*/ 0 h 195"/>
                <a:gd name="T12" fmla="*/ 1 w 10"/>
                <a:gd name="T13" fmla="*/ 0 h 195"/>
                <a:gd name="T14" fmla="*/ 0 w 10"/>
                <a:gd name="T15" fmla="*/ 0 h 195"/>
                <a:gd name="T16" fmla="*/ 0 w 10"/>
                <a:gd name="T17" fmla="*/ 0 h 195"/>
                <a:gd name="T18" fmla="*/ 1 w 10"/>
                <a:gd name="T19" fmla="*/ 0 h 19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195"/>
                <a:gd name="T32" fmla="*/ 10 w 10"/>
                <a:gd name="T33" fmla="*/ 195 h 19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195">
                  <a:moveTo>
                    <a:pt x="5" y="0"/>
                  </a:moveTo>
                  <a:lnTo>
                    <a:pt x="0" y="5"/>
                  </a:lnTo>
                  <a:lnTo>
                    <a:pt x="0" y="195"/>
                  </a:lnTo>
                  <a:lnTo>
                    <a:pt x="10" y="195"/>
                  </a:lnTo>
                  <a:lnTo>
                    <a:pt x="10" y="5"/>
                  </a:lnTo>
                  <a:lnTo>
                    <a:pt x="5" y="9"/>
                  </a:lnTo>
                  <a:lnTo>
                    <a:pt x="5" y="0"/>
                  </a:lnTo>
                  <a:lnTo>
                    <a:pt x="0" y="0"/>
                  </a:lnTo>
                  <a:lnTo>
                    <a:pt x="0" y="5"/>
                  </a:lnTo>
                  <a:lnTo>
                    <a:pt x="5"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209" name="Freeform 648"/>
            <p:cNvSpPr>
              <a:spLocks/>
            </p:cNvSpPr>
            <p:nvPr/>
          </p:nvSpPr>
          <p:spPr bwMode="auto">
            <a:xfrm>
              <a:off x="2473" y="3297"/>
              <a:ext cx="72" cy="5"/>
            </a:xfrm>
            <a:custGeom>
              <a:avLst/>
              <a:gdLst>
                <a:gd name="T0" fmla="*/ 1 w 144"/>
                <a:gd name="T1" fmla="*/ 1 h 9"/>
                <a:gd name="T2" fmla="*/ 1 w 144"/>
                <a:gd name="T3" fmla="*/ 0 h 9"/>
                <a:gd name="T4" fmla="*/ 0 w 144"/>
                <a:gd name="T5" fmla="*/ 0 h 9"/>
                <a:gd name="T6" fmla="*/ 0 w 144"/>
                <a:gd name="T7" fmla="*/ 1 h 9"/>
                <a:gd name="T8" fmla="*/ 1 w 144"/>
                <a:gd name="T9" fmla="*/ 1 h 9"/>
                <a:gd name="T10" fmla="*/ 1 w 144"/>
                <a:gd name="T11" fmla="*/ 1 h 9"/>
                <a:gd name="T12" fmla="*/ 1 w 144"/>
                <a:gd name="T13" fmla="*/ 1 h 9"/>
                <a:gd name="T14" fmla="*/ 1 w 144"/>
                <a:gd name="T15" fmla="*/ 0 h 9"/>
                <a:gd name="T16" fmla="*/ 1 w 144"/>
                <a:gd name="T17" fmla="*/ 0 h 9"/>
                <a:gd name="T18" fmla="*/ 1 w 144"/>
                <a:gd name="T19" fmla="*/ 1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4"/>
                <a:gd name="T31" fmla="*/ 0 h 9"/>
                <a:gd name="T32" fmla="*/ 144 w 144"/>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4" h="9">
                  <a:moveTo>
                    <a:pt x="144" y="5"/>
                  </a:moveTo>
                  <a:lnTo>
                    <a:pt x="139" y="0"/>
                  </a:lnTo>
                  <a:lnTo>
                    <a:pt x="0" y="0"/>
                  </a:lnTo>
                  <a:lnTo>
                    <a:pt x="0" y="9"/>
                  </a:lnTo>
                  <a:lnTo>
                    <a:pt x="139" y="9"/>
                  </a:lnTo>
                  <a:lnTo>
                    <a:pt x="135" y="5"/>
                  </a:lnTo>
                  <a:lnTo>
                    <a:pt x="144" y="5"/>
                  </a:lnTo>
                  <a:lnTo>
                    <a:pt x="144" y="0"/>
                  </a:lnTo>
                  <a:lnTo>
                    <a:pt x="139" y="0"/>
                  </a:lnTo>
                  <a:lnTo>
                    <a:pt x="144" y="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210" name="Freeform 649"/>
            <p:cNvSpPr>
              <a:spLocks/>
            </p:cNvSpPr>
            <p:nvPr/>
          </p:nvSpPr>
          <p:spPr bwMode="auto">
            <a:xfrm>
              <a:off x="2582" y="3160"/>
              <a:ext cx="143" cy="294"/>
            </a:xfrm>
            <a:custGeom>
              <a:avLst/>
              <a:gdLst>
                <a:gd name="T0" fmla="*/ 0 w 287"/>
                <a:gd name="T1" fmla="*/ 0 h 587"/>
                <a:gd name="T2" fmla="*/ 0 w 287"/>
                <a:gd name="T3" fmla="*/ 1 h 587"/>
                <a:gd name="T4" fmla="*/ 0 w 287"/>
                <a:gd name="T5" fmla="*/ 1 h 587"/>
                <a:gd name="T6" fmla="*/ 0 w 287"/>
                <a:gd name="T7" fmla="*/ 0 h 587"/>
                <a:gd name="T8" fmla="*/ 0 w 287"/>
                <a:gd name="T9" fmla="*/ 0 h 587"/>
                <a:gd name="T10" fmla="*/ 0 60000 65536"/>
                <a:gd name="T11" fmla="*/ 0 60000 65536"/>
                <a:gd name="T12" fmla="*/ 0 60000 65536"/>
                <a:gd name="T13" fmla="*/ 0 60000 65536"/>
                <a:gd name="T14" fmla="*/ 0 60000 65536"/>
                <a:gd name="T15" fmla="*/ 0 w 287"/>
                <a:gd name="T16" fmla="*/ 0 h 587"/>
                <a:gd name="T17" fmla="*/ 287 w 287"/>
                <a:gd name="T18" fmla="*/ 587 h 587"/>
              </a:gdLst>
              <a:ahLst/>
              <a:cxnLst>
                <a:cxn ang="T10">
                  <a:pos x="T0" y="T1"/>
                </a:cxn>
                <a:cxn ang="T11">
                  <a:pos x="T2" y="T3"/>
                </a:cxn>
                <a:cxn ang="T12">
                  <a:pos x="T4" y="T5"/>
                </a:cxn>
                <a:cxn ang="T13">
                  <a:pos x="T6" y="T7"/>
                </a:cxn>
                <a:cxn ang="T14">
                  <a:pos x="T8" y="T9"/>
                </a:cxn>
              </a:cxnLst>
              <a:rect l="T15" t="T16" r="T17" b="T18"/>
              <a:pathLst>
                <a:path w="287" h="587">
                  <a:moveTo>
                    <a:pt x="286" y="0"/>
                  </a:moveTo>
                  <a:lnTo>
                    <a:pt x="287" y="587"/>
                  </a:lnTo>
                  <a:lnTo>
                    <a:pt x="1" y="587"/>
                  </a:lnTo>
                  <a:lnTo>
                    <a:pt x="0" y="0"/>
                  </a:lnTo>
                  <a:lnTo>
                    <a:pt x="286" y="0"/>
                  </a:lnTo>
                  <a:close/>
                </a:path>
              </a:pathLst>
            </a:custGeom>
            <a:solidFill>
              <a:srgbClr val="995933"/>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211" name="Freeform 650"/>
            <p:cNvSpPr>
              <a:spLocks/>
            </p:cNvSpPr>
            <p:nvPr/>
          </p:nvSpPr>
          <p:spPr bwMode="auto">
            <a:xfrm>
              <a:off x="2722" y="3160"/>
              <a:ext cx="6" cy="296"/>
            </a:xfrm>
            <a:custGeom>
              <a:avLst/>
              <a:gdLst>
                <a:gd name="T0" fmla="*/ 1 w 10"/>
                <a:gd name="T1" fmla="*/ 1 h 592"/>
                <a:gd name="T2" fmla="*/ 1 w 10"/>
                <a:gd name="T3" fmla="*/ 1 h 592"/>
                <a:gd name="T4" fmla="*/ 1 w 10"/>
                <a:gd name="T5" fmla="*/ 0 h 592"/>
                <a:gd name="T6" fmla="*/ 0 w 10"/>
                <a:gd name="T7" fmla="*/ 0 h 592"/>
                <a:gd name="T8" fmla="*/ 1 w 10"/>
                <a:gd name="T9" fmla="*/ 1 h 592"/>
                <a:gd name="T10" fmla="*/ 1 w 10"/>
                <a:gd name="T11" fmla="*/ 1 h 592"/>
                <a:gd name="T12" fmla="*/ 1 w 10"/>
                <a:gd name="T13" fmla="*/ 1 h 592"/>
                <a:gd name="T14" fmla="*/ 1 w 10"/>
                <a:gd name="T15" fmla="*/ 1 h 592"/>
                <a:gd name="T16" fmla="*/ 1 w 10"/>
                <a:gd name="T17" fmla="*/ 1 h 592"/>
                <a:gd name="T18" fmla="*/ 1 w 10"/>
                <a:gd name="T19" fmla="*/ 1 h 59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592"/>
                <a:gd name="T32" fmla="*/ 10 w 10"/>
                <a:gd name="T33" fmla="*/ 592 h 59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592">
                  <a:moveTo>
                    <a:pt x="6" y="592"/>
                  </a:moveTo>
                  <a:lnTo>
                    <a:pt x="10" y="587"/>
                  </a:lnTo>
                  <a:lnTo>
                    <a:pt x="9" y="0"/>
                  </a:lnTo>
                  <a:lnTo>
                    <a:pt x="0" y="0"/>
                  </a:lnTo>
                  <a:lnTo>
                    <a:pt x="1" y="587"/>
                  </a:lnTo>
                  <a:lnTo>
                    <a:pt x="6" y="583"/>
                  </a:lnTo>
                  <a:lnTo>
                    <a:pt x="6" y="592"/>
                  </a:lnTo>
                  <a:lnTo>
                    <a:pt x="10" y="592"/>
                  </a:lnTo>
                  <a:lnTo>
                    <a:pt x="10" y="587"/>
                  </a:lnTo>
                  <a:lnTo>
                    <a:pt x="6" y="59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212" name="Freeform 651"/>
            <p:cNvSpPr>
              <a:spLocks/>
            </p:cNvSpPr>
            <p:nvPr/>
          </p:nvSpPr>
          <p:spPr bwMode="auto">
            <a:xfrm>
              <a:off x="2580" y="3451"/>
              <a:ext cx="145" cy="5"/>
            </a:xfrm>
            <a:custGeom>
              <a:avLst/>
              <a:gdLst>
                <a:gd name="T0" fmla="*/ 0 w 290"/>
                <a:gd name="T1" fmla="*/ 1 h 9"/>
                <a:gd name="T2" fmla="*/ 1 w 290"/>
                <a:gd name="T3" fmla="*/ 1 h 9"/>
                <a:gd name="T4" fmla="*/ 1 w 290"/>
                <a:gd name="T5" fmla="*/ 1 h 9"/>
                <a:gd name="T6" fmla="*/ 1 w 290"/>
                <a:gd name="T7" fmla="*/ 0 h 9"/>
                <a:gd name="T8" fmla="*/ 1 w 290"/>
                <a:gd name="T9" fmla="*/ 0 h 9"/>
                <a:gd name="T10" fmla="*/ 1 w 290"/>
                <a:gd name="T11" fmla="*/ 1 h 9"/>
                <a:gd name="T12" fmla="*/ 0 w 290"/>
                <a:gd name="T13" fmla="*/ 1 h 9"/>
                <a:gd name="T14" fmla="*/ 0 w 290"/>
                <a:gd name="T15" fmla="*/ 1 h 9"/>
                <a:gd name="T16" fmla="*/ 1 w 290"/>
                <a:gd name="T17" fmla="*/ 1 h 9"/>
                <a:gd name="T18" fmla="*/ 0 w 290"/>
                <a:gd name="T19" fmla="*/ 1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0"/>
                <a:gd name="T31" fmla="*/ 0 h 9"/>
                <a:gd name="T32" fmla="*/ 290 w 290"/>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0" h="9">
                  <a:moveTo>
                    <a:pt x="0" y="4"/>
                  </a:moveTo>
                  <a:lnTo>
                    <a:pt x="4" y="9"/>
                  </a:lnTo>
                  <a:lnTo>
                    <a:pt x="290" y="9"/>
                  </a:lnTo>
                  <a:lnTo>
                    <a:pt x="290" y="0"/>
                  </a:lnTo>
                  <a:lnTo>
                    <a:pt x="4" y="0"/>
                  </a:lnTo>
                  <a:lnTo>
                    <a:pt x="9" y="4"/>
                  </a:lnTo>
                  <a:lnTo>
                    <a:pt x="0" y="4"/>
                  </a:lnTo>
                  <a:lnTo>
                    <a:pt x="0" y="9"/>
                  </a:lnTo>
                  <a:lnTo>
                    <a:pt x="4" y="9"/>
                  </a:lnTo>
                  <a:lnTo>
                    <a:pt x="0" y="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213" name="Freeform 652"/>
            <p:cNvSpPr>
              <a:spLocks/>
            </p:cNvSpPr>
            <p:nvPr/>
          </p:nvSpPr>
          <p:spPr bwMode="auto">
            <a:xfrm>
              <a:off x="2580" y="3158"/>
              <a:ext cx="5" cy="296"/>
            </a:xfrm>
            <a:custGeom>
              <a:avLst/>
              <a:gdLst>
                <a:gd name="T0" fmla="*/ 1 w 10"/>
                <a:gd name="T1" fmla="*/ 0 h 592"/>
                <a:gd name="T2" fmla="*/ 0 w 10"/>
                <a:gd name="T3" fmla="*/ 1 h 592"/>
                <a:gd name="T4" fmla="*/ 1 w 10"/>
                <a:gd name="T5" fmla="*/ 1 h 592"/>
                <a:gd name="T6" fmla="*/ 1 w 10"/>
                <a:gd name="T7" fmla="*/ 1 h 592"/>
                <a:gd name="T8" fmla="*/ 1 w 10"/>
                <a:gd name="T9" fmla="*/ 1 h 592"/>
                <a:gd name="T10" fmla="*/ 1 w 10"/>
                <a:gd name="T11" fmla="*/ 1 h 592"/>
                <a:gd name="T12" fmla="*/ 1 w 10"/>
                <a:gd name="T13" fmla="*/ 0 h 592"/>
                <a:gd name="T14" fmla="*/ 0 w 10"/>
                <a:gd name="T15" fmla="*/ 0 h 592"/>
                <a:gd name="T16" fmla="*/ 0 w 10"/>
                <a:gd name="T17" fmla="*/ 1 h 592"/>
                <a:gd name="T18" fmla="*/ 1 w 10"/>
                <a:gd name="T19" fmla="*/ 0 h 59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592"/>
                <a:gd name="T32" fmla="*/ 10 w 10"/>
                <a:gd name="T33" fmla="*/ 592 h 59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592">
                  <a:moveTo>
                    <a:pt x="4" y="0"/>
                  </a:moveTo>
                  <a:lnTo>
                    <a:pt x="0" y="5"/>
                  </a:lnTo>
                  <a:lnTo>
                    <a:pt x="1" y="592"/>
                  </a:lnTo>
                  <a:lnTo>
                    <a:pt x="10" y="592"/>
                  </a:lnTo>
                  <a:lnTo>
                    <a:pt x="9" y="5"/>
                  </a:lnTo>
                  <a:lnTo>
                    <a:pt x="4" y="10"/>
                  </a:lnTo>
                  <a:lnTo>
                    <a:pt x="4" y="0"/>
                  </a:lnTo>
                  <a:lnTo>
                    <a:pt x="0" y="0"/>
                  </a:lnTo>
                  <a:lnTo>
                    <a:pt x="0" y="5"/>
                  </a:lnTo>
                  <a:lnTo>
                    <a:pt x="4"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214" name="Freeform 653"/>
            <p:cNvSpPr>
              <a:spLocks/>
            </p:cNvSpPr>
            <p:nvPr/>
          </p:nvSpPr>
          <p:spPr bwMode="auto">
            <a:xfrm>
              <a:off x="2582" y="3158"/>
              <a:ext cx="145" cy="4"/>
            </a:xfrm>
            <a:custGeom>
              <a:avLst/>
              <a:gdLst>
                <a:gd name="T0" fmla="*/ 1 w 290"/>
                <a:gd name="T1" fmla="*/ 0 h 10"/>
                <a:gd name="T2" fmla="*/ 1 w 290"/>
                <a:gd name="T3" fmla="*/ 0 h 10"/>
                <a:gd name="T4" fmla="*/ 0 w 290"/>
                <a:gd name="T5" fmla="*/ 0 h 10"/>
                <a:gd name="T6" fmla="*/ 0 w 290"/>
                <a:gd name="T7" fmla="*/ 0 h 10"/>
                <a:gd name="T8" fmla="*/ 1 w 290"/>
                <a:gd name="T9" fmla="*/ 0 h 10"/>
                <a:gd name="T10" fmla="*/ 1 w 290"/>
                <a:gd name="T11" fmla="*/ 0 h 10"/>
                <a:gd name="T12" fmla="*/ 1 w 290"/>
                <a:gd name="T13" fmla="*/ 0 h 10"/>
                <a:gd name="T14" fmla="*/ 1 w 290"/>
                <a:gd name="T15" fmla="*/ 0 h 10"/>
                <a:gd name="T16" fmla="*/ 1 w 290"/>
                <a:gd name="T17" fmla="*/ 0 h 10"/>
                <a:gd name="T18" fmla="*/ 1 w 290"/>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0"/>
                <a:gd name="T31" fmla="*/ 0 h 10"/>
                <a:gd name="T32" fmla="*/ 290 w 290"/>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0" h="10">
                  <a:moveTo>
                    <a:pt x="290" y="5"/>
                  </a:moveTo>
                  <a:lnTo>
                    <a:pt x="286" y="0"/>
                  </a:lnTo>
                  <a:lnTo>
                    <a:pt x="0" y="0"/>
                  </a:lnTo>
                  <a:lnTo>
                    <a:pt x="0" y="10"/>
                  </a:lnTo>
                  <a:lnTo>
                    <a:pt x="286" y="10"/>
                  </a:lnTo>
                  <a:lnTo>
                    <a:pt x="281" y="5"/>
                  </a:lnTo>
                  <a:lnTo>
                    <a:pt x="290" y="5"/>
                  </a:lnTo>
                  <a:lnTo>
                    <a:pt x="290" y="0"/>
                  </a:lnTo>
                  <a:lnTo>
                    <a:pt x="286" y="0"/>
                  </a:lnTo>
                  <a:lnTo>
                    <a:pt x="290" y="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215" name="Freeform 654"/>
            <p:cNvSpPr>
              <a:spLocks/>
            </p:cNvSpPr>
            <p:nvPr/>
          </p:nvSpPr>
          <p:spPr bwMode="auto">
            <a:xfrm>
              <a:off x="2637" y="3340"/>
              <a:ext cx="79" cy="94"/>
            </a:xfrm>
            <a:custGeom>
              <a:avLst/>
              <a:gdLst>
                <a:gd name="T0" fmla="*/ 0 w 157"/>
                <a:gd name="T1" fmla="*/ 0 h 189"/>
                <a:gd name="T2" fmla="*/ 1 w 157"/>
                <a:gd name="T3" fmla="*/ 0 h 189"/>
                <a:gd name="T4" fmla="*/ 1 w 157"/>
                <a:gd name="T5" fmla="*/ 0 h 189"/>
                <a:gd name="T6" fmla="*/ 1 w 157"/>
                <a:gd name="T7" fmla="*/ 0 h 189"/>
                <a:gd name="T8" fmla="*/ 0 w 157"/>
                <a:gd name="T9" fmla="*/ 0 h 189"/>
                <a:gd name="T10" fmla="*/ 0 60000 65536"/>
                <a:gd name="T11" fmla="*/ 0 60000 65536"/>
                <a:gd name="T12" fmla="*/ 0 60000 65536"/>
                <a:gd name="T13" fmla="*/ 0 60000 65536"/>
                <a:gd name="T14" fmla="*/ 0 60000 65536"/>
                <a:gd name="T15" fmla="*/ 0 w 157"/>
                <a:gd name="T16" fmla="*/ 0 h 189"/>
                <a:gd name="T17" fmla="*/ 157 w 157"/>
                <a:gd name="T18" fmla="*/ 189 h 189"/>
              </a:gdLst>
              <a:ahLst/>
              <a:cxnLst>
                <a:cxn ang="T10">
                  <a:pos x="T0" y="T1"/>
                </a:cxn>
                <a:cxn ang="T11">
                  <a:pos x="T2" y="T3"/>
                </a:cxn>
                <a:cxn ang="T12">
                  <a:pos x="T4" y="T5"/>
                </a:cxn>
                <a:cxn ang="T13">
                  <a:pos x="T6" y="T7"/>
                </a:cxn>
                <a:cxn ang="T14">
                  <a:pos x="T8" y="T9"/>
                </a:cxn>
              </a:cxnLst>
              <a:rect l="T15" t="T16" r="T17" b="T18"/>
              <a:pathLst>
                <a:path w="157" h="189">
                  <a:moveTo>
                    <a:pt x="0" y="34"/>
                  </a:moveTo>
                  <a:lnTo>
                    <a:pt x="110" y="0"/>
                  </a:lnTo>
                  <a:lnTo>
                    <a:pt x="157" y="156"/>
                  </a:lnTo>
                  <a:lnTo>
                    <a:pt x="48" y="189"/>
                  </a:lnTo>
                  <a:lnTo>
                    <a:pt x="0" y="34"/>
                  </a:lnTo>
                  <a:close/>
                </a:path>
              </a:pathLst>
            </a:custGeom>
            <a:solidFill>
              <a:srgbClr val="E0AD7A"/>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216" name="Freeform 655"/>
            <p:cNvSpPr>
              <a:spLocks/>
            </p:cNvSpPr>
            <p:nvPr/>
          </p:nvSpPr>
          <p:spPr bwMode="auto">
            <a:xfrm>
              <a:off x="2636" y="3337"/>
              <a:ext cx="58" cy="21"/>
            </a:xfrm>
            <a:custGeom>
              <a:avLst/>
              <a:gdLst>
                <a:gd name="T0" fmla="*/ 1 w 115"/>
                <a:gd name="T1" fmla="*/ 1 h 41"/>
                <a:gd name="T2" fmla="*/ 1 w 115"/>
                <a:gd name="T3" fmla="*/ 1 h 41"/>
                <a:gd name="T4" fmla="*/ 0 w 115"/>
                <a:gd name="T5" fmla="*/ 1 h 41"/>
                <a:gd name="T6" fmla="*/ 1 w 115"/>
                <a:gd name="T7" fmla="*/ 1 h 41"/>
                <a:gd name="T8" fmla="*/ 1 w 115"/>
                <a:gd name="T9" fmla="*/ 1 h 41"/>
                <a:gd name="T10" fmla="*/ 1 w 115"/>
                <a:gd name="T11" fmla="*/ 1 h 41"/>
                <a:gd name="T12" fmla="*/ 1 w 115"/>
                <a:gd name="T13" fmla="*/ 1 h 41"/>
                <a:gd name="T14" fmla="*/ 1 w 115"/>
                <a:gd name="T15" fmla="*/ 0 h 41"/>
                <a:gd name="T16" fmla="*/ 1 w 115"/>
                <a:gd name="T17" fmla="*/ 1 h 41"/>
                <a:gd name="T18" fmla="*/ 1 w 115"/>
                <a:gd name="T19" fmla="*/ 1 h 4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5"/>
                <a:gd name="T31" fmla="*/ 0 h 41"/>
                <a:gd name="T32" fmla="*/ 115 w 115"/>
                <a:gd name="T33" fmla="*/ 41 h 4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5" h="41">
                  <a:moveTo>
                    <a:pt x="115" y="3"/>
                  </a:moveTo>
                  <a:lnTo>
                    <a:pt x="111" y="1"/>
                  </a:lnTo>
                  <a:lnTo>
                    <a:pt x="0" y="34"/>
                  </a:lnTo>
                  <a:lnTo>
                    <a:pt x="3" y="41"/>
                  </a:lnTo>
                  <a:lnTo>
                    <a:pt x="113" y="8"/>
                  </a:lnTo>
                  <a:lnTo>
                    <a:pt x="109" y="5"/>
                  </a:lnTo>
                  <a:lnTo>
                    <a:pt x="115" y="3"/>
                  </a:lnTo>
                  <a:lnTo>
                    <a:pt x="114" y="0"/>
                  </a:lnTo>
                  <a:lnTo>
                    <a:pt x="111" y="1"/>
                  </a:lnTo>
                  <a:lnTo>
                    <a:pt x="115"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217" name="Freeform 656"/>
            <p:cNvSpPr>
              <a:spLocks/>
            </p:cNvSpPr>
            <p:nvPr/>
          </p:nvSpPr>
          <p:spPr bwMode="auto">
            <a:xfrm>
              <a:off x="2690" y="3339"/>
              <a:ext cx="28" cy="80"/>
            </a:xfrm>
            <a:custGeom>
              <a:avLst/>
              <a:gdLst>
                <a:gd name="T0" fmla="*/ 1 w 55"/>
                <a:gd name="T1" fmla="*/ 1 h 160"/>
                <a:gd name="T2" fmla="*/ 1 w 55"/>
                <a:gd name="T3" fmla="*/ 1 h 160"/>
                <a:gd name="T4" fmla="*/ 1 w 55"/>
                <a:gd name="T5" fmla="*/ 0 h 160"/>
                <a:gd name="T6" fmla="*/ 0 w 55"/>
                <a:gd name="T7" fmla="*/ 1 h 160"/>
                <a:gd name="T8" fmla="*/ 1 w 55"/>
                <a:gd name="T9" fmla="*/ 1 h 160"/>
                <a:gd name="T10" fmla="*/ 1 w 55"/>
                <a:gd name="T11" fmla="*/ 1 h 160"/>
                <a:gd name="T12" fmla="*/ 1 w 55"/>
                <a:gd name="T13" fmla="*/ 1 h 160"/>
                <a:gd name="T14" fmla="*/ 1 w 55"/>
                <a:gd name="T15" fmla="*/ 1 h 160"/>
                <a:gd name="T16" fmla="*/ 1 w 55"/>
                <a:gd name="T17" fmla="*/ 1 h 160"/>
                <a:gd name="T18" fmla="*/ 1 w 55"/>
                <a:gd name="T19" fmla="*/ 1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
                <a:gd name="T31" fmla="*/ 0 h 160"/>
                <a:gd name="T32" fmla="*/ 55 w 55"/>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 h="160">
                  <a:moveTo>
                    <a:pt x="51" y="160"/>
                  </a:moveTo>
                  <a:lnTo>
                    <a:pt x="54" y="156"/>
                  </a:lnTo>
                  <a:lnTo>
                    <a:pt x="6" y="0"/>
                  </a:lnTo>
                  <a:lnTo>
                    <a:pt x="0" y="2"/>
                  </a:lnTo>
                  <a:lnTo>
                    <a:pt x="47" y="158"/>
                  </a:lnTo>
                  <a:lnTo>
                    <a:pt x="49" y="153"/>
                  </a:lnTo>
                  <a:lnTo>
                    <a:pt x="51" y="160"/>
                  </a:lnTo>
                  <a:lnTo>
                    <a:pt x="55" y="159"/>
                  </a:lnTo>
                  <a:lnTo>
                    <a:pt x="54" y="156"/>
                  </a:lnTo>
                  <a:lnTo>
                    <a:pt x="51" y="16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218" name="Freeform 657"/>
            <p:cNvSpPr>
              <a:spLocks/>
            </p:cNvSpPr>
            <p:nvPr/>
          </p:nvSpPr>
          <p:spPr bwMode="auto">
            <a:xfrm>
              <a:off x="2659" y="3416"/>
              <a:ext cx="57" cy="20"/>
            </a:xfrm>
            <a:custGeom>
              <a:avLst/>
              <a:gdLst>
                <a:gd name="T0" fmla="*/ 0 w 114"/>
                <a:gd name="T1" fmla="*/ 0 h 42"/>
                <a:gd name="T2" fmla="*/ 1 w 114"/>
                <a:gd name="T3" fmla="*/ 0 h 42"/>
                <a:gd name="T4" fmla="*/ 1 w 114"/>
                <a:gd name="T5" fmla="*/ 0 h 42"/>
                <a:gd name="T6" fmla="*/ 1 w 114"/>
                <a:gd name="T7" fmla="*/ 0 h 42"/>
                <a:gd name="T8" fmla="*/ 1 w 114"/>
                <a:gd name="T9" fmla="*/ 0 h 42"/>
                <a:gd name="T10" fmla="*/ 1 w 114"/>
                <a:gd name="T11" fmla="*/ 0 h 42"/>
                <a:gd name="T12" fmla="*/ 0 w 114"/>
                <a:gd name="T13" fmla="*/ 0 h 42"/>
                <a:gd name="T14" fmla="*/ 1 w 114"/>
                <a:gd name="T15" fmla="*/ 0 h 42"/>
                <a:gd name="T16" fmla="*/ 1 w 114"/>
                <a:gd name="T17" fmla="*/ 0 h 42"/>
                <a:gd name="T18" fmla="*/ 0 w 114"/>
                <a:gd name="T19" fmla="*/ 0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4"/>
                <a:gd name="T31" fmla="*/ 0 h 42"/>
                <a:gd name="T32" fmla="*/ 114 w 114"/>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4" h="42">
                  <a:moveTo>
                    <a:pt x="0" y="38"/>
                  </a:moveTo>
                  <a:lnTo>
                    <a:pt x="5" y="41"/>
                  </a:lnTo>
                  <a:lnTo>
                    <a:pt x="114" y="7"/>
                  </a:lnTo>
                  <a:lnTo>
                    <a:pt x="112" y="0"/>
                  </a:lnTo>
                  <a:lnTo>
                    <a:pt x="3" y="34"/>
                  </a:lnTo>
                  <a:lnTo>
                    <a:pt x="7" y="36"/>
                  </a:lnTo>
                  <a:lnTo>
                    <a:pt x="0" y="38"/>
                  </a:lnTo>
                  <a:lnTo>
                    <a:pt x="2" y="42"/>
                  </a:lnTo>
                  <a:lnTo>
                    <a:pt x="5" y="41"/>
                  </a:lnTo>
                  <a:lnTo>
                    <a:pt x="0" y="3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sp>
          <p:nvSpPr>
            <p:cNvPr id="135219" name="Freeform 658"/>
            <p:cNvSpPr>
              <a:spLocks/>
            </p:cNvSpPr>
            <p:nvPr/>
          </p:nvSpPr>
          <p:spPr bwMode="auto">
            <a:xfrm>
              <a:off x="2634" y="3355"/>
              <a:ext cx="29" cy="80"/>
            </a:xfrm>
            <a:custGeom>
              <a:avLst/>
              <a:gdLst>
                <a:gd name="T0" fmla="*/ 1 w 57"/>
                <a:gd name="T1" fmla="*/ 0 h 160"/>
                <a:gd name="T2" fmla="*/ 1 w 57"/>
                <a:gd name="T3" fmla="*/ 1 h 160"/>
                <a:gd name="T4" fmla="*/ 1 w 57"/>
                <a:gd name="T5" fmla="*/ 1 h 160"/>
                <a:gd name="T6" fmla="*/ 1 w 57"/>
                <a:gd name="T7" fmla="*/ 1 h 160"/>
                <a:gd name="T8" fmla="*/ 1 w 57"/>
                <a:gd name="T9" fmla="*/ 1 h 160"/>
                <a:gd name="T10" fmla="*/ 1 w 57"/>
                <a:gd name="T11" fmla="*/ 1 h 160"/>
                <a:gd name="T12" fmla="*/ 1 w 57"/>
                <a:gd name="T13" fmla="*/ 0 h 160"/>
                <a:gd name="T14" fmla="*/ 0 w 57"/>
                <a:gd name="T15" fmla="*/ 1 h 160"/>
                <a:gd name="T16" fmla="*/ 1 w 57"/>
                <a:gd name="T17" fmla="*/ 1 h 160"/>
                <a:gd name="T18" fmla="*/ 1 w 57"/>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7"/>
                <a:gd name="T31" fmla="*/ 0 h 160"/>
                <a:gd name="T32" fmla="*/ 57 w 57"/>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7" h="160">
                  <a:moveTo>
                    <a:pt x="4" y="0"/>
                  </a:moveTo>
                  <a:lnTo>
                    <a:pt x="2" y="5"/>
                  </a:lnTo>
                  <a:lnTo>
                    <a:pt x="50" y="160"/>
                  </a:lnTo>
                  <a:lnTo>
                    <a:pt x="57" y="158"/>
                  </a:lnTo>
                  <a:lnTo>
                    <a:pt x="9" y="3"/>
                  </a:lnTo>
                  <a:lnTo>
                    <a:pt x="7" y="7"/>
                  </a:lnTo>
                  <a:lnTo>
                    <a:pt x="4" y="0"/>
                  </a:lnTo>
                  <a:lnTo>
                    <a:pt x="0" y="1"/>
                  </a:lnTo>
                  <a:lnTo>
                    <a:pt x="2" y="5"/>
                  </a:lnTo>
                  <a:lnTo>
                    <a:pt x="4"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rtl="0" fontAlgn="base">
                <a:spcBef>
                  <a:spcPct val="0"/>
                </a:spcBef>
                <a:spcAft>
                  <a:spcPct val="0"/>
                </a:spcAft>
              </a:pPr>
              <a:endParaRPr lang="fa-IR" sz="4000">
                <a:solidFill>
                  <a:srgbClr val="000000"/>
                </a:solidFill>
                <a:latin typeface="IranNastaliq" pitchFamily="18" charset="0"/>
                <a:cs typeface="IranNastaliq" pitchFamily="18" charset="0"/>
              </a:endParaRPr>
            </a:p>
          </p:txBody>
        </p:sp>
      </p:grpSp>
      <p:sp>
        <p:nvSpPr>
          <p:cNvPr id="135185" name="Text Box 659"/>
          <p:cNvSpPr txBox="1">
            <a:spLocks noChangeArrowheads="1"/>
          </p:cNvSpPr>
          <p:nvPr/>
        </p:nvSpPr>
        <p:spPr bwMode="auto">
          <a:xfrm>
            <a:off x="3124200" y="4724400"/>
            <a:ext cx="2228850" cy="1311275"/>
          </a:xfrm>
          <a:prstGeom prst="rect">
            <a:avLst/>
          </a:prstGeom>
          <a:solidFill>
            <a:srgbClr val="FFCC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000">
                <a:solidFill>
                  <a:schemeClr val="tx1"/>
                </a:solidFill>
                <a:latin typeface="IranNastaliq" pitchFamily="18" charset="0"/>
                <a:cs typeface="IranNastaliq" pitchFamily="18" charset="0"/>
              </a:defRPr>
            </a:lvl1pPr>
            <a:lvl2pPr marL="742950" indent="-285750" eaLnBrk="0" hangingPunct="0">
              <a:defRPr sz="4000">
                <a:solidFill>
                  <a:schemeClr val="tx1"/>
                </a:solidFill>
                <a:latin typeface="IranNastaliq" pitchFamily="18" charset="0"/>
                <a:cs typeface="IranNastaliq" pitchFamily="18" charset="0"/>
              </a:defRPr>
            </a:lvl2pPr>
            <a:lvl3pPr marL="1143000" indent="-228600" eaLnBrk="0" hangingPunct="0">
              <a:defRPr sz="4000">
                <a:solidFill>
                  <a:schemeClr val="tx1"/>
                </a:solidFill>
                <a:latin typeface="IranNastaliq" pitchFamily="18" charset="0"/>
                <a:cs typeface="IranNastaliq" pitchFamily="18" charset="0"/>
              </a:defRPr>
            </a:lvl3pPr>
            <a:lvl4pPr marL="1600200" indent="-228600" eaLnBrk="0" hangingPunct="0">
              <a:defRPr sz="4000">
                <a:solidFill>
                  <a:schemeClr val="tx1"/>
                </a:solidFill>
                <a:latin typeface="IranNastaliq" pitchFamily="18" charset="0"/>
                <a:cs typeface="IranNastaliq" pitchFamily="18" charset="0"/>
              </a:defRPr>
            </a:lvl4pPr>
            <a:lvl5pPr marL="2057400" indent="-228600" eaLnBrk="0" hangingPunct="0">
              <a:defRPr sz="4000">
                <a:solidFill>
                  <a:schemeClr val="tx1"/>
                </a:solidFill>
                <a:latin typeface="IranNastaliq" pitchFamily="18" charset="0"/>
                <a:cs typeface="IranNastaliq" pitchFamily="18" charset="0"/>
              </a:defRPr>
            </a:lvl5pPr>
            <a:lvl6pPr marL="2514600" indent="-228600" algn="l" rtl="0" eaLnBrk="0" fontAlgn="base" hangingPunct="0">
              <a:spcBef>
                <a:spcPct val="0"/>
              </a:spcBef>
              <a:spcAft>
                <a:spcPct val="0"/>
              </a:spcAft>
              <a:defRPr sz="4000">
                <a:solidFill>
                  <a:schemeClr val="tx1"/>
                </a:solidFill>
                <a:latin typeface="IranNastaliq" pitchFamily="18" charset="0"/>
                <a:cs typeface="IranNastaliq" pitchFamily="18" charset="0"/>
              </a:defRPr>
            </a:lvl6pPr>
            <a:lvl7pPr marL="2971800" indent="-228600" algn="l" rtl="0" eaLnBrk="0" fontAlgn="base" hangingPunct="0">
              <a:spcBef>
                <a:spcPct val="0"/>
              </a:spcBef>
              <a:spcAft>
                <a:spcPct val="0"/>
              </a:spcAft>
              <a:defRPr sz="4000">
                <a:solidFill>
                  <a:schemeClr val="tx1"/>
                </a:solidFill>
                <a:latin typeface="IranNastaliq" pitchFamily="18" charset="0"/>
                <a:cs typeface="IranNastaliq" pitchFamily="18" charset="0"/>
              </a:defRPr>
            </a:lvl7pPr>
            <a:lvl8pPr marL="3429000" indent="-228600" algn="l" rtl="0" eaLnBrk="0" fontAlgn="base" hangingPunct="0">
              <a:spcBef>
                <a:spcPct val="0"/>
              </a:spcBef>
              <a:spcAft>
                <a:spcPct val="0"/>
              </a:spcAft>
              <a:defRPr sz="4000">
                <a:solidFill>
                  <a:schemeClr val="tx1"/>
                </a:solidFill>
                <a:latin typeface="IranNastaliq" pitchFamily="18" charset="0"/>
                <a:cs typeface="IranNastaliq" pitchFamily="18" charset="0"/>
              </a:defRPr>
            </a:lvl8pPr>
            <a:lvl9pPr marL="3886200" indent="-228600" algn="l" rtl="0" eaLnBrk="0" fontAlgn="base" hangingPunct="0">
              <a:spcBef>
                <a:spcPct val="0"/>
              </a:spcBef>
              <a:spcAft>
                <a:spcPct val="0"/>
              </a:spcAft>
              <a:defRPr sz="4000">
                <a:solidFill>
                  <a:schemeClr val="tx1"/>
                </a:solidFill>
                <a:latin typeface="IranNastaliq" pitchFamily="18" charset="0"/>
                <a:cs typeface="IranNastaliq" pitchFamily="18" charset="0"/>
              </a:defRPr>
            </a:lvl9pPr>
          </a:lstStyle>
          <a:p>
            <a:pPr algn="ctr" rtl="0" fontAlgn="base">
              <a:spcBef>
                <a:spcPct val="50000"/>
              </a:spcBef>
              <a:spcAft>
                <a:spcPct val="0"/>
              </a:spcAft>
            </a:pPr>
            <a:r>
              <a:rPr lang="fa-IR" sz="2000" b="1">
                <a:solidFill>
                  <a:srgbClr val="333399"/>
                </a:solidFill>
                <a:latin typeface="Arial Black" pitchFamily="34" charset="0"/>
                <a:cs typeface="KOODAK" pitchFamily="2" charset="-78"/>
              </a:rPr>
              <a:t>برای بلند کردن  اشياء سنگين يا اشيائی که شکل نامناسب دارند درخواست کمک کنيد   </a:t>
            </a:r>
            <a:endParaRPr lang="en-US" sz="2000" b="1">
              <a:solidFill>
                <a:srgbClr val="333399"/>
              </a:solidFill>
              <a:latin typeface="Arial Black" pitchFamily="34" charset="0"/>
              <a:cs typeface="KOODAK" pitchFamily="2" charset="-78"/>
            </a:endParaRPr>
          </a:p>
        </p:txBody>
      </p:sp>
      <p:graphicFrame>
        <p:nvGraphicFramePr>
          <p:cNvPr id="135186" name="Object 660"/>
          <p:cNvGraphicFramePr>
            <a:graphicFrameLocks noChangeAspect="1"/>
          </p:cNvGraphicFramePr>
          <p:nvPr/>
        </p:nvGraphicFramePr>
        <p:xfrm>
          <a:off x="5440363" y="4584700"/>
          <a:ext cx="1836737" cy="1992313"/>
        </p:xfrm>
        <a:graphic>
          <a:graphicData uri="http://schemas.openxmlformats.org/presentationml/2006/ole">
            <p:oleObj spid="_x0000_s1044" name="Clip" r:id="rId5" imgW="1030529" imgH="1117397" progId="">
              <p:embed/>
            </p:oleObj>
          </a:graphicData>
        </a:graphic>
      </p:graphicFrame>
      <p:sp>
        <p:nvSpPr>
          <p:cNvPr id="135187" name="Text Box 661"/>
          <p:cNvSpPr txBox="1">
            <a:spLocks noChangeArrowheads="1"/>
          </p:cNvSpPr>
          <p:nvPr/>
        </p:nvSpPr>
        <p:spPr bwMode="auto">
          <a:xfrm>
            <a:off x="7315200" y="4667250"/>
            <a:ext cx="1600200" cy="1917700"/>
          </a:xfrm>
          <a:prstGeom prst="rect">
            <a:avLst/>
          </a:prstGeom>
          <a:solidFill>
            <a:srgbClr val="FFCFA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000">
                <a:solidFill>
                  <a:schemeClr val="tx1"/>
                </a:solidFill>
                <a:latin typeface="IranNastaliq" pitchFamily="18" charset="0"/>
                <a:cs typeface="IranNastaliq" pitchFamily="18" charset="0"/>
              </a:defRPr>
            </a:lvl1pPr>
            <a:lvl2pPr marL="742950" indent="-285750" eaLnBrk="0" hangingPunct="0">
              <a:defRPr sz="4000">
                <a:solidFill>
                  <a:schemeClr val="tx1"/>
                </a:solidFill>
                <a:latin typeface="IranNastaliq" pitchFamily="18" charset="0"/>
                <a:cs typeface="IranNastaliq" pitchFamily="18" charset="0"/>
              </a:defRPr>
            </a:lvl2pPr>
            <a:lvl3pPr marL="1143000" indent="-228600" eaLnBrk="0" hangingPunct="0">
              <a:defRPr sz="4000">
                <a:solidFill>
                  <a:schemeClr val="tx1"/>
                </a:solidFill>
                <a:latin typeface="IranNastaliq" pitchFamily="18" charset="0"/>
                <a:cs typeface="IranNastaliq" pitchFamily="18" charset="0"/>
              </a:defRPr>
            </a:lvl3pPr>
            <a:lvl4pPr marL="1600200" indent="-228600" eaLnBrk="0" hangingPunct="0">
              <a:defRPr sz="4000">
                <a:solidFill>
                  <a:schemeClr val="tx1"/>
                </a:solidFill>
                <a:latin typeface="IranNastaliq" pitchFamily="18" charset="0"/>
                <a:cs typeface="IranNastaliq" pitchFamily="18" charset="0"/>
              </a:defRPr>
            </a:lvl4pPr>
            <a:lvl5pPr marL="2057400" indent="-228600" eaLnBrk="0" hangingPunct="0">
              <a:defRPr sz="4000">
                <a:solidFill>
                  <a:schemeClr val="tx1"/>
                </a:solidFill>
                <a:latin typeface="IranNastaliq" pitchFamily="18" charset="0"/>
                <a:cs typeface="IranNastaliq" pitchFamily="18" charset="0"/>
              </a:defRPr>
            </a:lvl5pPr>
            <a:lvl6pPr marL="2514600" indent="-228600" algn="l" rtl="0" eaLnBrk="0" fontAlgn="base" hangingPunct="0">
              <a:spcBef>
                <a:spcPct val="0"/>
              </a:spcBef>
              <a:spcAft>
                <a:spcPct val="0"/>
              </a:spcAft>
              <a:defRPr sz="4000">
                <a:solidFill>
                  <a:schemeClr val="tx1"/>
                </a:solidFill>
                <a:latin typeface="IranNastaliq" pitchFamily="18" charset="0"/>
                <a:cs typeface="IranNastaliq" pitchFamily="18" charset="0"/>
              </a:defRPr>
            </a:lvl6pPr>
            <a:lvl7pPr marL="2971800" indent="-228600" algn="l" rtl="0" eaLnBrk="0" fontAlgn="base" hangingPunct="0">
              <a:spcBef>
                <a:spcPct val="0"/>
              </a:spcBef>
              <a:spcAft>
                <a:spcPct val="0"/>
              </a:spcAft>
              <a:defRPr sz="4000">
                <a:solidFill>
                  <a:schemeClr val="tx1"/>
                </a:solidFill>
                <a:latin typeface="IranNastaliq" pitchFamily="18" charset="0"/>
                <a:cs typeface="IranNastaliq" pitchFamily="18" charset="0"/>
              </a:defRPr>
            </a:lvl7pPr>
            <a:lvl8pPr marL="3429000" indent="-228600" algn="l" rtl="0" eaLnBrk="0" fontAlgn="base" hangingPunct="0">
              <a:spcBef>
                <a:spcPct val="0"/>
              </a:spcBef>
              <a:spcAft>
                <a:spcPct val="0"/>
              </a:spcAft>
              <a:defRPr sz="4000">
                <a:solidFill>
                  <a:schemeClr val="tx1"/>
                </a:solidFill>
                <a:latin typeface="IranNastaliq" pitchFamily="18" charset="0"/>
                <a:cs typeface="IranNastaliq" pitchFamily="18" charset="0"/>
              </a:defRPr>
            </a:lvl8pPr>
            <a:lvl9pPr marL="3886200" indent="-228600" algn="l" rtl="0" eaLnBrk="0" fontAlgn="base" hangingPunct="0">
              <a:spcBef>
                <a:spcPct val="0"/>
              </a:spcBef>
              <a:spcAft>
                <a:spcPct val="0"/>
              </a:spcAft>
              <a:defRPr sz="4000">
                <a:solidFill>
                  <a:schemeClr val="tx1"/>
                </a:solidFill>
                <a:latin typeface="IranNastaliq" pitchFamily="18" charset="0"/>
                <a:cs typeface="IranNastaliq" pitchFamily="18" charset="0"/>
              </a:defRPr>
            </a:lvl9pPr>
          </a:lstStyle>
          <a:p>
            <a:pPr algn="ctr" rtl="0" fontAlgn="base">
              <a:spcBef>
                <a:spcPct val="50000"/>
              </a:spcBef>
              <a:spcAft>
                <a:spcPct val="0"/>
              </a:spcAft>
            </a:pPr>
            <a:r>
              <a:rPr lang="fa-IR" sz="2400">
                <a:solidFill>
                  <a:srgbClr val="333399"/>
                </a:solidFill>
                <a:latin typeface="Arial Black" pitchFamily="34" charset="0"/>
                <a:cs typeface="KOODAK" pitchFamily="2" charset="-78"/>
              </a:rPr>
              <a:t>از تجهيزات موجود برای بلند کردن و جابجايی بار استفاده کنيد </a:t>
            </a:r>
            <a:endParaRPr lang="en-US" sz="2400">
              <a:solidFill>
                <a:srgbClr val="333399"/>
              </a:solidFill>
              <a:latin typeface="Arial Black" pitchFamily="34" charset="0"/>
              <a:cs typeface="KOODAK" pitchFamily="2" charset="-78"/>
            </a:endParaRPr>
          </a:p>
        </p:txBody>
      </p:sp>
      <p:pic>
        <p:nvPicPr>
          <p:cNvPr id="135188" name="Picture 662" descr="BRAIN2"/>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580063" y="304800"/>
            <a:ext cx="1284287" cy="1622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5189" name="Text Box 663"/>
          <p:cNvSpPr txBox="1">
            <a:spLocks noChangeArrowheads="1"/>
          </p:cNvSpPr>
          <p:nvPr/>
        </p:nvSpPr>
        <p:spPr bwMode="auto">
          <a:xfrm>
            <a:off x="6948488" y="333375"/>
            <a:ext cx="1962150" cy="1311275"/>
          </a:xfrm>
          <a:prstGeom prst="rect">
            <a:avLst/>
          </a:prstGeom>
          <a:solidFill>
            <a:srgbClr val="FFCFA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000">
                <a:solidFill>
                  <a:schemeClr val="tx1"/>
                </a:solidFill>
                <a:latin typeface="IranNastaliq" pitchFamily="18" charset="0"/>
                <a:cs typeface="IranNastaliq" pitchFamily="18" charset="0"/>
              </a:defRPr>
            </a:lvl1pPr>
            <a:lvl2pPr marL="742950" indent="-285750" eaLnBrk="0" hangingPunct="0">
              <a:defRPr sz="4000">
                <a:solidFill>
                  <a:schemeClr val="tx1"/>
                </a:solidFill>
                <a:latin typeface="IranNastaliq" pitchFamily="18" charset="0"/>
                <a:cs typeface="IranNastaliq" pitchFamily="18" charset="0"/>
              </a:defRPr>
            </a:lvl2pPr>
            <a:lvl3pPr marL="1143000" indent="-228600" eaLnBrk="0" hangingPunct="0">
              <a:defRPr sz="4000">
                <a:solidFill>
                  <a:schemeClr val="tx1"/>
                </a:solidFill>
                <a:latin typeface="IranNastaliq" pitchFamily="18" charset="0"/>
                <a:cs typeface="IranNastaliq" pitchFamily="18" charset="0"/>
              </a:defRPr>
            </a:lvl3pPr>
            <a:lvl4pPr marL="1600200" indent="-228600" eaLnBrk="0" hangingPunct="0">
              <a:defRPr sz="4000">
                <a:solidFill>
                  <a:schemeClr val="tx1"/>
                </a:solidFill>
                <a:latin typeface="IranNastaliq" pitchFamily="18" charset="0"/>
                <a:cs typeface="IranNastaliq" pitchFamily="18" charset="0"/>
              </a:defRPr>
            </a:lvl4pPr>
            <a:lvl5pPr marL="2057400" indent="-228600" eaLnBrk="0" hangingPunct="0">
              <a:defRPr sz="4000">
                <a:solidFill>
                  <a:schemeClr val="tx1"/>
                </a:solidFill>
                <a:latin typeface="IranNastaliq" pitchFamily="18" charset="0"/>
                <a:cs typeface="IranNastaliq" pitchFamily="18" charset="0"/>
              </a:defRPr>
            </a:lvl5pPr>
            <a:lvl6pPr marL="2514600" indent="-228600" algn="l" rtl="0" eaLnBrk="0" fontAlgn="base" hangingPunct="0">
              <a:spcBef>
                <a:spcPct val="0"/>
              </a:spcBef>
              <a:spcAft>
                <a:spcPct val="0"/>
              </a:spcAft>
              <a:defRPr sz="4000">
                <a:solidFill>
                  <a:schemeClr val="tx1"/>
                </a:solidFill>
                <a:latin typeface="IranNastaliq" pitchFamily="18" charset="0"/>
                <a:cs typeface="IranNastaliq" pitchFamily="18" charset="0"/>
              </a:defRPr>
            </a:lvl6pPr>
            <a:lvl7pPr marL="2971800" indent="-228600" algn="l" rtl="0" eaLnBrk="0" fontAlgn="base" hangingPunct="0">
              <a:spcBef>
                <a:spcPct val="0"/>
              </a:spcBef>
              <a:spcAft>
                <a:spcPct val="0"/>
              </a:spcAft>
              <a:defRPr sz="4000">
                <a:solidFill>
                  <a:schemeClr val="tx1"/>
                </a:solidFill>
                <a:latin typeface="IranNastaliq" pitchFamily="18" charset="0"/>
                <a:cs typeface="IranNastaliq" pitchFamily="18" charset="0"/>
              </a:defRPr>
            </a:lvl7pPr>
            <a:lvl8pPr marL="3429000" indent="-228600" algn="l" rtl="0" eaLnBrk="0" fontAlgn="base" hangingPunct="0">
              <a:spcBef>
                <a:spcPct val="0"/>
              </a:spcBef>
              <a:spcAft>
                <a:spcPct val="0"/>
              </a:spcAft>
              <a:defRPr sz="4000">
                <a:solidFill>
                  <a:schemeClr val="tx1"/>
                </a:solidFill>
                <a:latin typeface="IranNastaliq" pitchFamily="18" charset="0"/>
                <a:cs typeface="IranNastaliq" pitchFamily="18" charset="0"/>
              </a:defRPr>
            </a:lvl8pPr>
            <a:lvl9pPr marL="3886200" indent="-228600" algn="l" rtl="0" eaLnBrk="0" fontAlgn="base" hangingPunct="0">
              <a:spcBef>
                <a:spcPct val="0"/>
              </a:spcBef>
              <a:spcAft>
                <a:spcPct val="0"/>
              </a:spcAft>
              <a:defRPr sz="4000">
                <a:solidFill>
                  <a:schemeClr val="tx1"/>
                </a:solidFill>
                <a:latin typeface="IranNastaliq" pitchFamily="18" charset="0"/>
                <a:cs typeface="IranNastaliq" pitchFamily="18" charset="0"/>
              </a:defRPr>
            </a:lvl9pPr>
          </a:lstStyle>
          <a:p>
            <a:pPr algn="ctr" rtl="0" fontAlgn="base">
              <a:spcBef>
                <a:spcPct val="50000"/>
              </a:spcBef>
              <a:spcAft>
                <a:spcPct val="0"/>
              </a:spcAft>
            </a:pPr>
            <a:r>
              <a:rPr lang="fa-IR" sz="2000" b="1" i="1">
                <a:solidFill>
                  <a:srgbClr val="333399"/>
                </a:solidFill>
                <a:latin typeface="Times New Roman" pitchFamily="18" charset="0"/>
                <a:cs typeface="Times New Roman" pitchFamily="18" charset="0"/>
              </a:rPr>
              <a:t>قبل از بلند کردن بار در مورد نحوه  بلند کردن و جابجايی آن فکر کنيد</a:t>
            </a:r>
            <a:r>
              <a:rPr lang="fa-IR" sz="2000" b="1" i="1">
                <a:solidFill>
                  <a:srgbClr val="FFFFFF"/>
                </a:solidFill>
                <a:latin typeface="Times New Roman" pitchFamily="18" charset="0"/>
                <a:cs typeface="Times New Roman" pitchFamily="18" charset="0"/>
              </a:rPr>
              <a:t>  </a:t>
            </a:r>
            <a:endParaRPr lang="en-US" sz="2000" b="1" i="1">
              <a:solidFill>
                <a:srgbClr val="FFFFFF"/>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242757067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withEffect">
                                  <p:stCondLst>
                                    <p:cond delay="0"/>
                                  </p:stCondLst>
                                  <p:childTnLst>
                                    <p:set>
                                      <p:cBhvr>
                                        <p:cTn id="6" dur="1" fill="hold">
                                          <p:stCondLst>
                                            <p:cond delay="0"/>
                                          </p:stCondLst>
                                        </p:cTn>
                                        <p:tgtEl>
                                          <p:spTgt spid="104483"/>
                                        </p:tgtEl>
                                        <p:attrNameLst>
                                          <p:attrName>style.visibility</p:attrName>
                                        </p:attrNameLst>
                                      </p:cBhvr>
                                      <p:to>
                                        <p:strVal val="visible"/>
                                      </p:to>
                                    </p:set>
                                    <p:animEffect transition="in" filter="diamond(in)">
                                      <p:cBhvr>
                                        <p:cTn id="7" dur="2000"/>
                                        <p:tgtEl>
                                          <p:spTgt spid="104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8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35075" y="935038"/>
            <a:ext cx="6673850" cy="4987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633646071"/>
      </p:ext>
    </p:extLst>
  </p:cSld>
  <p:clrMapOvr>
    <a:masterClrMapping/>
  </p:clrMapOvr>
  <p:transition spd="slow">
    <p:wheel/>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04800" y="150813"/>
            <a:ext cx="8686800" cy="6443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85337712"/>
      </p:ext>
    </p:extLst>
  </p:cSld>
  <p:clrMapOvr>
    <a:masterClrMapping/>
  </p:clrMapOvr>
  <p:transition spd="slow">
    <p:wheel/>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114" name="Text Box 2"/>
          <p:cNvSpPr txBox="1">
            <a:spLocks noChangeArrowheads="1"/>
          </p:cNvSpPr>
          <p:nvPr/>
        </p:nvSpPr>
        <p:spPr bwMode="auto">
          <a:xfrm>
            <a:off x="0" y="152400"/>
            <a:ext cx="9144000" cy="6521450"/>
          </a:xfrm>
          <a:prstGeom prst="rect">
            <a:avLst/>
          </a:prstGeom>
          <a:noFill/>
          <a:ln w="9525">
            <a:noFill/>
            <a:miter lim="800000"/>
            <a:headEnd/>
            <a:tailEnd/>
          </a:ln>
          <a:effectLst/>
        </p:spPr>
        <p:txBody>
          <a:bodyPr>
            <a:spAutoFit/>
          </a:bodyPr>
          <a:lstStyle/>
          <a:p>
            <a:pPr fontAlgn="base">
              <a:spcBef>
                <a:spcPct val="20000"/>
              </a:spcBef>
              <a:spcAft>
                <a:spcPct val="0"/>
              </a:spcAft>
              <a:buClr>
                <a:srgbClr val="FFCC66"/>
              </a:buClr>
              <a:buSzPct val="90000"/>
              <a:buFont typeface="Symbol" pitchFamily="18" charset="2"/>
              <a:buNone/>
              <a:defRPr/>
            </a:pPr>
            <a:r>
              <a:rPr lang="ar-SA" sz="2400" b="1">
                <a:solidFill>
                  <a:srgbClr val="FFFF00"/>
                </a:solidFill>
                <a:effectLst>
                  <a:outerShdw blurRad="38100" dist="38100" dir="2700000" algn="tl">
                    <a:srgbClr val="000000"/>
                  </a:outerShdw>
                </a:effectLst>
                <a:cs typeface="Times New Roman" pitchFamily="18" charset="0"/>
              </a:rPr>
              <a:t>صدك ها و نحوه استفاده از آنها</a:t>
            </a:r>
          </a:p>
          <a:p>
            <a:pPr algn="just" fontAlgn="base">
              <a:spcBef>
                <a:spcPct val="20000"/>
              </a:spcBef>
              <a:spcAft>
                <a:spcPct val="0"/>
              </a:spcAft>
              <a:buClr>
                <a:srgbClr val="FFCC66"/>
              </a:buClr>
              <a:buSzPct val="90000"/>
              <a:buFont typeface="Symbol" pitchFamily="18" charset="2"/>
              <a:buNone/>
              <a:defRPr/>
            </a:pPr>
            <a:r>
              <a:rPr lang="ar-SA" sz="2800" b="1">
                <a:solidFill>
                  <a:srgbClr val="FFFFFF"/>
                </a:solidFill>
                <a:effectLst>
                  <a:outerShdw blurRad="38100" dist="38100" dir="2700000" algn="tl">
                    <a:srgbClr val="000000"/>
                  </a:outerShdw>
                </a:effectLst>
                <a:cs typeface="Times New Roman" pitchFamily="18" charset="0"/>
              </a:rPr>
              <a:t>وقتي ساختماني بر اساس افراد حد(خيلي بزرگ يا خيلي كوچك) طراحي مي شود استفاده از آن براي افراد متوسط مناسب نخواهد بود و براي افراد خيلي بزرگ يا كوچك غير قابل استفاده خواهد بود.بنابر اين براي سازگاري و تطبيق فضا، نشستن راحت، آساني عملكرد، بالا بودن راندمان كاري و ايمن شدن محيط وكار لازم است تا در طراحي ، تصميم گيري بر اساس درصد گروه مورد استفاده اتخاذ گردد وصدك ها مقاديري هستند كه درصد افراد را در آن اندازه يا زير اندازه معين ارائه مي دهند. به عبارتي صدك ها ملاكي را براي تخمين نسبت افراد قرار گرفته در محدوده طراحي يا افراد خارج از اين محدوده را در يك جامعه تعيين مي كنند و از سودمند ترين معيارها جهت طراحي وسايل وتجهيزات مي باشند. مقادير صدك ها از تقسيم هرعدد به گروه هاي معادل صد به ترتيب اندازه از كمترين تا بزرگترين مقدار در يك ترتيب متوالي بدست مي آيد. بنابر اين مقادير انتهايي اندازه خيلي كوچك يا خيلي بزرگ با اشكال صدك كوچك يا بزرگ ارائه مي شوند. كوچكترين و بزرگترين صدك كمترين اتفاق آن مقادير را دارند.</a:t>
            </a:r>
            <a:endParaRPr lang="en-US" sz="2800" b="1">
              <a:solidFill>
                <a:srgbClr val="FFFFFF"/>
              </a:solidFill>
              <a:effectLst>
                <a:outerShdw blurRad="38100" dist="38100" dir="2700000" algn="tl">
                  <a:srgbClr val="000000"/>
                </a:outerShdw>
              </a:effectLst>
              <a:cs typeface="Times New Roman" pitchFamily="18" charset="0"/>
            </a:endParaRPr>
          </a:p>
        </p:txBody>
      </p:sp>
    </p:spTree>
    <p:extLst>
      <p:ext uri="{BB962C8B-B14F-4D97-AF65-F5344CB8AC3E}">
        <p14:creationId xmlns:p14="http://schemas.microsoft.com/office/powerpoint/2010/main" xmlns="" val="1828198263"/>
      </p:ext>
    </p:extLst>
  </p:cSld>
  <p:clrMapOvr>
    <a:masterClrMapping/>
  </p:clrMapOvr>
  <p:transition spd="slow">
    <p:wheel/>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138" name="Text Box 2"/>
          <p:cNvSpPr txBox="1">
            <a:spLocks noChangeArrowheads="1"/>
          </p:cNvSpPr>
          <p:nvPr/>
        </p:nvSpPr>
        <p:spPr bwMode="auto">
          <a:xfrm>
            <a:off x="152400" y="1336675"/>
            <a:ext cx="9144000" cy="4473575"/>
          </a:xfrm>
          <a:prstGeom prst="rect">
            <a:avLst/>
          </a:prstGeom>
          <a:noFill/>
          <a:ln w="9525">
            <a:noFill/>
            <a:miter lim="800000"/>
            <a:headEnd/>
            <a:tailEnd/>
          </a:ln>
          <a:effectLst/>
        </p:spPr>
        <p:txBody>
          <a:bodyPr>
            <a:spAutoFit/>
          </a:bodyPr>
          <a:lstStyle/>
          <a:p>
            <a:pPr algn="just" fontAlgn="base">
              <a:lnSpc>
                <a:spcPct val="150000"/>
              </a:lnSpc>
              <a:spcBef>
                <a:spcPct val="20000"/>
              </a:spcBef>
              <a:spcAft>
                <a:spcPct val="0"/>
              </a:spcAft>
              <a:buClr>
                <a:srgbClr val="FFCC66"/>
              </a:buClr>
              <a:buSzPct val="90000"/>
              <a:buFont typeface="Symbol" pitchFamily="18" charset="2"/>
              <a:buNone/>
              <a:defRPr/>
            </a:pPr>
            <a:r>
              <a:rPr lang="ar-SA" sz="2400" b="1">
                <a:solidFill>
                  <a:srgbClr val="FFFFFF"/>
                </a:solidFill>
                <a:effectLst>
                  <a:outerShdw blurRad="38100" dist="38100" dir="2700000" algn="tl">
                    <a:srgbClr val="000000"/>
                  </a:outerShdw>
                </a:effectLst>
                <a:cs typeface="Times New Roman" pitchFamily="18" charset="0"/>
              </a:rPr>
              <a:t>صدك ها نشان مي دهند كه چه تعداد از</a:t>
            </a:r>
            <a:r>
              <a:rPr lang="ar-SA" sz="2400" b="1">
                <a:solidFill>
                  <a:srgbClr val="FFFFFF"/>
                </a:solidFill>
                <a:effectLst>
                  <a:outerShdw blurRad="38100" dist="38100" dir="2700000" algn="tl">
                    <a:srgbClr val="000000"/>
                  </a:outerShdw>
                </a:effectLst>
              </a:rPr>
              <a:t> </a:t>
            </a:r>
            <a:r>
              <a:rPr lang="ar-SA" sz="2400" b="1">
                <a:solidFill>
                  <a:srgbClr val="FFFFFF"/>
                </a:solidFill>
                <a:effectLst>
                  <a:outerShdw blurRad="38100" dist="38100" dir="2700000" algn="tl">
                    <a:srgbClr val="000000"/>
                  </a:outerShdw>
                </a:effectLst>
                <a:cs typeface="Times New Roman" pitchFamily="18" charset="0"/>
              </a:rPr>
              <a:t>استفاده كنند</a:t>
            </a:r>
            <a:r>
              <a:rPr lang="en-US" sz="2400" b="1">
                <a:solidFill>
                  <a:srgbClr val="FFFFFF"/>
                </a:solidFill>
                <a:effectLst>
                  <a:outerShdw blurRad="38100" dist="38100" dir="2700000" algn="tl">
                    <a:srgbClr val="000000"/>
                  </a:outerShdw>
                </a:effectLst>
                <a:cs typeface="Times New Roman" pitchFamily="18" charset="0"/>
              </a:rPr>
              <a:t> </a:t>
            </a:r>
            <a:r>
              <a:rPr lang="ar-SA" sz="2400" b="1">
                <a:solidFill>
                  <a:srgbClr val="FFFFFF"/>
                </a:solidFill>
                <a:effectLst>
                  <a:outerShdw blurRad="38100" dist="38100" dir="2700000" algn="tl">
                    <a:srgbClr val="000000"/>
                  </a:outerShdw>
                </a:effectLst>
                <a:cs typeface="Times New Roman" pitchFamily="18" charset="0"/>
              </a:rPr>
              <a:t>گان شامل آن طرح مي شوند وچه تعداد نمي شوند.براي مثال افراد كوچك زير صدك اول و افراد بزرگ بالاي صدك 99 مجموعا 2درصد را شامل مي شوند . سازگاري وتطبيق 98 درصد براي طرحي بخصوص ايدآل است اما گراني بيش از حد در بعضي طرح ها باعث غير عملي شدن آن مي شود. در كارهاي عمراني حالت مطلوب استفاده از حداقل صدك 95 افراد گروه مي باشد(افراد بي</a:t>
            </a:r>
            <a:r>
              <a:rPr lang="fa-IR" sz="2400" b="1">
                <a:solidFill>
                  <a:srgbClr val="FFFFFF"/>
                </a:solidFill>
                <a:effectLst>
                  <a:outerShdw blurRad="38100" dist="38100" dir="2700000" algn="tl">
                    <a:srgbClr val="000000"/>
                  </a:outerShdw>
                </a:effectLst>
                <a:cs typeface="Times New Roman" pitchFamily="18" charset="0"/>
              </a:rPr>
              <a:t>ن</a:t>
            </a:r>
            <a:r>
              <a:rPr lang="ar-SA" sz="2400" b="1">
                <a:solidFill>
                  <a:srgbClr val="FFFFFF"/>
                </a:solidFill>
                <a:effectLst>
                  <a:outerShdw blurRad="38100" dist="38100" dir="2700000" algn="tl">
                    <a:srgbClr val="000000"/>
                  </a:outerShdw>
                </a:effectLst>
                <a:cs typeface="Times New Roman" pitchFamily="18" charset="0"/>
              </a:rPr>
              <a:t> صدك 5/2 و5/97) و براي انجام فعاليت هاي دستي كه بطور مستقيم نيرو بدست وارد مي گردد لازم است طرح بر مبناي صدك 90 (فاصله بين صدك 5 و95) انجام گيرد.صدك هارا مي توان با استفاده از انحراف معيار يعني پراكندگي داده ها از ميانگين بدست آورد</a:t>
            </a:r>
            <a:r>
              <a:rPr lang="en-US" sz="2400" b="1">
                <a:solidFill>
                  <a:srgbClr val="FFFFFF"/>
                </a:solidFill>
                <a:effectLst>
                  <a:outerShdw blurRad="38100" dist="38100" dir="2700000" algn="tl">
                    <a:srgbClr val="000000"/>
                  </a:outerShdw>
                </a:effectLst>
                <a:cs typeface="Times New Roman" pitchFamily="18" charset="0"/>
              </a:rPr>
              <a:t>.</a:t>
            </a:r>
            <a:r>
              <a:rPr lang="en-US" sz="2400" b="1">
                <a:solidFill>
                  <a:srgbClr val="FFFFFF"/>
                </a:solidFill>
                <a:effectLst>
                  <a:outerShdw blurRad="38100" dist="38100" dir="2700000" algn="tl">
                    <a:srgbClr val="000000"/>
                  </a:outerShdw>
                </a:effectLst>
              </a:rPr>
              <a:t> </a:t>
            </a:r>
          </a:p>
        </p:txBody>
      </p:sp>
    </p:spTree>
    <p:extLst>
      <p:ext uri="{BB962C8B-B14F-4D97-AF65-F5344CB8AC3E}">
        <p14:creationId xmlns:p14="http://schemas.microsoft.com/office/powerpoint/2010/main" xmlns="" val="3385787060"/>
      </p:ext>
    </p:extLst>
  </p:cSld>
  <p:clrMapOvr>
    <a:masterClrMapping/>
  </p:clrMapOvr>
  <p:transition spd="slow">
    <p:whee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ext Box 2"/>
          <p:cNvSpPr txBox="1">
            <a:spLocks noChangeArrowheads="1"/>
          </p:cNvSpPr>
          <p:nvPr/>
        </p:nvSpPr>
        <p:spPr bwMode="auto">
          <a:xfrm>
            <a:off x="1839913" y="762000"/>
            <a:ext cx="4637087" cy="366713"/>
          </a:xfrm>
          <a:prstGeom prst="rect">
            <a:avLst/>
          </a:prstGeom>
          <a:solidFill>
            <a:srgbClr val="FFCC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eaLnBrk="1" fontAlgn="base" hangingPunct="1">
              <a:spcBef>
                <a:spcPct val="0"/>
              </a:spcBef>
              <a:spcAft>
                <a:spcPct val="0"/>
              </a:spcAft>
            </a:pPr>
            <a:r>
              <a:rPr lang="en-US" sz="1800">
                <a:solidFill>
                  <a:srgbClr val="0000FF"/>
                </a:solidFill>
                <a:latin typeface="Arial" pitchFamily="34" charset="0"/>
                <a:cs typeface="Arial" pitchFamily="34" charset="0"/>
              </a:rPr>
              <a:t>Ergonomics a Multidisciplinary Science</a:t>
            </a:r>
            <a:r>
              <a:rPr lang="en-US" sz="1800" b="0">
                <a:solidFill>
                  <a:srgbClr val="FFFFFF"/>
                </a:solidFill>
                <a:latin typeface="Arial" pitchFamily="34" charset="0"/>
                <a:cs typeface="Arial" pitchFamily="34" charset="0"/>
              </a:rPr>
              <a:t> </a:t>
            </a:r>
          </a:p>
        </p:txBody>
      </p:sp>
      <p:sp>
        <p:nvSpPr>
          <p:cNvPr id="139267" name="Oval 3"/>
          <p:cNvSpPr>
            <a:spLocks noChangeArrowheads="1"/>
          </p:cNvSpPr>
          <p:nvPr/>
        </p:nvSpPr>
        <p:spPr bwMode="auto">
          <a:xfrm>
            <a:off x="2916238" y="3284538"/>
            <a:ext cx="2160587" cy="914400"/>
          </a:xfrm>
          <a:prstGeom prst="ellipse">
            <a:avLst/>
          </a:prstGeom>
          <a:solidFill>
            <a:srgbClr val="CCFFCC"/>
          </a:solidFill>
          <a:ln w="9525">
            <a:solidFill>
              <a:schemeClr val="tx1"/>
            </a:solidFill>
            <a:round/>
            <a:headEnd/>
            <a:tailEnd/>
          </a:ln>
        </p:spPr>
        <p:txBody>
          <a:bodyPr wrap="none" anchor="ctr"/>
          <a:lstStyle/>
          <a:p>
            <a:pPr algn="ctr" fontAlgn="base">
              <a:spcBef>
                <a:spcPct val="0"/>
              </a:spcBef>
              <a:spcAft>
                <a:spcPct val="0"/>
              </a:spcAft>
            </a:pPr>
            <a:r>
              <a:rPr lang="en-US" b="1">
                <a:solidFill>
                  <a:srgbClr val="0000FF"/>
                </a:solidFill>
                <a:latin typeface="Arial" pitchFamily="34" charset="0"/>
                <a:cs typeface="Arial" pitchFamily="34" charset="0"/>
              </a:rPr>
              <a:t>Ergonomics</a:t>
            </a:r>
          </a:p>
        </p:txBody>
      </p:sp>
      <p:grpSp>
        <p:nvGrpSpPr>
          <p:cNvPr id="2" name="Group 4"/>
          <p:cNvGrpSpPr>
            <a:grpSpLocks/>
          </p:cNvGrpSpPr>
          <p:nvPr/>
        </p:nvGrpSpPr>
        <p:grpSpPr bwMode="auto">
          <a:xfrm>
            <a:off x="2195513" y="1773238"/>
            <a:ext cx="1223962" cy="1511300"/>
            <a:chOff x="1383" y="1117"/>
            <a:chExt cx="771" cy="952"/>
          </a:xfrm>
        </p:grpSpPr>
        <p:sp>
          <p:nvSpPr>
            <p:cNvPr id="55341" name="Text Box 5"/>
            <p:cNvSpPr txBox="1">
              <a:spLocks noChangeArrowheads="1"/>
            </p:cNvSpPr>
            <p:nvPr/>
          </p:nvSpPr>
          <p:spPr bwMode="auto">
            <a:xfrm>
              <a:off x="1383" y="1117"/>
              <a:ext cx="684"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eaLnBrk="1" fontAlgn="base" hangingPunct="1">
                <a:spcBef>
                  <a:spcPct val="0"/>
                </a:spcBef>
                <a:spcAft>
                  <a:spcPct val="0"/>
                </a:spcAft>
              </a:pPr>
              <a:r>
                <a:rPr lang="en-US" sz="1800" b="0">
                  <a:solidFill>
                    <a:srgbClr val="FFFFFF"/>
                  </a:solidFill>
                  <a:latin typeface="Arial" pitchFamily="34" charset="0"/>
                  <a:cs typeface="Arial" pitchFamily="34" charset="0"/>
                </a:rPr>
                <a:t>Anatomy</a:t>
              </a:r>
            </a:p>
          </p:txBody>
        </p:sp>
        <p:sp>
          <p:nvSpPr>
            <p:cNvPr id="139270" name="Line 6"/>
            <p:cNvSpPr>
              <a:spLocks noChangeShapeType="1"/>
            </p:cNvSpPr>
            <p:nvPr/>
          </p:nvSpPr>
          <p:spPr bwMode="auto">
            <a:xfrm>
              <a:off x="1837" y="1480"/>
              <a:ext cx="317" cy="589"/>
            </a:xfrm>
            <a:prstGeom prst="line">
              <a:avLst/>
            </a:prstGeom>
            <a:noFill/>
            <a:ln w="9525">
              <a:solidFill>
                <a:schemeClr val="tx1"/>
              </a:solidFill>
              <a:round/>
              <a:headEnd/>
              <a:tailEnd type="triangle" w="med" len="med"/>
            </a:ln>
            <a:effectLst/>
          </p:spPr>
          <p:txBody>
            <a:bodyPr/>
            <a:lstStyle/>
            <a:p>
              <a:pPr algn="l" rtl="0" fontAlgn="base">
                <a:spcBef>
                  <a:spcPct val="20000"/>
                </a:spcBef>
                <a:spcAft>
                  <a:spcPct val="0"/>
                </a:spcAft>
                <a:buClr>
                  <a:srgbClr val="FFCC66"/>
                </a:buClr>
                <a:buSzPct val="90000"/>
                <a:buFont typeface="Symbol" pitchFamily="18" charset="2"/>
                <a:buNone/>
                <a:defRPr/>
              </a:pPr>
              <a:endParaRPr lang="en-US" sz="2400" b="1">
                <a:solidFill>
                  <a:srgbClr val="FFFFFF"/>
                </a:solidFill>
                <a:effectLst>
                  <a:outerShdw blurRad="38100" dist="38100" dir="2700000" algn="tl">
                    <a:srgbClr val="000000">
                      <a:alpha val="43137"/>
                    </a:srgbClr>
                  </a:outerShdw>
                </a:effectLst>
              </a:endParaRPr>
            </a:p>
          </p:txBody>
        </p:sp>
      </p:grpSp>
      <p:grpSp>
        <p:nvGrpSpPr>
          <p:cNvPr id="3" name="Group 7"/>
          <p:cNvGrpSpPr>
            <a:grpSpLocks/>
          </p:cNvGrpSpPr>
          <p:nvPr/>
        </p:nvGrpSpPr>
        <p:grpSpPr bwMode="auto">
          <a:xfrm>
            <a:off x="611188" y="2198688"/>
            <a:ext cx="2376487" cy="1374775"/>
            <a:chOff x="385" y="1385"/>
            <a:chExt cx="1497" cy="866"/>
          </a:xfrm>
        </p:grpSpPr>
        <p:sp>
          <p:nvSpPr>
            <p:cNvPr id="55339" name="Text Box 8"/>
            <p:cNvSpPr txBox="1">
              <a:spLocks noChangeArrowheads="1"/>
            </p:cNvSpPr>
            <p:nvPr/>
          </p:nvSpPr>
          <p:spPr bwMode="auto">
            <a:xfrm>
              <a:off x="385" y="1385"/>
              <a:ext cx="812"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eaLnBrk="1" fontAlgn="base" hangingPunct="1">
                <a:spcBef>
                  <a:spcPct val="0"/>
                </a:spcBef>
                <a:spcAft>
                  <a:spcPct val="0"/>
                </a:spcAft>
              </a:pPr>
              <a:r>
                <a:rPr lang="en-US" sz="1800" b="0">
                  <a:solidFill>
                    <a:srgbClr val="FFFFFF"/>
                  </a:solidFill>
                  <a:latin typeface="Arial" pitchFamily="34" charset="0"/>
                  <a:cs typeface="Arial" pitchFamily="34" charset="0"/>
                </a:rPr>
                <a:t>Physiology</a:t>
              </a:r>
            </a:p>
          </p:txBody>
        </p:sp>
        <p:sp>
          <p:nvSpPr>
            <p:cNvPr id="139273" name="Line 9"/>
            <p:cNvSpPr>
              <a:spLocks noChangeShapeType="1"/>
            </p:cNvSpPr>
            <p:nvPr/>
          </p:nvSpPr>
          <p:spPr bwMode="auto">
            <a:xfrm>
              <a:off x="1202" y="1752"/>
              <a:ext cx="680" cy="499"/>
            </a:xfrm>
            <a:prstGeom prst="line">
              <a:avLst/>
            </a:prstGeom>
            <a:noFill/>
            <a:ln w="9525">
              <a:solidFill>
                <a:schemeClr val="tx1"/>
              </a:solidFill>
              <a:round/>
              <a:headEnd/>
              <a:tailEnd type="triangle" w="med" len="med"/>
            </a:ln>
            <a:effectLst/>
          </p:spPr>
          <p:txBody>
            <a:bodyPr/>
            <a:lstStyle/>
            <a:p>
              <a:pPr algn="l" rtl="0" fontAlgn="base">
                <a:spcBef>
                  <a:spcPct val="20000"/>
                </a:spcBef>
                <a:spcAft>
                  <a:spcPct val="0"/>
                </a:spcAft>
                <a:buClr>
                  <a:srgbClr val="FFCC66"/>
                </a:buClr>
                <a:buSzPct val="90000"/>
                <a:buFont typeface="Symbol" pitchFamily="18" charset="2"/>
                <a:buNone/>
                <a:defRPr/>
              </a:pPr>
              <a:endParaRPr lang="en-US" sz="2400" b="1">
                <a:solidFill>
                  <a:srgbClr val="FFFFFF"/>
                </a:solidFill>
                <a:effectLst>
                  <a:outerShdw blurRad="38100" dist="38100" dir="2700000" algn="tl">
                    <a:srgbClr val="000000">
                      <a:alpha val="43137"/>
                    </a:srgbClr>
                  </a:outerShdw>
                </a:effectLst>
              </a:endParaRPr>
            </a:p>
          </p:txBody>
        </p:sp>
      </p:grpSp>
      <p:grpSp>
        <p:nvGrpSpPr>
          <p:cNvPr id="4" name="Group 10"/>
          <p:cNvGrpSpPr>
            <a:grpSpLocks/>
          </p:cNvGrpSpPr>
          <p:nvPr/>
        </p:nvGrpSpPr>
        <p:grpSpPr bwMode="auto">
          <a:xfrm>
            <a:off x="250825" y="2997200"/>
            <a:ext cx="2592388" cy="647700"/>
            <a:chOff x="158" y="1888"/>
            <a:chExt cx="1633" cy="408"/>
          </a:xfrm>
        </p:grpSpPr>
        <p:sp>
          <p:nvSpPr>
            <p:cNvPr id="55337" name="Text Box 11"/>
            <p:cNvSpPr txBox="1">
              <a:spLocks noChangeArrowheads="1"/>
            </p:cNvSpPr>
            <p:nvPr/>
          </p:nvSpPr>
          <p:spPr bwMode="auto">
            <a:xfrm>
              <a:off x="158" y="1888"/>
              <a:ext cx="564"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eaLnBrk="1" fontAlgn="base" hangingPunct="1">
                <a:spcBef>
                  <a:spcPct val="0"/>
                </a:spcBef>
                <a:spcAft>
                  <a:spcPct val="0"/>
                </a:spcAft>
              </a:pPr>
              <a:r>
                <a:rPr lang="en-US" sz="1800" b="0">
                  <a:solidFill>
                    <a:srgbClr val="FFFFFF"/>
                  </a:solidFill>
                  <a:latin typeface="Arial" pitchFamily="34" charset="0"/>
                  <a:cs typeface="Arial" pitchFamily="34" charset="0"/>
                </a:rPr>
                <a:t>Design</a:t>
              </a:r>
            </a:p>
          </p:txBody>
        </p:sp>
        <p:sp>
          <p:nvSpPr>
            <p:cNvPr id="139276" name="Line 12"/>
            <p:cNvSpPr>
              <a:spLocks noChangeShapeType="1"/>
            </p:cNvSpPr>
            <p:nvPr/>
          </p:nvSpPr>
          <p:spPr bwMode="auto">
            <a:xfrm>
              <a:off x="930" y="2069"/>
              <a:ext cx="861" cy="227"/>
            </a:xfrm>
            <a:prstGeom prst="line">
              <a:avLst/>
            </a:prstGeom>
            <a:noFill/>
            <a:ln w="9525">
              <a:solidFill>
                <a:schemeClr val="tx1"/>
              </a:solidFill>
              <a:round/>
              <a:headEnd/>
              <a:tailEnd type="triangle" w="med" len="med"/>
            </a:ln>
            <a:effectLst/>
          </p:spPr>
          <p:txBody>
            <a:bodyPr/>
            <a:lstStyle/>
            <a:p>
              <a:pPr algn="l" rtl="0" fontAlgn="base">
                <a:spcBef>
                  <a:spcPct val="20000"/>
                </a:spcBef>
                <a:spcAft>
                  <a:spcPct val="0"/>
                </a:spcAft>
                <a:buClr>
                  <a:srgbClr val="FFCC66"/>
                </a:buClr>
                <a:buSzPct val="90000"/>
                <a:buFont typeface="Symbol" pitchFamily="18" charset="2"/>
                <a:buNone/>
                <a:defRPr/>
              </a:pPr>
              <a:endParaRPr lang="en-US" sz="2400" b="1">
                <a:solidFill>
                  <a:srgbClr val="FFFFFF"/>
                </a:solidFill>
                <a:effectLst>
                  <a:outerShdw blurRad="38100" dist="38100" dir="2700000" algn="tl">
                    <a:srgbClr val="000000">
                      <a:alpha val="43137"/>
                    </a:srgbClr>
                  </a:outerShdw>
                </a:effectLst>
              </a:endParaRPr>
            </a:p>
          </p:txBody>
        </p:sp>
      </p:grpSp>
      <p:grpSp>
        <p:nvGrpSpPr>
          <p:cNvPr id="5" name="Group 13"/>
          <p:cNvGrpSpPr>
            <a:grpSpLocks/>
          </p:cNvGrpSpPr>
          <p:nvPr/>
        </p:nvGrpSpPr>
        <p:grpSpPr bwMode="auto">
          <a:xfrm>
            <a:off x="250825" y="3638550"/>
            <a:ext cx="2665413" cy="366713"/>
            <a:chOff x="158" y="2292"/>
            <a:chExt cx="1679" cy="231"/>
          </a:xfrm>
        </p:grpSpPr>
        <p:sp>
          <p:nvSpPr>
            <p:cNvPr id="55335" name="Text Box 14"/>
            <p:cNvSpPr txBox="1">
              <a:spLocks noChangeArrowheads="1"/>
            </p:cNvSpPr>
            <p:nvPr/>
          </p:nvSpPr>
          <p:spPr bwMode="auto">
            <a:xfrm>
              <a:off x="158" y="2292"/>
              <a:ext cx="71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eaLnBrk="1" fontAlgn="base" hangingPunct="1">
                <a:spcBef>
                  <a:spcPct val="0"/>
                </a:spcBef>
                <a:spcAft>
                  <a:spcPct val="0"/>
                </a:spcAft>
              </a:pPr>
              <a:r>
                <a:rPr lang="en-US" sz="1800" b="0">
                  <a:solidFill>
                    <a:srgbClr val="FFFFFF"/>
                  </a:solidFill>
                  <a:latin typeface="Arial" pitchFamily="34" charset="0"/>
                  <a:cs typeface="Arial" pitchFamily="34" charset="0"/>
                </a:rPr>
                <a:t>Economy</a:t>
              </a:r>
            </a:p>
          </p:txBody>
        </p:sp>
        <p:sp>
          <p:nvSpPr>
            <p:cNvPr id="139279" name="Line 15"/>
            <p:cNvSpPr>
              <a:spLocks noChangeShapeType="1"/>
            </p:cNvSpPr>
            <p:nvPr/>
          </p:nvSpPr>
          <p:spPr bwMode="auto">
            <a:xfrm>
              <a:off x="884" y="2478"/>
              <a:ext cx="953" cy="0"/>
            </a:xfrm>
            <a:prstGeom prst="line">
              <a:avLst/>
            </a:prstGeom>
            <a:noFill/>
            <a:ln w="9525">
              <a:solidFill>
                <a:schemeClr val="tx1"/>
              </a:solidFill>
              <a:round/>
              <a:headEnd/>
              <a:tailEnd type="triangle" w="med" len="med"/>
            </a:ln>
            <a:effectLst/>
          </p:spPr>
          <p:txBody>
            <a:bodyPr/>
            <a:lstStyle/>
            <a:p>
              <a:pPr algn="l" rtl="0" fontAlgn="base">
                <a:spcBef>
                  <a:spcPct val="20000"/>
                </a:spcBef>
                <a:spcAft>
                  <a:spcPct val="0"/>
                </a:spcAft>
                <a:buClr>
                  <a:srgbClr val="FFCC66"/>
                </a:buClr>
                <a:buSzPct val="90000"/>
                <a:buFont typeface="Symbol" pitchFamily="18" charset="2"/>
                <a:buNone/>
                <a:defRPr/>
              </a:pPr>
              <a:endParaRPr lang="en-US" sz="2400" b="1">
                <a:solidFill>
                  <a:srgbClr val="FFFFFF"/>
                </a:solidFill>
                <a:effectLst>
                  <a:outerShdw blurRad="38100" dist="38100" dir="2700000" algn="tl">
                    <a:srgbClr val="000000">
                      <a:alpha val="43137"/>
                    </a:srgbClr>
                  </a:outerShdw>
                </a:effectLst>
              </a:endParaRPr>
            </a:p>
          </p:txBody>
        </p:sp>
      </p:grpSp>
      <p:grpSp>
        <p:nvGrpSpPr>
          <p:cNvPr id="6" name="Group 16"/>
          <p:cNvGrpSpPr>
            <a:grpSpLocks/>
          </p:cNvGrpSpPr>
          <p:nvPr/>
        </p:nvGrpSpPr>
        <p:grpSpPr bwMode="auto">
          <a:xfrm>
            <a:off x="242888" y="4149725"/>
            <a:ext cx="3033712" cy="601663"/>
            <a:chOff x="153" y="2614"/>
            <a:chExt cx="1911" cy="379"/>
          </a:xfrm>
        </p:grpSpPr>
        <p:sp>
          <p:nvSpPr>
            <p:cNvPr id="55333" name="Text Box 17"/>
            <p:cNvSpPr txBox="1">
              <a:spLocks noChangeArrowheads="1"/>
            </p:cNvSpPr>
            <p:nvPr/>
          </p:nvSpPr>
          <p:spPr bwMode="auto">
            <a:xfrm>
              <a:off x="153" y="2762"/>
              <a:ext cx="1412"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eaLnBrk="1" fontAlgn="base" hangingPunct="1">
                <a:spcBef>
                  <a:spcPct val="0"/>
                </a:spcBef>
                <a:spcAft>
                  <a:spcPct val="0"/>
                </a:spcAft>
              </a:pPr>
              <a:r>
                <a:rPr lang="en-US" sz="1800" b="0">
                  <a:solidFill>
                    <a:srgbClr val="FFFFFF"/>
                  </a:solidFill>
                  <a:latin typeface="Arial" pitchFamily="34" charset="0"/>
                  <a:cs typeface="Arial" pitchFamily="34" charset="0"/>
                </a:rPr>
                <a:t>Computer</a:t>
              </a:r>
              <a:r>
                <a:rPr lang="en-US" sz="1800" b="0">
                  <a:solidFill>
                    <a:srgbClr val="800000"/>
                  </a:solidFill>
                  <a:latin typeface="Arial" pitchFamily="34" charset="0"/>
                  <a:cs typeface="Arial" pitchFamily="34" charset="0"/>
                </a:rPr>
                <a:t> </a:t>
              </a:r>
              <a:r>
                <a:rPr lang="en-US" sz="1800" b="0">
                  <a:solidFill>
                    <a:srgbClr val="FFFFFF"/>
                  </a:solidFill>
                  <a:latin typeface="Arial" pitchFamily="34" charset="0"/>
                  <a:cs typeface="Arial" pitchFamily="34" charset="0"/>
                </a:rPr>
                <a:t>Sciences</a:t>
              </a:r>
              <a:r>
                <a:rPr lang="en-US" sz="1800" b="0">
                  <a:solidFill>
                    <a:srgbClr val="800000"/>
                  </a:solidFill>
                  <a:latin typeface="Arial" pitchFamily="34" charset="0"/>
                  <a:cs typeface="Arial" pitchFamily="34" charset="0"/>
                </a:rPr>
                <a:t> </a:t>
              </a:r>
            </a:p>
          </p:txBody>
        </p:sp>
        <p:sp>
          <p:nvSpPr>
            <p:cNvPr id="139282" name="Line 18"/>
            <p:cNvSpPr>
              <a:spLocks noChangeShapeType="1"/>
            </p:cNvSpPr>
            <p:nvPr/>
          </p:nvSpPr>
          <p:spPr bwMode="auto">
            <a:xfrm flipV="1">
              <a:off x="1565" y="2614"/>
              <a:ext cx="499" cy="272"/>
            </a:xfrm>
            <a:prstGeom prst="line">
              <a:avLst/>
            </a:prstGeom>
            <a:noFill/>
            <a:ln w="9525">
              <a:solidFill>
                <a:schemeClr val="tx1"/>
              </a:solidFill>
              <a:round/>
              <a:headEnd/>
              <a:tailEnd type="triangle" w="med" len="med"/>
            </a:ln>
            <a:effectLst/>
          </p:spPr>
          <p:txBody>
            <a:bodyPr/>
            <a:lstStyle/>
            <a:p>
              <a:pPr algn="l" rtl="0" fontAlgn="base">
                <a:spcBef>
                  <a:spcPct val="20000"/>
                </a:spcBef>
                <a:spcAft>
                  <a:spcPct val="0"/>
                </a:spcAft>
                <a:buClr>
                  <a:srgbClr val="FFCC66"/>
                </a:buClr>
                <a:buSzPct val="90000"/>
                <a:buFont typeface="Symbol" pitchFamily="18" charset="2"/>
                <a:buNone/>
                <a:defRPr/>
              </a:pPr>
              <a:endParaRPr lang="en-US" sz="2400" b="1">
                <a:solidFill>
                  <a:srgbClr val="FFFFFF"/>
                </a:solidFill>
                <a:effectLst>
                  <a:outerShdw blurRad="38100" dist="38100" dir="2700000" algn="tl">
                    <a:srgbClr val="000000">
                      <a:alpha val="43137"/>
                    </a:srgbClr>
                  </a:outerShdw>
                </a:effectLst>
              </a:endParaRPr>
            </a:p>
          </p:txBody>
        </p:sp>
      </p:grpSp>
      <p:grpSp>
        <p:nvGrpSpPr>
          <p:cNvPr id="7" name="Group 19"/>
          <p:cNvGrpSpPr>
            <a:grpSpLocks/>
          </p:cNvGrpSpPr>
          <p:nvPr/>
        </p:nvGrpSpPr>
        <p:grpSpPr bwMode="auto">
          <a:xfrm>
            <a:off x="647700" y="4292600"/>
            <a:ext cx="2916238" cy="1106488"/>
            <a:chOff x="408" y="2704"/>
            <a:chExt cx="1837" cy="697"/>
          </a:xfrm>
        </p:grpSpPr>
        <p:sp>
          <p:nvSpPr>
            <p:cNvPr id="55331" name="Text Box 20"/>
            <p:cNvSpPr txBox="1">
              <a:spLocks noChangeArrowheads="1"/>
            </p:cNvSpPr>
            <p:nvPr/>
          </p:nvSpPr>
          <p:spPr bwMode="auto">
            <a:xfrm>
              <a:off x="408" y="3170"/>
              <a:ext cx="852"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eaLnBrk="1" fontAlgn="base" hangingPunct="1">
                <a:spcBef>
                  <a:spcPct val="0"/>
                </a:spcBef>
                <a:spcAft>
                  <a:spcPct val="0"/>
                </a:spcAft>
              </a:pPr>
              <a:r>
                <a:rPr lang="en-US" sz="1800" b="0">
                  <a:solidFill>
                    <a:srgbClr val="FFFFFF"/>
                  </a:solidFill>
                  <a:latin typeface="Arial" pitchFamily="34" charset="0"/>
                  <a:cs typeface="Arial" pitchFamily="34" charset="0"/>
                </a:rPr>
                <a:t>Psychology</a:t>
              </a:r>
            </a:p>
          </p:txBody>
        </p:sp>
        <p:sp>
          <p:nvSpPr>
            <p:cNvPr id="139285" name="Line 21"/>
            <p:cNvSpPr>
              <a:spLocks noChangeShapeType="1"/>
            </p:cNvSpPr>
            <p:nvPr/>
          </p:nvSpPr>
          <p:spPr bwMode="auto">
            <a:xfrm flipV="1">
              <a:off x="1383" y="2704"/>
              <a:ext cx="862" cy="590"/>
            </a:xfrm>
            <a:prstGeom prst="line">
              <a:avLst/>
            </a:prstGeom>
            <a:noFill/>
            <a:ln w="9525">
              <a:solidFill>
                <a:schemeClr val="tx1"/>
              </a:solidFill>
              <a:round/>
              <a:headEnd/>
              <a:tailEnd type="triangle" w="med" len="med"/>
            </a:ln>
            <a:effectLst/>
          </p:spPr>
          <p:txBody>
            <a:bodyPr/>
            <a:lstStyle/>
            <a:p>
              <a:pPr algn="l" rtl="0" fontAlgn="base">
                <a:spcBef>
                  <a:spcPct val="20000"/>
                </a:spcBef>
                <a:spcAft>
                  <a:spcPct val="0"/>
                </a:spcAft>
                <a:buClr>
                  <a:srgbClr val="FFCC66"/>
                </a:buClr>
                <a:buSzPct val="90000"/>
                <a:buFont typeface="Symbol" pitchFamily="18" charset="2"/>
                <a:buNone/>
                <a:defRPr/>
              </a:pPr>
              <a:endParaRPr lang="en-US" sz="2400" b="1">
                <a:solidFill>
                  <a:srgbClr val="FFFFFF"/>
                </a:solidFill>
                <a:effectLst>
                  <a:outerShdw blurRad="38100" dist="38100" dir="2700000" algn="tl">
                    <a:srgbClr val="000000">
                      <a:alpha val="43137"/>
                    </a:srgbClr>
                  </a:outerShdw>
                </a:effectLst>
              </a:endParaRPr>
            </a:p>
          </p:txBody>
        </p:sp>
      </p:grpSp>
      <p:grpSp>
        <p:nvGrpSpPr>
          <p:cNvPr id="8" name="Group 22"/>
          <p:cNvGrpSpPr>
            <a:grpSpLocks/>
          </p:cNvGrpSpPr>
          <p:nvPr/>
        </p:nvGrpSpPr>
        <p:grpSpPr bwMode="auto">
          <a:xfrm>
            <a:off x="3313113" y="4292600"/>
            <a:ext cx="1403350" cy="1800225"/>
            <a:chOff x="2087" y="2704"/>
            <a:chExt cx="884" cy="1134"/>
          </a:xfrm>
        </p:grpSpPr>
        <p:sp>
          <p:nvSpPr>
            <p:cNvPr id="55329" name="Text Box 23"/>
            <p:cNvSpPr txBox="1">
              <a:spLocks noChangeArrowheads="1"/>
            </p:cNvSpPr>
            <p:nvPr/>
          </p:nvSpPr>
          <p:spPr bwMode="auto">
            <a:xfrm>
              <a:off x="2087" y="3607"/>
              <a:ext cx="884"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eaLnBrk="1" fontAlgn="base" hangingPunct="1">
                <a:spcBef>
                  <a:spcPct val="0"/>
                </a:spcBef>
                <a:spcAft>
                  <a:spcPct val="0"/>
                </a:spcAft>
              </a:pPr>
              <a:r>
                <a:rPr lang="en-US" sz="1800" b="0">
                  <a:solidFill>
                    <a:srgbClr val="FFFFFF"/>
                  </a:solidFill>
                  <a:latin typeface="Arial" pitchFamily="34" charset="0"/>
                  <a:cs typeface="Arial" pitchFamily="34" charset="0"/>
                </a:rPr>
                <a:t>Engineering</a:t>
              </a:r>
            </a:p>
          </p:txBody>
        </p:sp>
        <p:sp>
          <p:nvSpPr>
            <p:cNvPr id="139288" name="Line 24"/>
            <p:cNvSpPr>
              <a:spLocks noChangeShapeType="1"/>
            </p:cNvSpPr>
            <p:nvPr/>
          </p:nvSpPr>
          <p:spPr bwMode="auto">
            <a:xfrm flipV="1">
              <a:off x="2517" y="2704"/>
              <a:ext cx="0" cy="771"/>
            </a:xfrm>
            <a:prstGeom prst="line">
              <a:avLst/>
            </a:prstGeom>
            <a:noFill/>
            <a:ln w="9525">
              <a:solidFill>
                <a:schemeClr val="tx1"/>
              </a:solidFill>
              <a:round/>
              <a:headEnd/>
              <a:tailEnd type="triangle" w="med" len="med"/>
            </a:ln>
            <a:effectLst/>
          </p:spPr>
          <p:txBody>
            <a:bodyPr/>
            <a:lstStyle/>
            <a:p>
              <a:pPr algn="l" rtl="0" fontAlgn="base">
                <a:spcBef>
                  <a:spcPct val="20000"/>
                </a:spcBef>
                <a:spcAft>
                  <a:spcPct val="0"/>
                </a:spcAft>
                <a:buClr>
                  <a:srgbClr val="FFCC66"/>
                </a:buClr>
                <a:buSzPct val="90000"/>
                <a:buFont typeface="Symbol" pitchFamily="18" charset="2"/>
                <a:buNone/>
                <a:defRPr/>
              </a:pPr>
              <a:endParaRPr lang="en-US" sz="2400" b="1">
                <a:solidFill>
                  <a:srgbClr val="FFFFFF"/>
                </a:solidFill>
                <a:effectLst>
                  <a:outerShdw blurRad="38100" dist="38100" dir="2700000" algn="tl">
                    <a:srgbClr val="000000">
                      <a:alpha val="43137"/>
                    </a:srgbClr>
                  </a:outerShdw>
                </a:effectLst>
              </a:endParaRPr>
            </a:p>
          </p:txBody>
        </p:sp>
      </p:grpSp>
      <p:grpSp>
        <p:nvGrpSpPr>
          <p:cNvPr id="9" name="Group 25"/>
          <p:cNvGrpSpPr>
            <a:grpSpLocks/>
          </p:cNvGrpSpPr>
          <p:nvPr/>
        </p:nvGrpSpPr>
        <p:grpSpPr bwMode="auto">
          <a:xfrm>
            <a:off x="4643438" y="4221163"/>
            <a:ext cx="3457575" cy="1393825"/>
            <a:chOff x="2925" y="2659"/>
            <a:chExt cx="2178" cy="878"/>
          </a:xfrm>
        </p:grpSpPr>
        <p:sp>
          <p:nvSpPr>
            <p:cNvPr id="55327" name="Text Box 26"/>
            <p:cNvSpPr txBox="1">
              <a:spLocks noChangeArrowheads="1"/>
            </p:cNvSpPr>
            <p:nvPr/>
          </p:nvSpPr>
          <p:spPr bwMode="auto">
            <a:xfrm>
              <a:off x="3107" y="3306"/>
              <a:ext cx="199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eaLnBrk="1" fontAlgn="base" hangingPunct="1">
                <a:spcBef>
                  <a:spcPct val="0"/>
                </a:spcBef>
                <a:spcAft>
                  <a:spcPct val="0"/>
                </a:spcAft>
              </a:pPr>
              <a:r>
                <a:rPr lang="en-US" sz="1800" b="0">
                  <a:solidFill>
                    <a:srgbClr val="FFFFFF"/>
                  </a:solidFill>
                  <a:latin typeface="Arial" pitchFamily="34" charset="0"/>
                  <a:cs typeface="Arial" pitchFamily="34" charset="0"/>
                </a:rPr>
                <a:t>Occupational</a:t>
              </a:r>
              <a:r>
                <a:rPr lang="en-US" sz="1800" b="0">
                  <a:solidFill>
                    <a:srgbClr val="800000"/>
                  </a:solidFill>
                  <a:latin typeface="Arial" pitchFamily="34" charset="0"/>
                  <a:cs typeface="Arial" pitchFamily="34" charset="0"/>
                </a:rPr>
                <a:t> </a:t>
              </a:r>
              <a:r>
                <a:rPr lang="en-US" sz="1800" b="0">
                  <a:solidFill>
                    <a:srgbClr val="FFFFFF"/>
                  </a:solidFill>
                  <a:latin typeface="Arial" pitchFamily="34" charset="0"/>
                  <a:cs typeface="Arial" pitchFamily="34" charset="0"/>
                </a:rPr>
                <a:t>Health &amp; Safety</a:t>
              </a:r>
            </a:p>
          </p:txBody>
        </p:sp>
        <p:sp>
          <p:nvSpPr>
            <p:cNvPr id="139291" name="Line 27"/>
            <p:cNvSpPr>
              <a:spLocks noChangeShapeType="1"/>
            </p:cNvSpPr>
            <p:nvPr/>
          </p:nvSpPr>
          <p:spPr bwMode="auto">
            <a:xfrm flipH="1" flipV="1">
              <a:off x="2925" y="2659"/>
              <a:ext cx="409" cy="590"/>
            </a:xfrm>
            <a:prstGeom prst="line">
              <a:avLst/>
            </a:prstGeom>
            <a:noFill/>
            <a:ln w="9525">
              <a:solidFill>
                <a:schemeClr val="tx1"/>
              </a:solidFill>
              <a:round/>
              <a:headEnd/>
              <a:tailEnd type="triangle" w="med" len="med"/>
            </a:ln>
            <a:effectLst/>
          </p:spPr>
          <p:txBody>
            <a:bodyPr/>
            <a:lstStyle/>
            <a:p>
              <a:pPr algn="l" rtl="0" fontAlgn="base">
                <a:spcBef>
                  <a:spcPct val="20000"/>
                </a:spcBef>
                <a:spcAft>
                  <a:spcPct val="0"/>
                </a:spcAft>
                <a:buClr>
                  <a:srgbClr val="FFCC66"/>
                </a:buClr>
                <a:buSzPct val="90000"/>
                <a:buFont typeface="Symbol" pitchFamily="18" charset="2"/>
                <a:buNone/>
                <a:defRPr/>
              </a:pPr>
              <a:endParaRPr lang="en-US" sz="2400" b="1">
                <a:solidFill>
                  <a:srgbClr val="FFFFFF"/>
                </a:solidFill>
                <a:effectLst>
                  <a:outerShdw blurRad="38100" dist="38100" dir="2700000" algn="tl">
                    <a:srgbClr val="000000">
                      <a:alpha val="43137"/>
                    </a:srgbClr>
                  </a:outerShdw>
                </a:effectLst>
              </a:endParaRPr>
            </a:p>
          </p:txBody>
        </p:sp>
      </p:grpSp>
      <p:grpSp>
        <p:nvGrpSpPr>
          <p:cNvPr id="10" name="Group 28"/>
          <p:cNvGrpSpPr>
            <a:grpSpLocks/>
          </p:cNvGrpSpPr>
          <p:nvPr/>
        </p:nvGrpSpPr>
        <p:grpSpPr bwMode="auto">
          <a:xfrm>
            <a:off x="5148263" y="3933825"/>
            <a:ext cx="2447925" cy="935038"/>
            <a:chOff x="3243" y="2478"/>
            <a:chExt cx="1542" cy="589"/>
          </a:xfrm>
        </p:grpSpPr>
        <p:sp>
          <p:nvSpPr>
            <p:cNvPr id="55325" name="Text Box 29"/>
            <p:cNvSpPr txBox="1">
              <a:spLocks noChangeArrowheads="1"/>
            </p:cNvSpPr>
            <p:nvPr/>
          </p:nvSpPr>
          <p:spPr bwMode="auto">
            <a:xfrm>
              <a:off x="3829" y="2836"/>
              <a:ext cx="95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eaLnBrk="1" fontAlgn="base" hangingPunct="1">
                <a:spcBef>
                  <a:spcPct val="0"/>
                </a:spcBef>
                <a:spcAft>
                  <a:spcPct val="0"/>
                </a:spcAft>
              </a:pPr>
              <a:r>
                <a:rPr lang="en-US" sz="1800" b="0">
                  <a:solidFill>
                    <a:srgbClr val="FFFFFF"/>
                  </a:solidFill>
                  <a:latin typeface="Arial" pitchFamily="34" charset="0"/>
                  <a:cs typeface="Arial" pitchFamily="34" charset="0"/>
                </a:rPr>
                <a:t>Management</a:t>
              </a:r>
            </a:p>
          </p:txBody>
        </p:sp>
        <p:sp>
          <p:nvSpPr>
            <p:cNvPr id="139294" name="Line 30"/>
            <p:cNvSpPr>
              <a:spLocks noChangeShapeType="1"/>
            </p:cNvSpPr>
            <p:nvPr/>
          </p:nvSpPr>
          <p:spPr bwMode="auto">
            <a:xfrm flipH="1" flipV="1">
              <a:off x="3243" y="2478"/>
              <a:ext cx="590" cy="408"/>
            </a:xfrm>
            <a:prstGeom prst="line">
              <a:avLst/>
            </a:prstGeom>
            <a:noFill/>
            <a:ln w="9525">
              <a:solidFill>
                <a:schemeClr val="tx1"/>
              </a:solidFill>
              <a:round/>
              <a:headEnd/>
              <a:tailEnd type="triangle" w="med" len="med"/>
            </a:ln>
            <a:effectLst/>
          </p:spPr>
          <p:txBody>
            <a:bodyPr/>
            <a:lstStyle/>
            <a:p>
              <a:pPr algn="l" rtl="0" fontAlgn="base">
                <a:spcBef>
                  <a:spcPct val="20000"/>
                </a:spcBef>
                <a:spcAft>
                  <a:spcPct val="0"/>
                </a:spcAft>
                <a:buClr>
                  <a:srgbClr val="FFCC66"/>
                </a:buClr>
                <a:buSzPct val="90000"/>
                <a:buFont typeface="Symbol" pitchFamily="18" charset="2"/>
                <a:buNone/>
                <a:defRPr/>
              </a:pPr>
              <a:endParaRPr lang="en-US" sz="2400" b="1">
                <a:solidFill>
                  <a:srgbClr val="FFFFFF"/>
                </a:solidFill>
                <a:effectLst>
                  <a:outerShdw blurRad="38100" dist="38100" dir="2700000" algn="tl">
                    <a:srgbClr val="000000">
                      <a:alpha val="43137"/>
                    </a:srgbClr>
                  </a:outerShdw>
                </a:effectLst>
              </a:endParaRPr>
            </a:p>
          </p:txBody>
        </p:sp>
      </p:grpSp>
      <p:grpSp>
        <p:nvGrpSpPr>
          <p:cNvPr id="11" name="Group 31"/>
          <p:cNvGrpSpPr>
            <a:grpSpLocks/>
          </p:cNvGrpSpPr>
          <p:nvPr/>
        </p:nvGrpSpPr>
        <p:grpSpPr bwMode="auto">
          <a:xfrm>
            <a:off x="5219700" y="3783013"/>
            <a:ext cx="3313113" cy="366712"/>
            <a:chOff x="3288" y="2383"/>
            <a:chExt cx="2087" cy="231"/>
          </a:xfrm>
        </p:grpSpPr>
        <p:sp>
          <p:nvSpPr>
            <p:cNvPr id="55323" name="Text Box 32"/>
            <p:cNvSpPr txBox="1">
              <a:spLocks noChangeArrowheads="1"/>
            </p:cNvSpPr>
            <p:nvPr/>
          </p:nvSpPr>
          <p:spPr bwMode="auto">
            <a:xfrm>
              <a:off x="4315" y="2383"/>
              <a:ext cx="1060"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eaLnBrk="1" fontAlgn="base" hangingPunct="1">
                <a:spcBef>
                  <a:spcPct val="0"/>
                </a:spcBef>
                <a:spcAft>
                  <a:spcPct val="0"/>
                </a:spcAft>
              </a:pPr>
              <a:r>
                <a:rPr lang="en-US" sz="1800" b="0">
                  <a:solidFill>
                    <a:srgbClr val="FFFFFF"/>
                  </a:solidFill>
                  <a:latin typeface="Arial" pitchFamily="34" charset="0"/>
                  <a:cs typeface="Arial" pitchFamily="34" charset="0"/>
                </a:rPr>
                <a:t>Anthropometry</a:t>
              </a:r>
            </a:p>
          </p:txBody>
        </p:sp>
        <p:sp>
          <p:nvSpPr>
            <p:cNvPr id="139297" name="Line 33"/>
            <p:cNvSpPr>
              <a:spLocks noChangeShapeType="1"/>
            </p:cNvSpPr>
            <p:nvPr/>
          </p:nvSpPr>
          <p:spPr bwMode="auto">
            <a:xfrm flipH="1" flipV="1">
              <a:off x="3288" y="2432"/>
              <a:ext cx="1044" cy="46"/>
            </a:xfrm>
            <a:prstGeom prst="line">
              <a:avLst/>
            </a:prstGeom>
            <a:noFill/>
            <a:ln w="9525">
              <a:solidFill>
                <a:schemeClr val="tx1"/>
              </a:solidFill>
              <a:round/>
              <a:headEnd/>
              <a:tailEnd type="triangle" w="med" len="med"/>
            </a:ln>
            <a:effectLst/>
          </p:spPr>
          <p:txBody>
            <a:bodyPr/>
            <a:lstStyle/>
            <a:p>
              <a:pPr algn="l" rtl="0" fontAlgn="base">
                <a:spcBef>
                  <a:spcPct val="20000"/>
                </a:spcBef>
                <a:spcAft>
                  <a:spcPct val="0"/>
                </a:spcAft>
                <a:buClr>
                  <a:srgbClr val="FFCC66"/>
                </a:buClr>
                <a:buSzPct val="90000"/>
                <a:buFont typeface="Symbol" pitchFamily="18" charset="2"/>
                <a:buNone/>
                <a:defRPr/>
              </a:pPr>
              <a:endParaRPr lang="en-US" sz="2400" b="1">
                <a:solidFill>
                  <a:srgbClr val="FFFFFF"/>
                </a:solidFill>
                <a:effectLst>
                  <a:outerShdw blurRad="38100" dist="38100" dir="2700000" algn="tl">
                    <a:srgbClr val="000000">
                      <a:alpha val="43137"/>
                    </a:srgbClr>
                  </a:outerShdw>
                </a:effectLst>
              </a:endParaRPr>
            </a:p>
          </p:txBody>
        </p:sp>
      </p:grpSp>
      <p:grpSp>
        <p:nvGrpSpPr>
          <p:cNvPr id="12" name="Group 34"/>
          <p:cNvGrpSpPr>
            <a:grpSpLocks/>
          </p:cNvGrpSpPr>
          <p:nvPr/>
        </p:nvGrpSpPr>
        <p:grpSpPr bwMode="auto">
          <a:xfrm>
            <a:off x="5076825" y="2852738"/>
            <a:ext cx="3240088" cy="720725"/>
            <a:chOff x="3198" y="1797"/>
            <a:chExt cx="2041" cy="454"/>
          </a:xfrm>
        </p:grpSpPr>
        <p:sp>
          <p:nvSpPr>
            <p:cNvPr id="55321" name="Text Box 35"/>
            <p:cNvSpPr txBox="1">
              <a:spLocks noChangeArrowheads="1"/>
            </p:cNvSpPr>
            <p:nvPr/>
          </p:nvSpPr>
          <p:spPr bwMode="auto">
            <a:xfrm>
              <a:off x="3651" y="1797"/>
              <a:ext cx="158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eaLnBrk="1" fontAlgn="base" hangingPunct="1">
                <a:spcBef>
                  <a:spcPct val="0"/>
                </a:spcBef>
                <a:spcAft>
                  <a:spcPct val="0"/>
                </a:spcAft>
              </a:pPr>
              <a:r>
                <a:rPr lang="en-US" sz="1800" b="0">
                  <a:solidFill>
                    <a:srgbClr val="FFFFFF"/>
                  </a:solidFill>
                  <a:latin typeface="Arial" pitchFamily="34" charset="0"/>
                  <a:cs typeface="Arial" pitchFamily="34" charset="0"/>
                </a:rPr>
                <a:t>Environmental</a:t>
              </a:r>
              <a:r>
                <a:rPr lang="en-US" sz="1800" b="0">
                  <a:solidFill>
                    <a:srgbClr val="800000"/>
                  </a:solidFill>
                  <a:latin typeface="Arial" pitchFamily="34" charset="0"/>
                  <a:cs typeface="Arial" pitchFamily="34" charset="0"/>
                </a:rPr>
                <a:t> </a:t>
              </a:r>
              <a:r>
                <a:rPr lang="en-US" sz="1800" b="0">
                  <a:solidFill>
                    <a:srgbClr val="FFFFFF"/>
                  </a:solidFill>
                  <a:latin typeface="Arial" pitchFamily="34" charset="0"/>
                  <a:cs typeface="Arial" pitchFamily="34" charset="0"/>
                </a:rPr>
                <a:t>Science</a:t>
              </a:r>
            </a:p>
          </p:txBody>
        </p:sp>
        <p:sp>
          <p:nvSpPr>
            <p:cNvPr id="139300" name="Line 36"/>
            <p:cNvSpPr>
              <a:spLocks noChangeShapeType="1"/>
            </p:cNvSpPr>
            <p:nvPr/>
          </p:nvSpPr>
          <p:spPr bwMode="auto">
            <a:xfrm flipH="1">
              <a:off x="3198" y="1933"/>
              <a:ext cx="408" cy="318"/>
            </a:xfrm>
            <a:prstGeom prst="line">
              <a:avLst/>
            </a:prstGeom>
            <a:noFill/>
            <a:ln w="9525">
              <a:solidFill>
                <a:schemeClr val="tx1"/>
              </a:solidFill>
              <a:round/>
              <a:headEnd/>
              <a:tailEnd type="triangle" w="med" len="med"/>
            </a:ln>
            <a:effectLst/>
          </p:spPr>
          <p:txBody>
            <a:bodyPr/>
            <a:lstStyle/>
            <a:p>
              <a:pPr algn="l" rtl="0" fontAlgn="base">
                <a:spcBef>
                  <a:spcPct val="20000"/>
                </a:spcBef>
                <a:spcAft>
                  <a:spcPct val="0"/>
                </a:spcAft>
                <a:buClr>
                  <a:srgbClr val="FFCC66"/>
                </a:buClr>
                <a:buSzPct val="90000"/>
                <a:buFont typeface="Symbol" pitchFamily="18" charset="2"/>
                <a:buNone/>
                <a:defRPr/>
              </a:pPr>
              <a:endParaRPr lang="en-US" sz="2400" b="1">
                <a:solidFill>
                  <a:srgbClr val="FFFFFF"/>
                </a:solidFill>
                <a:effectLst>
                  <a:outerShdw blurRad="38100" dist="38100" dir="2700000" algn="tl">
                    <a:srgbClr val="000000">
                      <a:alpha val="43137"/>
                    </a:srgbClr>
                  </a:outerShdw>
                </a:effectLst>
              </a:endParaRPr>
            </a:p>
          </p:txBody>
        </p:sp>
      </p:grpSp>
      <p:grpSp>
        <p:nvGrpSpPr>
          <p:cNvPr id="13" name="Group 37"/>
          <p:cNvGrpSpPr>
            <a:grpSpLocks/>
          </p:cNvGrpSpPr>
          <p:nvPr/>
        </p:nvGrpSpPr>
        <p:grpSpPr bwMode="auto">
          <a:xfrm>
            <a:off x="4716463" y="2054225"/>
            <a:ext cx="2592387" cy="1230313"/>
            <a:chOff x="2971" y="1294"/>
            <a:chExt cx="1633" cy="775"/>
          </a:xfrm>
        </p:grpSpPr>
        <p:sp>
          <p:nvSpPr>
            <p:cNvPr id="55319" name="Text Box 38"/>
            <p:cNvSpPr txBox="1">
              <a:spLocks noChangeArrowheads="1"/>
            </p:cNvSpPr>
            <p:nvPr/>
          </p:nvSpPr>
          <p:spPr bwMode="auto">
            <a:xfrm>
              <a:off x="3648" y="1294"/>
              <a:ext cx="95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eaLnBrk="1" fontAlgn="base" hangingPunct="1">
                <a:spcBef>
                  <a:spcPct val="0"/>
                </a:spcBef>
                <a:spcAft>
                  <a:spcPct val="0"/>
                </a:spcAft>
              </a:pPr>
              <a:r>
                <a:rPr lang="en-US" sz="1800" b="0">
                  <a:solidFill>
                    <a:srgbClr val="FFFFFF"/>
                  </a:solidFill>
                  <a:latin typeface="Arial" pitchFamily="34" charset="0"/>
                  <a:cs typeface="Arial" pitchFamily="34" charset="0"/>
                </a:rPr>
                <a:t>Management</a:t>
              </a:r>
            </a:p>
          </p:txBody>
        </p:sp>
        <p:sp>
          <p:nvSpPr>
            <p:cNvPr id="139303" name="Line 39"/>
            <p:cNvSpPr>
              <a:spLocks noChangeShapeType="1"/>
            </p:cNvSpPr>
            <p:nvPr/>
          </p:nvSpPr>
          <p:spPr bwMode="auto">
            <a:xfrm flipH="1">
              <a:off x="2971" y="1434"/>
              <a:ext cx="635" cy="635"/>
            </a:xfrm>
            <a:prstGeom prst="line">
              <a:avLst/>
            </a:prstGeom>
            <a:noFill/>
            <a:ln w="9525">
              <a:solidFill>
                <a:schemeClr val="tx1"/>
              </a:solidFill>
              <a:round/>
              <a:headEnd/>
              <a:tailEnd type="triangle" w="med" len="med"/>
            </a:ln>
            <a:effectLst/>
          </p:spPr>
          <p:txBody>
            <a:bodyPr/>
            <a:lstStyle/>
            <a:p>
              <a:pPr algn="l" rtl="0" fontAlgn="base">
                <a:spcBef>
                  <a:spcPct val="20000"/>
                </a:spcBef>
                <a:spcAft>
                  <a:spcPct val="0"/>
                </a:spcAft>
                <a:buClr>
                  <a:srgbClr val="FFCC66"/>
                </a:buClr>
                <a:buSzPct val="90000"/>
                <a:buFont typeface="Symbol" pitchFamily="18" charset="2"/>
                <a:buNone/>
                <a:defRPr/>
              </a:pPr>
              <a:endParaRPr lang="en-US" sz="2400" b="1">
                <a:solidFill>
                  <a:srgbClr val="FFFFFF"/>
                </a:solidFill>
                <a:effectLst>
                  <a:outerShdw blurRad="38100" dist="38100" dir="2700000" algn="tl">
                    <a:srgbClr val="000000">
                      <a:alpha val="43137"/>
                    </a:srgbClr>
                  </a:outerShdw>
                </a:effectLst>
              </a:endParaRPr>
            </a:p>
          </p:txBody>
        </p:sp>
      </p:grpSp>
      <p:grpSp>
        <p:nvGrpSpPr>
          <p:cNvPr id="14" name="Group 40"/>
          <p:cNvGrpSpPr>
            <a:grpSpLocks/>
          </p:cNvGrpSpPr>
          <p:nvPr/>
        </p:nvGrpSpPr>
        <p:grpSpPr bwMode="auto">
          <a:xfrm>
            <a:off x="3686175" y="1700213"/>
            <a:ext cx="1606550" cy="1512887"/>
            <a:chOff x="2322" y="1071"/>
            <a:chExt cx="1012" cy="953"/>
          </a:xfrm>
        </p:grpSpPr>
        <p:sp>
          <p:nvSpPr>
            <p:cNvPr id="55317" name="Text Box 41"/>
            <p:cNvSpPr txBox="1">
              <a:spLocks noChangeArrowheads="1"/>
            </p:cNvSpPr>
            <p:nvPr/>
          </p:nvSpPr>
          <p:spPr bwMode="auto">
            <a:xfrm>
              <a:off x="2322" y="1071"/>
              <a:ext cx="1012"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eaLnBrk="1" fontAlgn="base" hangingPunct="1">
                <a:spcBef>
                  <a:spcPct val="0"/>
                </a:spcBef>
                <a:spcAft>
                  <a:spcPct val="0"/>
                </a:spcAft>
              </a:pPr>
              <a:r>
                <a:rPr lang="en-US" sz="1800" b="0">
                  <a:solidFill>
                    <a:srgbClr val="FFFFFF"/>
                  </a:solidFill>
                  <a:latin typeface="Arial" pitchFamily="34" charset="0"/>
                  <a:cs typeface="Arial" pitchFamily="34" charset="0"/>
                </a:rPr>
                <a:t>Biomechanics</a:t>
              </a:r>
            </a:p>
          </p:txBody>
        </p:sp>
        <p:sp>
          <p:nvSpPr>
            <p:cNvPr id="139306" name="Line 42"/>
            <p:cNvSpPr>
              <a:spLocks noChangeShapeType="1"/>
            </p:cNvSpPr>
            <p:nvPr/>
          </p:nvSpPr>
          <p:spPr bwMode="auto">
            <a:xfrm>
              <a:off x="2699" y="1298"/>
              <a:ext cx="0" cy="726"/>
            </a:xfrm>
            <a:prstGeom prst="line">
              <a:avLst/>
            </a:prstGeom>
            <a:noFill/>
            <a:ln w="9525">
              <a:solidFill>
                <a:schemeClr val="tx1"/>
              </a:solidFill>
              <a:round/>
              <a:headEnd/>
              <a:tailEnd type="triangle" w="med" len="med"/>
            </a:ln>
            <a:effectLst/>
          </p:spPr>
          <p:txBody>
            <a:bodyPr/>
            <a:lstStyle/>
            <a:p>
              <a:pPr algn="l" rtl="0" fontAlgn="base">
                <a:spcBef>
                  <a:spcPct val="20000"/>
                </a:spcBef>
                <a:spcAft>
                  <a:spcPct val="0"/>
                </a:spcAft>
                <a:buClr>
                  <a:srgbClr val="FFCC66"/>
                </a:buClr>
                <a:buSzPct val="90000"/>
                <a:buFont typeface="Symbol" pitchFamily="18" charset="2"/>
                <a:buNone/>
                <a:defRPr/>
              </a:pPr>
              <a:endParaRPr lang="en-US" sz="2400" b="1">
                <a:solidFill>
                  <a:srgbClr val="FFFFFF"/>
                </a:solidFill>
                <a:effectLst>
                  <a:outerShdw blurRad="38100" dist="38100" dir="2700000" algn="tl">
                    <a:srgbClr val="000000">
                      <a:alpha val="43137"/>
                    </a:srgbClr>
                  </a:outerShdw>
                </a:effectLst>
              </a:endParaRPr>
            </a:p>
          </p:txBody>
        </p:sp>
      </p:grpSp>
      <p:sp>
        <p:nvSpPr>
          <p:cNvPr id="55313" name="Text Box 43"/>
          <p:cNvSpPr txBox="1">
            <a:spLocks noChangeArrowheads="1"/>
          </p:cNvSpPr>
          <p:nvPr/>
        </p:nvSpPr>
        <p:spPr bwMode="auto">
          <a:xfrm>
            <a:off x="1743075" y="5537200"/>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eaLnBrk="1" fontAlgn="base" hangingPunct="1">
              <a:spcBef>
                <a:spcPct val="0"/>
              </a:spcBef>
              <a:spcAft>
                <a:spcPct val="0"/>
              </a:spcAft>
            </a:pPr>
            <a:endParaRPr lang="fa-IR" sz="1800" b="0">
              <a:solidFill>
                <a:srgbClr val="FFFFFF"/>
              </a:solidFill>
              <a:latin typeface="Arial" pitchFamily="34" charset="0"/>
              <a:cs typeface="Arial" pitchFamily="34" charset="0"/>
            </a:endParaRPr>
          </a:p>
        </p:txBody>
      </p:sp>
      <p:grpSp>
        <p:nvGrpSpPr>
          <p:cNvPr id="15" name="Group 44"/>
          <p:cNvGrpSpPr>
            <a:grpSpLocks/>
          </p:cNvGrpSpPr>
          <p:nvPr/>
        </p:nvGrpSpPr>
        <p:grpSpPr bwMode="auto">
          <a:xfrm>
            <a:off x="5219700" y="3284538"/>
            <a:ext cx="2665413" cy="431800"/>
            <a:chOff x="3288" y="2069"/>
            <a:chExt cx="1679" cy="272"/>
          </a:xfrm>
        </p:grpSpPr>
        <p:sp>
          <p:nvSpPr>
            <p:cNvPr id="55315" name="Text Box 45"/>
            <p:cNvSpPr txBox="1">
              <a:spLocks noChangeArrowheads="1"/>
            </p:cNvSpPr>
            <p:nvPr/>
          </p:nvSpPr>
          <p:spPr bwMode="auto">
            <a:xfrm>
              <a:off x="4227" y="2069"/>
              <a:ext cx="740"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eaLnBrk="1" fontAlgn="base" hangingPunct="1">
                <a:spcBef>
                  <a:spcPct val="0"/>
                </a:spcBef>
                <a:spcAft>
                  <a:spcPct val="0"/>
                </a:spcAft>
              </a:pPr>
              <a:r>
                <a:rPr lang="en-US" sz="1800" b="0">
                  <a:solidFill>
                    <a:srgbClr val="FFFFFF"/>
                  </a:solidFill>
                  <a:latin typeface="Arial" pitchFamily="34" charset="0"/>
                  <a:cs typeface="Arial" pitchFamily="34" charset="0"/>
                </a:rPr>
                <a:t>Sociology</a:t>
              </a:r>
            </a:p>
          </p:txBody>
        </p:sp>
        <p:sp>
          <p:nvSpPr>
            <p:cNvPr id="139310" name="Line 46"/>
            <p:cNvSpPr>
              <a:spLocks noChangeShapeType="1"/>
            </p:cNvSpPr>
            <p:nvPr/>
          </p:nvSpPr>
          <p:spPr bwMode="auto">
            <a:xfrm flipH="1">
              <a:off x="3288" y="2160"/>
              <a:ext cx="907" cy="181"/>
            </a:xfrm>
            <a:prstGeom prst="line">
              <a:avLst/>
            </a:prstGeom>
            <a:noFill/>
            <a:ln w="9525">
              <a:solidFill>
                <a:schemeClr val="tx1"/>
              </a:solidFill>
              <a:round/>
              <a:headEnd/>
              <a:tailEnd type="triangle" w="med" len="med"/>
            </a:ln>
            <a:effectLst/>
          </p:spPr>
          <p:txBody>
            <a:bodyPr/>
            <a:lstStyle/>
            <a:p>
              <a:pPr algn="l" rtl="0" fontAlgn="base">
                <a:spcBef>
                  <a:spcPct val="20000"/>
                </a:spcBef>
                <a:spcAft>
                  <a:spcPct val="0"/>
                </a:spcAft>
                <a:buClr>
                  <a:srgbClr val="FFCC66"/>
                </a:buClr>
                <a:buSzPct val="90000"/>
                <a:buFont typeface="Symbol" pitchFamily="18" charset="2"/>
                <a:buNone/>
                <a:defRPr/>
              </a:pPr>
              <a:endParaRPr lang="en-US" sz="2400" b="1">
                <a:solidFill>
                  <a:srgbClr val="FFFFFF"/>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xmlns="" val="3600041371"/>
      </p:ext>
    </p:extLst>
  </p:cSld>
  <p:clrMapOvr>
    <a:masterClrMapping/>
  </p:clrMapOvr>
  <p:transition spd="slow">
    <p:whee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39266">
                                            <p:txEl>
                                              <p:charRg st="4294967295" end="4294967295"/>
                                            </p:txEl>
                                          </p:spTgt>
                                        </p:tgtEl>
                                        <p:attrNameLst>
                                          <p:attrName>style.visibility</p:attrName>
                                        </p:attrNameLst>
                                      </p:cBhvr>
                                      <p:to>
                                        <p:strVal val="visible"/>
                                      </p:to>
                                    </p:set>
                                    <p:anim calcmode="lin" valueType="num">
                                      <p:cBhvr>
                                        <p:cTn id="7" dur="1000" fill="hold"/>
                                        <p:tgtEl>
                                          <p:spTgt spid="139266">
                                            <p:txEl>
                                              <p:charRg st="4294967295" end="4294967295"/>
                                            </p:txEl>
                                          </p:spTgt>
                                        </p:tgtEl>
                                        <p:attrNameLst>
                                          <p:attrName>ppt_w</p:attrName>
                                        </p:attrNameLst>
                                      </p:cBhvr>
                                      <p:tavLst>
                                        <p:tav tm="0">
                                          <p:val>
                                            <p:strVal val="#ppt_w*0.70"/>
                                          </p:val>
                                        </p:tav>
                                        <p:tav tm="100000">
                                          <p:val>
                                            <p:strVal val="#ppt_w"/>
                                          </p:val>
                                        </p:tav>
                                      </p:tavLst>
                                    </p:anim>
                                    <p:anim calcmode="lin" valueType="num">
                                      <p:cBhvr>
                                        <p:cTn id="8" dur="1000" fill="hold"/>
                                        <p:tgtEl>
                                          <p:spTgt spid="139266">
                                            <p:txEl>
                                              <p:charRg st="4294967295" end="4294967295"/>
                                            </p:txEl>
                                          </p:spTgt>
                                        </p:tgtEl>
                                        <p:attrNameLst>
                                          <p:attrName>ppt_h</p:attrName>
                                        </p:attrNameLst>
                                      </p:cBhvr>
                                      <p:tavLst>
                                        <p:tav tm="0">
                                          <p:val>
                                            <p:strVal val="#ppt_h"/>
                                          </p:val>
                                        </p:tav>
                                        <p:tav tm="100000">
                                          <p:val>
                                            <p:strVal val="#ppt_h"/>
                                          </p:val>
                                        </p:tav>
                                      </p:tavLst>
                                    </p:anim>
                                    <p:animEffect transition="in" filter="fade">
                                      <p:cBhvr>
                                        <p:cTn id="9" dur="1000"/>
                                        <p:tgtEl>
                                          <p:spTgt spid="139266">
                                            <p:txEl>
                                              <p:charRg st="4294967295" end="4294967295"/>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39267"/>
                                        </p:tgtEl>
                                        <p:attrNameLst>
                                          <p:attrName>style.visibility</p:attrName>
                                        </p:attrNameLst>
                                      </p:cBhvr>
                                      <p:to>
                                        <p:strVal val="visible"/>
                                      </p:to>
                                    </p:set>
                                    <p:anim calcmode="lin" valueType="num">
                                      <p:cBhvr>
                                        <p:cTn id="14" dur="1000" fill="hold"/>
                                        <p:tgtEl>
                                          <p:spTgt spid="139267"/>
                                        </p:tgtEl>
                                        <p:attrNameLst>
                                          <p:attrName>ppt_w</p:attrName>
                                        </p:attrNameLst>
                                      </p:cBhvr>
                                      <p:tavLst>
                                        <p:tav tm="0">
                                          <p:val>
                                            <p:strVal val="#ppt_w*0.70"/>
                                          </p:val>
                                        </p:tav>
                                        <p:tav tm="100000">
                                          <p:val>
                                            <p:strVal val="#ppt_w"/>
                                          </p:val>
                                        </p:tav>
                                      </p:tavLst>
                                    </p:anim>
                                    <p:anim calcmode="lin" valueType="num">
                                      <p:cBhvr>
                                        <p:cTn id="15" dur="1000" fill="hold"/>
                                        <p:tgtEl>
                                          <p:spTgt spid="139267"/>
                                        </p:tgtEl>
                                        <p:attrNameLst>
                                          <p:attrName>ppt_h</p:attrName>
                                        </p:attrNameLst>
                                      </p:cBhvr>
                                      <p:tavLst>
                                        <p:tav tm="0">
                                          <p:val>
                                            <p:strVal val="#ppt_h"/>
                                          </p:val>
                                        </p:tav>
                                        <p:tav tm="100000">
                                          <p:val>
                                            <p:strVal val="#ppt_h"/>
                                          </p:val>
                                        </p:tav>
                                      </p:tavLst>
                                    </p:anim>
                                    <p:animEffect transition="in" filter="fade">
                                      <p:cBhvr>
                                        <p:cTn id="16" dur="1000"/>
                                        <p:tgtEl>
                                          <p:spTgt spid="13926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ppt_x"/>
                                          </p:val>
                                        </p:tav>
                                        <p:tav tm="100000">
                                          <p:val>
                                            <p:strVal val="#ppt_x"/>
                                          </p:val>
                                        </p:tav>
                                      </p:tavLst>
                                    </p:anim>
                                    <p:anim calcmode="lin" valueType="num">
                                      <p:cBhvr additive="base">
                                        <p:cTn id="4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ppt_x"/>
                                          </p:val>
                                        </p:tav>
                                        <p:tav tm="100000">
                                          <p:val>
                                            <p:strVal val="#ppt_x"/>
                                          </p:val>
                                        </p:tav>
                                      </p:tavLst>
                                    </p:anim>
                                    <p:anim calcmode="lin" valueType="num">
                                      <p:cBhvr additive="base">
                                        <p:cTn id="5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additive="base">
                                        <p:cTn id="57" dur="500" fill="hold"/>
                                        <p:tgtEl>
                                          <p:spTgt spid="11"/>
                                        </p:tgtEl>
                                        <p:attrNameLst>
                                          <p:attrName>ppt_x</p:attrName>
                                        </p:attrNameLst>
                                      </p:cBhvr>
                                      <p:tavLst>
                                        <p:tav tm="0">
                                          <p:val>
                                            <p:strVal val="#ppt_x"/>
                                          </p:val>
                                        </p:tav>
                                        <p:tav tm="100000">
                                          <p:val>
                                            <p:strVal val="#ppt_x"/>
                                          </p:val>
                                        </p:tav>
                                      </p:tavLst>
                                    </p:anim>
                                    <p:anim calcmode="lin" valueType="num">
                                      <p:cBhvr additive="base">
                                        <p:cTn id="5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 presetClass="entr" presetSubtype="4" fill="hold" nodeType="click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additive="base">
                                        <p:cTn id="63" dur="500" fill="hold"/>
                                        <p:tgtEl>
                                          <p:spTgt spid="10"/>
                                        </p:tgtEl>
                                        <p:attrNameLst>
                                          <p:attrName>ppt_x</p:attrName>
                                        </p:attrNameLst>
                                      </p:cBhvr>
                                      <p:tavLst>
                                        <p:tav tm="0">
                                          <p:val>
                                            <p:strVal val="#ppt_x"/>
                                          </p:val>
                                        </p:tav>
                                        <p:tav tm="100000">
                                          <p:val>
                                            <p:strVal val="#ppt_x"/>
                                          </p:val>
                                        </p:tav>
                                      </p:tavLst>
                                    </p:anim>
                                    <p:anim calcmode="lin" valueType="num">
                                      <p:cBhvr additive="base">
                                        <p:cTn id="6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2" presetClass="entr" presetSubtype="4" fill="hold" nodeType="clickEffect">
                                  <p:stCondLst>
                                    <p:cond delay="0"/>
                                  </p:stCondLst>
                                  <p:childTnLst>
                                    <p:set>
                                      <p:cBhvr>
                                        <p:cTn id="68" dur="1" fill="hold">
                                          <p:stCondLst>
                                            <p:cond delay="0"/>
                                          </p:stCondLst>
                                        </p:cTn>
                                        <p:tgtEl>
                                          <p:spTgt spid="9"/>
                                        </p:tgtEl>
                                        <p:attrNameLst>
                                          <p:attrName>style.visibility</p:attrName>
                                        </p:attrNameLst>
                                      </p:cBhvr>
                                      <p:to>
                                        <p:strVal val="visible"/>
                                      </p:to>
                                    </p:set>
                                    <p:anim calcmode="lin" valueType="num">
                                      <p:cBhvr additive="base">
                                        <p:cTn id="69" dur="500" fill="hold"/>
                                        <p:tgtEl>
                                          <p:spTgt spid="9"/>
                                        </p:tgtEl>
                                        <p:attrNameLst>
                                          <p:attrName>ppt_x</p:attrName>
                                        </p:attrNameLst>
                                      </p:cBhvr>
                                      <p:tavLst>
                                        <p:tav tm="0">
                                          <p:val>
                                            <p:strVal val="#ppt_x"/>
                                          </p:val>
                                        </p:tav>
                                        <p:tav tm="100000">
                                          <p:val>
                                            <p:strVal val="#ppt_x"/>
                                          </p:val>
                                        </p:tav>
                                      </p:tavLst>
                                    </p:anim>
                                    <p:anim calcmode="lin" valueType="num">
                                      <p:cBhvr additive="base">
                                        <p:cTn id="7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2" presetClass="entr" presetSubtype="4" fill="hold" nodeType="clickEffect">
                                  <p:stCondLst>
                                    <p:cond delay="0"/>
                                  </p:stCondLst>
                                  <p:childTnLst>
                                    <p:set>
                                      <p:cBhvr>
                                        <p:cTn id="74" dur="1" fill="hold">
                                          <p:stCondLst>
                                            <p:cond delay="0"/>
                                          </p:stCondLst>
                                        </p:cTn>
                                        <p:tgtEl>
                                          <p:spTgt spid="8"/>
                                        </p:tgtEl>
                                        <p:attrNameLst>
                                          <p:attrName>style.visibility</p:attrName>
                                        </p:attrNameLst>
                                      </p:cBhvr>
                                      <p:to>
                                        <p:strVal val="visible"/>
                                      </p:to>
                                    </p:set>
                                    <p:anim calcmode="lin" valueType="num">
                                      <p:cBhvr additive="base">
                                        <p:cTn id="75" dur="500" fill="hold"/>
                                        <p:tgtEl>
                                          <p:spTgt spid="8"/>
                                        </p:tgtEl>
                                        <p:attrNameLst>
                                          <p:attrName>ppt_x</p:attrName>
                                        </p:attrNameLst>
                                      </p:cBhvr>
                                      <p:tavLst>
                                        <p:tav tm="0">
                                          <p:val>
                                            <p:strVal val="#ppt_x"/>
                                          </p:val>
                                        </p:tav>
                                        <p:tav tm="100000">
                                          <p:val>
                                            <p:strVal val="#ppt_x"/>
                                          </p:val>
                                        </p:tav>
                                      </p:tavLst>
                                    </p:anim>
                                    <p:anim calcmode="lin" valueType="num">
                                      <p:cBhvr additive="base">
                                        <p:cTn id="7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2" presetClass="entr" presetSubtype="4" fill="hold" nodeType="clickEffect">
                                  <p:stCondLst>
                                    <p:cond delay="0"/>
                                  </p:stCondLst>
                                  <p:childTnLst>
                                    <p:set>
                                      <p:cBhvr>
                                        <p:cTn id="80" dur="1" fill="hold">
                                          <p:stCondLst>
                                            <p:cond delay="0"/>
                                          </p:stCondLst>
                                        </p:cTn>
                                        <p:tgtEl>
                                          <p:spTgt spid="7"/>
                                        </p:tgtEl>
                                        <p:attrNameLst>
                                          <p:attrName>style.visibility</p:attrName>
                                        </p:attrNameLst>
                                      </p:cBhvr>
                                      <p:to>
                                        <p:strVal val="visible"/>
                                      </p:to>
                                    </p:set>
                                    <p:anim calcmode="lin" valueType="num">
                                      <p:cBhvr additive="base">
                                        <p:cTn id="81" dur="500" fill="hold"/>
                                        <p:tgtEl>
                                          <p:spTgt spid="7"/>
                                        </p:tgtEl>
                                        <p:attrNameLst>
                                          <p:attrName>ppt_x</p:attrName>
                                        </p:attrNameLst>
                                      </p:cBhvr>
                                      <p:tavLst>
                                        <p:tav tm="0">
                                          <p:val>
                                            <p:strVal val="#ppt_x"/>
                                          </p:val>
                                        </p:tav>
                                        <p:tav tm="100000">
                                          <p:val>
                                            <p:strVal val="#ppt_x"/>
                                          </p:val>
                                        </p:tav>
                                      </p:tavLst>
                                    </p:anim>
                                    <p:anim calcmode="lin" valueType="num">
                                      <p:cBhvr additive="base">
                                        <p:cTn id="8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2" presetClass="entr" presetSubtype="4" fill="hold" nodeType="clickEffect">
                                  <p:stCondLst>
                                    <p:cond delay="0"/>
                                  </p:stCondLst>
                                  <p:childTnLst>
                                    <p:set>
                                      <p:cBhvr>
                                        <p:cTn id="86" dur="1" fill="hold">
                                          <p:stCondLst>
                                            <p:cond delay="0"/>
                                          </p:stCondLst>
                                        </p:cTn>
                                        <p:tgtEl>
                                          <p:spTgt spid="6"/>
                                        </p:tgtEl>
                                        <p:attrNameLst>
                                          <p:attrName>style.visibility</p:attrName>
                                        </p:attrNameLst>
                                      </p:cBhvr>
                                      <p:to>
                                        <p:strVal val="visible"/>
                                      </p:to>
                                    </p:set>
                                    <p:anim calcmode="lin" valueType="num">
                                      <p:cBhvr additive="base">
                                        <p:cTn id="87" dur="500" fill="hold"/>
                                        <p:tgtEl>
                                          <p:spTgt spid="6"/>
                                        </p:tgtEl>
                                        <p:attrNameLst>
                                          <p:attrName>ppt_x</p:attrName>
                                        </p:attrNameLst>
                                      </p:cBhvr>
                                      <p:tavLst>
                                        <p:tav tm="0">
                                          <p:val>
                                            <p:strVal val="#ppt_x"/>
                                          </p:val>
                                        </p:tav>
                                        <p:tav tm="100000">
                                          <p:val>
                                            <p:strVal val="#ppt_x"/>
                                          </p:val>
                                        </p:tav>
                                      </p:tavLst>
                                    </p:anim>
                                    <p:anim calcmode="lin" valueType="num">
                                      <p:cBhvr additive="base">
                                        <p:cTn id="8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89" fill="hold" nodeType="clickPar">
                      <p:stCondLst>
                        <p:cond delay="indefinite"/>
                      </p:stCondLst>
                      <p:childTnLst>
                        <p:par>
                          <p:cTn id="90" fill="hold" nodeType="withGroup">
                            <p:stCondLst>
                              <p:cond delay="0"/>
                            </p:stCondLst>
                            <p:childTnLst>
                              <p:par>
                                <p:cTn id="91" presetID="2" presetClass="entr" presetSubtype="4" fill="hold" nodeType="clickEffect">
                                  <p:stCondLst>
                                    <p:cond delay="0"/>
                                  </p:stCondLst>
                                  <p:childTnLst>
                                    <p:set>
                                      <p:cBhvr>
                                        <p:cTn id="92" dur="1" fill="hold">
                                          <p:stCondLst>
                                            <p:cond delay="0"/>
                                          </p:stCondLst>
                                        </p:cTn>
                                        <p:tgtEl>
                                          <p:spTgt spid="5"/>
                                        </p:tgtEl>
                                        <p:attrNameLst>
                                          <p:attrName>style.visibility</p:attrName>
                                        </p:attrNameLst>
                                      </p:cBhvr>
                                      <p:to>
                                        <p:strVal val="visible"/>
                                      </p:to>
                                    </p:set>
                                    <p:anim calcmode="lin" valueType="num">
                                      <p:cBhvr additive="base">
                                        <p:cTn id="93" dur="500" fill="hold"/>
                                        <p:tgtEl>
                                          <p:spTgt spid="5"/>
                                        </p:tgtEl>
                                        <p:attrNameLst>
                                          <p:attrName>ppt_x</p:attrName>
                                        </p:attrNameLst>
                                      </p:cBhvr>
                                      <p:tavLst>
                                        <p:tav tm="0">
                                          <p:val>
                                            <p:strVal val="#ppt_x"/>
                                          </p:val>
                                        </p:tav>
                                        <p:tav tm="100000">
                                          <p:val>
                                            <p:strVal val="#ppt_x"/>
                                          </p:val>
                                        </p:tav>
                                      </p:tavLst>
                                    </p:anim>
                                    <p:anim calcmode="lin" valueType="num">
                                      <p:cBhvr additive="base">
                                        <p:cTn id="9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2" presetClass="entr" presetSubtype="4" fill="hold" nodeType="clickEffect">
                                  <p:stCondLst>
                                    <p:cond delay="0"/>
                                  </p:stCondLst>
                                  <p:childTnLst>
                                    <p:set>
                                      <p:cBhvr>
                                        <p:cTn id="98" dur="1" fill="hold">
                                          <p:stCondLst>
                                            <p:cond delay="0"/>
                                          </p:stCondLst>
                                        </p:cTn>
                                        <p:tgtEl>
                                          <p:spTgt spid="4"/>
                                        </p:tgtEl>
                                        <p:attrNameLst>
                                          <p:attrName>style.visibility</p:attrName>
                                        </p:attrNameLst>
                                      </p:cBhvr>
                                      <p:to>
                                        <p:strVal val="visible"/>
                                      </p:to>
                                    </p:set>
                                    <p:anim calcmode="lin" valueType="num">
                                      <p:cBhvr additive="base">
                                        <p:cTn id="99" dur="500" fill="hold"/>
                                        <p:tgtEl>
                                          <p:spTgt spid="4"/>
                                        </p:tgtEl>
                                        <p:attrNameLst>
                                          <p:attrName>ppt_x</p:attrName>
                                        </p:attrNameLst>
                                      </p:cBhvr>
                                      <p:tavLst>
                                        <p:tav tm="0">
                                          <p:val>
                                            <p:strVal val="#ppt_x"/>
                                          </p:val>
                                        </p:tav>
                                        <p:tav tm="100000">
                                          <p:val>
                                            <p:strVal val="#ppt_x"/>
                                          </p:val>
                                        </p:tav>
                                      </p:tavLst>
                                    </p:anim>
                                    <p:anim calcmode="lin" valueType="num">
                                      <p:cBhvr additive="base">
                                        <p:cTn id="10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6" grpId="0"/>
      <p:bldP spid="13926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162" name="Text Box 2"/>
          <p:cNvSpPr txBox="1">
            <a:spLocks noChangeArrowheads="1"/>
          </p:cNvSpPr>
          <p:nvPr/>
        </p:nvSpPr>
        <p:spPr bwMode="auto">
          <a:xfrm>
            <a:off x="152400" y="228600"/>
            <a:ext cx="8991600" cy="6408738"/>
          </a:xfrm>
          <a:prstGeom prst="rect">
            <a:avLst/>
          </a:prstGeom>
          <a:noFill/>
          <a:ln w="9525">
            <a:noFill/>
            <a:miter lim="800000"/>
            <a:headEnd/>
            <a:tailEnd/>
          </a:ln>
          <a:effectLst/>
        </p:spPr>
        <p:txBody>
          <a:bodyPr>
            <a:spAutoFit/>
          </a:bodyPr>
          <a:lstStyle/>
          <a:p>
            <a:pPr algn="just" fontAlgn="base">
              <a:lnSpc>
                <a:spcPct val="150000"/>
              </a:lnSpc>
              <a:spcBef>
                <a:spcPct val="20000"/>
              </a:spcBef>
              <a:spcAft>
                <a:spcPct val="0"/>
              </a:spcAft>
              <a:buClr>
                <a:srgbClr val="FFCC66"/>
              </a:buClr>
              <a:buSzPct val="90000"/>
              <a:buFont typeface="Symbol" pitchFamily="18" charset="2"/>
              <a:buNone/>
              <a:defRPr/>
            </a:pPr>
            <a:r>
              <a:rPr lang="ar-SA" sz="2400" b="1" dirty="0">
                <a:solidFill>
                  <a:srgbClr val="FFFFFF"/>
                </a:solidFill>
                <a:effectLst>
                  <a:outerShdw blurRad="38100" dist="38100" dir="2700000" algn="tl">
                    <a:srgbClr val="000000"/>
                  </a:outerShdw>
                </a:effectLst>
                <a:cs typeface="Times New Roman" pitchFamily="18" charset="0"/>
              </a:rPr>
              <a:t>همچنين صدك ها را مي توان با استفاده از توزيع نرمال كه در روي كاغذ احتمال نرمال رسم شده و رسم منحني تجمعي براي داده هاي اندازه گيري شده بدست آورد. فرمول نحوه محاسبه صدك</a:t>
            </a:r>
            <a:r>
              <a:rPr lang="en-US" sz="2400" b="1" dirty="0">
                <a:solidFill>
                  <a:srgbClr val="FFFFFF"/>
                </a:solidFill>
                <a:effectLst>
                  <a:outerShdw blurRad="38100" dist="38100" dir="2700000" algn="tl">
                    <a:srgbClr val="000000"/>
                  </a:outerShdw>
                </a:effectLst>
                <a:cs typeface="Times New Roman" pitchFamily="18" charset="0"/>
              </a:rPr>
              <a:t>:</a:t>
            </a:r>
          </a:p>
          <a:p>
            <a:pPr algn="ctr" fontAlgn="base">
              <a:lnSpc>
                <a:spcPct val="150000"/>
              </a:lnSpc>
              <a:spcBef>
                <a:spcPct val="20000"/>
              </a:spcBef>
              <a:spcAft>
                <a:spcPct val="0"/>
              </a:spcAft>
              <a:buClr>
                <a:srgbClr val="FFCC66"/>
              </a:buClr>
              <a:buSzPct val="90000"/>
              <a:buFont typeface="Symbol" pitchFamily="18" charset="2"/>
              <a:buNone/>
              <a:defRPr/>
            </a:pPr>
            <a:r>
              <a:rPr lang="en-US" sz="2400" b="1" dirty="0">
                <a:solidFill>
                  <a:srgbClr val="FFFFFF"/>
                </a:solidFill>
                <a:effectLst>
                  <a:outerShdw blurRad="38100" dist="38100" dir="2700000" algn="tl">
                    <a:srgbClr val="000000"/>
                  </a:outerShdw>
                </a:effectLst>
                <a:cs typeface="Times New Roman" pitchFamily="18" charset="0"/>
              </a:rPr>
              <a:t> </a:t>
            </a:r>
            <a:r>
              <a:rPr lang="en-US" sz="2400" b="1" dirty="0">
                <a:solidFill>
                  <a:srgbClr val="FF3300"/>
                </a:solidFill>
                <a:effectLst>
                  <a:outerShdw blurRad="38100" dist="38100" dir="2700000" algn="tl">
                    <a:srgbClr val="000000"/>
                  </a:outerShdw>
                </a:effectLst>
                <a:cs typeface="Times New Roman" pitchFamily="18" charset="0"/>
              </a:rPr>
              <a:t>Percentile=Mean ± (SD*Z) </a:t>
            </a:r>
            <a:endParaRPr lang="fa-IR" sz="2400" b="1" dirty="0">
              <a:solidFill>
                <a:srgbClr val="FF3300"/>
              </a:solidFill>
              <a:effectLst>
                <a:outerShdw blurRad="38100" dist="38100" dir="2700000" algn="tl">
                  <a:srgbClr val="000000"/>
                </a:outerShdw>
              </a:effectLst>
              <a:cs typeface="Times New Roman" pitchFamily="18" charset="0"/>
            </a:endParaRPr>
          </a:p>
          <a:p>
            <a:pPr algn="just" fontAlgn="base">
              <a:lnSpc>
                <a:spcPct val="150000"/>
              </a:lnSpc>
              <a:spcBef>
                <a:spcPct val="20000"/>
              </a:spcBef>
              <a:spcAft>
                <a:spcPct val="0"/>
              </a:spcAft>
              <a:buClr>
                <a:srgbClr val="FFCC66"/>
              </a:buClr>
              <a:buSzPct val="90000"/>
              <a:buFont typeface="Symbol" pitchFamily="18" charset="2"/>
              <a:buNone/>
              <a:defRPr/>
            </a:pPr>
            <a:r>
              <a:rPr lang="fa-IR" sz="2400" b="1" dirty="0">
                <a:solidFill>
                  <a:srgbClr val="FFFFFF"/>
                </a:solidFill>
                <a:effectLst>
                  <a:outerShdw blurRad="38100" dist="38100" dir="2700000" algn="tl">
                    <a:srgbClr val="000000"/>
                  </a:outerShdw>
                </a:effectLst>
                <a:cs typeface="Times New Roman" pitchFamily="18" charset="0"/>
              </a:rPr>
              <a:t>مثال براي پيدا كردن محدوده تطابق 95 درصد(صدك 95) درصورتيكه ميانگين جمعيتي برابر 100 سانتي مترو انحراف معيار 4  باشد.</a:t>
            </a:r>
            <a:endParaRPr lang="en-US" sz="2400" b="1" dirty="0">
              <a:solidFill>
                <a:srgbClr val="FFFFFF"/>
              </a:solidFill>
              <a:effectLst>
                <a:outerShdw blurRad="38100" dist="38100" dir="2700000" algn="tl">
                  <a:srgbClr val="000000"/>
                </a:outerShdw>
              </a:effectLst>
              <a:cs typeface="Times New Roman" pitchFamily="18" charset="0"/>
            </a:endParaRPr>
          </a:p>
          <a:p>
            <a:pPr algn="ctr" fontAlgn="base">
              <a:lnSpc>
                <a:spcPct val="150000"/>
              </a:lnSpc>
              <a:spcBef>
                <a:spcPct val="20000"/>
              </a:spcBef>
              <a:spcAft>
                <a:spcPct val="0"/>
              </a:spcAft>
              <a:buClr>
                <a:srgbClr val="FFCC66"/>
              </a:buClr>
              <a:buSzPct val="90000"/>
              <a:buFont typeface="Symbol" pitchFamily="18" charset="2"/>
              <a:buNone/>
              <a:defRPr/>
            </a:pPr>
            <a:r>
              <a:rPr lang="en-US" sz="2400" b="1" dirty="0">
                <a:solidFill>
                  <a:srgbClr val="FF3300"/>
                </a:solidFill>
                <a:effectLst>
                  <a:outerShdw blurRad="38100" dist="38100" dir="2700000" algn="tl">
                    <a:srgbClr val="000000"/>
                  </a:outerShdw>
                </a:effectLst>
                <a:cs typeface="Times New Roman" pitchFamily="18" charset="0"/>
              </a:rPr>
              <a:t>Perce tile 95= 100+ (4* 1.645)= 106.58</a:t>
            </a:r>
          </a:p>
          <a:p>
            <a:pPr algn="just" fontAlgn="base">
              <a:lnSpc>
                <a:spcPct val="150000"/>
              </a:lnSpc>
              <a:spcBef>
                <a:spcPct val="20000"/>
              </a:spcBef>
              <a:spcAft>
                <a:spcPct val="0"/>
              </a:spcAft>
              <a:buClr>
                <a:srgbClr val="FFCC66"/>
              </a:buClr>
              <a:buSzPct val="90000"/>
              <a:buFont typeface="Symbol" pitchFamily="18" charset="2"/>
              <a:buNone/>
              <a:defRPr/>
            </a:pPr>
            <a:r>
              <a:rPr lang="fa-IR" sz="2400" b="1" dirty="0">
                <a:solidFill>
                  <a:srgbClr val="FFFFFF"/>
                </a:solidFill>
                <a:effectLst>
                  <a:outerShdw blurRad="38100" dist="38100" dir="2700000" algn="tl">
                    <a:srgbClr val="000000"/>
                  </a:outerShdw>
                </a:effectLst>
                <a:cs typeface="Times New Roman" pitchFamily="18" charset="0"/>
              </a:rPr>
              <a:t>صدك ها بيان كننده مفهوم واقعي از پراكندگي ابعادي كه بايد در محدوده طراحي قرار گيرند مي باشند. لذا دو حد نهايي بالا وپايين بيان كننده اتفاقات شانسي هستند وبايد از محدوده طراحي خارج شوند وتنها 98 درصد از جمعيت در طراحي مورد توجه قرار مي گيرند</a:t>
            </a:r>
            <a:r>
              <a:rPr lang="en-US" sz="2400" b="1" dirty="0">
                <a:solidFill>
                  <a:srgbClr val="FFFFFF"/>
                </a:solidFill>
                <a:effectLst>
                  <a:outerShdw blurRad="38100" dist="38100" dir="2700000" algn="tl">
                    <a:srgbClr val="000000"/>
                  </a:outerShdw>
                </a:effectLst>
                <a:cs typeface="Times New Roman" pitchFamily="18" charset="0"/>
              </a:rPr>
              <a:t>.</a:t>
            </a:r>
            <a:r>
              <a:rPr lang="en-US" sz="2400" b="1" dirty="0">
                <a:solidFill>
                  <a:srgbClr val="FFFFFF"/>
                </a:solidFill>
                <a:effectLst>
                  <a:outerShdw blurRad="38100" dist="38100" dir="2700000" algn="tl">
                    <a:srgbClr val="000000"/>
                  </a:outerShdw>
                </a:effectLst>
              </a:rPr>
              <a:t> </a:t>
            </a:r>
          </a:p>
        </p:txBody>
      </p:sp>
    </p:spTree>
    <p:extLst>
      <p:ext uri="{BB962C8B-B14F-4D97-AF65-F5344CB8AC3E}">
        <p14:creationId xmlns:p14="http://schemas.microsoft.com/office/powerpoint/2010/main" xmlns="" val="98660654"/>
      </p:ext>
    </p:extLst>
  </p:cSld>
  <p:clrMapOvr>
    <a:masterClrMapping/>
  </p:clrMapOvr>
  <p:transition spd="slow">
    <p:wheel/>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4210" name="Picture 2"/>
          <p:cNvPicPr>
            <a:picLocks noGrp="1" noChangeAspect="1" noChangeArrowheads="1"/>
          </p:cNvPicPr>
          <p:nvPr>
            <p:ph type="body" idx="1"/>
          </p:nvPr>
        </p:nvPicPr>
        <p:blipFill>
          <a:blip r:embed="rId3">
            <a:extLst>
              <a:ext uri="{28A0092B-C50C-407E-A947-70E740481C1C}">
                <a14:useLocalDpi xmlns:a14="http://schemas.microsoft.com/office/drawing/2010/main" xmlns="" val="0"/>
              </a:ext>
            </a:extLst>
          </a:blip>
          <a:srcRect/>
          <a:stretch>
            <a:fillRect/>
          </a:stretch>
        </p:blipFill>
        <p:spPr>
          <a:xfrm>
            <a:off x="2125663" y="2420938"/>
            <a:ext cx="4891087" cy="3235325"/>
          </a:xfrm>
          <a:noFill/>
        </p:spPr>
      </p:pic>
      <p:sp>
        <p:nvSpPr>
          <p:cNvPr id="711683" name="Rectangle 3"/>
          <p:cNvSpPr>
            <a:spLocks noGrp="1" noChangeArrowheads="1"/>
          </p:cNvSpPr>
          <p:nvPr>
            <p:ph type="title"/>
          </p:nvPr>
        </p:nvSpPr>
        <p:spPr/>
        <p:txBody>
          <a:bodyPr/>
          <a:lstStyle/>
          <a:p>
            <a:pPr eaLnBrk="1" hangingPunct="1">
              <a:defRPr/>
            </a:pPr>
            <a:endParaRPr lang="en-US" smtClean="0"/>
          </a:p>
        </p:txBody>
      </p:sp>
    </p:spTree>
    <p:extLst>
      <p:ext uri="{BB962C8B-B14F-4D97-AF65-F5344CB8AC3E}">
        <p14:creationId xmlns:p14="http://schemas.microsoft.com/office/powerpoint/2010/main" xmlns="" val="2146909314"/>
      </p:ext>
    </p:extLst>
  </p:cSld>
  <p:clrMapOvr>
    <a:masterClrMapping/>
  </p:clrMapOvr>
  <p:transition spd="slow">
    <p:wheel/>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35075" y="925513"/>
            <a:ext cx="6673850" cy="5005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656423371"/>
      </p:ext>
    </p:extLst>
  </p:cSld>
  <p:clrMapOvr>
    <a:masterClrMapping/>
  </p:clrMapOvr>
  <p:transition spd="slow">
    <p:wheel/>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35075" y="939800"/>
            <a:ext cx="6673850" cy="497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8279412"/>
      </p:ext>
    </p:extLst>
  </p:cSld>
  <p:clrMapOvr>
    <a:masterClrMapping/>
  </p:clrMapOvr>
  <p:transition spd="slow">
    <p:wheel/>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35075" y="949325"/>
            <a:ext cx="6673850" cy="4959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203524497"/>
      </p:ext>
    </p:extLst>
  </p:cSld>
  <p:clrMapOvr>
    <a:masterClrMapping/>
  </p:clrMapOvr>
  <p:transition spd="slow">
    <p:wheel/>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35075" y="935038"/>
            <a:ext cx="6673850" cy="4987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392208137"/>
      </p:ext>
    </p:extLst>
  </p:cSld>
  <p:clrMapOvr>
    <a:masterClrMapping/>
  </p:clrMapOvr>
  <p:transition spd="slow">
    <p:wheel/>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35075" y="930275"/>
            <a:ext cx="6673850" cy="4995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06906469"/>
      </p:ext>
    </p:extLst>
  </p:cSld>
  <p:clrMapOvr>
    <a:masterClrMapping/>
  </p:clrMapOvr>
  <p:transition spd="slow">
    <p:wheel/>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35075" y="944563"/>
            <a:ext cx="6673850" cy="4968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822162478"/>
      </p:ext>
    </p:extLst>
  </p:cSld>
  <p:clrMapOvr>
    <a:masterClrMapping/>
  </p:clrMapOvr>
  <p:transition spd="slow">
    <p:wheel/>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35075" y="935038"/>
            <a:ext cx="6673850" cy="4987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805485004"/>
      </p:ext>
    </p:extLst>
  </p:cSld>
  <p:clrMapOvr>
    <a:masterClrMapping/>
  </p:clrMapOvr>
  <p:transition spd="slow">
    <p:wheel/>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10" name="Picture 2" descr="Lacy in 7' doorway"/>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028825" y="39688"/>
            <a:ext cx="5086350" cy="6778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43748573"/>
      </p:ext>
    </p:extLst>
  </p:cSld>
  <p:clrMapOvr>
    <a:masterClrMapping/>
  </p:clrMapOvr>
  <p:transition spd="slow">
    <p:wheel/>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1295400" y="457200"/>
            <a:ext cx="7772400" cy="1143000"/>
          </a:xfrm>
          <a:solidFill>
            <a:srgbClr val="666633">
              <a:alpha val="50000"/>
            </a:srgbClr>
          </a:solidFill>
        </p:spPr>
        <p:txBody>
          <a:bodyPr lIns="90488" tIns="44450" rIns="90488" bIns="44450"/>
          <a:lstStyle/>
          <a:p>
            <a:pPr eaLnBrk="1" hangingPunct="1">
              <a:defRPr/>
            </a:pPr>
            <a:r>
              <a:rPr lang="en-US" smtClean="0"/>
              <a:t>What is Ergonomics?</a:t>
            </a:r>
          </a:p>
        </p:txBody>
      </p:sp>
      <p:sp>
        <p:nvSpPr>
          <p:cNvPr id="95235" name="Rectangle 3"/>
          <p:cNvSpPr>
            <a:spLocks noGrp="1" noChangeArrowheads="1"/>
          </p:cNvSpPr>
          <p:nvPr>
            <p:ph type="body" idx="1"/>
          </p:nvPr>
        </p:nvSpPr>
        <p:spPr>
          <a:xfrm>
            <a:off x="1219200" y="1981200"/>
            <a:ext cx="7772400" cy="4114800"/>
          </a:xfrm>
          <a:noFill/>
        </p:spPr>
        <p:txBody>
          <a:bodyPr lIns="90488" tIns="44450" rIns="90488" bIns="44450"/>
          <a:lstStyle/>
          <a:p>
            <a:pPr eaLnBrk="1" hangingPunct="1">
              <a:buFont typeface="Wingdings" pitchFamily="2" charset="2"/>
              <a:buChar char="Ø"/>
            </a:pPr>
            <a:r>
              <a:rPr lang="en-US" smtClean="0"/>
              <a:t>Ideally, ergonomics: </a:t>
            </a:r>
          </a:p>
          <a:p>
            <a:pPr lvl="1" eaLnBrk="1" hangingPunct="1">
              <a:buSzPct val="75000"/>
            </a:pPr>
            <a:r>
              <a:rPr lang="en-US" b="1" smtClean="0"/>
              <a:t>Makes the job safer by preventing injury and illness</a:t>
            </a:r>
          </a:p>
          <a:p>
            <a:pPr lvl="1" eaLnBrk="1" hangingPunct="1">
              <a:buSzPct val="75000"/>
            </a:pPr>
            <a:r>
              <a:rPr lang="en-US" b="1" smtClean="0"/>
              <a:t>Makes the job easier by adjusting the job to the worker</a:t>
            </a:r>
          </a:p>
          <a:p>
            <a:pPr lvl="1" eaLnBrk="1" hangingPunct="1">
              <a:buSzPct val="75000"/>
            </a:pPr>
            <a:r>
              <a:rPr lang="en-US" b="1" smtClean="0"/>
              <a:t>Makes the job more pleasant by reducing physical and mental stress</a:t>
            </a:r>
          </a:p>
          <a:p>
            <a:pPr lvl="1" eaLnBrk="1" hangingPunct="1">
              <a:buSzPct val="75000"/>
            </a:pPr>
            <a:r>
              <a:rPr lang="en-US" b="1" smtClean="0"/>
              <a:t>Saves money $$$</a:t>
            </a:r>
          </a:p>
        </p:txBody>
      </p:sp>
    </p:spTree>
    <p:extLst>
      <p:ext uri="{BB962C8B-B14F-4D97-AF65-F5344CB8AC3E}">
        <p14:creationId xmlns:p14="http://schemas.microsoft.com/office/powerpoint/2010/main" xmlns="" val="1246443895"/>
      </p:ext>
    </p:extLst>
  </p:cSld>
  <p:clrMapOvr>
    <a:masterClrMapping/>
  </p:clrMapOvr>
  <p:transition spd="slow">
    <p:whee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95235">
                                            <p:txEl>
                                              <p:pRg st="0" end="0"/>
                                            </p:txEl>
                                          </p:spTgt>
                                        </p:tgtEl>
                                        <p:attrNameLst>
                                          <p:attrName>style.visibility</p:attrName>
                                        </p:attrNameLst>
                                      </p:cBhvr>
                                      <p:to>
                                        <p:strVal val="visible"/>
                                      </p:to>
                                    </p:set>
                                    <p:anim calcmode="lin" valueType="num">
                                      <p:cBhvr additive="base">
                                        <p:cTn id="7" dur="500" fill="hold"/>
                                        <p:tgtEl>
                                          <p:spTgt spid="9523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5235">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1000"/>
                                  </p:stCondLst>
                                  <p:childTnLst>
                                    <p:set>
                                      <p:cBhvr>
                                        <p:cTn id="10" dur="1" fill="hold">
                                          <p:stCondLst>
                                            <p:cond delay="0"/>
                                          </p:stCondLst>
                                        </p:cTn>
                                        <p:tgtEl>
                                          <p:spTgt spid="95235">
                                            <p:txEl>
                                              <p:pRg st="1" end="1"/>
                                            </p:txEl>
                                          </p:spTgt>
                                        </p:tgtEl>
                                        <p:attrNameLst>
                                          <p:attrName>style.visibility</p:attrName>
                                        </p:attrNameLst>
                                      </p:cBhvr>
                                      <p:to>
                                        <p:strVal val="visible"/>
                                      </p:to>
                                    </p:set>
                                    <p:anim calcmode="lin" valueType="num">
                                      <p:cBhvr additive="base">
                                        <p:cTn id="11" dur="500" fill="hold"/>
                                        <p:tgtEl>
                                          <p:spTgt spid="95235">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95235">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1000"/>
                                  </p:stCondLst>
                                  <p:childTnLst>
                                    <p:set>
                                      <p:cBhvr>
                                        <p:cTn id="14" dur="1" fill="hold">
                                          <p:stCondLst>
                                            <p:cond delay="0"/>
                                          </p:stCondLst>
                                        </p:cTn>
                                        <p:tgtEl>
                                          <p:spTgt spid="95235">
                                            <p:txEl>
                                              <p:pRg st="2" end="2"/>
                                            </p:txEl>
                                          </p:spTgt>
                                        </p:tgtEl>
                                        <p:attrNameLst>
                                          <p:attrName>style.visibility</p:attrName>
                                        </p:attrNameLst>
                                      </p:cBhvr>
                                      <p:to>
                                        <p:strVal val="visible"/>
                                      </p:to>
                                    </p:set>
                                    <p:anim calcmode="lin" valueType="num">
                                      <p:cBhvr additive="base">
                                        <p:cTn id="15" dur="500" fill="hold"/>
                                        <p:tgtEl>
                                          <p:spTgt spid="95235">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95235">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1000"/>
                                  </p:stCondLst>
                                  <p:childTnLst>
                                    <p:set>
                                      <p:cBhvr>
                                        <p:cTn id="18" dur="1" fill="hold">
                                          <p:stCondLst>
                                            <p:cond delay="0"/>
                                          </p:stCondLst>
                                        </p:cTn>
                                        <p:tgtEl>
                                          <p:spTgt spid="95235">
                                            <p:txEl>
                                              <p:pRg st="3" end="3"/>
                                            </p:txEl>
                                          </p:spTgt>
                                        </p:tgtEl>
                                        <p:attrNameLst>
                                          <p:attrName>style.visibility</p:attrName>
                                        </p:attrNameLst>
                                      </p:cBhvr>
                                      <p:to>
                                        <p:strVal val="visible"/>
                                      </p:to>
                                    </p:set>
                                    <p:anim calcmode="lin" valueType="num">
                                      <p:cBhvr additive="base">
                                        <p:cTn id="19" dur="500" fill="hold"/>
                                        <p:tgtEl>
                                          <p:spTgt spid="95235">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95235">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1000"/>
                                  </p:stCondLst>
                                  <p:childTnLst>
                                    <p:set>
                                      <p:cBhvr>
                                        <p:cTn id="22" dur="1" fill="hold">
                                          <p:stCondLst>
                                            <p:cond delay="0"/>
                                          </p:stCondLst>
                                        </p:cTn>
                                        <p:tgtEl>
                                          <p:spTgt spid="95235">
                                            <p:txEl>
                                              <p:pRg st="4" end="4"/>
                                            </p:txEl>
                                          </p:spTgt>
                                        </p:tgtEl>
                                        <p:attrNameLst>
                                          <p:attrName>style.visibility</p:attrName>
                                        </p:attrNameLst>
                                      </p:cBhvr>
                                      <p:to>
                                        <p:strVal val="visible"/>
                                      </p:to>
                                    </p:set>
                                    <p:anim calcmode="lin" valueType="num">
                                      <p:cBhvr additive="base">
                                        <p:cTn id="23" dur="500" fill="hold"/>
                                        <p:tgtEl>
                                          <p:spTgt spid="95235">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9523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build="p" autoUpdateAnimBg="0" advAuto="100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4" name="Picture 2" descr="Andrew in 7' doorway"/>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028825" y="39688"/>
            <a:ext cx="5086350" cy="6778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249015611"/>
      </p:ext>
    </p:extLst>
  </p:cSld>
  <p:clrMapOvr>
    <a:masterClrMapping/>
  </p:clrMapOvr>
  <p:transition spd="slow">
    <p:wheel/>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8" name="Picture 2" descr="Lacy in driver seat showing dashboard"/>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914400" y="685800"/>
            <a:ext cx="7315200"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561958171"/>
      </p:ext>
    </p:extLst>
  </p:cSld>
  <p:clrMapOvr>
    <a:masterClrMapping/>
  </p:clrMapOvr>
  <p:transition spd="slow">
    <p:wheel/>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2" name="Picture 2" descr="Andrew in driver seat showing dashboard"/>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914400" y="685800"/>
            <a:ext cx="7315200"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445112798"/>
      </p:ext>
    </p:extLst>
  </p:cSld>
  <p:clrMapOvr>
    <a:masterClrMapping/>
  </p:clrMapOvr>
  <p:transition spd="slow">
    <p:wheel/>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6" name="Picture 2" descr="Lacy in the driver seat"/>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914400" y="685800"/>
            <a:ext cx="7315200"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025152516"/>
      </p:ext>
    </p:extLst>
  </p:cSld>
  <p:clrMapOvr>
    <a:masterClrMapping/>
  </p:clrMapOvr>
  <p:transition spd="slow">
    <p:wheel/>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30" name="Picture 2" descr="Andrew in Lacy's driver seat"/>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914400" y="685800"/>
            <a:ext cx="7315200"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240462413"/>
      </p:ext>
    </p:extLst>
  </p:cSld>
  <p:clrMapOvr>
    <a:masterClrMapping/>
  </p:clrMapOvr>
  <p:transition spd="slow">
    <p:wheel/>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7267" name="Rectangle 3"/>
          <p:cNvSpPr>
            <a:spLocks noGrp="1" noChangeArrowheads="1"/>
          </p:cNvSpPr>
          <p:nvPr>
            <p:ph type="body" idx="1"/>
          </p:nvPr>
        </p:nvSpPr>
        <p:spPr>
          <a:xfrm>
            <a:off x="1295400" y="1981200"/>
            <a:ext cx="7772400" cy="4114800"/>
          </a:xfrm>
          <a:noFill/>
        </p:spPr>
        <p:txBody>
          <a:bodyPr lIns="90488" tIns="44450" rIns="90488" bIns="44450"/>
          <a:lstStyle/>
          <a:p>
            <a:pPr marL="227013" indent="-227013" eaLnBrk="1" hangingPunct="1">
              <a:spcAft>
                <a:spcPct val="35000"/>
              </a:spcAft>
              <a:buFont typeface="Wingdings" pitchFamily="2" charset="2"/>
              <a:buChar char="Ø"/>
            </a:pPr>
            <a:r>
              <a:rPr lang="en-US" smtClean="0"/>
              <a:t> </a:t>
            </a:r>
            <a:endParaRPr lang="en-US" b="1" smtClean="0"/>
          </a:p>
        </p:txBody>
      </p:sp>
      <p:pic>
        <p:nvPicPr>
          <p:cNvPr id="54275"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85800" y="0"/>
            <a:ext cx="6553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562491432"/>
      </p:ext>
    </p:extLst>
  </p:cSld>
  <p:clrMapOvr>
    <a:masterClrMapping/>
  </p:clrMapOvr>
  <p:transition spd="slow">
    <p:whee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267267">
                                            <p:txEl>
                                              <p:pRg st="0" end="0"/>
                                            </p:txEl>
                                          </p:spTgt>
                                        </p:tgtEl>
                                        <p:attrNameLst>
                                          <p:attrName>style.visibility</p:attrName>
                                        </p:attrNameLst>
                                      </p:cBhvr>
                                      <p:to>
                                        <p:strVal val="visible"/>
                                      </p:to>
                                    </p:set>
                                    <p:animEffect transition="in" filter="wipe(left)">
                                      <p:cBhvr>
                                        <p:cTn id="7" dur="500"/>
                                        <p:tgtEl>
                                          <p:spTgt spid="26726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267" grpId="0" build="p" autoUpdateAnimBg="0" advAuto="1000"/>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826" name="Rectangle 1"/>
          <p:cNvSpPr>
            <a:spLocks noChangeArrowheads="1"/>
          </p:cNvSpPr>
          <p:nvPr/>
        </p:nvSpPr>
        <p:spPr bwMode="auto">
          <a:xfrm>
            <a:off x="571500" y="285750"/>
            <a:ext cx="842962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rtl="0" fontAlgn="base">
              <a:spcBef>
                <a:spcPct val="20000"/>
              </a:spcBef>
              <a:spcAft>
                <a:spcPct val="0"/>
              </a:spcAft>
              <a:buClr>
                <a:srgbClr val="FFCC66"/>
              </a:buClr>
              <a:buSzPct val="90000"/>
              <a:buFont typeface="Symbol" pitchFamily="18" charset="2"/>
              <a:buNone/>
            </a:pPr>
            <a:r>
              <a:rPr lang="en-US" sz="2800" b="1">
                <a:solidFill>
                  <a:srgbClr val="0000FF"/>
                </a:solidFill>
              </a:rPr>
              <a:t>Main </a:t>
            </a:r>
            <a:r>
              <a:rPr lang="en-US" sz="2800" b="1">
                <a:solidFill>
                  <a:srgbClr val="FFFFFF"/>
                </a:solidFill>
              </a:rPr>
              <a:t>Characteristics of an ergonomics project </a:t>
            </a:r>
          </a:p>
        </p:txBody>
      </p:sp>
      <p:sp>
        <p:nvSpPr>
          <p:cNvPr id="77827" name="TextBox 3"/>
          <p:cNvSpPr txBox="1">
            <a:spLocks noChangeArrowheads="1"/>
          </p:cNvSpPr>
          <p:nvPr/>
        </p:nvSpPr>
        <p:spPr bwMode="auto">
          <a:xfrm>
            <a:off x="-153988" y="857250"/>
            <a:ext cx="9021763" cy="6383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eaLnBrk="1" fontAlgn="base" hangingPunct="1">
              <a:spcBef>
                <a:spcPct val="20000"/>
              </a:spcBef>
              <a:spcAft>
                <a:spcPct val="0"/>
              </a:spcAft>
              <a:buClr>
                <a:srgbClr val="FFCC66"/>
              </a:buClr>
              <a:buSzPct val="90000"/>
              <a:buFont typeface="Symbol" pitchFamily="18" charset="2"/>
              <a:buNone/>
            </a:pPr>
            <a:r>
              <a:rPr lang="fa-IR" sz="2000">
                <a:solidFill>
                  <a:srgbClr val="FFFFFF"/>
                </a:solidFill>
              </a:rPr>
              <a:t>دريك پروژه ارگونومي بايد اين هفت شاخص بررسي شود:</a:t>
            </a:r>
          </a:p>
          <a:p>
            <a:pPr eaLnBrk="1" fontAlgn="base" hangingPunct="1">
              <a:spcBef>
                <a:spcPct val="20000"/>
              </a:spcBef>
              <a:spcAft>
                <a:spcPct val="0"/>
              </a:spcAft>
              <a:buClr>
                <a:srgbClr val="FFCC66"/>
              </a:buClr>
              <a:buSzPct val="90000"/>
              <a:buFont typeface="Symbol" pitchFamily="18" charset="2"/>
              <a:buNone/>
            </a:pPr>
            <a:r>
              <a:rPr lang="fa-IR" sz="2000">
                <a:solidFill>
                  <a:srgbClr val="FFFFFF"/>
                </a:solidFill>
              </a:rPr>
              <a:t>- اول جامع باشد يعني تمام عوامل موجود در سيستم مورد توجه باشد  برخورد وديد بايد كلي باشد.</a:t>
            </a:r>
          </a:p>
          <a:p>
            <a:pPr eaLnBrk="1" fontAlgn="base" hangingPunct="1">
              <a:spcBef>
                <a:spcPct val="20000"/>
              </a:spcBef>
              <a:spcAft>
                <a:spcPct val="0"/>
              </a:spcAft>
              <a:buClr>
                <a:srgbClr val="FFCC66"/>
              </a:buClr>
              <a:buSzPct val="90000"/>
              <a:buFont typeface="Symbol" pitchFamily="18" charset="2"/>
              <a:buNone/>
            </a:pPr>
            <a:r>
              <a:rPr lang="fa-IR" sz="2000">
                <a:solidFill>
                  <a:srgbClr val="FFFFFF"/>
                </a:solidFill>
              </a:rPr>
              <a:t>كار ارگونومي يك كار چند منظوره  اقتصادي، فيزيولوژيكي، بيومكانيك و...</a:t>
            </a:r>
          </a:p>
          <a:p>
            <a:pPr eaLnBrk="1" fontAlgn="base" hangingPunct="1">
              <a:spcBef>
                <a:spcPct val="20000"/>
              </a:spcBef>
              <a:spcAft>
                <a:spcPct val="0"/>
              </a:spcAft>
              <a:buClr>
                <a:srgbClr val="FFCC66"/>
              </a:buClr>
              <a:buSzPct val="90000"/>
              <a:buFont typeface="Symbol" pitchFamily="18" charset="2"/>
              <a:buNone/>
            </a:pPr>
            <a:r>
              <a:rPr lang="fa-IR" sz="2000">
                <a:solidFill>
                  <a:srgbClr val="FFFFFF"/>
                </a:solidFill>
              </a:rPr>
              <a:t>- در پروژه ارگونومي هميشه انسان در مركز توجه قرار دارد. اين ليوان، صندلي و... براي كيست</a:t>
            </a:r>
          </a:p>
          <a:p>
            <a:pPr eaLnBrk="1" fontAlgn="base" hangingPunct="1">
              <a:spcBef>
                <a:spcPct val="20000"/>
              </a:spcBef>
              <a:spcAft>
                <a:spcPct val="0"/>
              </a:spcAft>
              <a:buClr>
                <a:srgbClr val="FFCC66"/>
              </a:buClr>
              <a:buSzPct val="90000"/>
              <a:buFont typeface="Symbol" pitchFamily="18" charset="2"/>
              <a:buNone/>
            </a:pPr>
            <a:r>
              <a:rPr lang="fa-IR" sz="2000">
                <a:solidFill>
                  <a:srgbClr val="FFFFFF"/>
                </a:solidFill>
              </a:rPr>
              <a:t> ودر جاييكه 50 نفر كار مي كنند نبايد يك حكم كلي صادر كرد</a:t>
            </a:r>
          </a:p>
          <a:p>
            <a:pPr eaLnBrk="1" fontAlgn="base" hangingPunct="1">
              <a:spcBef>
                <a:spcPct val="20000"/>
              </a:spcBef>
              <a:spcAft>
                <a:spcPct val="0"/>
              </a:spcAft>
              <a:buClr>
                <a:srgbClr val="FFCC66"/>
              </a:buClr>
              <a:buSzPct val="90000"/>
              <a:buFont typeface="Symbol" pitchFamily="18" charset="2"/>
              <a:buNone/>
            </a:pPr>
            <a:r>
              <a:rPr lang="fa-IR" sz="2000">
                <a:solidFill>
                  <a:srgbClr val="FFFFFF"/>
                </a:solidFill>
              </a:rPr>
              <a:t>- كار ارگونومي بايد مشاركتي باشد نبايد بگويد من متخصصم بلكه فردي كه با آن وسيله كار مي كند </a:t>
            </a:r>
          </a:p>
          <a:p>
            <a:pPr eaLnBrk="1" fontAlgn="base" hangingPunct="1">
              <a:spcBef>
                <a:spcPct val="20000"/>
              </a:spcBef>
              <a:spcAft>
                <a:spcPct val="0"/>
              </a:spcAft>
              <a:buClr>
                <a:srgbClr val="FFCC66"/>
              </a:buClr>
              <a:buSzPct val="90000"/>
              <a:buFont typeface="Symbol" pitchFamily="18" charset="2"/>
              <a:buNone/>
            </a:pPr>
            <a:r>
              <a:rPr lang="fa-IR" sz="2000">
                <a:solidFill>
                  <a:srgbClr val="FFFFFF"/>
                </a:solidFill>
              </a:rPr>
              <a:t>خيلي بهتر از ما مي تواند  بگويد كه كجا اصلاح شود ارگونوميست بايد نقش تسهيل كننده داشته باشد</a:t>
            </a:r>
          </a:p>
          <a:p>
            <a:pPr eaLnBrk="1" fontAlgn="base" hangingPunct="1">
              <a:spcBef>
                <a:spcPct val="20000"/>
              </a:spcBef>
              <a:spcAft>
                <a:spcPct val="0"/>
              </a:spcAft>
              <a:buClr>
                <a:srgbClr val="FFCC66"/>
              </a:buClr>
              <a:buSzPct val="90000"/>
              <a:buFont typeface="Symbol" pitchFamily="18" charset="2"/>
              <a:buNone/>
            </a:pPr>
            <a:r>
              <a:rPr lang="fa-IR" sz="2000">
                <a:solidFill>
                  <a:srgbClr val="FFFFFF"/>
                </a:solidFill>
              </a:rPr>
              <a:t>تا مردم بتوانند راه حل بدهند.كارگر،سهامدار، مدير توليد و...</a:t>
            </a:r>
          </a:p>
          <a:p>
            <a:pPr eaLnBrk="1" fontAlgn="base" hangingPunct="1">
              <a:spcBef>
                <a:spcPct val="20000"/>
              </a:spcBef>
              <a:spcAft>
                <a:spcPct val="0"/>
              </a:spcAft>
              <a:buClr>
                <a:srgbClr val="FFCC66"/>
              </a:buClr>
              <a:buSzPct val="90000"/>
              <a:buFontTx/>
              <a:buChar char="-"/>
            </a:pPr>
            <a:r>
              <a:rPr lang="fa-IR" sz="2000">
                <a:solidFill>
                  <a:srgbClr val="FFFFFF"/>
                </a:solidFill>
              </a:rPr>
              <a:t> پروژه بايد ديناميك باشد كاري كه امروز انجام شده فردا ممكن </a:t>
            </a:r>
            <a:r>
              <a:rPr lang="fa-IR" sz="2000">
                <a:solidFill>
                  <a:srgbClr val="0000FF"/>
                </a:solidFill>
              </a:rPr>
              <a:t>است نياز به اصلاح باشد  پروژه بايد</a:t>
            </a:r>
          </a:p>
          <a:p>
            <a:pPr eaLnBrk="1" fontAlgn="base" hangingPunct="1">
              <a:spcBef>
                <a:spcPct val="20000"/>
              </a:spcBef>
              <a:spcAft>
                <a:spcPct val="0"/>
              </a:spcAft>
              <a:buClr>
                <a:srgbClr val="FFCC66"/>
              </a:buClr>
              <a:buSzPct val="90000"/>
              <a:buFontTx/>
              <a:buChar char="-"/>
            </a:pPr>
            <a:r>
              <a:rPr lang="fa-IR" sz="2000">
                <a:solidFill>
                  <a:srgbClr val="FFFF00"/>
                </a:solidFill>
              </a:rPr>
              <a:t> پويا باشد يعني  مابتوانيم پروسس كنيم خود افراد بدانند كه چگونه مشكل را حل كنند اگر  امروز بگويند</a:t>
            </a:r>
          </a:p>
          <a:p>
            <a:pPr eaLnBrk="1" fontAlgn="base" hangingPunct="1">
              <a:spcBef>
                <a:spcPct val="20000"/>
              </a:spcBef>
              <a:spcAft>
                <a:spcPct val="0"/>
              </a:spcAft>
              <a:buClr>
                <a:srgbClr val="FFCC66"/>
              </a:buClr>
              <a:buSzPct val="90000"/>
              <a:buFontTx/>
              <a:buChar char="-"/>
            </a:pPr>
            <a:r>
              <a:rPr lang="fa-IR" sz="2000">
                <a:solidFill>
                  <a:srgbClr val="FFFF00"/>
                </a:solidFill>
              </a:rPr>
              <a:t> وحل كنند فردا هم خواهند توانست مثل دادن ماهي وياد دادن ماهيگيري بايد پروسس ارگونومي ايجاد </a:t>
            </a:r>
          </a:p>
          <a:p>
            <a:pPr eaLnBrk="1" fontAlgn="base" hangingPunct="1">
              <a:spcBef>
                <a:spcPct val="20000"/>
              </a:spcBef>
              <a:spcAft>
                <a:spcPct val="0"/>
              </a:spcAft>
              <a:buClr>
                <a:srgbClr val="FFCC66"/>
              </a:buClr>
              <a:buSzPct val="90000"/>
              <a:buFontTx/>
              <a:buChar char="-"/>
            </a:pPr>
            <a:r>
              <a:rPr lang="fa-IR" sz="2000">
                <a:solidFill>
                  <a:srgbClr val="FFFF00"/>
                </a:solidFill>
              </a:rPr>
              <a:t>نمود. </a:t>
            </a:r>
            <a:r>
              <a:rPr lang="fa-IR" sz="2000">
                <a:solidFill>
                  <a:srgbClr val="FFFFFF"/>
                </a:solidFill>
              </a:rPr>
              <a:t>بعد دنبال راه حل مناسب رفت  كه قابل قبول از نظر ارگونوميست كارگر، كارمن مديريت وسعش </a:t>
            </a:r>
          </a:p>
          <a:p>
            <a:pPr eaLnBrk="1" fontAlgn="base" hangingPunct="1">
              <a:spcBef>
                <a:spcPct val="20000"/>
              </a:spcBef>
              <a:spcAft>
                <a:spcPct val="0"/>
              </a:spcAft>
              <a:buClr>
                <a:srgbClr val="FFCC66"/>
              </a:buClr>
              <a:buSzPct val="90000"/>
              <a:buFontTx/>
              <a:buChar char="-"/>
            </a:pPr>
            <a:r>
              <a:rPr lang="fa-IR" sz="2000">
                <a:solidFill>
                  <a:srgbClr val="FFFFFF"/>
                </a:solidFill>
              </a:rPr>
              <a:t>برسد ازنظر اقتصادي مشكل نباشد . قابل عمل باشد بايستي ليست ي درست شود  با عنوان هاي</a:t>
            </a:r>
            <a:endParaRPr lang="en-US" sz="2000">
              <a:solidFill>
                <a:srgbClr val="FFFFFF"/>
              </a:solidFill>
            </a:endParaRPr>
          </a:p>
          <a:p>
            <a:pPr eaLnBrk="1" fontAlgn="base" hangingPunct="1">
              <a:spcBef>
                <a:spcPct val="20000"/>
              </a:spcBef>
              <a:spcAft>
                <a:spcPct val="0"/>
              </a:spcAft>
              <a:buClr>
                <a:srgbClr val="FFCC66"/>
              </a:buClr>
              <a:buSzPct val="90000"/>
              <a:buFontTx/>
              <a:buChar char="-"/>
            </a:pPr>
            <a:r>
              <a:rPr lang="fa-IR" sz="2000">
                <a:solidFill>
                  <a:srgbClr val="FFFFFF"/>
                </a:solidFill>
              </a:rPr>
              <a:t> </a:t>
            </a:r>
            <a:r>
              <a:rPr lang="en-US" sz="2000">
                <a:solidFill>
                  <a:srgbClr val="FFFFFF"/>
                </a:solidFill>
              </a:rPr>
              <a:t>Low cost and No cost</a:t>
            </a:r>
            <a:r>
              <a:rPr lang="fa-IR" sz="2000">
                <a:solidFill>
                  <a:srgbClr val="FFFFFF"/>
                </a:solidFill>
              </a:rPr>
              <a:t> اعمالي كه خرج دارد ، خرج ندارد، اعمالي كه مطلوب است يا</a:t>
            </a:r>
          </a:p>
          <a:p>
            <a:pPr eaLnBrk="1" fontAlgn="base" hangingPunct="1">
              <a:spcBef>
                <a:spcPct val="20000"/>
              </a:spcBef>
              <a:spcAft>
                <a:spcPct val="0"/>
              </a:spcAft>
              <a:buClr>
                <a:srgbClr val="FFCC66"/>
              </a:buClr>
              <a:buSzPct val="90000"/>
              <a:buFontTx/>
              <a:buChar char="-"/>
            </a:pPr>
            <a:r>
              <a:rPr lang="fa-IR" sz="2000">
                <a:solidFill>
                  <a:srgbClr val="FFFFFF"/>
                </a:solidFill>
              </a:rPr>
              <a:t> امكان پذير نيست – ارزيابي وبررسي كارمان بايد زماندار وطولي باشد بايد بگذاريم سيستم مدتي كار كند</a:t>
            </a:r>
          </a:p>
          <a:p>
            <a:pPr eaLnBrk="1" fontAlgn="base" hangingPunct="1">
              <a:spcBef>
                <a:spcPct val="20000"/>
              </a:spcBef>
              <a:spcAft>
                <a:spcPct val="0"/>
              </a:spcAft>
              <a:buClr>
                <a:srgbClr val="FFCC66"/>
              </a:buClr>
              <a:buSzPct val="90000"/>
              <a:buFontTx/>
              <a:buChar char="-"/>
            </a:pPr>
            <a:r>
              <a:rPr lang="fa-IR" sz="2000">
                <a:solidFill>
                  <a:srgbClr val="FFFFFF"/>
                </a:solidFill>
              </a:rPr>
              <a:t> مثلا 3 ماه 6 ماه  اگر ديديم كاركنان راضي هستند معلوم مي شود به نتيجه رسيديم.</a:t>
            </a:r>
          </a:p>
          <a:p>
            <a:pPr rtl="0" eaLnBrk="1" fontAlgn="base" hangingPunct="1">
              <a:spcBef>
                <a:spcPct val="20000"/>
              </a:spcBef>
              <a:spcAft>
                <a:spcPct val="0"/>
              </a:spcAft>
              <a:buClr>
                <a:srgbClr val="FFCC66"/>
              </a:buClr>
              <a:buSzPct val="90000"/>
              <a:buFont typeface="Symbol" pitchFamily="18" charset="2"/>
              <a:buNone/>
            </a:pPr>
            <a:endParaRPr lang="en-US">
              <a:solidFill>
                <a:srgbClr val="FFFFFF"/>
              </a:solidFill>
            </a:endParaRPr>
          </a:p>
        </p:txBody>
      </p:sp>
    </p:spTree>
    <p:extLst>
      <p:ext uri="{BB962C8B-B14F-4D97-AF65-F5344CB8AC3E}">
        <p14:creationId xmlns:p14="http://schemas.microsoft.com/office/powerpoint/2010/main" xmlns="" val="2786373401"/>
      </p:ext>
    </p:extLst>
  </p:cSld>
  <p:clrMapOvr>
    <a:masterClrMapping/>
  </p:clrMapOvr>
  <p:transition>
    <p:wedg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0834" name="TextBox 1"/>
          <p:cNvSpPr txBox="1">
            <a:spLocks noChangeArrowheads="1"/>
          </p:cNvSpPr>
          <p:nvPr/>
        </p:nvSpPr>
        <p:spPr bwMode="auto">
          <a:xfrm>
            <a:off x="500063" y="571500"/>
            <a:ext cx="8501062" cy="5386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eaLnBrk="1" fontAlgn="base" hangingPunct="1">
              <a:spcBef>
                <a:spcPct val="20000"/>
              </a:spcBef>
              <a:spcAft>
                <a:spcPct val="0"/>
              </a:spcAft>
              <a:buClr>
                <a:srgbClr val="FFCC66"/>
              </a:buClr>
              <a:buSzPct val="90000"/>
              <a:buFont typeface="Symbol" pitchFamily="18" charset="2"/>
              <a:buNone/>
            </a:pPr>
            <a:r>
              <a:rPr lang="fa-IR">
                <a:solidFill>
                  <a:srgbClr val="FFFFFF"/>
                </a:solidFill>
              </a:rPr>
              <a:t>اصول طراحي ايستگاه كار :</a:t>
            </a:r>
          </a:p>
          <a:p>
            <a:pPr eaLnBrk="1" fontAlgn="base" hangingPunct="1">
              <a:spcBef>
                <a:spcPct val="20000"/>
              </a:spcBef>
              <a:spcAft>
                <a:spcPct val="0"/>
              </a:spcAft>
              <a:buClr>
                <a:srgbClr val="FFCC66"/>
              </a:buClr>
              <a:buSzPct val="90000"/>
              <a:buFont typeface="Symbol" pitchFamily="18" charset="2"/>
              <a:buNone/>
            </a:pPr>
            <a:r>
              <a:rPr lang="en-US">
                <a:solidFill>
                  <a:srgbClr val="FFFFFF"/>
                </a:solidFill>
              </a:rPr>
              <a:t>General design consideration</a:t>
            </a:r>
            <a:endParaRPr lang="fa-IR">
              <a:solidFill>
                <a:srgbClr val="FFFFFF"/>
              </a:solidFill>
            </a:endParaRPr>
          </a:p>
          <a:p>
            <a:pPr eaLnBrk="1" fontAlgn="base" hangingPunct="1">
              <a:spcBef>
                <a:spcPct val="20000"/>
              </a:spcBef>
              <a:spcAft>
                <a:spcPct val="0"/>
              </a:spcAft>
              <a:buClr>
                <a:srgbClr val="FFCC66"/>
              </a:buClr>
              <a:buSzPct val="90000"/>
              <a:buFont typeface="Symbol" pitchFamily="18" charset="2"/>
              <a:buNone/>
            </a:pPr>
            <a:r>
              <a:rPr lang="fa-IR">
                <a:solidFill>
                  <a:srgbClr val="FFFFFF"/>
                </a:solidFill>
              </a:rPr>
              <a:t>1</a:t>
            </a:r>
            <a:r>
              <a:rPr lang="fa-IR" sz="3200">
                <a:solidFill>
                  <a:srgbClr val="FFFFFF"/>
                </a:solidFill>
              </a:rPr>
              <a:t>- براي چه كسي مخواهيم طراحي كنيم . مشخصات جامعه، جنسيت، سن، سلامت، فرهنگ </a:t>
            </a:r>
          </a:p>
          <a:p>
            <a:pPr eaLnBrk="1" fontAlgn="base" hangingPunct="1">
              <a:spcBef>
                <a:spcPct val="20000"/>
              </a:spcBef>
              <a:spcAft>
                <a:spcPct val="0"/>
              </a:spcAft>
              <a:buClr>
                <a:srgbClr val="FFCC66"/>
              </a:buClr>
              <a:buSzPct val="90000"/>
              <a:buFont typeface="Symbol" pitchFamily="18" charset="2"/>
              <a:buNone/>
            </a:pPr>
            <a:r>
              <a:rPr lang="fa-IR" sz="3200">
                <a:solidFill>
                  <a:srgbClr val="FFFFFF"/>
                </a:solidFill>
              </a:rPr>
              <a:t>آيا براي يك نفر يا براي تعداد زيادي از جامعه در صورتي كه براي جامعه ويا تعداد زياد مطرح باشد بايستي </a:t>
            </a:r>
            <a:r>
              <a:rPr lang="en-US" sz="3200">
                <a:solidFill>
                  <a:srgbClr val="FFFFFF"/>
                </a:solidFill>
              </a:rPr>
              <a:t>adjustment </a:t>
            </a:r>
            <a:r>
              <a:rPr lang="fa-IR" sz="3200">
                <a:solidFill>
                  <a:srgbClr val="FFFFFF"/>
                </a:solidFill>
              </a:rPr>
              <a:t> مورد توجه باشد</a:t>
            </a:r>
          </a:p>
          <a:p>
            <a:pPr eaLnBrk="1" fontAlgn="base" hangingPunct="1">
              <a:spcBef>
                <a:spcPct val="20000"/>
              </a:spcBef>
              <a:spcAft>
                <a:spcPct val="0"/>
              </a:spcAft>
              <a:buClr>
                <a:srgbClr val="FFCC66"/>
              </a:buClr>
              <a:buSzPct val="90000"/>
              <a:buFont typeface="Symbol" pitchFamily="18" charset="2"/>
              <a:buNone/>
            </a:pPr>
            <a:r>
              <a:rPr lang="fa-IR" sz="3200">
                <a:solidFill>
                  <a:srgbClr val="FFFFFF"/>
                </a:solidFill>
              </a:rPr>
              <a:t>2- براي چه كاري مي خواهيم طراحي كنيم </a:t>
            </a:r>
          </a:p>
          <a:p>
            <a:pPr eaLnBrk="1" fontAlgn="base" hangingPunct="1">
              <a:spcBef>
                <a:spcPct val="20000"/>
              </a:spcBef>
              <a:spcAft>
                <a:spcPct val="0"/>
              </a:spcAft>
              <a:buClr>
                <a:srgbClr val="FFCC66"/>
              </a:buClr>
              <a:buSzPct val="90000"/>
              <a:buFont typeface="Symbol" pitchFamily="18" charset="2"/>
              <a:buNone/>
            </a:pPr>
            <a:r>
              <a:rPr lang="fa-IR" sz="3200">
                <a:solidFill>
                  <a:srgbClr val="FFFFFF"/>
                </a:solidFill>
              </a:rPr>
              <a:t>مشخصات كار هم براي موقع كار وهم موقع تعميرات مورد</a:t>
            </a:r>
          </a:p>
          <a:p>
            <a:pPr eaLnBrk="1" fontAlgn="base" hangingPunct="1">
              <a:spcBef>
                <a:spcPct val="20000"/>
              </a:spcBef>
              <a:spcAft>
                <a:spcPct val="0"/>
              </a:spcAft>
              <a:buClr>
                <a:srgbClr val="FFCC66"/>
              </a:buClr>
              <a:buSzPct val="90000"/>
              <a:buFont typeface="Symbol" pitchFamily="18" charset="2"/>
              <a:buNone/>
            </a:pPr>
            <a:r>
              <a:rPr lang="fa-IR" sz="3200">
                <a:solidFill>
                  <a:srgbClr val="FFFFFF"/>
                </a:solidFill>
              </a:rPr>
              <a:t> توجه باشد</a:t>
            </a:r>
            <a:endParaRPr lang="en-US" sz="3200">
              <a:solidFill>
                <a:srgbClr val="FFFFFF"/>
              </a:solidFill>
            </a:endParaRPr>
          </a:p>
        </p:txBody>
      </p:sp>
    </p:spTree>
    <p:extLst>
      <p:ext uri="{BB962C8B-B14F-4D97-AF65-F5344CB8AC3E}">
        <p14:creationId xmlns:p14="http://schemas.microsoft.com/office/powerpoint/2010/main" xmlns="" val="3014861274"/>
      </p:ext>
    </p:extLst>
  </p:cSld>
  <p:clrMapOvr>
    <a:masterClrMapping/>
  </p:clrMapOvr>
  <p:transition>
    <p:wedg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1858" name="TextBox 1"/>
          <p:cNvSpPr txBox="1">
            <a:spLocks noChangeArrowheads="1"/>
          </p:cNvSpPr>
          <p:nvPr/>
        </p:nvSpPr>
        <p:spPr bwMode="auto">
          <a:xfrm>
            <a:off x="500063" y="571500"/>
            <a:ext cx="8501062" cy="5508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eaLnBrk="1" fontAlgn="base" hangingPunct="1">
              <a:spcBef>
                <a:spcPct val="20000"/>
              </a:spcBef>
              <a:spcAft>
                <a:spcPct val="0"/>
              </a:spcAft>
              <a:buClr>
                <a:srgbClr val="FFCC66"/>
              </a:buClr>
              <a:buSzPct val="90000"/>
              <a:buFont typeface="Symbol" pitchFamily="18" charset="2"/>
              <a:buNone/>
            </a:pPr>
            <a:r>
              <a:rPr lang="en-US">
                <a:solidFill>
                  <a:srgbClr val="FFFFFF"/>
                </a:solidFill>
              </a:rPr>
              <a:t>General design consideration</a:t>
            </a:r>
            <a:endParaRPr lang="fa-IR">
              <a:solidFill>
                <a:srgbClr val="FFFFFF"/>
              </a:solidFill>
            </a:endParaRPr>
          </a:p>
          <a:p>
            <a:pPr eaLnBrk="1" fontAlgn="base" hangingPunct="1">
              <a:spcBef>
                <a:spcPct val="20000"/>
              </a:spcBef>
              <a:spcAft>
                <a:spcPct val="0"/>
              </a:spcAft>
              <a:buClr>
                <a:srgbClr val="FFCC66"/>
              </a:buClr>
              <a:buSzPct val="90000"/>
              <a:buFont typeface="Symbol" pitchFamily="18" charset="2"/>
              <a:buNone/>
            </a:pPr>
            <a:r>
              <a:rPr lang="fa-IR">
                <a:solidFill>
                  <a:srgbClr val="FFFFFF"/>
                </a:solidFill>
              </a:rPr>
              <a:t>توجه به اجزاي محيط كار داشته باشيم . چه مواد ،اطلاعات، چارتهاي مورد نياز </a:t>
            </a:r>
          </a:p>
          <a:p>
            <a:pPr eaLnBrk="1" fontAlgn="base" hangingPunct="1">
              <a:spcBef>
                <a:spcPct val="20000"/>
              </a:spcBef>
              <a:spcAft>
                <a:spcPct val="0"/>
              </a:spcAft>
              <a:buClr>
                <a:srgbClr val="FFCC66"/>
              </a:buClr>
              <a:buSzPct val="90000"/>
              <a:buFont typeface="Symbol" pitchFamily="18" charset="2"/>
              <a:buNone/>
            </a:pPr>
            <a:r>
              <a:rPr lang="en-US" sz="3200">
                <a:solidFill>
                  <a:srgbClr val="FFFFFF"/>
                </a:solidFill>
              </a:rPr>
              <a:t>Working methods –</a:t>
            </a:r>
          </a:p>
          <a:p>
            <a:pPr eaLnBrk="1" fontAlgn="base" hangingPunct="1">
              <a:spcBef>
                <a:spcPct val="20000"/>
              </a:spcBef>
              <a:spcAft>
                <a:spcPct val="0"/>
              </a:spcAft>
              <a:buClr>
                <a:srgbClr val="FFCC66"/>
              </a:buClr>
              <a:buSzPct val="90000"/>
              <a:buFont typeface="Symbol" pitchFamily="18" charset="2"/>
              <a:buNone/>
            </a:pPr>
            <a:r>
              <a:rPr lang="fa-IR" sz="3200">
                <a:solidFill>
                  <a:srgbClr val="FFFFFF"/>
                </a:solidFill>
              </a:rPr>
              <a:t>3- درچه محيطي مي خواهد كار كند</a:t>
            </a:r>
            <a:r>
              <a:rPr lang="en-US" sz="2800">
                <a:solidFill>
                  <a:srgbClr val="FFFFFF"/>
                </a:solidFill>
              </a:rPr>
              <a:t>for which environment </a:t>
            </a:r>
            <a:r>
              <a:rPr lang="fa-IR" sz="2800">
                <a:solidFill>
                  <a:srgbClr val="FFFFFF"/>
                </a:solidFill>
              </a:rPr>
              <a:t>- طراحي براي چه محيطي است فيزيك محيط شامل نور ، صدا و...</a:t>
            </a:r>
          </a:p>
          <a:p>
            <a:pPr eaLnBrk="1" fontAlgn="base" hangingPunct="1">
              <a:spcBef>
                <a:spcPct val="20000"/>
              </a:spcBef>
              <a:spcAft>
                <a:spcPct val="0"/>
              </a:spcAft>
              <a:buClr>
                <a:srgbClr val="FFCC66"/>
              </a:buClr>
              <a:buSzPct val="90000"/>
              <a:buFontTx/>
              <a:buChar char="-"/>
            </a:pPr>
            <a:r>
              <a:rPr lang="fa-IR" sz="2800">
                <a:solidFill>
                  <a:srgbClr val="FFFFFF"/>
                </a:solidFill>
              </a:rPr>
              <a:t>رواني اجتماعي محيط</a:t>
            </a:r>
          </a:p>
          <a:p>
            <a:pPr eaLnBrk="1" fontAlgn="base" hangingPunct="1">
              <a:spcBef>
                <a:spcPct val="20000"/>
              </a:spcBef>
              <a:spcAft>
                <a:spcPct val="0"/>
              </a:spcAft>
              <a:buClr>
                <a:srgbClr val="FFCC66"/>
              </a:buClr>
              <a:buSzPct val="90000"/>
              <a:buFontTx/>
              <a:buChar char="-"/>
            </a:pPr>
            <a:r>
              <a:rPr lang="fa-IR" sz="2800">
                <a:solidFill>
                  <a:srgbClr val="FFFFFF"/>
                </a:solidFill>
              </a:rPr>
              <a:t>4- براي چه زماني </a:t>
            </a:r>
            <a:r>
              <a:rPr lang="en-US" sz="2800">
                <a:solidFill>
                  <a:srgbClr val="FFFFFF"/>
                </a:solidFill>
              </a:rPr>
              <a:t>for what period</a:t>
            </a:r>
            <a:endParaRPr lang="fa-IR" sz="2800">
              <a:solidFill>
                <a:srgbClr val="FFFFFF"/>
              </a:solidFill>
            </a:endParaRPr>
          </a:p>
          <a:p>
            <a:pPr eaLnBrk="1" fontAlgn="base" hangingPunct="1">
              <a:spcBef>
                <a:spcPct val="20000"/>
              </a:spcBef>
              <a:spcAft>
                <a:spcPct val="0"/>
              </a:spcAft>
              <a:buClr>
                <a:srgbClr val="FFCC66"/>
              </a:buClr>
              <a:buSzPct val="90000"/>
              <a:buFontTx/>
              <a:buChar char="-"/>
            </a:pPr>
            <a:r>
              <a:rPr lang="fa-IR" sz="2800">
                <a:solidFill>
                  <a:srgbClr val="FFFFFF"/>
                </a:solidFill>
              </a:rPr>
              <a:t>- زمان استفاده </a:t>
            </a:r>
          </a:p>
          <a:p>
            <a:pPr eaLnBrk="1" fontAlgn="base" hangingPunct="1">
              <a:spcBef>
                <a:spcPct val="20000"/>
              </a:spcBef>
              <a:spcAft>
                <a:spcPct val="0"/>
              </a:spcAft>
              <a:buClr>
                <a:srgbClr val="FFCC66"/>
              </a:buClr>
              <a:buSzPct val="90000"/>
              <a:buFontTx/>
              <a:buChar char="-"/>
            </a:pPr>
            <a:r>
              <a:rPr lang="fa-IR" sz="2800">
                <a:solidFill>
                  <a:srgbClr val="FFFFFF"/>
                </a:solidFill>
              </a:rPr>
              <a:t>ميزان حركت در محيط كار (ثابت ، متحرك)</a:t>
            </a:r>
          </a:p>
          <a:p>
            <a:pPr eaLnBrk="1" fontAlgn="base" hangingPunct="1">
              <a:spcBef>
                <a:spcPct val="20000"/>
              </a:spcBef>
              <a:spcAft>
                <a:spcPct val="0"/>
              </a:spcAft>
              <a:buClr>
                <a:srgbClr val="FFCC66"/>
              </a:buClr>
              <a:buSzPct val="90000"/>
              <a:buFontTx/>
              <a:buChar char="-"/>
            </a:pPr>
            <a:r>
              <a:rPr lang="fa-IR" sz="2800">
                <a:solidFill>
                  <a:srgbClr val="FFFFFF"/>
                </a:solidFill>
              </a:rPr>
              <a:t>- تكرار استفاده از وسيله ( تناوب استفاده و ...</a:t>
            </a:r>
            <a:endParaRPr lang="en-US" sz="2800">
              <a:solidFill>
                <a:srgbClr val="FFFFFF"/>
              </a:solidFill>
            </a:endParaRPr>
          </a:p>
        </p:txBody>
      </p:sp>
    </p:spTree>
    <p:extLst>
      <p:ext uri="{BB962C8B-B14F-4D97-AF65-F5344CB8AC3E}">
        <p14:creationId xmlns:p14="http://schemas.microsoft.com/office/powerpoint/2010/main" xmlns="" val="2839175505"/>
      </p:ext>
    </p:extLst>
  </p:cSld>
  <p:clrMapOvr>
    <a:masterClrMapping/>
  </p:clrMapOvr>
  <p:transition>
    <p:wedg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882" name="TextBox 1"/>
          <p:cNvSpPr txBox="1">
            <a:spLocks noChangeArrowheads="1"/>
          </p:cNvSpPr>
          <p:nvPr/>
        </p:nvSpPr>
        <p:spPr bwMode="auto">
          <a:xfrm>
            <a:off x="500063" y="571500"/>
            <a:ext cx="8501062" cy="2678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eaLnBrk="1" fontAlgn="base" hangingPunct="1">
              <a:spcBef>
                <a:spcPct val="20000"/>
              </a:spcBef>
              <a:spcAft>
                <a:spcPct val="0"/>
              </a:spcAft>
              <a:buClr>
                <a:srgbClr val="FFCC66"/>
              </a:buClr>
              <a:buSzPct val="90000"/>
              <a:buFont typeface="Symbol" pitchFamily="18" charset="2"/>
              <a:buNone/>
            </a:pPr>
            <a:r>
              <a:rPr lang="en-US">
                <a:solidFill>
                  <a:srgbClr val="FFFFFF"/>
                </a:solidFill>
              </a:rPr>
              <a:t>General design consideration</a:t>
            </a:r>
            <a:endParaRPr lang="fa-IR">
              <a:solidFill>
                <a:srgbClr val="FFFFFF"/>
              </a:solidFill>
            </a:endParaRPr>
          </a:p>
          <a:p>
            <a:pPr eaLnBrk="1" fontAlgn="base" hangingPunct="1">
              <a:spcBef>
                <a:spcPct val="20000"/>
              </a:spcBef>
              <a:spcAft>
                <a:spcPct val="0"/>
              </a:spcAft>
              <a:buClr>
                <a:srgbClr val="FFCC66"/>
              </a:buClr>
              <a:buSzPct val="90000"/>
              <a:buFont typeface="Symbol" pitchFamily="18" charset="2"/>
              <a:buNone/>
            </a:pPr>
            <a:r>
              <a:rPr lang="fa-IR" sz="3200">
                <a:solidFill>
                  <a:srgbClr val="FFFFFF"/>
                </a:solidFill>
              </a:rPr>
              <a:t>5- از نظر اقتصادي مقرون به صرفه باشد</a:t>
            </a:r>
            <a:r>
              <a:rPr lang="en-US" sz="3200">
                <a:solidFill>
                  <a:srgbClr val="FFFFFF"/>
                </a:solidFill>
              </a:rPr>
              <a:t> (Economic)   </a:t>
            </a:r>
            <a:r>
              <a:rPr lang="fa-IR" sz="3200">
                <a:solidFill>
                  <a:srgbClr val="FFFFFF"/>
                </a:solidFill>
              </a:rPr>
              <a:t>.</a:t>
            </a:r>
          </a:p>
          <a:p>
            <a:pPr eaLnBrk="1" fontAlgn="base" hangingPunct="1">
              <a:spcBef>
                <a:spcPct val="20000"/>
              </a:spcBef>
              <a:spcAft>
                <a:spcPct val="0"/>
              </a:spcAft>
              <a:buClr>
                <a:srgbClr val="FFCC66"/>
              </a:buClr>
              <a:buSzPct val="90000"/>
              <a:buFont typeface="Symbol" pitchFamily="18" charset="2"/>
              <a:buNone/>
            </a:pPr>
            <a:r>
              <a:rPr lang="fa-IR" sz="3200">
                <a:solidFill>
                  <a:srgbClr val="FFFFFF"/>
                </a:solidFill>
              </a:rPr>
              <a:t>قيمت طراحي</a:t>
            </a:r>
          </a:p>
          <a:p>
            <a:pPr eaLnBrk="1" fontAlgn="base" hangingPunct="1">
              <a:spcBef>
                <a:spcPct val="20000"/>
              </a:spcBef>
              <a:spcAft>
                <a:spcPct val="0"/>
              </a:spcAft>
              <a:buClr>
                <a:srgbClr val="FFCC66"/>
              </a:buClr>
              <a:buSzPct val="90000"/>
              <a:buFont typeface="Symbol" pitchFamily="18" charset="2"/>
              <a:buNone/>
            </a:pPr>
            <a:r>
              <a:rPr lang="fa-IR" sz="3200">
                <a:solidFill>
                  <a:srgbClr val="FFFFFF"/>
                </a:solidFill>
              </a:rPr>
              <a:t>6- </a:t>
            </a:r>
            <a:r>
              <a:rPr lang="en-US" sz="3200">
                <a:solidFill>
                  <a:srgbClr val="FFFFFF"/>
                </a:solidFill>
              </a:rPr>
              <a:t>Is it safe?</a:t>
            </a:r>
            <a:r>
              <a:rPr lang="fa-IR" sz="3200">
                <a:solidFill>
                  <a:srgbClr val="FFFFFF"/>
                </a:solidFill>
              </a:rPr>
              <a:t> آيا ايمن ومطمئن ( ايمني براي افراد، براي محيط، ايمني در حال كار وتعمير</a:t>
            </a:r>
            <a:endParaRPr lang="en-US" sz="3200">
              <a:solidFill>
                <a:srgbClr val="FFFFFF"/>
              </a:solidFill>
            </a:endParaRPr>
          </a:p>
        </p:txBody>
      </p:sp>
    </p:spTree>
    <p:extLst>
      <p:ext uri="{BB962C8B-B14F-4D97-AF65-F5344CB8AC3E}">
        <p14:creationId xmlns:p14="http://schemas.microsoft.com/office/powerpoint/2010/main" xmlns="" val="1177060878"/>
      </p:ext>
    </p:extLst>
  </p:cSld>
  <p:clrMapOvr>
    <a:masterClrMapping/>
  </p:clrMapOvr>
  <p:transition>
    <p:wedg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ctrTitle"/>
          </p:nvPr>
        </p:nvSpPr>
        <p:spPr>
          <a:xfrm>
            <a:off x="1066800" y="4419600"/>
            <a:ext cx="7772400" cy="1143000"/>
          </a:xfrm>
        </p:spPr>
        <p:txBody>
          <a:bodyPr/>
          <a:lstStyle/>
          <a:p>
            <a:pPr>
              <a:defRPr/>
            </a:pPr>
            <a:r>
              <a:rPr lang="ar-SA" sz="4000" dirty="0" smtClean="0"/>
              <a:t>- قانون همه چيز يا هيچ چيز گاترين :</a:t>
            </a:r>
            <a:r>
              <a:rPr lang="ar-DZ" sz="4000" dirty="0" smtClean="0"/>
              <a:t> </a:t>
            </a:r>
            <a:r>
              <a:rPr lang="ar-SA" sz="4000" dirty="0" smtClean="0"/>
              <a:t>طبق تحقيقات اگر چيزي فراموش شده است حتما در حافظه کوتاه مدت قرار داشته است يعني نمي توان چيزي را در حافظه دائم داشت و درعين حال آن را فراموش کرد.بدين ترتيب به جاي اينکه واژه اي را تقريبا بدانيم ،تا کاملا مفهوم آن را در خاطر نداشته باشيم ، </a:t>
            </a:r>
            <a:r>
              <a:rPr lang="fa-IR" sz="4000" dirty="0" smtClean="0"/>
              <a:t>باید</a:t>
            </a:r>
            <a:r>
              <a:rPr lang="ar-SA" sz="4000" dirty="0" smtClean="0"/>
              <a:t>به پرسيدن آن ادامه </a:t>
            </a:r>
            <a:r>
              <a:rPr lang="fa-IR" sz="4000" dirty="0" smtClean="0"/>
              <a:t>دهیم</a:t>
            </a:r>
            <a:r>
              <a:rPr lang="ar-SA" sz="4000" dirty="0" smtClean="0"/>
              <a:t>. </a:t>
            </a:r>
            <a:endParaRPr lang="en-US" sz="4000" dirty="0" smtClean="0"/>
          </a:p>
        </p:txBody>
      </p:sp>
    </p:spTree>
    <p:extLst>
      <p:ext uri="{BB962C8B-B14F-4D97-AF65-F5344CB8AC3E}">
        <p14:creationId xmlns:p14="http://schemas.microsoft.com/office/powerpoint/2010/main" xmlns="" val="1699920009"/>
      </p:ext>
    </p:extLst>
  </p:cSld>
  <p:clrMapOvr>
    <a:masterClrMapping/>
  </p:clrMapOvr>
  <p:transition spd="slow">
    <p:wheel/>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3906" name="TextBox 1"/>
          <p:cNvSpPr txBox="1">
            <a:spLocks noChangeArrowheads="1"/>
          </p:cNvSpPr>
          <p:nvPr/>
        </p:nvSpPr>
        <p:spPr bwMode="auto">
          <a:xfrm>
            <a:off x="642938" y="714375"/>
            <a:ext cx="8501062" cy="624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eaLnBrk="1" fontAlgn="base" hangingPunct="1">
              <a:spcBef>
                <a:spcPct val="20000"/>
              </a:spcBef>
              <a:spcAft>
                <a:spcPct val="0"/>
              </a:spcAft>
              <a:buClr>
                <a:srgbClr val="FFCC66"/>
              </a:buClr>
              <a:buSzPct val="90000"/>
              <a:buFont typeface="Symbol" pitchFamily="18" charset="2"/>
              <a:buNone/>
            </a:pPr>
            <a:r>
              <a:rPr lang="fa-IR">
                <a:solidFill>
                  <a:srgbClr val="FFFFFF"/>
                </a:solidFill>
              </a:rPr>
              <a:t>قوانين كلي براي طراحي محل كار</a:t>
            </a:r>
          </a:p>
          <a:p>
            <a:pPr eaLnBrk="1" fontAlgn="base" hangingPunct="1">
              <a:spcBef>
                <a:spcPct val="20000"/>
              </a:spcBef>
              <a:spcAft>
                <a:spcPct val="0"/>
              </a:spcAft>
              <a:buClr>
                <a:srgbClr val="FFCC66"/>
              </a:buClr>
              <a:buSzPct val="90000"/>
              <a:buFont typeface="Symbol" pitchFamily="18" charset="2"/>
              <a:buNone/>
            </a:pPr>
            <a:r>
              <a:rPr lang="en-US">
                <a:solidFill>
                  <a:srgbClr val="FFFFFF"/>
                </a:solidFill>
              </a:rPr>
              <a:t>General rules for workplace</a:t>
            </a:r>
            <a:r>
              <a:rPr lang="fa-IR">
                <a:solidFill>
                  <a:srgbClr val="FFFFFF"/>
                </a:solidFill>
              </a:rPr>
              <a:t> </a:t>
            </a:r>
          </a:p>
          <a:p>
            <a:pPr eaLnBrk="1" fontAlgn="base" hangingPunct="1">
              <a:spcBef>
                <a:spcPct val="20000"/>
              </a:spcBef>
              <a:spcAft>
                <a:spcPct val="0"/>
              </a:spcAft>
              <a:buClr>
                <a:srgbClr val="FFCC66"/>
              </a:buClr>
              <a:buSzPct val="90000"/>
              <a:buFont typeface="Symbol" pitchFamily="18" charset="2"/>
              <a:buNone/>
            </a:pPr>
            <a:r>
              <a:rPr lang="fa-IR" sz="3200">
                <a:solidFill>
                  <a:srgbClr val="FFFFFF"/>
                </a:solidFill>
              </a:rPr>
              <a:t>1-اول كل را طراحي كنيم بعد به جزئيات  پرداخت البته همه در ارتباط با هم هستند   </a:t>
            </a:r>
            <a:r>
              <a:rPr lang="en-US" sz="2800">
                <a:solidFill>
                  <a:srgbClr val="FFFFFF"/>
                </a:solidFill>
              </a:rPr>
              <a:t>(Plan the whole then the detail)</a:t>
            </a:r>
            <a:r>
              <a:rPr lang="fa-IR" sz="2800">
                <a:solidFill>
                  <a:srgbClr val="FFFFFF"/>
                </a:solidFill>
              </a:rPr>
              <a:t>  </a:t>
            </a:r>
          </a:p>
          <a:p>
            <a:pPr eaLnBrk="1" fontAlgn="base" hangingPunct="1">
              <a:spcBef>
                <a:spcPct val="20000"/>
              </a:spcBef>
              <a:spcAft>
                <a:spcPct val="0"/>
              </a:spcAft>
              <a:buClr>
                <a:srgbClr val="FFCC66"/>
              </a:buClr>
              <a:buSzPct val="90000"/>
              <a:buFont typeface="Symbol" pitchFamily="18" charset="2"/>
              <a:buNone/>
            </a:pPr>
            <a:r>
              <a:rPr lang="fa-IR" sz="2800">
                <a:solidFill>
                  <a:srgbClr val="FFFFFF"/>
                </a:solidFill>
              </a:rPr>
              <a:t> 2- </a:t>
            </a:r>
            <a:r>
              <a:rPr lang="en-US" sz="2800">
                <a:solidFill>
                  <a:srgbClr val="FFFFFF"/>
                </a:solidFill>
              </a:rPr>
              <a:t>Plan the ideal then the practical</a:t>
            </a:r>
            <a:r>
              <a:rPr lang="fa-IR" sz="2800">
                <a:solidFill>
                  <a:srgbClr val="FFFFFF"/>
                </a:solidFill>
              </a:rPr>
              <a:t>   </a:t>
            </a:r>
          </a:p>
          <a:p>
            <a:pPr eaLnBrk="1" fontAlgn="base" hangingPunct="1">
              <a:spcBef>
                <a:spcPct val="20000"/>
              </a:spcBef>
              <a:spcAft>
                <a:spcPct val="0"/>
              </a:spcAft>
              <a:buClr>
                <a:srgbClr val="FFCC66"/>
              </a:buClr>
              <a:buSzPct val="90000"/>
              <a:buFont typeface="Symbol" pitchFamily="18" charset="2"/>
              <a:buNone/>
            </a:pPr>
            <a:r>
              <a:rPr lang="fa-IR" sz="2800">
                <a:solidFill>
                  <a:srgbClr val="FFFFFF"/>
                </a:solidFill>
              </a:rPr>
              <a:t>هميشه ايده آل را طراحي كنيم بعد عملي ، </a:t>
            </a:r>
          </a:p>
          <a:p>
            <a:pPr eaLnBrk="1" fontAlgn="base" hangingPunct="1">
              <a:spcBef>
                <a:spcPct val="20000"/>
              </a:spcBef>
              <a:spcAft>
                <a:spcPct val="0"/>
              </a:spcAft>
              <a:buClr>
                <a:srgbClr val="FFCC66"/>
              </a:buClr>
              <a:buSzPct val="90000"/>
              <a:buFont typeface="Symbol" pitchFamily="18" charset="2"/>
              <a:buNone/>
            </a:pPr>
            <a:r>
              <a:rPr lang="fa-IR" sz="2800">
                <a:solidFill>
                  <a:srgbClr val="FFFFFF"/>
                </a:solidFill>
              </a:rPr>
              <a:t>3- راه حل هاي مختلف بيان شود وروي يك راه حل تاكيد نشود</a:t>
            </a:r>
          </a:p>
          <a:p>
            <a:pPr eaLnBrk="1" fontAlgn="base" hangingPunct="1">
              <a:spcBef>
                <a:spcPct val="20000"/>
              </a:spcBef>
              <a:spcAft>
                <a:spcPct val="0"/>
              </a:spcAft>
              <a:buClr>
                <a:srgbClr val="FFCC66"/>
              </a:buClr>
              <a:buSzPct val="90000"/>
              <a:buFont typeface="Symbol" pitchFamily="18" charset="2"/>
              <a:buNone/>
            </a:pPr>
            <a:r>
              <a:rPr lang="fa-IR" sz="2800">
                <a:solidFill>
                  <a:srgbClr val="FFFFFF"/>
                </a:solidFill>
              </a:rPr>
              <a:t>4- درخواست هاي سيستم چيست پروسس و ابزار را در رابطه بادر خواست سيستم طراحي كنيم مثلا درخواست سيستم سه شيفت بودن كار است</a:t>
            </a:r>
          </a:p>
          <a:p>
            <a:pPr eaLnBrk="1" fontAlgn="base" hangingPunct="1">
              <a:spcBef>
                <a:spcPct val="20000"/>
              </a:spcBef>
              <a:spcAft>
                <a:spcPct val="0"/>
              </a:spcAft>
              <a:buClr>
                <a:srgbClr val="FFCC66"/>
              </a:buClr>
              <a:buSzPct val="90000"/>
              <a:buFont typeface="Symbol" pitchFamily="18" charset="2"/>
              <a:buNone/>
            </a:pPr>
            <a:r>
              <a:rPr lang="fa-IR" sz="2800">
                <a:solidFill>
                  <a:srgbClr val="FFFFFF"/>
                </a:solidFill>
              </a:rPr>
              <a:t>5-  محل كار را در رابطه با پروسس وابزار كار طراحي كنيم </a:t>
            </a:r>
            <a:r>
              <a:rPr lang="en-US" sz="2800">
                <a:solidFill>
                  <a:srgbClr val="FFFFFF"/>
                </a:solidFill>
              </a:rPr>
              <a:t>plan the layout around</a:t>
            </a:r>
            <a:endParaRPr lang="fa-IR" sz="2800">
              <a:solidFill>
                <a:srgbClr val="FFFFFF"/>
              </a:solidFill>
            </a:endParaRPr>
          </a:p>
          <a:p>
            <a:pPr eaLnBrk="1" fontAlgn="base" hangingPunct="1">
              <a:spcBef>
                <a:spcPct val="20000"/>
              </a:spcBef>
              <a:spcAft>
                <a:spcPct val="0"/>
              </a:spcAft>
              <a:buClr>
                <a:srgbClr val="FFCC66"/>
              </a:buClr>
              <a:buSzPct val="90000"/>
              <a:buFont typeface="Symbol" pitchFamily="18" charset="2"/>
              <a:buNone/>
            </a:pPr>
            <a:endParaRPr lang="en-US" sz="3200">
              <a:solidFill>
                <a:srgbClr val="FFFFFF"/>
              </a:solidFill>
            </a:endParaRPr>
          </a:p>
        </p:txBody>
      </p:sp>
    </p:spTree>
    <p:extLst>
      <p:ext uri="{BB962C8B-B14F-4D97-AF65-F5344CB8AC3E}">
        <p14:creationId xmlns:p14="http://schemas.microsoft.com/office/powerpoint/2010/main" xmlns="" val="2422725935"/>
      </p:ext>
    </p:extLst>
  </p:cSld>
  <p:clrMapOvr>
    <a:masterClrMapping/>
  </p:clrMapOvr>
  <p:transition>
    <p:wedg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4930" name="TextBox 2"/>
          <p:cNvSpPr txBox="1">
            <a:spLocks noChangeArrowheads="1"/>
          </p:cNvSpPr>
          <p:nvPr/>
        </p:nvSpPr>
        <p:spPr bwMode="auto">
          <a:xfrm>
            <a:off x="500063" y="571500"/>
            <a:ext cx="8501062" cy="3540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eaLnBrk="1" fontAlgn="base" hangingPunct="1">
              <a:spcBef>
                <a:spcPct val="20000"/>
              </a:spcBef>
              <a:spcAft>
                <a:spcPct val="0"/>
              </a:spcAft>
              <a:buClr>
                <a:srgbClr val="FFCC66"/>
              </a:buClr>
              <a:buSzPct val="90000"/>
              <a:buFont typeface="Symbol" pitchFamily="18" charset="2"/>
              <a:buNone/>
            </a:pPr>
            <a:r>
              <a:rPr lang="fa-IR" sz="3200">
                <a:solidFill>
                  <a:srgbClr val="FFFFFF"/>
                </a:solidFill>
              </a:rPr>
              <a:t> - ترتيب فعاليت ها اينكه كدام ايستگاه اول باشد</a:t>
            </a:r>
          </a:p>
          <a:p>
            <a:pPr eaLnBrk="1" fontAlgn="base" hangingPunct="1">
              <a:spcBef>
                <a:spcPct val="20000"/>
              </a:spcBef>
              <a:spcAft>
                <a:spcPct val="0"/>
              </a:spcAft>
              <a:buClr>
                <a:srgbClr val="FFCC66"/>
              </a:buClr>
              <a:buSzPct val="90000"/>
              <a:buFont typeface="Symbol" pitchFamily="18" charset="2"/>
              <a:buNone/>
            </a:pPr>
            <a:r>
              <a:rPr lang="fa-IR" sz="3200">
                <a:solidFill>
                  <a:srgbClr val="FFFFFF"/>
                </a:solidFill>
              </a:rPr>
              <a:t>- جاهايي كه مي خواهيم ب توجه به </a:t>
            </a:r>
            <a:r>
              <a:rPr lang="en-US" sz="3200">
                <a:solidFill>
                  <a:srgbClr val="FFFFFF"/>
                </a:solidFill>
              </a:rPr>
              <a:t>layout</a:t>
            </a:r>
            <a:r>
              <a:rPr lang="fa-IR" sz="3200">
                <a:solidFill>
                  <a:srgbClr val="FFFFFF"/>
                </a:solidFill>
              </a:rPr>
              <a:t>بسته ومحدود باشد </a:t>
            </a:r>
          </a:p>
          <a:p>
            <a:pPr eaLnBrk="1" fontAlgn="base" hangingPunct="1">
              <a:spcBef>
                <a:spcPct val="20000"/>
              </a:spcBef>
              <a:spcAft>
                <a:spcPct val="0"/>
              </a:spcAft>
              <a:buClr>
                <a:srgbClr val="FFCC66"/>
              </a:buClr>
              <a:buSzPct val="90000"/>
              <a:buFont typeface="Symbol" pitchFamily="18" charset="2"/>
              <a:buNone/>
            </a:pPr>
            <a:r>
              <a:rPr lang="fa-IR" sz="3200">
                <a:solidFill>
                  <a:srgbClr val="FFFFFF"/>
                </a:solidFill>
              </a:rPr>
              <a:t>شبيه سازي ونمونه سازي مثلا با مقوا و...</a:t>
            </a:r>
          </a:p>
          <a:p>
            <a:pPr eaLnBrk="1" fontAlgn="base" hangingPunct="1">
              <a:spcBef>
                <a:spcPct val="20000"/>
              </a:spcBef>
              <a:spcAft>
                <a:spcPct val="0"/>
              </a:spcAft>
              <a:buClr>
                <a:srgbClr val="FFCC66"/>
              </a:buClr>
              <a:buSzPct val="90000"/>
              <a:buFont typeface="Symbol" pitchFamily="18" charset="2"/>
              <a:buNone/>
            </a:pPr>
            <a:r>
              <a:rPr lang="fa-IR" sz="3200">
                <a:solidFill>
                  <a:srgbClr val="FFFFFF"/>
                </a:solidFill>
              </a:rPr>
              <a:t>كسي كه مي خواهد از آن استفاده كند از اول بايستي در پروسه طراحي مورد توجه باشد.</a:t>
            </a:r>
          </a:p>
          <a:p>
            <a:pPr eaLnBrk="1" fontAlgn="base" hangingPunct="1">
              <a:spcBef>
                <a:spcPct val="20000"/>
              </a:spcBef>
              <a:spcAft>
                <a:spcPct val="0"/>
              </a:spcAft>
              <a:buClr>
                <a:srgbClr val="FFCC66"/>
              </a:buClr>
              <a:buSzPct val="90000"/>
              <a:buFont typeface="Symbol" pitchFamily="18" charset="2"/>
              <a:buNone/>
            </a:pPr>
            <a:r>
              <a:rPr lang="fa-IR" sz="3200">
                <a:solidFill>
                  <a:srgbClr val="FFFFFF"/>
                </a:solidFill>
              </a:rPr>
              <a:t>به سرعت اجزاي مختلف قابل ارزيابي باشد</a:t>
            </a:r>
          </a:p>
          <a:p>
            <a:pPr eaLnBrk="1" fontAlgn="base" hangingPunct="1">
              <a:spcBef>
                <a:spcPct val="20000"/>
              </a:spcBef>
              <a:spcAft>
                <a:spcPct val="0"/>
              </a:spcAft>
              <a:buClr>
                <a:srgbClr val="FFCC66"/>
              </a:buClr>
              <a:buSzPct val="90000"/>
              <a:buFont typeface="Symbol" pitchFamily="18" charset="2"/>
              <a:buNone/>
            </a:pPr>
            <a:r>
              <a:rPr lang="fa-IR" sz="3200">
                <a:solidFill>
                  <a:srgbClr val="FFFFFF"/>
                </a:solidFill>
              </a:rPr>
              <a:t>- با صرفه بودن كار </a:t>
            </a:r>
            <a:r>
              <a:rPr lang="en-US" sz="3200">
                <a:solidFill>
                  <a:srgbClr val="FFFFFF"/>
                </a:solidFill>
              </a:rPr>
              <a:t>cost-benefit</a:t>
            </a:r>
            <a:r>
              <a:rPr lang="fa-IR" sz="3200">
                <a:solidFill>
                  <a:srgbClr val="FFFFFF"/>
                </a:solidFill>
              </a:rPr>
              <a:t> </a:t>
            </a:r>
            <a:endParaRPr lang="en-US" sz="3200">
              <a:solidFill>
                <a:srgbClr val="FFFFFF"/>
              </a:solidFill>
            </a:endParaRPr>
          </a:p>
        </p:txBody>
      </p:sp>
    </p:spTree>
    <p:extLst>
      <p:ext uri="{BB962C8B-B14F-4D97-AF65-F5344CB8AC3E}">
        <p14:creationId xmlns:p14="http://schemas.microsoft.com/office/powerpoint/2010/main" xmlns="" val="959093613"/>
      </p:ext>
    </p:extLst>
  </p:cSld>
  <p:clrMapOvr>
    <a:masterClrMapping/>
  </p:clrMapOvr>
  <p:transition>
    <p:wedg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5954" name="TextBox 1"/>
          <p:cNvSpPr txBox="1">
            <a:spLocks noChangeArrowheads="1"/>
          </p:cNvSpPr>
          <p:nvPr/>
        </p:nvSpPr>
        <p:spPr bwMode="auto">
          <a:xfrm>
            <a:off x="428625" y="500063"/>
            <a:ext cx="8501063" cy="4894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eaLnBrk="1" fontAlgn="base" hangingPunct="1">
              <a:spcBef>
                <a:spcPct val="20000"/>
              </a:spcBef>
              <a:spcAft>
                <a:spcPct val="0"/>
              </a:spcAft>
              <a:buClr>
                <a:srgbClr val="FFCC66"/>
              </a:buClr>
              <a:buSzPct val="90000"/>
              <a:buFont typeface="Symbol" pitchFamily="18" charset="2"/>
              <a:buNone/>
            </a:pPr>
            <a:r>
              <a:rPr lang="fa-IR">
                <a:solidFill>
                  <a:srgbClr val="FFFFFF"/>
                </a:solidFill>
              </a:rPr>
              <a:t> پارامتر هايي كه در طراحي ماشين يا ابزار بايستي مورد توجه قرار گيرد</a:t>
            </a:r>
          </a:p>
          <a:p>
            <a:pPr eaLnBrk="1" fontAlgn="base" hangingPunct="1">
              <a:spcBef>
                <a:spcPct val="20000"/>
              </a:spcBef>
              <a:spcAft>
                <a:spcPct val="0"/>
              </a:spcAft>
              <a:buClr>
                <a:srgbClr val="FFCC66"/>
              </a:buClr>
              <a:buSzPct val="90000"/>
              <a:buFont typeface="Symbol" pitchFamily="18" charset="2"/>
              <a:buNone/>
            </a:pPr>
            <a:r>
              <a:rPr lang="fa-IR">
                <a:solidFill>
                  <a:srgbClr val="FFFFFF"/>
                </a:solidFill>
              </a:rPr>
              <a:t>1- استفاده وبكارگيري از علم آنتروپومتري</a:t>
            </a:r>
          </a:p>
          <a:p>
            <a:pPr eaLnBrk="1" fontAlgn="base" hangingPunct="1">
              <a:spcBef>
                <a:spcPct val="20000"/>
              </a:spcBef>
              <a:spcAft>
                <a:spcPct val="0"/>
              </a:spcAft>
              <a:buClr>
                <a:srgbClr val="FFCC66"/>
              </a:buClr>
              <a:buSzPct val="90000"/>
              <a:buFont typeface="Symbol" pitchFamily="18" charset="2"/>
              <a:buNone/>
            </a:pPr>
            <a:r>
              <a:rPr lang="fa-IR" sz="3200">
                <a:solidFill>
                  <a:srgbClr val="FFFFFF"/>
                </a:solidFill>
              </a:rPr>
              <a:t>2- نقش بيومكانيك در بكار گيري ابزار يا ماشين</a:t>
            </a:r>
          </a:p>
          <a:p>
            <a:pPr eaLnBrk="1" fontAlgn="base" hangingPunct="1">
              <a:spcBef>
                <a:spcPct val="20000"/>
              </a:spcBef>
              <a:spcAft>
                <a:spcPct val="0"/>
              </a:spcAft>
              <a:buClr>
                <a:srgbClr val="FFCC66"/>
              </a:buClr>
              <a:buSzPct val="90000"/>
              <a:buFont typeface="Symbol" pitchFamily="18" charset="2"/>
              <a:buNone/>
            </a:pPr>
            <a:r>
              <a:rPr lang="fa-IR" sz="3200">
                <a:solidFill>
                  <a:srgbClr val="FFFFFF"/>
                </a:solidFill>
              </a:rPr>
              <a:t>3- در نظر گرفتن موامل فيزيكي در طراحي آن وسيله مثل صدا، ارتعاش، رطوبت ، كردوغبار و...</a:t>
            </a:r>
          </a:p>
          <a:p>
            <a:pPr eaLnBrk="1" fontAlgn="base" hangingPunct="1">
              <a:spcBef>
                <a:spcPct val="20000"/>
              </a:spcBef>
              <a:spcAft>
                <a:spcPct val="0"/>
              </a:spcAft>
              <a:buClr>
                <a:srgbClr val="FFCC66"/>
              </a:buClr>
              <a:buSzPct val="90000"/>
              <a:buFont typeface="Symbol" pitchFamily="18" charset="2"/>
              <a:buNone/>
            </a:pPr>
            <a:r>
              <a:rPr lang="fa-IR" sz="3200">
                <a:solidFill>
                  <a:srgbClr val="FFFFFF"/>
                </a:solidFill>
              </a:rPr>
              <a:t>4- حساسيت ها ، مسايل فرهنگي، اقليمي، اجتماعي</a:t>
            </a:r>
          </a:p>
          <a:p>
            <a:pPr eaLnBrk="1" fontAlgn="base" hangingPunct="1">
              <a:spcBef>
                <a:spcPct val="20000"/>
              </a:spcBef>
              <a:spcAft>
                <a:spcPct val="0"/>
              </a:spcAft>
              <a:buClr>
                <a:srgbClr val="FFCC66"/>
              </a:buClr>
              <a:buSzPct val="90000"/>
              <a:buFont typeface="Symbol" pitchFamily="18" charset="2"/>
              <a:buNone/>
            </a:pPr>
            <a:r>
              <a:rPr lang="fa-IR" sz="3200">
                <a:solidFill>
                  <a:srgbClr val="FFFFFF"/>
                </a:solidFill>
              </a:rPr>
              <a:t>5- مسايل اقتصادي</a:t>
            </a:r>
          </a:p>
          <a:p>
            <a:pPr eaLnBrk="1" fontAlgn="base" hangingPunct="1">
              <a:spcBef>
                <a:spcPct val="20000"/>
              </a:spcBef>
              <a:spcAft>
                <a:spcPct val="0"/>
              </a:spcAft>
              <a:buClr>
                <a:srgbClr val="FFCC66"/>
              </a:buClr>
              <a:buSzPct val="90000"/>
              <a:buFont typeface="Symbol" pitchFamily="18" charset="2"/>
              <a:buNone/>
            </a:pPr>
            <a:endParaRPr lang="en-US" sz="3200">
              <a:solidFill>
                <a:srgbClr val="FFFFFF"/>
              </a:solidFill>
            </a:endParaRPr>
          </a:p>
        </p:txBody>
      </p:sp>
    </p:spTree>
    <p:extLst>
      <p:ext uri="{BB962C8B-B14F-4D97-AF65-F5344CB8AC3E}">
        <p14:creationId xmlns:p14="http://schemas.microsoft.com/office/powerpoint/2010/main" xmlns="" val="146934537"/>
      </p:ext>
    </p:extLst>
  </p:cSld>
  <p:clrMapOvr>
    <a:masterClrMapping/>
  </p:clrMapOvr>
  <p:transition>
    <p:wedg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6978" name="TextBox 1"/>
          <p:cNvSpPr txBox="1">
            <a:spLocks noChangeArrowheads="1"/>
          </p:cNvSpPr>
          <p:nvPr/>
        </p:nvSpPr>
        <p:spPr bwMode="auto">
          <a:xfrm>
            <a:off x="500063" y="571500"/>
            <a:ext cx="8501062" cy="5754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algn="l" rtl="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eaLnBrk="1" fontAlgn="base" hangingPunct="1">
              <a:spcBef>
                <a:spcPct val="20000"/>
              </a:spcBef>
              <a:spcAft>
                <a:spcPct val="0"/>
              </a:spcAft>
              <a:buClr>
                <a:srgbClr val="FFCC66"/>
              </a:buClr>
              <a:buSzPct val="90000"/>
              <a:buFont typeface="Symbol" pitchFamily="18" charset="2"/>
              <a:buNone/>
            </a:pPr>
            <a:r>
              <a:rPr lang="fa-IR">
                <a:solidFill>
                  <a:srgbClr val="FFFFFF"/>
                </a:solidFill>
              </a:rPr>
              <a:t>اصولي كه در طراحي وآرايش فيزيكي يك ايستگاه كار بايستي در نظر گرفته شود:</a:t>
            </a:r>
          </a:p>
          <a:p>
            <a:pPr eaLnBrk="1" fontAlgn="base" hangingPunct="1">
              <a:spcBef>
                <a:spcPct val="20000"/>
              </a:spcBef>
              <a:spcAft>
                <a:spcPct val="0"/>
              </a:spcAft>
              <a:buClr>
                <a:srgbClr val="FFCC66"/>
              </a:buClr>
              <a:buSzPct val="90000"/>
              <a:buFont typeface="Symbol" pitchFamily="18" charset="2"/>
              <a:buNone/>
            </a:pPr>
            <a:r>
              <a:rPr lang="fa-IR" sz="3200">
                <a:solidFill>
                  <a:srgbClr val="FFFFFF"/>
                </a:solidFill>
              </a:rPr>
              <a:t>1- اصل اهميت در رابطه با اهميت عمليات هر جزئ از سيستم انتخاب مي شود مثلا براي نصب سرعت سنج در روي پانل جلوي ماشين انتخاب وقضاوت طراح بر اساس ميدان ديد  واهميت موضوع انتخاب مي شود يعني بهترين محل ديد فردو...</a:t>
            </a:r>
          </a:p>
          <a:p>
            <a:pPr eaLnBrk="1" fontAlgn="base" hangingPunct="1">
              <a:spcBef>
                <a:spcPct val="20000"/>
              </a:spcBef>
              <a:spcAft>
                <a:spcPct val="0"/>
              </a:spcAft>
              <a:buClr>
                <a:srgbClr val="FFCC66"/>
              </a:buClr>
              <a:buSzPct val="90000"/>
              <a:buFont typeface="Symbol" pitchFamily="18" charset="2"/>
              <a:buNone/>
            </a:pPr>
            <a:r>
              <a:rPr lang="fa-IR" sz="3200">
                <a:solidFill>
                  <a:srgbClr val="FFFFFF"/>
                </a:solidFill>
              </a:rPr>
              <a:t>2- اصل فراواني استفاده</a:t>
            </a:r>
          </a:p>
          <a:p>
            <a:pPr eaLnBrk="1" fontAlgn="base" hangingPunct="1">
              <a:spcBef>
                <a:spcPct val="20000"/>
              </a:spcBef>
              <a:spcAft>
                <a:spcPct val="0"/>
              </a:spcAft>
              <a:buClr>
                <a:srgbClr val="FFCC66"/>
              </a:buClr>
              <a:buSzPct val="90000"/>
              <a:buFont typeface="Symbol" pitchFamily="18" charset="2"/>
              <a:buNone/>
            </a:pPr>
            <a:r>
              <a:rPr lang="fa-IR" sz="3200">
                <a:solidFill>
                  <a:srgbClr val="FFFFFF"/>
                </a:solidFill>
              </a:rPr>
              <a:t>شناخت وهدف در رابطه با تعداد دفعاتي كه يك جزع يا يك موئلفه بطور پيوسته يا متناوب در سيستم مورد استفاده قرار مي گيرد آن جزئ بخصوص از اين موئلفه مي بايست از نظر مكان دسترس اپراتور قرار گيرد</a:t>
            </a:r>
            <a:endParaRPr lang="en-US" sz="3200">
              <a:solidFill>
                <a:srgbClr val="FFFFFF"/>
              </a:solidFill>
            </a:endParaRPr>
          </a:p>
        </p:txBody>
      </p:sp>
    </p:spTree>
    <p:extLst>
      <p:ext uri="{BB962C8B-B14F-4D97-AF65-F5344CB8AC3E}">
        <p14:creationId xmlns:p14="http://schemas.microsoft.com/office/powerpoint/2010/main" xmlns="" val="2670078771"/>
      </p:ext>
    </p:extLst>
  </p:cSld>
  <p:clrMapOvr>
    <a:masterClrMapping/>
  </p:clrMapOvr>
  <p:transition>
    <p:wedg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8002" name="Rectangle 1"/>
          <p:cNvSpPr>
            <a:spLocks noChangeArrowheads="1"/>
          </p:cNvSpPr>
          <p:nvPr/>
        </p:nvSpPr>
        <p:spPr bwMode="auto">
          <a:xfrm>
            <a:off x="214313" y="-66675"/>
            <a:ext cx="8786812" cy="551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fontAlgn="base">
              <a:spcBef>
                <a:spcPct val="20000"/>
              </a:spcBef>
              <a:spcAft>
                <a:spcPct val="0"/>
              </a:spcAft>
              <a:buClr>
                <a:srgbClr val="FFCC66"/>
              </a:buClr>
              <a:buSzPct val="90000"/>
              <a:buFont typeface="Symbol" pitchFamily="18" charset="2"/>
              <a:buNone/>
            </a:pPr>
            <a:r>
              <a:rPr lang="fa-IR" sz="3200" b="1">
                <a:solidFill>
                  <a:srgbClr val="FFFFFF"/>
                </a:solidFill>
              </a:rPr>
              <a:t>اصولي كه در طراحي وآرايش فيزيكي يك ايستگاه كار بايستي در نظر گرفته شود:</a:t>
            </a:r>
          </a:p>
          <a:p>
            <a:pPr fontAlgn="base">
              <a:spcBef>
                <a:spcPct val="20000"/>
              </a:spcBef>
              <a:spcAft>
                <a:spcPct val="0"/>
              </a:spcAft>
              <a:buClr>
                <a:srgbClr val="FFCC66"/>
              </a:buClr>
              <a:buSzPct val="90000"/>
              <a:buFont typeface="Symbol" pitchFamily="18" charset="2"/>
              <a:buNone/>
            </a:pPr>
            <a:r>
              <a:rPr lang="fa-IR" sz="3200" b="1">
                <a:solidFill>
                  <a:srgbClr val="FFFFFF"/>
                </a:solidFill>
              </a:rPr>
              <a:t>3- اصل وظيفه: بعد از توجه دواصل و در كنار هم قرار دادن آنها اجزائ از نظر عملكرد هاي پيوستهيا متناوب و مرتبط بودن آنها با يكديگر بايستي در كتار هم قرار گيرند</a:t>
            </a:r>
          </a:p>
          <a:p>
            <a:pPr fontAlgn="base">
              <a:spcBef>
                <a:spcPct val="20000"/>
              </a:spcBef>
              <a:spcAft>
                <a:spcPct val="0"/>
              </a:spcAft>
              <a:buClr>
                <a:srgbClr val="FFCC66"/>
              </a:buClr>
              <a:buSzPct val="90000"/>
              <a:buFont typeface="Symbol" pitchFamily="18" charset="2"/>
              <a:buNone/>
            </a:pPr>
            <a:r>
              <a:rPr lang="fa-IR" sz="3200" b="1">
                <a:solidFill>
                  <a:srgbClr val="FFFFFF"/>
                </a:solidFill>
              </a:rPr>
              <a:t>4- اصل ترتيب در استفاده</a:t>
            </a:r>
          </a:p>
          <a:p>
            <a:pPr fontAlgn="base">
              <a:spcBef>
                <a:spcPct val="20000"/>
              </a:spcBef>
              <a:spcAft>
                <a:spcPct val="0"/>
              </a:spcAft>
              <a:buClr>
                <a:srgbClr val="FFCC66"/>
              </a:buClr>
              <a:buSzPct val="90000"/>
              <a:buFont typeface="Symbol" pitchFamily="18" charset="2"/>
              <a:buNone/>
            </a:pPr>
            <a:r>
              <a:rPr lang="fa-IR" sz="3200" b="1">
                <a:solidFill>
                  <a:srgbClr val="FFFFFF"/>
                </a:solidFill>
              </a:rPr>
              <a:t> در اين اصل رعايت تقدم وتاخر يا الگوئي از روابط بين آنها استفاده مي شود. بدين مفهوم اجزايي كه به ترتيب در استفاده قرار مي گيرند بايستي از نظر فيزيكي رابطه نزديك وگاهي اوقات تنگاتنگ باهم داشته باشند. كه اصل ترتيب در استفاده در آرايش موئلفه هاي يك ناحيه يا منطقه عمومي كاربرد بيشتري دارند</a:t>
            </a:r>
            <a:endParaRPr lang="en-US" sz="3200" b="1">
              <a:solidFill>
                <a:srgbClr val="FFFFFF"/>
              </a:solidFill>
            </a:endParaRPr>
          </a:p>
        </p:txBody>
      </p:sp>
    </p:spTree>
    <p:extLst>
      <p:ext uri="{BB962C8B-B14F-4D97-AF65-F5344CB8AC3E}">
        <p14:creationId xmlns:p14="http://schemas.microsoft.com/office/powerpoint/2010/main" xmlns="" val="1911296167"/>
      </p:ext>
    </p:extLst>
  </p:cSld>
  <p:clrMapOvr>
    <a:masterClrMapping/>
  </p:clrMapOvr>
  <p:transition>
    <p:wedg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68313" y="304800"/>
            <a:ext cx="7532687" cy="6364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260723594"/>
      </p:ext>
    </p:extLst>
  </p:cSld>
  <p:clrMapOvr>
    <a:masterClrMapping/>
  </p:clrMapOvr>
  <p:transition spd="slow">
    <p:wheel/>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p:txBody>
          <a:bodyPr/>
          <a:lstStyle/>
          <a:p>
            <a:pPr eaLnBrk="1" hangingPunct="1">
              <a:defRPr/>
            </a:pPr>
            <a:endParaRPr lang="en-US" smtClean="0"/>
          </a:p>
        </p:txBody>
      </p:sp>
      <p:sp>
        <p:nvSpPr>
          <p:cNvPr id="163843" name="Rectangle 3"/>
          <p:cNvSpPr>
            <a:spLocks noGrp="1" noChangeArrowheads="1"/>
          </p:cNvSpPr>
          <p:nvPr>
            <p:ph type="body" idx="1"/>
          </p:nvPr>
        </p:nvSpPr>
        <p:spPr>
          <a:xfrm>
            <a:off x="685800" y="1988840"/>
            <a:ext cx="7772400" cy="4114800"/>
          </a:xfrm>
        </p:spPr>
        <p:txBody>
          <a:bodyPr/>
          <a:lstStyle/>
          <a:p>
            <a:pPr eaLnBrk="1" hangingPunct="1"/>
            <a:endParaRPr lang="fa-IR" dirty="0" smtClean="0"/>
          </a:p>
        </p:txBody>
      </p:sp>
      <p:pic>
        <p:nvPicPr>
          <p:cNvPr id="163844" name="Picture 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295525" y="2381250"/>
            <a:ext cx="4552950" cy="4143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485380467"/>
      </p:ext>
    </p:extLst>
  </p:cSld>
  <p:clrMapOvr>
    <a:masterClrMapping/>
  </p:clrMapOvr>
  <p:transition spd="slow">
    <p:wheel/>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Text Box 2"/>
          <p:cNvSpPr txBox="1">
            <a:spLocks noChangeArrowheads="1"/>
          </p:cNvSpPr>
          <p:nvPr/>
        </p:nvSpPr>
        <p:spPr bwMode="auto">
          <a:xfrm>
            <a:off x="11113" y="2152650"/>
            <a:ext cx="692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eaLnBrk="1" fontAlgn="base" hangingPunct="1">
              <a:spcBef>
                <a:spcPct val="0"/>
              </a:spcBef>
              <a:spcAft>
                <a:spcPct val="0"/>
              </a:spcAft>
            </a:pPr>
            <a:r>
              <a:rPr lang="en-US" sz="1800" b="0" smtClean="0">
                <a:solidFill>
                  <a:srgbClr val="000000"/>
                </a:solidFill>
                <a:latin typeface="Arial" pitchFamily="34" charset="0"/>
                <a:cs typeface="Arial" pitchFamily="34" charset="0"/>
              </a:rPr>
              <a:t>Input</a:t>
            </a:r>
          </a:p>
        </p:txBody>
      </p:sp>
      <p:sp>
        <p:nvSpPr>
          <p:cNvPr id="201731" name="Text Box 3"/>
          <p:cNvSpPr txBox="1">
            <a:spLocks noChangeArrowheads="1"/>
          </p:cNvSpPr>
          <p:nvPr/>
        </p:nvSpPr>
        <p:spPr bwMode="auto">
          <a:xfrm>
            <a:off x="7186613" y="2270125"/>
            <a:ext cx="9334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eaLnBrk="1" fontAlgn="base" hangingPunct="1">
              <a:spcBef>
                <a:spcPct val="0"/>
              </a:spcBef>
              <a:spcAft>
                <a:spcPct val="0"/>
              </a:spcAft>
            </a:pPr>
            <a:r>
              <a:rPr lang="en-US" sz="1800" b="0" smtClean="0">
                <a:solidFill>
                  <a:srgbClr val="000000"/>
                </a:solidFill>
                <a:latin typeface="Arial" pitchFamily="34" charset="0"/>
                <a:cs typeface="Arial" pitchFamily="34" charset="0"/>
              </a:rPr>
              <a:t>Out put</a:t>
            </a:r>
          </a:p>
        </p:txBody>
      </p:sp>
      <p:sp>
        <p:nvSpPr>
          <p:cNvPr id="201732" name="Text Box 4"/>
          <p:cNvSpPr txBox="1">
            <a:spLocks noChangeArrowheads="1"/>
          </p:cNvSpPr>
          <p:nvPr/>
        </p:nvSpPr>
        <p:spPr bwMode="auto">
          <a:xfrm>
            <a:off x="3132138" y="333375"/>
            <a:ext cx="30797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eaLnBrk="1" fontAlgn="base" hangingPunct="1">
              <a:spcBef>
                <a:spcPct val="0"/>
              </a:spcBef>
              <a:spcAft>
                <a:spcPct val="0"/>
              </a:spcAft>
            </a:pPr>
            <a:r>
              <a:rPr lang="en-US" sz="1800" b="0" smtClean="0">
                <a:solidFill>
                  <a:srgbClr val="000000"/>
                </a:solidFill>
                <a:latin typeface="Arial" pitchFamily="34" charset="0"/>
                <a:cs typeface="Arial" pitchFamily="34" charset="0"/>
              </a:rPr>
              <a:t>Ergonomic system approach</a:t>
            </a:r>
          </a:p>
        </p:txBody>
      </p:sp>
      <p:sp>
        <p:nvSpPr>
          <p:cNvPr id="201733" name="Freeform 5"/>
          <p:cNvSpPr>
            <a:spLocks/>
          </p:cNvSpPr>
          <p:nvPr/>
        </p:nvSpPr>
        <p:spPr bwMode="auto">
          <a:xfrm>
            <a:off x="107950" y="620713"/>
            <a:ext cx="7442200" cy="3263900"/>
          </a:xfrm>
          <a:custGeom>
            <a:avLst/>
            <a:gdLst>
              <a:gd name="T0" fmla="*/ 2147483647 w 4688"/>
              <a:gd name="T1" fmla="*/ 2147483647 h 2056"/>
              <a:gd name="T2" fmla="*/ 2147483647 w 4688"/>
              <a:gd name="T3" fmla="*/ 2147483647 h 2056"/>
              <a:gd name="T4" fmla="*/ 2147483647 w 4688"/>
              <a:gd name="T5" fmla="*/ 2147483647 h 2056"/>
              <a:gd name="T6" fmla="*/ 2147483647 w 4688"/>
              <a:gd name="T7" fmla="*/ 2147483647 h 2056"/>
              <a:gd name="T8" fmla="*/ 2147483647 w 4688"/>
              <a:gd name="T9" fmla="*/ 2147483647 h 2056"/>
              <a:gd name="T10" fmla="*/ 2147483647 w 4688"/>
              <a:gd name="T11" fmla="*/ 2147483647 h 2056"/>
              <a:gd name="T12" fmla="*/ 0 60000 65536"/>
              <a:gd name="T13" fmla="*/ 0 60000 65536"/>
              <a:gd name="T14" fmla="*/ 0 60000 65536"/>
              <a:gd name="T15" fmla="*/ 0 60000 65536"/>
              <a:gd name="T16" fmla="*/ 0 60000 65536"/>
              <a:gd name="T17" fmla="*/ 0 60000 65536"/>
              <a:gd name="T18" fmla="*/ 0 w 4688"/>
              <a:gd name="T19" fmla="*/ 0 h 2056"/>
              <a:gd name="T20" fmla="*/ 4688 w 4688"/>
              <a:gd name="T21" fmla="*/ 2056 h 2056"/>
            </a:gdLst>
            <a:ahLst/>
            <a:cxnLst>
              <a:cxn ang="T12">
                <a:pos x="T0" y="T1"/>
              </a:cxn>
              <a:cxn ang="T13">
                <a:pos x="T2" y="T3"/>
              </a:cxn>
              <a:cxn ang="T14">
                <a:pos x="T4" y="T5"/>
              </a:cxn>
              <a:cxn ang="T15">
                <a:pos x="T6" y="T7"/>
              </a:cxn>
              <a:cxn ang="T16">
                <a:pos x="T8" y="T9"/>
              </a:cxn>
              <a:cxn ang="T17">
                <a:pos x="T10" y="T11"/>
              </a:cxn>
            </a:cxnLst>
            <a:rect l="T18" t="T19" r="T20" b="T21"/>
            <a:pathLst>
              <a:path w="4688" h="2056">
                <a:moveTo>
                  <a:pt x="439" y="1240"/>
                </a:moveTo>
                <a:cubicBezTo>
                  <a:pt x="462" y="983"/>
                  <a:pt x="197" y="499"/>
                  <a:pt x="757" y="333"/>
                </a:cubicBezTo>
                <a:cubicBezTo>
                  <a:pt x="1317" y="167"/>
                  <a:pt x="3229" y="0"/>
                  <a:pt x="3796" y="242"/>
                </a:cubicBezTo>
                <a:cubicBezTo>
                  <a:pt x="4363" y="484"/>
                  <a:pt x="4688" y="1512"/>
                  <a:pt x="4159" y="1784"/>
                </a:cubicBezTo>
                <a:cubicBezTo>
                  <a:pt x="3630" y="2056"/>
                  <a:pt x="1240" y="1966"/>
                  <a:pt x="620" y="1875"/>
                </a:cubicBezTo>
                <a:cubicBezTo>
                  <a:pt x="0" y="1784"/>
                  <a:pt x="416" y="1497"/>
                  <a:pt x="439" y="1240"/>
                </a:cubicBezTo>
                <a:close/>
              </a:path>
            </a:pathLst>
          </a:custGeom>
          <a:solidFill>
            <a:schemeClr val="bg1"/>
          </a:solidFill>
          <a:ln w="9525">
            <a:solidFill>
              <a:schemeClr val="tx1"/>
            </a:solidFill>
            <a:round/>
            <a:headEnd/>
            <a:tailEnd/>
          </a:ln>
        </p:spPr>
        <p:txBody>
          <a:bodyPr/>
          <a:lstStyle/>
          <a:p>
            <a:pPr algn="l" rtl="0" fontAlgn="base">
              <a:spcBef>
                <a:spcPct val="20000"/>
              </a:spcBef>
              <a:spcAft>
                <a:spcPct val="0"/>
              </a:spcAft>
              <a:buClr>
                <a:srgbClr val="000000"/>
              </a:buClr>
              <a:buSzPct val="90000"/>
              <a:buFont typeface="Symbol" pitchFamily="18" charset="2"/>
              <a:buNone/>
            </a:pPr>
            <a:endParaRPr lang="en-US" sz="2400" b="1" smtClean="0">
              <a:solidFill>
                <a:srgbClr val="000000"/>
              </a:solidFill>
              <a:latin typeface="Times New Roman" pitchFamily="18" charset="0"/>
            </a:endParaRPr>
          </a:p>
        </p:txBody>
      </p:sp>
      <p:sp>
        <p:nvSpPr>
          <p:cNvPr id="201734" name="Text Box 6"/>
          <p:cNvSpPr txBox="1">
            <a:spLocks noChangeArrowheads="1"/>
          </p:cNvSpPr>
          <p:nvPr/>
        </p:nvSpPr>
        <p:spPr bwMode="auto">
          <a:xfrm>
            <a:off x="1187450" y="2152650"/>
            <a:ext cx="9207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eaLnBrk="1" fontAlgn="base" hangingPunct="1">
              <a:spcBef>
                <a:spcPct val="0"/>
              </a:spcBef>
              <a:spcAft>
                <a:spcPct val="0"/>
              </a:spcAft>
            </a:pPr>
            <a:r>
              <a:rPr lang="en-US" sz="1800" b="0" smtClean="0">
                <a:solidFill>
                  <a:srgbClr val="000000"/>
                </a:solidFill>
                <a:latin typeface="Arial" pitchFamily="34" charset="0"/>
                <a:cs typeface="Arial" pitchFamily="34" charset="0"/>
              </a:rPr>
              <a:t>Human</a:t>
            </a:r>
          </a:p>
        </p:txBody>
      </p:sp>
      <p:sp>
        <p:nvSpPr>
          <p:cNvPr id="201735" name="Text Box 7"/>
          <p:cNvSpPr txBox="1">
            <a:spLocks noChangeArrowheads="1"/>
          </p:cNvSpPr>
          <p:nvPr/>
        </p:nvSpPr>
        <p:spPr bwMode="auto">
          <a:xfrm>
            <a:off x="2916238" y="1268413"/>
            <a:ext cx="14287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eaLnBrk="1" fontAlgn="base" hangingPunct="1">
              <a:spcBef>
                <a:spcPct val="0"/>
              </a:spcBef>
              <a:spcAft>
                <a:spcPct val="0"/>
              </a:spcAft>
            </a:pPr>
            <a:r>
              <a:rPr lang="en-US" sz="1800" b="0" smtClean="0">
                <a:solidFill>
                  <a:srgbClr val="000000"/>
                </a:solidFill>
                <a:latin typeface="Arial" pitchFamily="34" charset="0"/>
                <a:cs typeface="Arial" pitchFamily="34" charset="0"/>
              </a:rPr>
              <a:t>organization</a:t>
            </a:r>
          </a:p>
        </p:txBody>
      </p:sp>
      <p:sp>
        <p:nvSpPr>
          <p:cNvPr id="201736" name="Text Box 8"/>
          <p:cNvSpPr txBox="1">
            <a:spLocks noChangeArrowheads="1"/>
          </p:cNvSpPr>
          <p:nvPr/>
        </p:nvSpPr>
        <p:spPr bwMode="auto">
          <a:xfrm>
            <a:off x="2484438" y="2781300"/>
            <a:ext cx="23558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eaLnBrk="1" fontAlgn="base" hangingPunct="1">
              <a:spcBef>
                <a:spcPct val="0"/>
              </a:spcBef>
              <a:spcAft>
                <a:spcPct val="0"/>
              </a:spcAft>
            </a:pPr>
            <a:r>
              <a:rPr lang="en-US" sz="1800" b="0" smtClean="0">
                <a:solidFill>
                  <a:srgbClr val="000000"/>
                </a:solidFill>
                <a:latin typeface="Arial" pitchFamily="34" charset="0"/>
                <a:cs typeface="Arial" pitchFamily="34" charset="0"/>
              </a:rPr>
              <a:t>Physical environment</a:t>
            </a:r>
          </a:p>
          <a:p>
            <a:pPr eaLnBrk="1" fontAlgn="base" hangingPunct="1">
              <a:spcBef>
                <a:spcPct val="0"/>
              </a:spcBef>
              <a:spcAft>
                <a:spcPct val="0"/>
              </a:spcAft>
            </a:pPr>
            <a:endParaRPr lang="en-US" sz="1800" b="0" smtClean="0">
              <a:solidFill>
                <a:srgbClr val="000000"/>
              </a:solidFill>
              <a:latin typeface="Arial" pitchFamily="34" charset="0"/>
              <a:cs typeface="Arial" pitchFamily="34" charset="0"/>
            </a:endParaRPr>
          </a:p>
        </p:txBody>
      </p:sp>
      <p:sp>
        <p:nvSpPr>
          <p:cNvPr id="201737" name="Text Box 9"/>
          <p:cNvSpPr txBox="1">
            <a:spLocks noChangeArrowheads="1"/>
          </p:cNvSpPr>
          <p:nvPr/>
        </p:nvSpPr>
        <p:spPr bwMode="auto">
          <a:xfrm>
            <a:off x="5364163" y="2205038"/>
            <a:ext cx="13652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eaLnBrk="1" fontAlgn="base" hangingPunct="1">
              <a:spcBef>
                <a:spcPct val="0"/>
              </a:spcBef>
              <a:spcAft>
                <a:spcPct val="0"/>
              </a:spcAft>
            </a:pPr>
            <a:r>
              <a:rPr lang="en-US" sz="1800" b="0" smtClean="0">
                <a:solidFill>
                  <a:srgbClr val="000000"/>
                </a:solidFill>
                <a:latin typeface="Arial" pitchFamily="34" charset="0"/>
                <a:cs typeface="Arial" pitchFamily="34" charset="0"/>
              </a:rPr>
              <a:t>Technology</a:t>
            </a:r>
          </a:p>
        </p:txBody>
      </p:sp>
      <p:sp>
        <p:nvSpPr>
          <p:cNvPr id="201738" name="Line 10"/>
          <p:cNvSpPr>
            <a:spLocks noChangeShapeType="1"/>
          </p:cNvSpPr>
          <p:nvPr/>
        </p:nvSpPr>
        <p:spPr bwMode="auto">
          <a:xfrm>
            <a:off x="684213" y="2349500"/>
            <a:ext cx="503237"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algn="l" rtl="0" fontAlgn="base">
              <a:spcBef>
                <a:spcPct val="20000"/>
              </a:spcBef>
              <a:spcAft>
                <a:spcPct val="0"/>
              </a:spcAft>
              <a:buClr>
                <a:srgbClr val="000000"/>
              </a:buClr>
              <a:buSzPct val="90000"/>
              <a:buFont typeface="Symbol" pitchFamily="18" charset="2"/>
              <a:buNone/>
            </a:pPr>
            <a:endParaRPr lang="en-US" sz="2400" b="1" smtClean="0">
              <a:solidFill>
                <a:srgbClr val="000000"/>
              </a:solidFill>
              <a:latin typeface="Times New Roman" pitchFamily="18" charset="0"/>
            </a:endParaRPr>
          </a:p>
        </p:txBody>
      </p:sp>
      <p:sp>
        <p:nvSpPr>
          <p:cNvPr id="201739" name="Line 11"/>
          <p:cNvSpPr>
            <a:spLocks noChangeShapeType="1"/>
          </p:cNvSpPr>
          <p:nvPr/>
        </p:nvSpPr>
        <p:spPr bwMode="auto">
          <a:xfrm>
            <a:off x="6659563" y="2420938"/>
            <a:ext cx="576262"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algn="l" rtl="0" fontAlgn="base">
              <a:spcBef>
                <a:spcPct val="20000"/>
              </a:spcBef>
              <a:spcAft>
                <a:spcPct val="0"/>
              </a:spcAft>
              <a:buClr>
                <a:srgbClr val="000000"/>
              </a:buClr>
              <a:buSzPct val="90000"/>
              <a:buFont typeface="Symbol" pitchFamily="18" charset="2"/>
              <a:buNone/>
            </a:pPr>
            <a:endParaRPr lang="en-US" sz="2400" b="1" smtClean="0">
              <a:solidFill>
                <a:srgbClr val="000000"/>
              </a:solidFill>
              <a:latin typeface="Times New Roman" pitchFamily="18" charset="0"/>
            </a:endParaRPr>
          </a:p>
        </p:txBody>
      </p:sp>
      <p:sp>
        <p:nvSpPr>
          <p:cNvPr id="201740" name="Line 12"/>
          <p:cNvSpPr>
            <a:spLocks noChangeShapeType="1"/>
          </p:cNvSpPr>
          <p:nvPr/>
        </p:nvSpPr>
        <p:spPr bwMode="auto">
          <a:xfrm>
            <a:off x="1908175" y="2492375"/>
            <a:ext cx="647700" cy="4318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a:lstStyle/>
          <a:p>
            <a:pPr algn="l" rtl="0" fontAlgn="base">
              <a:spcBef>
                <a:spcPct val="20000"/>
              </a:spcBef>
              <a:spcAft>
                <a:spcPct val="0"/>
              </a:spcAft>
              <a:buClr>
                <a:srgbClr val="000000"/>
              </a:buClr>
              <a:buSzPct val="90000"/>
              <a:buFont typeface="Symbol" pitchFamily="18" charset="2"/>
              <a:buNone/>
            </a:pPr>
            <a:endParaRPr lang="en-US" sz="2400" b="1" smtClean="0">
              <a:solidFill>
                <a:srgbClr val="000000"/>
              </a:solidFill>
              <a:latin typeface="Times New Roman" pitchFamily="18" charset="0"/>
            </a:endParaRPr>
          </a:p>
        </p:txBody>
      </p:sp>
      <p:sp>
        <p:nvSpPr>
          <p:cNvPr id="201741" name="Line 13"/>
          <p:cNvSpPr>
            <a:spLocks noChangeShapeType="1"/>
          </p:cNvSpPr>
          <p:nvPr/>
        </p:nvSpPr>
        <p:spPr bwMode="auto">
          <a:xfrm flipV="1">
            <a:off x="2051050" y="1557338"/>
            <a:ext cx="936625" cy="719137"/>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a:lstStyle/>
          <a:p>
            <a:pPr algn="l" rtl="0" fontAlgn="base">
              <a:spcBef>
                <a:spcPct val="20000"/>
              </a:spcBef>
              <a:spcAft>
                <a:spcPct val="0"/>
              </a:spcAft>
              <a:buClr>
                <a:srgbClr val="000000"/>
              </a:buClr>
              <a:buSzPct val="90000"/>
              <a:buFont typeface="Symbol" pitchFamily="18" charset="2"/>
              <a:buNone/>
            </a:pPr>
            <a:endParaRPr lang="en-US" sz="2400" b="1" smtClean="0">
              <a:solidFill>
                <a:srgbClr val="000000"/>
              </a:solidFill>
              <a:latin typeface="Times New Roman" pitchFamily="18" charset="0"/>
            </a:endParaRPr>
          </a:p>
        </p:txBody>
      </p:sp>
      <p:sp>
        <p:nvSpPr>
          <p:cNvPr id="201742" name="Line 14"/>
          <p:cNvSpPr>
            <a:spLocks noChangeShapeType="1"/>
          </p:cNvSpPr>
          <p:nvPr/>
        </p:nvSpPr>
        <p:spPr bwMode="auto">
          <a:xfrm>
            <a:off x="2051050" y="2420938"/>
            <a:ext cx="3313113"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a:lstStyle/>
          <a:p>
            <a:pPr algn="l" rtl="0" fontAlgn="base">
              <a:spcBef>
                <a:spcPct val="20000"/>
              </a:spcBef>
              <a:spcAft>
                <a:spcPct val="0"/>
              </a:spcAft>
              <a:buClr>
                <a:srgbClr val="000000"/>
              </a:buClr>
              <a:buSzPct val="90000"/>
              <a:buFont typeface="Symbol" pitchFamily="18" charset="2"/>
              <a:buNone/>
            </a:pPr>
            <a:endParaRPr lang="en-US" sz="2400" b="1" smtClean="0">
              <a:solidFill>
                <a:srgbClr val="000000"/>
              </a:solidFill>
              <a:latin typeface="Times New Roman" pitchFamily="18" charset="0"/>
            </a:endParaRPr>
          </a:p>
        </p:txBody>
      </p:sp>
      <p:sp>
        <p:nvSpPr>
          <p:cNvPr id="201743" name="Line 15"/>
          <p:cNvSpPr>
            <a:spLocks noChangeShapeType="1"/>
          </p:cNvSpPr>
          <p:nvPr/>
        </p:nvSpPr>
        <p:spPr bwMode="auto">
          <a:xfrm>
            <a:off x="4356100" y="1557338"/>
            <a:ext cx="1152525" cy="719137"/>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a:lstStyle/>
          <a:p>
            <a:pPr algn="l" rtl="0" fontAlgn="base">
              <a:spcBef>
                <a:spcPct val="20000"/>
              </a:spcBef>
              <a:spcAft>
                <a:spcPct val="0"/>
              </a:spcAft>
              <a:buClr>
                <a:srgbClr val="000000"/>
              </a:buClr>
              <a:buSzPct val="90000"/>
              <a:buFont typeface="Symbol" pitchFamily="18" charset="2"/>
              <a:buNone/>
            </a:pPr>
            <a:endParaRPr lang="en-US" sz="2400" b="1" smtClean="0">
              <a:solidFill>
                <a:srgbClr val="000000"/>
              </a:solidFill>
              <a:latin typeface="Times New Roman" pitchFamily="18" charset="0"/>
            </a:endParaRPr>
          </a:p>
        </p:txBody>
      </p:sp>
      <p:sp>
        <p:nvSpPr>
          <p:cNvPr id="201744" name="Line 16"/>
          <p:cNvSpPr>
            <a:spLocks noChangeShapeType="1"/>
          </p:cNvSpPr>
          <p:nvPr/>
        </p:nvSpPr>
        <p:spPr bwMode="auto">
          <a:xfrm flipV="1">
            <a:off x="4859338" y="2565400"/>
            <a:ext cx="720725" cy="4318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a:lstStyle/>
          <a:p>
            <a:pPr algn="l" rtl="0" fontAlgn="base">
              <a:spcBef>
                <a:spcPct val="20000"/>
              </a:spcBef>
              <a:spcAft>
                <a:spcPct val="0"/>
              </a:spcAft>
              <a:buClr>
                <a:srgbClr val="000000"/>
              </a:buClr>
              <a:buSzPct val="90000"/>
              <a:buFont typeface="Symbol" pitchFamily="18" charset="2"/>
              <a:buNone/>
            </a:pPr>
            <a:endParaRPr lang="en-US" sz="2400" b="1" smtClean="0">
              <a:solidFill>
                <a:srgbClr val="000000"/>
              </a:solidFill>
              <a:latin typeface="Times New Roman" pitchFamily="18" charset="0"/>
            </a:endParaRPr>
          </a:p>
        </p:txBody>
      </p:sp>
      <p:sp>
        <p:nvSpPr>
          <p:cNvPr id="201745" name="Text Box 17"/>
          <p:cNvSpPr txBox="1">
            <a:spLocks noChangeArrowheads="1"/>
          </p:cNvSpPr>
          <p:nvPr/>
        </p:nvSpPr>
        <p:spPr bwMode="auto">
          <a:xfrm>
            <a:off x="5651500" y="3716338"/>
            <a:ext cx="23431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eaLnBrk="1" fontAlgn="base" hangingPunct="1">
              <a:spcBef>
                <a:spcPct val="0"/>
              </a:spcBef>
              <a:spcAft>
                <a:spcPct val="0"/>
              </a:spcAft>
            </a:pPr>
            <a:r>
              <a:rPr lang="en-US" sz="1800" b="0" smtClean="0">
                <a:solidFill>
                  <a:srgbClr val="000000"/>
                </a:solidFill>
                <a:latin typeface="Arial" pitchFamily="34" charset="0"/>
                <a:cs typeface="Arial" pitchFamily="34" charset="0"/>
              </a:rPr>
              <a:t>External environment</a:t>
            </a:r>
          </a:p>
        </p:txBody>
      </p:sp>
      <p:sp>
        <p:nvSpPr>
          <p:cNvPr id="201746" name="Text Box 18"/>
          <p:cNvSpPr txBox="1">
            <a:spLocks noChangeArrowheads="1"/>
          </p:cNvSpPr>
          <p:nvPr/>
        </p:nvSpPr>
        <p:spPr bwMode="auto">
          <a:xfrm>
            <a:off x="2757488" y="3232150"/>
            <a:ext cx="22669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eaLnBrk="1" fontAlgn="base" hangingPunct="1">
              <a:spcBef>
                <a:spcPct val="0"/>
              </a:spcBef>
              <a:spcAft>
                <a:spcPct val="0"/>
              </a:spcAft>
            </a:pPr>
            <a:r>
              <a:rPr lang="en-US" sz="1800" b="0" smtClean="0">
                <a:solidFill>
                  <a:srgbClr val="000000"/>
                </a:solidFill>
                <a:latin typeface="Arial" pitchFamily="34" charset="0"/>
                <a:cs typeface="Arial" pitchFamily="34" charset="0"/>
              </a:rPr>
              <a:t>Internal environment</a:t>
            </a:r>
          </a:p>
        </p:txBody>
      </p:sp>
      <p:sp>
        <p:nvSpPr>
          <p:cNvPr id="201747" name="Text Box 19"/>
          <p:cNvSpPr txBox="1">
            <a:spLocks noChangeArrowheads="1"/>
          </p:cNvSpPr>
          <p:nvPr/>
        </p:nvSpPr>
        <p:spPr bwMode="auto">
          <a:xfrm>
            <a:off x="2265363" y="1576388"/>
            <a:ext cx="3111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eaLnBrk="1" fontAlgn="base" hangingPunct="1">
              <a:spcBef>
                <a:spcPct val="0"/>
              </a:spcBef>
              <a:spcAft>
                <a:spcPct val="0"/>
              </a:spcAft>
            </a:pPr>
            <a:r>
              <a:rPr lang="en-US" sz="1800" b="0" smtClean="0">
                <a:solidFill>
                  <a:srgbClr val="000000"/>
                </a:solidFill>
                <a:latin typeface="Arial" pitchFamily="34" charset="0"/>
                <a:cs typeface="Arial" pitchFamily="34" charset="0"/>
              </a:rPr>
              <a:t>3</a:t>
            </a:r>
          </a:p>
        </p:txBody>
      </p:sp>
      <p:sp>
        <p:nvSpPr>
          <p:cNvPr id="201748" name="Text Box 20"/>
          <p:cNvSpPr txBox="1">
            <a:spLocks noChangeArrowheads="1"/>
          </p:cNvSpPr>
          <p:nvPr/>
        </p:nvSpPr>
        <p:spPr bwMode="auto">
          <a:xfrm>
            <a:off x="3344863" y="2081213"/>
            <a:ext cx="3111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eaLnBrk="1" fontAlgn="base" hangingPunct="1">
              <a:spcBef>
                <a:spcPct val="0"/>
              </a:spcBef>
              <a:spcAft>
                <a:spcPct val="0"/>
              </a:spcAft>
            </a:pPr>
            <a:r>
              <a:rPr lang="en-US" sz="1800" b="0" smtClean="0">
                <a:solidFill>
                  <a:srgbClr val="000000"/>
                </a:solidFill>
                <a:latin typeface="Arial" pitchFamily="34" charset="0"/>
                <a:cs typeface="Arial" pitchFamily="34" charset="0"/>
              </a:rPr>
              <a:t>1</a:t>
            </a:r>
          </a:p>
        </p:txBody>
      </p:sp>
      <p:sp>
        <p:nvSpPr>
          <p:cNvPr id="201749" name="Text Box 21"/>
          <p:cNvSpPr txBox="1">
            <a:spLocks noChangeArrowheads="1"/>
          </p:cNvSpPr>
          <p:nvPr/>
        </p:nvSpPr>
        <p:spPr bwMode="auto">
          <a:xfrm>
            <a:off x="1831975" y="2513013"/>
            <a:ext cx="3111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eaLnBrk="1" fontAlgn="base" hangingPunct="1">
              <a:spcBef>
                <a:spcPct val="0"/>
              </a:spcBef>
              <a:spcAft>
                <a:spcPct val="0"/>
              </a:spcAft>
            </a:pPr>
            <a:r>
              <a:rPr lang="en-US" sz="1800" b="0" smtClean="0">
                <a:solidFill>
                  <a:srgbClr val="000000"/>
                </a:solidFill>
                <a:latin typeface="Arial" pitchFamily="34" charset="0"/>
                <a:cs typeface="Arial" pitchFamily="34" charset="0"/>
              </a:rPr>
              <a:t>2</a:t>
            </a:r>
          </a:p>
        </p:txBody>
      </p:sp>
      <p:sp>
        <p:nvSpPr>
          <p:cNvPr id="201750" name="Text Box 22"/>
          <p:cNvSpPr txBox="1">
            <a:spLocks noChangeArrowheads="1"/>
          </p:cNvSpPr>
          <p:nvPr/>
        </p:nvSpPr>
        <p:spPr bwMode="auto">
          <a:xfrm>
            <a:off x="4640263" y="1504950"/>
            <a:ext cx="311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eaLnBrk="1" fontAlgn="base" hangingPunct="1">
              <a:spcBef>
                <a:spcPct val="0"/>
              </a:spcBef>
              <a:spcAft>
                <a:spcPct val="0"/>
              </a:spcAft>
            </a:pPr>
            <a:r>
              <a:rPr lang="en-US" sz="1800" b="0" smtClean="0">
                <a:solidFill>
                  <a:srgbClr val="000000"/>
                </a:solidFill>
                <a:latin typeface="Arial" pitchFamily="34" charset="0"/>
                <a:cs typeface="Arial" pitchFamily="34" charset="0"/>
              </a:rPr>
              <a:t>4</a:t>
            </a:r>
          </a:p>
        </p:txBody>
      </p:sp>
      <p:sp>
        <p:nvSpPr>
          <p:cNvPr id="201751" name="Text Box 23"/>
          <p:cNvSpPr txBox="1">
            <a:spLocks noChangeArrowheads="1"/>
          </p:cNvSpPr>
          <p:nvPr/>
        </p:nvSpPr>
        <p:spPr bwMode="auto">
          <a:xfrm>
            <a:off x="179388" y="3789363"/>
            <a:ext cx="7223125" cy="180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algn="l" rtl="0" eaLnBrk="1" fontAlgn="base" hangingPunct="1">
              <a:spcBef>
                <a:spcPct val="0"/>
              </a:spcBef>
              <a:spcAft>
                <a:spcPct val="0"/>
              </a:spcAft>
            </a:pPr>
            <a:r>
              <a:rPr lang="en-US" sz="1800" b="0" smtClean="0">
                <a:solidFill>
                  <a:srgbClr val="000000"/>
                </a:solidFill>
                <a:latin typeface="Arial" pitchFamily="34" charset="0"/>
                <a:cs typeface="Arial" pitchFamily="34" charset="0"/>
              </a:rPr>
              <a:t>3&amp;4= macro ergonomics</a:t>
            </a:r>
          </a:p>
          <a:p>
            <a:pPr algn="l" rtl="0" eaLnBrk="1" fontAlgn="base" hangingPunct="1">
              <a:spcBef>
                <a:spcPct val="0"/>
              </a:spcBef>
              <a:spcAft>
                <a:spcPct val="0"/>
              </a:spcAft>
            </a:pPr>
            <a:r>
              <a:rPr lang="en-US" sz="1800" b="0" smtClean="0">
                <a:solidFill>
                  <a:srgbClr val="000000"/>
                </a:solidFill>
                <a:latin typeface="Arial" pitchFamily="34" charset="0"/>
                <a:cs typeface="Arial" pitchFamily="34" charset="0"/>
              </a:rPr>
              <a:t>1&amp;2= micro ergonomics:</a:t>
            </a:r>
          </a:p>
          <a:p>
            <a:pPr algn="l" rtl="0" eaLnBrk="1" fontAlgn="base" hangingPunct="1">
              <a:spcBef>
                <a:spcPct val="0"/>
              </a:spcBef>
              <a:spcAft>
                <a:spcPct val="0"/>
              </a:spcAft>
            </a:pPr>
            <a:r>
              <a:rPr lang="en-US" sz="1800" b="0" smtClean="0">
                <a:solidFill>
                  <a:srgbClr val="000000"/>
                </a:solidFill>
                <a:latin typeface="Arial" pitchFamily="34" charset="0"/>
                <a:cs typeface="Arial" pitchFamily="34" charset="0"/>
              </a:rPr>
              <a:t>1-Human technology interface</a:t>
            </a:r>
          </a:p>
          <a:p>
            <a:pPr algn="l" rtl="0" eaLnBrk="1" fontAlgn="base" hangingPunct="1">
              <a:spcBef>
                <a:spcPct val="0"/>
              </a:spcBef>
              <a:spcAft>
                <a:spcPct val="0"/>
              </a:spcAft>
            </a:pPr>
            <a:r>
              <a:rPr lang="en-US" sz="1800" b="0" smtClean="0">
                <a:solidFill>
                  <a:srgbClr val="000000"/>
                </a:solidFill>
                <a:latin typeface="Arial" pitchFamily="34" charset="0"/>
                <a:cs typeface="Arial" pitchFamily="34" charset="0"/>
              </a:rPr>
              <a:t>- Human- machine interface( Hardware ergonomics)    </a:t>
            </a:r>
          </a:p>
          <a:p>
            <a:pPr algn="l" rtl="0" eaLnBrk="1" fontAlgn="base" hangingPunct="1">
              <a:spcBef>
                <a:spcPct val="0"/>
              </a:spcBef>
              <a:spcAft>
                <a:spcPct val="0"/>
              </a:spcAft>
            </a:pPr>
            <a:r>
              <a:rPr lang="en-US" sz="2000" b="0" smtClean="0">
                <a:solidFill>
                  <a:srgbClr val="000000"/>
                </a:solidFill>
                <a:latin typeface="Arial" pitchFamily="34" charset="0"/>
                <a:cs typeface="Arial" pitchFamily="34" charset="0"/>
              </a:rPr>
              <a:t>-Human- system interface( software ergonomics)</a:t>
            </a:r>
          </a:p>
          <a:p>
            <a:pPr algn="l" rtl="0" eaLnBrk="1" fontAlgn="base" hangingPunct="1">
              <a:spcBef>
                <a:spcPct val="0"/>
              </a:spcBef>
              <a:spcAft>
                <a:spcPct val="0"/>
              </a:spcAft>
            </a:pPr>
            <a:r>
              <a:rPr lang="en-US" sz="2000" b="0" smtClean="0">
                <a:solidFill>
                  <a:srgbClr val="000000"/>
                </a:solidFill>
                <a:latin typeface="Arial" pitchFamily="34" charset="0"/>
                <a:cs typeface="Arial" pitchFamily="34" charset="0"/>
              </a:rPr>
              <a:t>2-Human environmental  interface (environmental ergonomics)</a:t>
            </a:r>
          </a:p>
        </p:txBody>
      </p:sp>
    </p:spTree>
    <p:extLst>
      <p:ext uri="{BB962C8B-B14F-4D97-AF65-F5344CB8AC3E}">
        <p14:creationId xmlns:p14="http://schemas.microsoft.com/office/powerpoint/2010/main" xmlns="" val="25622330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304800" y="1135063"/>
            <a:ext cx="8397875" cy="3970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eaLnBrk="1" fontAlgn="base" hangingPunct="1">
              <a:spcBef>
                <a:spcPct val="20000"/>
              </a:spcBef>
              <a:spcAft>
                <a:spcPct val="0"/>
              </a:spcAft>
              <a:buClr>
                <a:srgbClr val="FFCC66"/>
              </a:buClr>
              <a:buSzPct val="90000"/>
              <a:buFont typeface="Symbol" pitchFamily="18" charset="2"/>
              <a:buNone/>
            </a:pPr>
            <a:r>
              <a:rPr lang="fa-IR" sz="3600" smtClean="0">
                <a:solidFill>
                  <a:srgbClr val="FFFFFF"/>
                </a:solidFill>
              </a:rPr>
              <a:t>در ارگونومي ما ديد سيستمي داريم  نه جزء به جزء</a:t>
            </a:r>
          </a:p>
          <a:p>
            <a:pPr eaLnBrk="1" fontAlgn="base" hangingPunct="1">
              <a:spcBef>
                <a:spcPct val="20000"/>
              </a:spcBef>
              <a:spcAft>
                <a:spcPct val="0"/>
              </a:spcAft>
              <a:buClr>
                <a:srgbClr val="FFCC66"/>
              </a:buClr>
              <a:buSzPct val="90000"/>
              <a:buFont typeface="Symbol" pitchFamily="18" charset="2"/>
              <a:buNone/>
            </a:pPr>
            <a:r>
              <a:rPr lang="fa-IR" sz="3600" smtClean="0">
                <a:solidFill>
                  <a:srgbClr val="FFFFFF"/>
                </a:solidFill>
              </a:rPr>
              <a:t>سيستم از چند ساب سيستم تشكيل شده و اجزاء آن به</a:t>
            </a:r>
          </a:p>
          <a:p>
            <a:pPr eaLnBrk="1" fontAlgn="base" hangingPunct="1">
              <a:spcBef>
                <a:spcPct val="20000"/>
              </a:spcBef>
              <a:spcAft>
                <a:spcPct val="0"/>
              </a:spcAft>
              <a:buClr>
                <a:srgbClr val="FFCC66"/>
              </a:buClr>
              <a:buSzPct val="90000"/>
              <a:buFont typeface="Symbol" pitchFamily="18" charset="2"/>
              <a:buNone/>
            </a:pPr>
            <a:r>
              <a:rPr lang="fa-IR" sz="3600" smtClean="0">
                <a:solidFill>
                  <a:srgbClr val="FFFFFF"/>
                </a:solidFill>
              </a:rPr>
              <a:t> هم مربوط و هدف مشترك كلي دارند در انسان هم</a:t>
            </a:r>
          </a:p>
          <a:p>
            <a:pPr eaLnBrk="1" fontAlgn="base" hangingPunct="1">
              <a:spcBef>
                <a:spcPct val="20000"/>
              </a:spcBef>
              <a:spcAft>
                <a:spcPct val="0"/>
              </a:spcAft>
              <a:buClr>
                <a:srgbClr val="FFCC66"/>
              </a:buClr>
              <a:buSzPct val="90000"/>
              <a:buFont typeface="Symbol" pitchFamily="18" charset="2"/>
              <a:buNone/>
            </a:pPr>
            <a:r>
              <a:rPr lang="fa-IR" sz="3600" smtClean="0">
                <a:solidFill>
                  <a:srgbClr val="FFFFFF"/>
                </a:solidFill>
              </a:rPr>
              <a:t>سيستم گردش خون، ... و انسان وماشين هم تشكيل</a:t>
            </a:r>
          </a:p>
          <a:p>
            <a:pPr eaLnBrk="1" fontAlgn="base" hangingPunct="1">
              <a:spcBef>
                <a:spcPct val="20000"/>
              </a:spcBef>
              <a:spcAft>
                <a:spcPct val="0"/>
              </a:spcAft>
              <a:buClr>
                <a:srgbClr val="FFCC66"/>
              </a:buClr>
              <a:buSzPct val="90000"/>
              <a:buFont typeface="Symbol" pitchFamily="18" charset="2"/>
              <a:buNone/>
            </a:pPr>
            <a:r>
              <a:rPr lang="fa-IR" sz="3600" smtClean="0">
                <a:solidFill>
                  <a:srgbClr val="FFFFFF"/>
                </a:solidFill>
              </a:rPr>
              <a:t>سيستم مي دهد. كلاس درس يك سيستم انسان ماشين </a:t>
            </a:r>
          </a:p>
          <a:p>
            <a:pPr eaLnBrk="1" fontAlgn="base" hangingPunct="1">
              <a:spcBef>
                <a:spcPct val="20000"/>
              </a:spcBef>
              <a:spcAft>
                <a:spcPct val="0"/>
              </a:spcAft>
              <a:buClr>
                <a:srgbClr val="FFCC66"/>
              </a:buClr>
              <a:buSzPct val="90000"/>
              <a:buFont typeface="Symbol" pitchFamily="18" charset="2"/>
              <a:buNone/>
            </a:pPr>
            <a:r>
              <a:rPr lang="fa-IR" sz="3600" smtClean="0">
                <a:solidFill>
                  <a:srgbClr val="FFFFFF"/>
                </a:solidFill>
              </a:rPr>
              <a:t>است وهدف يادگيري علم ارگونومي است و...</a:t>
            </a:r>
            <a:endParaRPr lang="en-US" sz="3600" smtClean="0">
              <a:solidFill>
                <a:srgbClr val="FFFFFF"/>
              </a:solidFill>
            </a:endParaRPr>
          </a:p>
        </p:txBody>
      </p:sp>
    </p:spTree>
    <p:extLst>
      <p:ext uri="{BB962C8B-B14F-4D97-AF65-F5344CB8AC3E}">
        <p14:creationId xmlns:p14="http://schemas.microsoft.com/office/powerpoint/2010/main" xmlns="" val="3973673148"/>
      </p:ext>
    </p:extLst>
  </p:cSld>
  <p:clrMapOvr>
    <a:masterClrMapping/>
  </p:clrMapOvr>
  <p:transition>
    <p:wedg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ChangeArrowheads="1"/>
          </p:cNvSpPr>
          <p:nvPr/>
        </p:nvSpPr>
        <p:spPr bwMode="auto">
          <a:xfrm>
            <a:off x="1187450" y="1196975"/>
            <a:ext cx="7056438" cy="4248150"/>
          </a:xfrm>
          <a:prstGeom prst="rect">
            <a:avLst/>
          </a:prstGeom>
          <a:solidFill>
            <a:schemeClr val="bg1"/>
          </a:solidFill>
          <a:ln w="9525">
            <a:solidFill>
              <a:schemeClr val="tx1"/>
            </a:solidFill>
            <a:miter lim="800000"/>
            <a:headEnd/>
            <a:tailEnd/>
          </a:ln>
        </p:spPr>
        <p:txBody>
          <a:bodyPr wrap="none" anchor="ctr"/>
          <a:lstStyle/>
          <a:p>
            <a:pPr algn="l" fontAlgn="base">
              <a:spcBef>
                <a:spcPct val="20000"/>
              </a:spcBef>
              <a:spcAft>
                <a:spcPct val="0"/>
              </a:spcAft>
              <a:buClr>
                <a:srgbClr val="FFCC66"/>
              </a:buClr>
              <a:buSzPct val="90000"/>
              <a:buFont typeface="Symbol" pitchFamily="18" charset="2"/>
              <a:buNone/>
            </a:pPr>
            <a:endParaRPr lang="en-US" b="1" smtClean="0">
              <a:solidFill>
                <a:srgbClr val="FFFFFF"/>
              </a:solidFill>
            </a:endParaRPr>
          </a:p>
        </p:txBody>
      </p:sp>
      <p:sp>
        <p:nvSpPr>
          <p:cNvPr id="43011" name="Oval 3"/>
          <p:cNvSpPr>
            <a:spLocks noChangeArrowheads="1"/>
          </p:cNvSpPr>
          <p:nvPr/>
        </p:nvSpPr>
        <p:spPr bwMode="auto">
          <a:xfrm>
            <a:off x="1692275" y="1628775"/>
            <a:ext cx="1366838" cy="1368425"/>
          </a:xfrm>
          <a:prstGeom prst="ellipse">
            <a:avLst/>
          </a:prstGeom>
          <a:solidFill>
            <a:schemeClr val="bg1"/>
          </a:solidFill>
          <a:ln w="9525">
            <a:solidFill>
              <a:schemeClr val="tx1"/>
            </a:solidFill>
            <a:round/>
            <a:headEnd/>
            <a:tailEnd/>
          </a:ln>
        </p:spPr>
        <p:txBody>
          <a:bodyPr wrap="none" anchor="ctr"/>
          <a:lstStyle/>
          <a:p>
            <a:pPr algn="l" rtl="0" fontAlgn="base">
              <a:spcBef>
                <a:spcPct val="20000"/>
              </a:spcBef>
              <a:spcAft>
                <a:spcPct val="0"/>
              </a:spcAft>
              <a:buClr>
                <a:srgbClr val="FFCC66"/>
              </a:buClr>
              <a:buSzPct val="90000"/>
              <a:buFont typeface="Symbol" pitchFamily="18" charset="2"/>
              <a:buNone/>
            </a:pPr>
            <a:endParaRPr lang="en-US" sz="2400" b="1" smtClean="0">
              <a:solidFill>
                <a:srgbClr val="FFFFFF"/>
              </a:solidFill>
            </a:endParaRPr>
          </a:p>
        </p:txBody>
      </p:sp>
      <p:sp>
        <p:nvSpPr>
          <p:cNvPr id="43012" name="Oval 4"/>
          <p:cNvSpPr>
            <a:spLocks noChangeArrowheads="1"/>
          </p:cNvSpPr>
          <p:nvPr/>
        </p:nvSpPr>
        <p:spPr bwMode="auto">
          <a:xfrm>
            <a:off x="1763713" y="3644900"/>
            <a:ext cx="1512887" cy="1584325"/>
          </a:xfrm>
          <a:prstGeom prst="ellipse">
            <a:avLst/>
          </a:prstGeom>
          <a:solidFill>
            <a:schemeClr val="bg1"/>
          </a:solidFill>
          <a:ln w="9525">
            <a:solidFill>
              <a:schemeClr val="tx1"/>
            </a:solidFill>
            <a:round/>
            <a:headEnd/>
            <a:tailEnd/>
          </a:ln>
        </p:spPr>
        <p:txBody>
          <a:bodyPr wrap="none" anchor="ctr"/>
          <a:lstStyle/>
          <a:p>
            <a:pPr algn="l" rtl="0" fontAlgn="base">
              <a:spcBef>
                <a:spcPct val="20000"/>
              </a:spcBef>
              <a:spcAft>
                <a:spcPct val="0"/>
              </a:spcAft>
              <a:buClr>
                <a:srgbClr val="FFCC66"/>
              </a:buClr>
              <a:buSzPct val="90000"/>
              <a:buFont typeface="Symbol" pitchFamily="18" charset="2"/>
              <a:buNone/>
            </a:pPr>
            <a:endParaRPr lang="en-US" sz="2400" b="1" smtClean="0">
              <a:solidFill>
                <a:srgbClr val="FFFFFF"/>
              </a:solidFill>
            </a:endParaRPr>
          </a:p>
        </p:txBody>
      </p:sp>
      <p:sp>
        <p:nvSpPr>
          <p:cNvPr id="43013" name="Oval 5"/>
          <p:cNvSpPr>
            <a:spLocks noChangeArrowheads="1"/>
          </p:cNvSpPr>
          <p:nvPr/>
        </p:nvSpPr>
        <p:spPr bwMode="auto">
          <a:xfrm>
            <a:off x="6372225" y="1844675"/>
            <a:ext cx="1295400" cy="1296988"/>
          </a:xfrm>
          <a:prstGeom prst="ellipse">
            <a:avLst/>
          </a:prstGeom>
          <a:solidFill>
            <a:schemeClr val="bg1"/>
          </a:solidFill>
          <a:ln w="9525">
            <a:solidFill>
              <a:schemeClr val="tx1"/>
            </a:solidFill>
            <a:round/>
            <a:headEnd/>
            <a:tailEnd/>
          </a:ln>
        </p:spPr>
        <p:txBody>
          <a:bodyPr wrap="none" anchor="ctr"/>
          <a:lstStyle/>
          <a:p>
            <a:pPr algn="l" rtl="0" fontAlgn="base">
              <a:spcBef>
                <a:spcPct val="20000"/>
              </a:spcBef>
              <a:spcAft>
                <a:spcPct val="0"/>
              </a:spcAft>
              <a:buClr>
                <a:srgbClr val="FFCC66"/>
              </a:buClr>
              <a:buSzPct val="90000"/>
              <a:buFont typeface="Symbol" pitchFamily="18" charset="2"/>
              <a:buNone/>
            </a:pPr>
            <a:endParaRPr lang="en-US" sz="2400" b="1" smtClean="0">
              <a:solidFill>
                <a:srgbClr val="FFFFFF"/>
              </a:solidFill>
            </a:endParaRPr>
          </a:p>
        </p:txBody>
      </p:sp>
      <p:sp>
        <p:nvSpPr>
          <p:cNvPr id="43014" name="Oval 6"/>
          <p:cNvSpPr>
            <a:spLocks noChangeArrowheads="1"/>
          </p:cNvSpPr>
          <p:nvPr/>
        </p:nvSpPr>
        <p:spPr bwMode="auto">
          <a:xfrm>
            <a:off x="5867400" y="3789363"/>
            <a:ext cx="1944688" cy="1439862"/>
          </a:xfrm>
          <a:prstGeom prst="ellipse">
            <a:avLst/>
          </a:prstGeom>
          <a:solidFill>
            <a:schemeClr val="bg1"/>
          </a:solidFill>
          <a:ln w="9525">
            <a:solidFill>
              <a:schemeClr val="tx1"/>
            </a:solidFill>
            <a:round/>
            <a:headEnd/>
            <a:tailEnd/>
          </a:ln>
        </p:spPr>
        <p:txBody>
          <a:bodyPr wrap="none" anchor="ctr"/>
          <a:lstStyle/>
          <a:p>
            <a:pPr algn="l" rtl="0" fontAlgn="base">
              <a:spcBef>
                <a:spcPct val="20000"/>
              </a:spcBef>
              <a:spcAft>
                <a:spcPct val="0"/>
              </a:spcAft>
              <a:buClr>
                <a:srgbClr val="FFCC66"/>
              </a:buClr>
              <a:buSzPct val="90000"/>
              <a:buFont typeface="Symbol" pitchFamily="18" charset="2"/>
              <a:buNone/>
            </a:pPr>
            <a:endParaRPr lang="en-US" sz="2400" b="1" smtClean="0">
              <a:solidFill>
                <a:srgbClr val="FFFFFF"/>
              </a:solidFill>
            </a:endParaRPr>
          </a:p>
        </p:txBody>
      </p:sp>
      <p:sp>
        <p:nvSpPr>
          <p:cNvPr id="43015" name="Oval 7"/>
          <p:cNvSpPr>
            <a:spLocks noChangeArrowheads="1"/>
          </p:cNvSpPr>
          <p:nvPr/>
        </p:nvSpPr>
        <p:spPr bwMode="auto">
          <a:xfrm>
            <a:off x="1979613" y="1989138"/>
            <a:ext cx="503237" cy="482600"/>
          </a:xfrm>
          <a:prstGeom prst="ellipse">
            <a:avLst/>
          </a:prstGeom>
          <a:solidFill>
            <a:schemeClr val="bg1"/>
          </a:solidFill>
          <a:ln w="9525">
            <a:solidFill>
              <a:schemeClr val="tx1"/>
            </a:solidFill>
            <a:round/>
            <a:headEnd/>
            <a:tailEnd/>
          </a:ln>
        </p:spPr>
        <p:txBody>
          <a:bodyPr wrap="none" anchor="ctr"/>
          <a:lstStyle/>
          <a:p>
            <a:pPr algn="l" fontAlgn="base">
              <a:spcBef>
                <a:spcPct val="20000"/>
              </a:spcBef>
              <a:spcAft>
                <a:spcPct val="0"/>
              </a:spcAft>
              <a:buClr>
                <a:srgbClr val="FFCC66"/>
              </a:buClr>
              <a:buSzPct val="90000"/>
              <a:buFont typeface="Symbol" pitchFamily="18" charset="2"/>
              <a:buNone/>
            </a:pPr>
            <a:r>
              <a:rPr lang="en-US" b="1" smtClean="0">
                <a:solidFill>
                  <a:srgbClr val="FFFFFF"/>
                </a:solidFill>
              </a:rPr>
              <a:t>H</a:t>
            </a:r>
          </a:p>
        </p:txBody>
      </p:sp>
      <p:sp>
        <p:nvSpPr>
          <p:cNvPr id="43016" name="Oval 8"/>
          <p:cNvSpPr>
            <a:spLocks noChangeArrowheads="1"/>
          </p:cNvSpPr>
          <p:nvPr/>
        </p:nvSpPr>
        <p:spPr bwMode="auto">
          <a:xfrm>
            <a:off x="1908175" y="4581525"/>
            <a:ext cx="358775" cy="411163"/>
          </a:xfrm>
          <a:prstGeom prst="ellipse">
            <a:avLst/>
          </a:prstGeom>
          <a:solidFill>
            <a:schemeClr val="bg1"/>
          </a:solidFill>
          <a:ln w="9525">
            <a:solidFill>
              <a:schemeClr val="tx1"/>
            </a:solidFill>
            <a:round/>
            <a:headEnd/>
            <a:tailEnd/>
          </a:ln>
        </p:spPr>
        <p:txBody>
          <a:bodyPr wrap="none" anchor="ctr"/>
          <a:lstStyle/>
          <a:p>
            <a:pPr algn="l" fontAlgn="base">
              <a:spcBef>
                <a:spcPct val="20000"/>
              </a:spcBef>
              <a:spcAft>
                <a:spcPct val="0"/>
              </a:spcAft>
              <a:buClr>
                <a:srgbClr val="FFCC66"/>
              </a:buClr>
              <a:buSzPct val="90000"/>
              <a:buFont typeface="Symbol" pitchFamily="18" charset="2"/>
              <a:buNone/>
            </a:pPr>
            <a:r>
              <a:rPr lang="en-US" b="1" smtClean="0">
                <a:solidFill>
                  <a:srgbClr val="FFFFFF"/>
                </a:solidFill>
              </a:rPr>
              <a:t>M</a:t>
            </a:r>
          </a:p>
        </p:txBody>
      </p:sp>
      <p:sp>
        <p:nvSpPr>
          <p:cNvPr id="43017" name="Oval 9"/>
          <p:cNvSpPr>
            <a:spLocks noChangeArrowheads="1"/>
          </p:cNvSpPr>
          <p:nvPr/>
        </p:nvSpPr>
        <p:spPr bwMode="auto">
          <a:xfrm>
            <a:off x="1908175" y="4076700"/>
            <a:ext cx="431800" cy="338138"/>
          </a:xfrm>
          <a:prstGeom prst="ellipse">
            <a:avLst/>
          </a:prstGeom>
          <a:solidFill>
            <a:schemeClr val="bg1"/>
          </a:solidFill>
          <a:ln w="9525">
            <a:solidFill>
              <a:schemeClr val="tx1"/>
            </a:solidFill>
            <a:round/>
            <a:headEnd/>
            <a:tailEnd/>
          </a:ln>
        </p:spPr>
        <p:txBody>
          <a:bodyPr wrap="none" anchor="ctr"/>
          <a:lstStyle/>
          <a:p>
            <a:pPr algn="l" fontAlgn="base">
              <a:spcBef>
                <a:spcPct val="20000"/>
              </a:spcBef>
              <a:spcAft>
                <a:spcPct val="0"/>
              </a:spcAft>
              <a:buClr>
                <a:srgbClr val="FFCC66"/>
              </a:buClr>
              <a:buSzPct val="90000"/>
              <a:buFont typeface="Symbol" pitchFamily="18" charset="2"/>
              <a:buNone/>
            </a:pPr>
            <a:r>
              <a:rPr lang="en-US" b="1" smtClean="0">
                <a:solidFill>
                  <a:srgbClr val="FFFFFF"/>
                </a:solidFill>
              </a:rPr>
              <a:t>M</a:t>
            </a:r>
          </a:p>
        </p:txBody>
      </p:sp>
      <p:sp>
        <p:nvSpPr>
          <p:cNvPr id="43018" name="Oval 10"/>
          <p:cNvSpPr>
            <a:spLocks noChangeArrowheads="1"/>
          </p:cNvSpPr>
          <p:nvPr/>
        </p:nvSpPr>
        <p:spPr bwMode="auto">
          <a:xfrm>
            <a:off x="2339975" y="3789363"/>
            <a:ext cx="360363" cy="336550"/>
          </a:xfrm>
          <a:prstGeom prst="ellipse">
            <a:avLst/>
          </a:prstGeom>
          <a:solidFill>
            <a:schemeClr val="bg1"/>
          </a:solidFill>
          <a:ln w="9525">
            <a:solidFill>
              <a:schemeClr val="tx1"/>
            </a:solidFill>
            <a:round/>
            <a:headEnd/>
            <a:tailEnd/>
          </a:ln>
        </p:spPr>
        <p:txBody>
          <a:bodyPr wrap="none" anchor="ctr"/>
          <a:lstStyle/>
          <a:p>
            <a:pPr algn="l" fontAlgn="base">
              <a:spcBef>
                <a:spcPct val="20000"/>
              </a:spcBef>
              <a:spcAft>
                <a:spcPct val="0"/>
              </a:spcAft>
              <a:buClr>
                <a:srgbClr val="FFCC66"/>
              </a:buClr>
              <a:buSzPct val="90000"/>
              <a:buFont typeface="Symbol" pitchFamily="18" charset="2"/>
              <a:buNone/>
            </a:pPr>
            <a:r>
              <a:rPr lang="en-US" b="1" smtClean="0">
                <a:solidFill>
                  <a:srgbClr val="FFFFFF"/>
                </a:solidFill>
              </a:rPr>
              <a:t>M</a:t>
            </a:r>
          </a:p>
        </p:txBody>
      </p:sp>
      <p:sp>
        <p:nvSpPr>
          <p:cNvPr id="43019" name="Oval 11"/>
          <p:cNvSpPr>
            <a:spLocks noChangeArrowheads="1"/>
          </p:cNvSpPr>
          <p:nvPr/>
        </p:nvSpPr>
        <p:spPr bwMode="auto">
          <a:xfrm>
            <a:off x="2339975" y="4724400"/>
            <a:ext cx="431800" cy="407988"/>
          </a:xfrm>
          <a:prstGeom prst="ellipse">
            <a:avLst/>
          </a:prstGeom>
          <a:solidFill>
            <a:schemeClr val="bg1"/>
          </a:solidFill>
          <a:ln w="9525">
            <a:solidFill>
              <a:schemeClr val="tx1"/>
            </a:solidFill>
            <a:round/>
            <a:headEnd/>
            <a:tailEnd/>
          </a:ln>
        </p:spPr>
        <p:txBody>
          <a:bodyPr wrap="none" anchor="ctr"/>
          <a:lstStyle/>
          <a:p>
            <a:pPr algn="l" fontAlgn="base">
              <a:spcBef>
                <a:spcPct val="20000"/>
              </a:spcBef>
              <a:spcAft>
                <a:spcPct val="0"/>
              </a:spcAft>
              <a:buClr>
                <a:srgbClr val="FFCC66"/>
              </a:buClr>
              <a:buSzPct val="90000"/>
              <a:buFont typeface="Symbol" pitchFamily="18" charset="2"/>
              <a:buNone/>
            </a:pPr>
            <a:r>
              <a:rPr lang="en-US" b="1" smtClean="0">
                <a:solidFill>
                  <a:srgbClr val="FFFFFF"/>
                </a:solidFill>
              </a:rPr>
              <a:t>M</a:t>
            </a:r>
          </a:p>
        </p:txBody>
      </p:sp>
      <p:sp>
        <p:nvSpPr>
          <p:cNvPr id="43020" name="Oval 12"/>
          <p:cNvSpPr>
            <a:spLocks noChangeArrowheads="1"/>
          </p:cNvSpPr>
          <p:nvPr/>
        </p:nvSpPr>
        <p:spPr bwMode="auto">
          <a:xfrm>
            <a:off x="2411413" y="4292600"/>
            <a:ext cx="360362" cy="409575"/>
          </a:xfrm>
          <a:prstGeom prst="ellipse">
            <a:avLst/>
          </a:prstGeom>
          <a:solidFill>
            <a:schemeClr val="bg1"/>
          </a:solidFill>
          <a:ln w="9525">
            <a:solidFill>
              <a:schemeClr val="tx1"/>
            </a:solidFill>
            <a:round/>
            <a:headEnd/>
            <a:tailEnd/>
          </a:ln>
        </p:spPr>
        <p:txBody>
          <a:bodyPr wrap="none" anchor="ctr"/>
          <a:lstStyle/>
          <a:p>
            <a:pPr algn="l" fontAlgn="base">
              <a:spcBef>
                <a:spcPct val="20000"/>
              </a:spcBef>
              <a:spcAft>
                <a:spcPct val="0"/>
              </a:spcAft>
              <a:buClr>
                <a:srgbClr val="FFCC66"/>
              </a:buClr>
              <a:buSzPct val="90000"/>
              <a:buFont typeface="Symbol" pitchFamily="18" charset="2"/>
              <a:buNone/>
            </a:pPr>
            <a:r>
              <a:rPr lang="en-US" b="1" smtClean="0">
                <a:solidFill>
                  <a:srgbClr val="FFFFFF"/>
                </a:solidFill>
              </a:rPr>
              <a:t>H</a:t>
            </a:r>
          </a:p>
        </p:txBody>
      </p:sp>
      <p:sp>
        <p:nvSpPr>
          <p:cNvPr id="43021" name="Oval 13"/>
          <p:cNvSpPr>
            <a:spLocks noChangeArrowheads="1"/>
          </p:cNvSpPr>
          <p:nvPr/>
        </p:nvSpPr>
        <p:spPr bwMode="auto">
          <a:xfrm>
            <a:off x="6659563" y="3860800"/>
            <a:ext cx="503237" cy="336550"/>
          </a:xfrm>
          <a:prstGeom prst="ellipse">
            <a:avLst/>
          </a:prstGeom>
          <a:solidFill>
            <a:schemeClr val="bg1"/>
          </a:solidFill>
          <a:ln w="9525">
            <a:solidFill>
              <a:schemeClr val="tx1"/>
            </a:solidFill>
            <a:round/>
            <a:headEnd/>
            <a:tailEnd/>
          </a:ln>
        </p:spPr>
        <p:txBody>
          <a:bodyPr wrap="none" anchor="ctr"/>
          <a:lstStyle/>
          <a:p>
            <a:pPr algn="l" fontAlgn="base">
              <a:spcBef>
                <a:spcPct val="20000"/>
              </a:spcBef>
              <a:spcAft>
                <a:spcPct val="0"/>
              </a:spcAft>
              <a:buClr>
                <a:srgbClr val="FFCC66"/>
              </a:buClr>
              <a:buSzPct val="90000"/>
              <a:buFont typeface="Symbol" pitchFamily="18" charset="2"/>
              <a:buNone/>
            </a:pPr>
            <a:r>
              <a:rPr lang="en-US" b="1" smtClean="0">
                <a:solidFill>
                  <a:srgbClr val="FFFFFF"/>
                </a:solidFill>
              </a:rPr>
              <a:t>H</a:t>
            </a:r>
          </a:p>
        </p:txBody>
      </p:sp>
      <p:sp>
        <p:nvSpPr>
          <p:cNvPr id="43022" name="Oval 14"/>
          <p:cNvSpPr>
            <a:spLocks noChangeArrowheads="1"/>
          </p:cNvSpPr>
          <p:nvPr/>
        </p:nvSpPr>
        <p:spPr bwMode="auto">
          <a:xfrm>
            <a:off x="6659563" y="4292600"/>
            <a:ext cx="504825" cy="336550"/>
          </a:xfrm>
          <a:prstGeom prst="ellipse">
            <a:avLst/>
          </a:prstGeom>
          <a:solidFill>
            <a:schemeClr val="bg1"/>
          </a:solidFill>
          <a:ln w="9525">
            <a:solidFill>
              <a:schemeClr val="tx1"/>
            </a:solidFill>
            <a:round/>
            <a:headEnd/>
            <a:tailEnd/>
          </a:ln>
        </p:spPr>
        <p:txBody>
          <a:bodyPr wrap="none" anchor="ctr"/>
          <a:lstStyle/>
          <a:p>
            <a:pPr algn="l" fontAlgn="base">
              <a:spcBef>
                <a:spcPct val="20000"/>
              </a:spcBef>
              <a:spcAft>
                <a:spcPct val="0"/>
              </a:spcAft>
              <a:buClr>
                <a:srgbClr val="FFCC66"/>
              </a:buClr>
              <a:buSzPct val="90000"/>
              <a:buFont typeface="Symbol" pitchFamily="18" charset="2"/>
              <a:buNone/>
            </a:pPr>
            <a:r>
              <a:rPr lang="en-US" b="1" smtClean="0">
                <a:solidFill>
                  <a:srgbClr val="FFFFFF"/>
                </a:solidFill>
              </a:rPr>
              <a:t>M</a:t>
            </a:r>
          </a:p>
        </p:txBody>
      </p:sp>
      <p:sp>
        <p:nvSpPr>
          <p:cNvPr id="43023" name="Oval 15"/>
          <p:cNvSpPr>
            <a:spLocks noChangeArrowheads="1"/>
          </p:cNvSpPr>
          <p:nvPr/>
        </p:nvSpPr>
        <p:spPr bwMode="auto">
          <a:xfrm>
            <a:off x="6300788" y="4076700"/>
            <a:ext cx="358775" cy="338138"/>
          </a:xfrm>
          <a:prstGeom prst="ellipse">
            <a:avLst/>
          </a:prstGeom>
          <a:solidFill>
            <a:schemeClr val="bg1"/>
          </a:solidFill>
          <a:ln w="9525">
            <a:solidFill>
              <a:srgbClr val="790000"/>
            </a:solidFill>
            <a:round/>
            <a:headEnd/>
            <a:tailEnd/>
          </a:ln>
        </p:spPr>
        <p:txBody>
          <a:bodyPr wrap="none" anchor="ctr"/>
          <a:lstStyle/>
          <a:p>
            <a:pPr algn="l" fontAlgn="base">
              <a:spcBef>
                <a:spcPct val="20000"/>
              </a:spcBef>
              <a:spcAft>
                <a:spcPct val="0"/>
              </a:spcAft>
              <a:buClr>
                <a:srgbClr val="FFCC66"/>
              </a:buClr>
              <a:buSzPct val="90000"/>
              <a:buFont typeface="Symbol" pitchFamily="18" charset="2"/>
              <a:buNone/>
            </a:pPr>
            <a:r>
              <a:rPr lang="en-US" b="1" smtClean="0">
                <a:solidFill>
                  <a:srgbClr val="FFFFFF"/>
                </a:solidFill>
              </a:rPr>
              <a:t>M</a:t>
            </a:r>
          </a:p>
        </p:txBody>
      </p:sp>
      <p:sp>
        <p:nvSpPr>
          <p:cNvPr id="43024" name="Oval 16"/>
          <p:cNvSpPr>
            <a:spLocks noChangeArrowheads="1"/>
          </p:cNvSpPr>
          <p:nvPr/>
        </p:nvSpPr>
        <p:spPr bwMode="auto">
          <a:xfrm>
            <a:off x="7308850" y="4292600"/>
            <a:ext cx="360363" cy="409575"/>
          </a:xfrm>
          <a:prstGeom prst="ellipse">
            <a:avLst/>
          </a:prstGeom>
          <a:solidFill>
            <a:schemeClr val="bg1"/>
          </a:solidFill>
          <a:ln w="9525">
            <a:solidFill>
              <a:schemeClr val="tx1"/>
            </a:solidFill>
            <a:round/>
            <a:headEnd/>
            <a:tailEnd/>
          </a:ln>
        </p:spPr>
        <p:txBody>
          <a:bodyPr wrap="none" anchor="ctr"/>
          <a:lstStyle/>
          <a:p>
            <a:pPr algn="l" fontAlgn="base">
              <a:spcBef>
                <a:spcPct val="20000"/>
              </a:spcBef>
              <a:spcAft>
                <a:spcPct val="0"/>
              </a:spcAft>
              <a:buClr>
                <a:srgbClr val="FFCC66"/>
              </a:buClr>
              <a:buSzPct val="90000"/>
              <a:buFont typeface="Symbol" pitchFamily="18" charset="2"/>
              <a:buNone/>
            </a:pPr>
            <a:r>
              <a:rPr lang="en-US" b="1" smtClean="0">
                <a:solidFill>
                  <a:srgbClr val="FFFFFF"/>
                </a:solidFill>
              </a:rPr>
              <a:t>H</a:t>
            </a:r>
          </a:p>
        </p:txBody>
      </p:sp>
      <p:sp>
        <p:nvSpPr>
          <p:cNvPr id="43025" name="Oval 17"/>
          <p:cNvSpPr>
            <a:spLocks noChangeArrowheads="1"/>
          </p:cNvSpPr>
          <p:nvPr/>
        </p:nvSpPr>
        <p:spPr bwMode="auto">
          <a:xfrm>
            <a:off x="6804025" y="4724400"/>
            <a:ext cx="360363" cy="409575"/>
          </a:xfrm>
          <a:prstGeom prst="ellipse">
            <a:avLst/>
          </a:prstGeom>
          <a:solidFill>
            <a:schemeClr val="bg1"/>
          </a:solidFill>
          <a:ln w="9525">
            <a:solidFill>
              <a:schemeClr val="tx1"/>
            </a:solidFill>
            <a:round/>
            <a:headEnd/>
            <a:tailEnd/>
          </a:ln>
        </p:spPr>
        <p:txBody>
          <a:bodyPr wrap="none" anchor="ctr"/>
          <a:lstStyle/>
          <a:p>
            <a:pPr algn="l" fontAlgn="base">
              <a:spcBef>
                <a:spcPct val="20000"/>
              </a:spcBef>
              <a:spcAft>
                <a:spcPct val="0"/>
              </a:spcAft>
              <a:buClr>
                <a:srgbClr val="FFCC66"/>
              </a:buClr>
              <a:buSzPct val="90000"/>
              <a:buFont typeface="Symbol" pitchFamily="18" charset="2"/>
              <a:buNone/>
            </a:pPr>
            <a:r>
              <a:rPr lang="en-US" b="1" smtClean="0">
                <a:solidFill>
                  <a:srgbClr val="FFFFFF"/>
                </a:solidFill>
              </a:rPr>
              <a:t>M</a:t>
            </a:r>
          </a:p>
        </p:txBody>
      </p:sp>
      <p:sp>
        <p:nvSpPr>
          <p:cNvPr id="43026" name="Oval 18"/>
          <p:cNvSpPr>
            <a:spLocks noChangeArrowheads="1"/>
          </p:cNvSpPr>
          <p:nvPr/>
        </p:nvSpPr>
        <p:spPr bwMode="auto">
          <a:xfrm>
            <a:off x="6300788" y="4652963"/>
            <a:ext cx="360362" cy="409575"/>
          </a:xfrm>
          <a:prstGeom prst="ellipse">
            <a:avLst/>
          </a:prstGeom>
          <a:solidFill>
            <a:schemeClr val="bg1"/>
          </a:solidFill>
          <a:ln w="9525">
            <a:solidFill>
              <a:schemeClr val="tx1"/>
            </a:solidFill>
            <a:round/>
            <a:headEnd/>
            <a:tailEnd/>
          </a:ln>
        </p:spPr>
        <p:txBody>
          <a:bodyPr wrap="none" anchor="ctr"/>
          <a:lstStyle/>
          <a:p>
            <a:pPr algn="l" fontAlgn="base">
              <a:spcBef>
                <a:spcPct val="20000"/>
              </a:spcBef>
              <a:spcAft>
                <a:spcPct val="0"/>
              </a:spcAft>
              <a:buClr>
                <a:srgbClr val="FFCC66"/>
              </a:buClr>
              <a:buSzPct val="90000"/>
              <a:buFont typeface="Symbol" pitchFamily="18" charset="2"/>
              <a:buNone/>
            </a:pPr>
            <a:r>
              <a:rPr lang="en-US" b="1" smtClean="0">
                <a:solidFill>
                  <a:srgbClr val="FFFFFF"/>
                </a:solidFill>
              </a:rPr>
              <a:t>M</a:t>
            </a:r>
          </a:p>
        </p:txBody>
      </p:sp>
      <p:sp>
        <p:nvSpPr>
          <p:cNvPr id="43027" name="Oval 19"/>
          <p:cNvSpPr>
            <a:spLocks noChangeArrowheads="1"/>
          </p:cNvSpPr>
          <p:nvPr/>
        </p:nvSpPr>
        <p:spPr bwMode="auto">
          <a:xfrm>
            <a:off x="5940425" y="4437063"/>
            <a:ext cx="360363" cy="409575"/>
          </a:xfrm>
          <a:prstGeom prst="ellipse">
            <a:avLst/>
          </a:prstGeom>
          <a:solidFill>
            <a:schemeClr val="bg1"/>
          </a:solidFill>
          <a:ln w="9525">
            <a:solidFill>
              <a:schemeClr val="tx1"/>
            </a:solidFill>
            <a:round/>
            <a:headEnd/>
            <a:tailEnd/>
          </a:ln>
        </p:spPr>
        <p:txBody>
          <a:bodyPr wrap="none" anchor="ctr"/>
          <a:lstStyle/>
          <a:p>
            <a:pPr algn="l" fontAlgn="base">
              <a:spcBef>
                <a:spcPct val="20000"/>
              </a:spcBef>
              <a:spcAft>
                <a:spcPct val="0"/>
              </a:spcAft>
              <a:buClr>
                <a:srgbClr val="FFCC66"/>
              </a:buClr>
              <a:buSzPct val="90000"/>
              <a:buFont typeface="Symbol" pitchFamily="18" charset="2"/>
              <a:buNone/>
            </a:pPr>
            <a:r>
              <a:rPr lang="en-US" b="1" smtClean="0">
                <a:solidFill>
                  <a:srgbClr val="FFFFFF"/>
                </a:solidFill>
              </a:rPr>
              <a:t>H</a:t>
            </a:r>
          </a:p>
        </p:txBody>
      </p:sp>
      <p:sp>
        <p:nvSpPr>
          <p:cNvPr id="43028" name="Oval 20"/>
          <p:cNvSpPr>
            <a:spLocks noChangeArrowheads="1"/>
          </p:cNvSpPr>
          <p:nvPr/>
        </p:nvSpPr>
        <p:spPr bwMode="auto">
          <a:xfrm>
            <a:off x="6443663" y="2276475"/>
            <a:ext cx="360362" cy="409575"/>
          </a:xfrm>
          <a:prstGeom prst="ellipse">
            <a:avLst/>
          </a:prstGeom>
          <a:solidFill>
            <a:schemeClr val="bg1"/>
          </a:solidFill>
          <a:ln w="9525">
            <a:solidFill>
              <a:schemeClr val="tx1"/>
            </a:solidFill>
            <a:round/>
            <a:headEnd/>
            <a:tailEnd/>
          </a:ln>
        </p:spPr>
        <p:txBody>
          <a:bodyPr wrap="none" anchor="ctr"/>
          <a:lstStyle/>
          <a:p>
            <a:pPr algn="l" fontAlgn="base">
              <a:spcBef>
                <a:spcPct val="20000"/>
              </a:spcBef>
              <a:spcAft>
                <a:spcPct val="0"/>
              </a:spcAft>
              <a:buClr>
                <a:srgbClr val="FFCC66"/>
              </a:buClr>
              <a:buSzPct val="90000"/>
              <a:buFont typeface="Symbol" pitchFamily="18" charset="2"/>
              <a:buNone/>
            </a:pPr>
            <a:r>
              <a:rPr lang="en-US" b="1" smtClean="0">
                <a:solidFill>
                  <a:srgbClr val="FFFFFF"/>
                </a:solidFill>
              </a:rPr>
              <a:t>H</a:t>
            </a:r>
          </a:p>
        </p:txBody>
      </p:sp>
      <p:sp>
        <p:nvSpPr>
          <p:cNvPr id="43029" name="Oval 21"/>
          <p:cNvSpPr>
            <a:spLocks noChangeArrowheads="1"/>
          </p:cNvSpPr>
          <p:nvPr/>
        </p:nvSpPr>
        <p:spPr bwMode="auto">
          <a:xfrm>
            <a:off x="6948488" y="2060575"/>
            <a:ext cx="360362" cy="409575"/>
          </a:xfrm>
          <a:prstGeom prst="ellipse">
            <a:avLst/>
          </a:prstGeom>
          <a:solidFill>
            <a:schemeClr val="bg1"/>
          </a:solidFill>
          <a:ln w="9525">
            <a:solidFill>
              <a:schemeClr val="tx1"/>
            </a:solidFill>
            <a:round/>
            <a:headEnd/>
            <a:tailEnd/>
          </a:ln>
        </p:spPr>
        <p:txBody>
          <a:bodyPr wrap="none" anchor="ctr"/>
          <a:lstStyle/>
          <a:p>
            <a:pPr algn="l" fontAlgn="base">
              <a:spcBef>
                <a:spcPct val="20000"/>
              </a:spcBef>
              <a:spcAft>
                <a:spcPct val="0"/>
              </a:spcAft>
              <a:buClr>
                <a:srgbClr val="FFCC66"/>
              </a:buClr>
              <a:buSzPct val="90000"/>
              <a:buFont typeface="Symbol" pitchFamily="18" charset="2"/>
              <a:buNone/>
            </a:pPr>
            <a:r>
              <a:rPr lang="en-US" b="1" smtClean="0">
                <a:solidFill>
                  <a:srgbClr val="FFFFFF"/>
                </a:solidFill>
              </a:rPr>
              <a:t>M</a:t>
            </a:r>
          </a:p>
        </p:txBody>
      </p:sp>
      <p:sp>
        <p:nvSpPr>
          <p:cNvPr id="43030" name="Text Box 22"/>
          <p:cNvSpPr txBox="1">
            <a:spLocks noChangeArrowheads="1"/>
          </p:cNvSpPr>
          <p:nvPr/>
        </p:nvSpPr>
        <p:spPr bwMode="auto">
          <a:xfrm>
            <a:off x="3313113" y="2133600"/>
            <a:ext cx="278288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eaLnBrk="1" fontAlgn="base" hangingPunct="1">
              <a:spcBef>
                <a:spcPct val="20000"/>
              </a:spcBef>
              <a:spcAft>
                <a:spcPct val="0"/>
              </a:spcAft>
              <a:buClr>
                <a:srgbClr val="FFCC66"/>
              </a:buClr>
              <a:buSzPct val="90000"/>
              <a:buFont typeface="Symbol" pitchFamily="18" charset="2"/>
              <a:buNone/>
            </a:pPr>
            <a:r>
              <a:rPr lang="en-US" smtClean="0">
                <a:solidFill>
                  <a:srgbClr val="FFFFFF"/>
                </a:solidFill>
              </a:rPr>
              <a:t>Simple Ergo system</a:t>
            </a:r>
          </a:p>
        </p:txBody>
      </p:sp>
      <p:sp>
        <p:nvSpPr>
          <p:cNvPr id="43031" name="Text Box 23"/>
          <p:cNvSpPr txBox="1">
            <a:spLocks noChangeArrowheads="1"/>
          </p:cNvSpPr>
          <p:nvPr/>
        </p:nvSpPr>
        <p:spPr bwMode="auto">
          <a:xfrm>
            <a:off x="3225800" y="4292600"/>
            <a:ext cx="24193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90000"/>
              <a:buFont typeface="Symbol" pitchFamily="18" charset="2"/>
              <a:defRPr sz="2400" b="1">
                <a:solidFill>
                  <a:schemeClr val="tx1"/>
                </a:solidFill>
                <a:latin typeface="Times New Roman" pitchFamily="18" charset="0"/>
              </a:defRPr>
            </a:lvl9pPr>
          </a:lstStyle>
          <a:p>
            <a:pPr eaLnBrk="1" fontAlgn="base" hangingPunct="1">
              <a:spcBef>
                <a:spcPct val="20000"/>
              </a:spcBef>
              <a:spcAft>
                <a:spcPct val="0"/>
              </a:spcAft>
              <a:buClr>
                <a:srgbClr val="FFCC66"/>
              </a:buClr>
              <a:buSzPct val="90000"/>
              <a:buFont typeface="Symbol" pitchFamily="18" charset="2"/>
              <a:buNone/>
            </a:pPr>
            <a:r>
              <a:rPr lang="en-US" sz="1800" smtClean="0">
                <a:solidFill>
                  <a:srgbClr val="FFFFFF"/>
                </a:solidFill>
              </a:rPr>
              <a:t>Complex Ergo system</a:t>
            </a:r>
          </a:p>
        </p:txBody>
      </p:sp>
    </p:spTree>
    <p:extLst>
      <p:ext uri="{BB962C8B-B14F-4D97-AF65-F5344CB8AC3E}">
        <p14:creationId xmlns:p14="http://schemas.microsoft.com/office/powerpoint/2010/main" xmlns="" val="2376888319"/>
      </p:ext>
    </p:extLst>
  </p:cSld>
  <p:clrMapOvr>
    <a:masterClrMapping/>
  </p:clrMapOvr>
  <p:transition spd="slow">
    <p:wheel/>
  </p:transition>
  <p:timing>
    <p:tnLst>
      <p:par>
        <p:cTn id="1" dur="indefinite" restart="never" nodeType="tmRoot"/>
      </p:par>
    </p:tnLst>
  </p:timing>
</p:sld>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20000"/>
          </a:spcBef>
          <a:spcAft>
            <a:spcPct val="0"/>
          </a:spcAft>
          <a:buClr>
            <a:schemeClr val="tx2"/>
          </a:buClr>
          <a:buSzPct val="90000"/>
          <a:buFont typeface="Symbol" pitchFamily="18" charset="2"/>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20000"/>
          </a:spcBef>
          <a:spcAft>
            <a:spcPct val="0"/>
          </a:spcAft>
          <a:buClr>
            <a:schemeClr val="tx2"/>
          </a:buClr>
          <a:buSzPct val="90000"/>
          <a:buFont typeface="Symbol" pitchFamily="18" charset="2"/>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1.xml><?xml version="1.0" encoding="utf-8"?>
<a:theme xmlns:a="http://schemas.openxmlformats.org/drawingml/2006/main" name="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1" eaLnBrk="1" fontAlgn="base" latinLnBrk="0" hangingPunct="1">
          <a:lnSpc>
            <a:spcPct val="100000"/>
          </a:lnSpc>
          <a:spcBef>
            <a:spcPct val="0"/>
          </a:spcBef>
          <a:spcAft>
            <a:spcPct val="0"/>
          </a:spcAft>
          <a:buClrTx/>
          <a:buSzTx/>
          <a:buFontTx/>
          <a:buNone/>
          <a:tabLst/>
          <a:defRPr kumimoji="0" lang="ar-SA" sz="1800" b="0" i="0" u="none" strike="noStrike" cap="none" normalizeH="0" baseline="0" smtClean="0">
            <a:ln>
              <a:noFill/>
            </a:ln>
            <a:solidFill>
              <a:schemeClr val="tx1"/>
            </a:solidFill>
            <a:effectLst/>
            <a:latin typeface="Constantia" pitchFamily="18" charset="0"/>
            <a:cs typeface="B Homa" pitchFamily="2" charset="-7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1" eaLnBrk="1" fontAlgn="base" latinLnBrk="0" hangingPunct="1">
          <a:lnSpc>
            <a:spcPct val="100000"/>
          </a:lnSpc>
          <a:spcBef>
            <a:spcPct val="0"/>
          </a:spcBef>
          <a:spcAft>
            <a:spcPct val="0"/>
          </a:spcAft>
          <a:buClrTx/>
          <a:buSzTx/>
          <a:buFontTx/>
          <a:buNone/>
          <a:tabLst/>
          <a:defRPr kumimoji="0" lang="ar-SA" sz="1800" b="0" i="0" u="none" strike="noStrike" cap="none" normalizeH="0" baseline="0" smtClean="0">
            <a:ln>
              <a:noFill/>
            </a:ln>
            <a:solidFill>
              <a:schemeClr val="tx1"/>
            </a:solidFill>
            <a:effectLst/>
            <a:latin typeface="Constantia" pitchFamily="18" charset="0"/>
            <a:cs typeface="B Homa" pitchFamily="2" charset="-78"/>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7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20000"/>
          </a:spcBef>
          <a:spcAft>
            <a:spcPct val="0"/>
          </a:spcAft>
          <a:buClr>
            <a:schemeClr val="tx2"/>
          </a:buClr>
          <a:buSzPct val="90000"/>
          <a:buFont typeface="Symbol" pitchFamily="18" charset="2"/>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20000"/>
          </a:spcBef>
          <a:spcAft>
            <a:spcPct val="0"/>
          </a:spcAft>
          <a:buClr>
            <a:schemeClr val="tx2"/>
          </a:buClr>
          <a:buSzPct val="90000"/>
          <a:buFont typeface="Symbol" pitchFamily="18" charset="2"/>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AUTUMN">
  <a:themeElements>
    <a:clrScheme name="AUT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UTUM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ar-SA" sz="2400" b="1" i="0" u="none" strike="noStrike" cap="none" normalizeH="0" baseline="0" smtClean="0">
            <a:ln>
              <a:noFill/>
            </a:ln>
            <a:solidFill>
              <a:schemeClr val="tx1"/>
            </a:solidFill>
            <a:effectLst/>
            <a:latin typeface="Times New Roman" pitchFamily="18"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ar-SA" sz="2400" b="1" i="0" u="none" strike="noStrike" cap="none" normalizeH="0" baseline="0" smtClean="0">
            <a:ln>
              <a:noFill/>
            </a:ln>
            <a:solidFill>
              <a:schemeClr val="tx1"/>
            </a:solidFill>
            <a:effectLst/>
            <a:latin typeface="Times New Roman" pitchFamily="18" charset="0"/>
            <a:cs typeface="Arial" pitchFamily="34" charset="0"/>
          </a:defRPr>
        </a:defPPr>
      </a:lstStyle>
    </a:lnDef>
  </a:objectDefaults>
  <a:extraClrSchemeLst>
    <a:extraClrScheme>
      <a:clrScheme name="AUT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TUM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UTUM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UTUM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UTUM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UTUM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UTUM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UTUM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UTUM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UTUM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UTUM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UTUM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AUTUMN">
  <a:themeElements>
    <a:clrScheme name="AUT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UTUM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ar-SA" sz="2400" b="1" i="0" u="none" strike="noStrike" cap="none" normalizeH="0" baseline="0" smtClean="0">
            <a:ln>
              <a:noFill/>
            </a:ln>
            <a:solidFill>
              <a:schemeClr val="tx1"/>
            </a:solidFill>
            <a:effectLst/>
            <a:latin typeface="Times New Roman" pitchFamily="18"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ar-SA" sz="2400" b="1" i="0" u="none" strike="noStrike" cap="none" normalizeH="0" baseline="0" smtClean="0">
            <a:ln>
              <a:noFill/>
            </a:ln>
            <a:solidFill>
              <a:schemeClr val="tx1"/>
            </a:solidFill>
            <a:effectLst/>
            <a:latin typeface="Times New Roman" pitchFamily="18" charset="0"/>
            <a:cs typeface="Arial" pitchFamily="34" charset="0"/>
          </a:defRPr>
        </a:defPPr>
      </a:lstStyle>
    </a:lnDef>
  </a:objectDefaults>
  <a:extraClrSchemeLst>
    <a:extraClrScheme>
      <a:clrScheme name="AUT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TUM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UTUM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UTUM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UTUM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UTUM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UTUM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UTUM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UTUM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UTUM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UTUM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UTUM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8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20000"/>
          </a:spcBef>
          <a:spcAft>
            <a:spcPct val="0"/>
          </a:spcAft>
          <a:buClr>
            <a:schemeClr val="tx2"/>
          </a:buClr>
          <a:buSzPct val="90000"/>
          <a:buFont typeface="Symbol" pitchFamily="18" charset="2"/>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20000"/>
          </a:spcBef>
          <a:spcAft>
            <a:spcPct val="0"/>
          </a:spcAft>
          <a:buClr>
            <a:schemeClr val="tx2"/>
          </a:buClr>
          <a:buSzPct val="90000"/>
          <a:buFont typeface="Symbol" pitchFamily="18" charset="2"/>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9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20000"/>
          </a:spcBef>
          <a:spcAft>
            <a:spcPct val="0"/>
          </a:spcAft>
          <a:buClr>
            <a:schemeClr val="tx2"/>
          </a:buClr>
          <a:buSzPct val="90000"/>
          <a:buFont typeface="Symbol" pitchFamily="18" charset="2"/>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20000"/>
          </a:spcBef>
          <a:spcAft>
            <a:spcPct val="0"/>
          </a:spcAft>
          <a:buClr>
            <a:schemeClr val="tx2"/>
          </a:buClr>
          <a:buSzPct val="90000"/>
          <a:buFont typeface="Symbol" pitchFamily="18" charset="2"/>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1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20000"/>
          </a:spcBef>
          <a:spcAft>
            <a:spcPct val="0"/>
          </a:spcAft>
          <a:buClr>
            <a:schemeClr val="tx2"/>
          </a:buClr>
          <a:buSzPct val="90000"/>
          <a:buFont typeface="Symbol" pitchFamily="18" charset="2"/>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20000"/>
          </a:spcBef>
          <a:spcAft>
            <a:spcPct val="0"/>
          </a:spcAft>
          <a:buClr>
            <a:schemeClr val="tx2"/>
          </a:buClr>
          <a:buSzPct val="90000"/>
          <a:buFont typeface="Symbol" pitchFamily="18" charset="2"/>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2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20000"/>
          </a:spcBef>
          <a:spcAft>
            <a:spcPct val="0"/>
          </a:spcAft>
          <a:buClr>
            <a:schemeClr val="tx2"/>
          </a:buClr>
          <a:buSzPct val="90000"/>
          <a:buFont typeface="Symbol" pitchFamily="18" charset="2"/>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20000"/>
          </a:spcBef>
          <a:spcAft>
            <a:spcPct val="0"/>
          </a:spcAft>
          <a:buClr>
            <a:schemeClr val="tx2"/>
          </a:buClr>
          <a:buSzPct val="90000"/>
          <a:buFont typeface="Symbol" pitchFamily="18" charset="2"/>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3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20000"/>
          </a:spcBef>
          <a:spcAft>
            <a:spcPct val="0"/>
          </a:spcAft>
          <a:buClr>
            <a:schemeClr val="tx2"/>
          </a:buClr>
          <a:buSzPct val="90000"/>
          <a:buFont typeface="Symbol" pitchFamily="18" charset="2"/>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20000"/>
          </a:spcBef>
          <a:spcAft>
            <a:spcPct val="0"/>
          </a:spcAft>
          <a:buClr>
            <a:schemeClr val="tx2"/>
          </a:buClr>
          <a:buSzPct val="90000"/>
          <a:buFont typeface="Symbol" pitchFamily="18" charset="2"/>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20000"/>
          </a:spcBef>
          <a:spcAft>
            <a:spcPct val="0"/>
          </a:spcAft>
          <a:buClr>
            <a:schemeClr val="tx2"/>
          </a:buClr>
          <a:buSzPct val="90000"/>
          <a:buFont typeface="Symbol" pitchFamily="18" charset="2"/>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20000"/>
          </a:spcBef>
          <a:spcAft>
            <a:spcPct val="0"/>
          </a:spcAft>
          <a:buClr>
            <a:schemeClr val="tx2"/>
          </a:buClr>
          <a:buSzPct val="90000"/>
          <a:buFont typeface="Symbol" pitchFamily="18" charset="2"/>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4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20000"/>
          </a:spcBef>
          <a:spcAft>
            <a:spcPct val="0"/>
          </a:spcAft>
          <a:buClr>
            <a:schemeClr val="tx2"/>
          </a:buClr>
          <a:buSzPct val="90000"/>
          <a:buFont typeface="Symbol" pitchFamily="18" charset="2"/>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20000"/>
          </a:spcBef>
          <a:spcAft>
            <a:spcPct val="0"/>
          </a:spcAft>
          <a:buClr>
            <a:schemeClr val="tx2"/>
          </a:buClr>
          <a:buSzPct val="90000"/>
          <a:buFont typeface="Symbol" pitchFamily="18" charset="2"/>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IranNastaliq" pitchFamily="18" charset="0"/>
            <a:cs typeface="IranNastaliq"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IranNastaliq" pitchFamily="18" charset="0"/>
            <a:cs typeface="IranNastaliq"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20000"/>
          </a:spcBef>
          <a:spcAft>
            <a:spcPct val="0"/>
          </a:spcAft>
          <a:buClr>
            <a:schemeClr val="tx2"/>
          </a:buClr>
          <a:buSzPct val="90000"/>
          <a:buFont typeface="Symbol" pitchFamily="18" charset="2"/>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20000"/>
          </a:spcBef>
          <a:spcAft>
            <a:spcPct val="0"/>
          </a:spcAft>
          <a:buClr>
            <a:schemeClr val="tx2"/>
          </a:buClr>
          <a:buSzPct val="90000"/>
          <a:buFont typeface="Symbol" pitchFamily="18" charset="2"/>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20000"/>
          </a:spcBef>
          <a:spcAft>
            <a:spcPct val="0"/>
          </a:spcAft>
          <a:buClr>
            <a:schemeClr val="tx2"/>
          </a:buClr>
          <a:buSzPct val="90000"/>
          <a:buFont typeface="Symbol" pitchFamily="18" charset="2"/>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20000"/>
          </a:spcBef>
          <a:spcAft>
            <a:spcPct val="0"/>
          </a:spcAft>
          <a:buClr>
            <a:schemeClr val="tx2"/>
          </a:buClr>
          <a:buSzPct val="90000"/>
          <a:buFont typeface="Symbol" pitchFamily="18" charset="2"/>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20000"/>
          </a:spcBef>
          <a:spcAft>
            <a:spcPct val="0"/>
          </a:spcAft>
          <a:buClr>
            <a:schemeClr val="tx2"/>
          </a:buClr>
          <a:buSzPct val="90000"/>
          <a:buFont typeface="Symbol" pitchFamily="18" charset="2"/>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20000"/>
          </a:spcBef>
          <a:spcAft>
            <a:spcPct val="0"/>
          </a:spcAft>
          <a:buClr>
            <a:schemeClr val="tx2"/>
          </a:buClr>
          <a:buSzPct val="90000"/>
          <a:buFont typeface="Symbol" pitchFamily="18" charset="2"/>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20000"/>
          </a:spcBef>
          <a:spcAft>
            <a:spcPct val="0"/>
          </a:spcAft>
          <a:buClr>
            <a:schemeClr val="tx2"/>
          </a:buClr>
          <a:buSzPct val="90000"/>
          <a:buFont typeface="Symbol" pitchFamily="18" charset="2"/>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20000"/>
          </a:spcBef>
          <a:spcAft>
            <a:spcPct val="0"/>
          </a:spcAft>
          <a:buClr>
            <a:schemeClr val="tx2"/>
          </a:buClr>
          <a:buSzPct val="90000"/>
          <a:buFont typeface="Symbol" pitchFamily="18" charset="2"/>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20000"/>
          </a:spcBef>
          <a:spcAft>
            <a:spcPct val="0"/>
          </a:spcAft>
          <a:buClr>
            <a:schemeClr val="tx2"/>
          </a:buClr>
          <a:buSzPct val="90000"/>
          <a:buFont typeface="Symbol" pitchFamily="18" charset="2"/>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20000"/>
          </a:spcBef>
          <a:spcAft>
            <a:spcPct val="0"/>
          </a:spcAft>
          <a:buClr>
            <a:schemeClr val="tx2"/>
          </a:buClr>
          <a:buSzPct val="90000"/>
          <a:buFont typeface="Symbol" pitchFamily="18" charset="2"/>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3.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4.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otalTime>216</TotalTime>
  <Words>2560</Words>
  <Application>Microsoft Office PowerPoint</Application>
  <PresentationFormat>On-screen Show (4:3)</PresentationFormat>
  <Paragraphs>350</Paragraphs>
  <Slides>66</Slides>
  <Notes>22</Notes>
  <HiddenSlides>0</HiddenSlides>
  <MMClips>0</MMClips>
  <ScaleCrop>false</ScaleCrop>
  <HeadingPairs>
    <vt:vector size="6" baseType="variant">
      <vt:variant>
        <vt:lpstr>Theme</vt:lpstr>
      </vt:variant>
      <vt:variant>
        <vt:i4>20</vt:i4>
      </vt:variant>
      <vt:variant>
        <vt:lpstr>Embedded OLE Servers</vt:lpstr>
      </vt:variant>
      <vt:variant>
        <vt:i4>2</vt:i4>
      </vt:variant>
      <vt:variant>
        <vt:lpstr>Slide Titles</vt:lpstr>
      </vt:variant>
      <vt:variant>
        <vt:i4>66</vt:i4>
      </vt:variant>
    </vt:vector>
  </HeadingPairs>
  <TitlesOfParts>
    <vt:vector size="88" baseType="lpstr">
      <vt:lpstr>Soaring</vt:lpstr>
      <vt:lpstr>1_Soaring</vt:lpstr>
      <vt:lpstr>Default Design</vt:lpstr>
      <vt:lpstr>2_Soaring</vt:lpstr>
      <vt:lpstr>3_Soaring</vt:lpstr>
      <vt:lpstr>4_Soaring</vt:lpstr>
      <vt:lpstr>5_Soaring</vt:lpstr>
      <vt:lpstr>6_Soaring</vt:lpstr>
      <vt:lpstr>1_Flow</vt:lpstr>
      <vt:lpstr>Flow</vt:lpstr>
      <vt:lpstr>Blends</vt:lpstr>
      <vt:lpstr>7_Soaring</vt:lpstr>
      <vt:lpstr>AUTUMN</vt:lpstr>
      <vt:lpstr>1_AUTUMN</vt:lpstr>
      <vt:lpstr>8_Soaring</vt:lpstr>
      <vt:lpstr>9_Soaring</vt:lpstr>
      <vt:lpstr>11_Soaring</vt:lpstr>
      <vt:lpstr>12_Soaring</vt:lpstr>
      <vt:lpstr>13_Soaring</vt:lpstr>
      <vt:lpstr>14_Soaring</vt:lpstr>
      <vt:lpstr>Image</vt:lpstr>
      <vt:lpstr>Clip</vt:lpstr>
      <vt:lpstr>What is Ergonomics?</vt:lpstr>
      <vt:lpstr>What is Ergonomics?</vt:lpstr>
      <vt:lpstr>Slide 3</vt:lpstr>
      <vt:lpstr>Slide 4</vt:lpstr>
      <vt:lpstr>What is Ergonomics?</vt:lpstr>
      <vt:lpstr>- قانون همه چيز يا هيچ چيز گاترين : طبق تحقيقات اگر چيزي فراموش شده است حتما در حافظه کوتاه مدت قرار داشته است يعني نمي توان چيزي را در حافظه دائم داشت و درعين حال آن را فراموش کرد.بدين ترتيب به جاي اينکه واژه اي را تقريبا بدانيم ،تا کاملا مفهوم آن را در خاطر نداشته باشيم ، بایدبه پرسيدن آن ادامه دهیم. </vt:lpstr>
      <vt:lpstr>Slide 7</vt:lpstr>
      <vt:lpstr>Slide 8</vt:lpstr>
      <vt:lpstr>Slide 9</vt:lpstr>
      <vt:lpstr>Slide 10</vt:lpstr>
      <vt:lpstr>Briefing - Introduction to Human Factors</vt:lpstr>
      <vt:lpstr>Slide 12</vt:lpstr>
      <vt:lpstr>Slide 13</vt:lpstr>
      <vt:lpstr>Slide 14</vt:lpstr>
      <vt:lpstr>Slide 15</vt:lpstr>
      <vt:lpstr>Slide 16</vt:lpstr>
      <vt:lpstr>Slide 17</vt:lpstr>
      <vt:lpstr>حالت اسكات ((Leg Lift, Squat</vt:lpstr>
      <vt:lpstr>حالت استوپ (Back Lift, Stoop)  </vt:lpstr>
      <vt:lpstr>Slide 20</vt:lpstr>
      <vt:lpstr>Slide 21</vt:lpstr>
      <vt:lpstr>Slide 22</vt:lpstr>
      <vt:lpstr>Slide 23</vt:lpstr>
      <vt:lpstr>Slide 24</vt:lpstr>
      <vt:lpstr>Slide 25</vt:lpstr>
      <vt:lpstr>Slide 26</vt:lpstr>
      <vt:lpstr>Slide 27</vt:lpstr>
      <vt:lpstr>Lifting </vt:lpstr>
      <vt:lpstr>Static and Dynamic Muscular Effort</vt:lpstr>
      <vt:lpstr>Examples of Static and Dynamic Efforts</vt:lpstr>
      <vt:lpstr>0</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vector>
  </TitlesOfParts>
  <Company>Novin Pendar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روش های کنترل</dc:title>
  <dc:creator>Baba</dc:creator>
  <cp:lastModifiedBy>azad</cp:lastModifiedBy>
  <cp:revision>20</cp:revision>
  <dcterms:created xsi:type="dcterms:W3CDTF">2012-12-20T19:41:55Z</dcterms:created>
  <dcterms:modified xsi:type="dcterms:W3CDTF">2014-11-27T06:51:21Z</dcterms:modified>
</cp:coreProperties>
</file>