
<file path=[Content_Types].xml><?xml version="1.0" encoding="utf-8"?>
<Types xmlns="http://schemas.openxmlformats.org/package/2006/content-types">
  <Override PartName="/ppt/slides/slide29.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60" r:id="rId5"/>
    <p:sldId id="261" r:id="rId6"/>
    <p:sldId id="262" r:id="rId7"/>
    <p:sldId id="263" r:id="rId8"/>
    <p:sldId id="264" r:id="rId9"/>
    <p:sldId id="265" r:id="rId10"/>
    <p:sldId id="290" r:id="rId11"/>
    <p:sldId id="266" r:id="rId12"/>
    <p:sldId id="291" r:id="rId13"/>
    <p:sldId id="292" r:id="rId14"/>
    <p:sldId id="293" r:id="rId15"/>
    <p:sldId id="294" r:id="rId16"/>
    <p:sldId id="271" r:id="rId17"/>
    <p:sldId id="270"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7" r:id="rId33"/>
    <p:sldId id="288" r:id="rId34"/>
    <p:sldId id="289" r:id="rId35"/>
    <p:sldId id="295" r:id="rId36"/>
    <p:sldId id="296" r:id="rId37"/>
    <p:sldId id="297" r:id="rId38"/>
    <p:sldId id="298" r:id="rId39"/>
    <p:sldId id="299" r:id="rId40"/>
    <p:sldId id="300" r:id="rId4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528" autoAdjust="0"/>
    <p:restoredTop sz="93074" autoAdjust="0"/>
  </p:normalViewPr>
  <p:slideViewPr>
    <p:cSldViewPr>
      <p:cViewPr varScale="1">
        <p:scale>
          <a:sx n="102" d="100"/>
          <a:sy n="102" d="100"/>
        </p:scale>
        <p:origin x="-31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CB380B-D95C-452C-99E0-95FB0AE982CB}" type="doc">
      <dgm:prSet loTypeId="urn:microsoft.com/office/officeart/2005/8/layout/pyramid2" loCatId="list" qsTypeId="urn:microsoft.com/office/officeart/2005/8/quickstyle/3d3" qsCatId="3D" csTypeId="urn:microsoft.com/office/officeart/2005/8/colors/accent1_2" csCatId="accent1" phldr="1"/>
      <dgm:spPr/>
    </dgm:pt>
    <dgm:pt modelId="{1BA09FB8-80B5-4AD4-B0F3-87A5A4FA9B89}">
      <dgm:prSet phldrT="[Text]" custT="1">
        <dgm:style>
          <a:lnRef idx="1">
            <a:schemeClr val="accent3"/>
          </a:lnRef>
          <a:fillRef idx="2">
            <a:schemeClr val="accent3"/>
          </a:fillRef>
          <a:effectRef idx="1">
            <a:schemeClr val="accent3"/>
          </a:effectRef>
          <a:fontRef idx="minor">
            <a:schemeClr val="dk1"/>
          </a:fontRef>
        </dgm:style>
      </dgm:prSet>
      <dgm:spPr/>
      <dgm:t>
        <a:bodyPr/>
        <a:lstStyle/>
        <a:p>
          <a:pPr rtl="1"/>
          <a:r>
            <a:rPr lang="fa-IR" sz="2000" dirty="0" smtClean="0">
              <a:cs typeface="2  Titr" pitchFamily="2" charset="-78"/>
            </a:rPr>
            <a:t>الف)هدفهای سطوح بالاتر</a:t>
          </a:r>
          <a:endParaRPr lang="fa-IR" sz="2000" dirty="0">
            <a:cs typeface="2  Titr" pitchFamily="2" charset="-78"/>
          </a:endParaRPr>
        </a:p>
      </dgm:t>
    </dgm:pt>
    <dgm:pt modelId="{BDAC92C0-9D7E-47E3-B216-75C72121DE99}" type="parTrans" cxnId="{A6EC8CE1-C2C5-4416-AC24-A25777135521}">
      <dgm:prSet/>
      <dgm:spPr/>
      <dgm:t>
        <a:bodyPr/>
        <a:lstStyle/>
        <a:p>
          <a:pPr rtl="1"/>
          <a:endParaRPr lang="fa-IR"/>
        </a:p>
      </dgm:t>
    </dgm:pt>
    <dgm:pt modelId="{A50CC0C0-61B4-451F-9F9F-4772785FC0F5}" type="sibTrans" cxnId="{A6EC8CE1-C2C5-4416-AC24-A25777135521}">
      <dgm:prSet/>
      <dgm:spPr/>
      <dgm:t>
        <a:bodyPr/>
        <a:lstStyle/>
        <a:p>
          <a:pPr rtl="1"/>
          <a:endParaRPr lang="fa-IR"/>
        </a:p>
      </dgm:t>
    </dgm:pt>
    <dgm:pt modelId="{B825CD1F-DFB2-416B-A4BF-8CD77506C32C}" type="pres">
      <dgm:prSet presAssocID="{98CB380B-D95C-452C-99E0-95FB0AE982CB}" presName="compositeShape" presStyleCnt="0">
        <dgm:presLayoutVars>
          <dgm:dir/>
          <dgm:resizeHandles/>
        </dgm:presLayoutVars>
      </dgm:prSet>
      <dgm:spPr/>
    </dgm:pt>
    <dgm:pt modelId="{A83AA4C1-1AE9-464C-AD55-04739673F3C4}" type="pres">
      <dgm:prSet presAssocID="{98CB380B-D95C-452C-99E0-95FB0AE982CB}" presName="pyramid" presStyleLbl="node1" presStyleIdx="0" presStyleCnt="1" custScaleX="56000" custLinFactX="-62635" custLinFactNeighborX="-100000">
        <dgm:style>
          <a:lnRef idx="1">
            <a:schemeClr val="accent1"/>
          </a:lnRef>
          <a:fillRef idx="2">
            <a:schemeClr val="accent1"/>
          </a:fillRef>
          <a:effectRef idx="1">
            <a:schemeClr val="accent1"/>
          </a:effectRef>
          <a:fontRef idx="minor">
            <a:schemeClr val="dk1"/>
          </a:fontRef>
        </dgm:style>
      </dgm:prSet>
      <dgm:spPr/>
    </dgm:pt>
    <dgm:pt modelId="{3CCDD0DD-FE76-42DE-9D6F-5A2E87D3B8E2}" type="pres">
      <dgm:prSet presAssocID="{98CB380B-D95C-452C-99E0-95FB0AE982CB}" presName="theList" presStyleCnt="0"/>
      <dgm:spPr/>
    </dgm:pt>
    <dgm:pt modelId="{1E5A90CE-0FEA-488E-B45A-A369276A3334}" type="pres">
      <dgm:prSet presAssocID="{1BA09FB8-80B5-4AD4-B0F3-87A5A4FA9B89}" presName="aNode" presStyleLbl="fgAcc1" presStyleIdx="0" presStyleCnt="1" custScaleX="506817" custScaleY="60664" custLinFactNeighborX="38329" custLinFactNeighborY="-67626">
        <dgm:presLayoutVars>
          <dgm:bulletEnabled val="1"/>
        </dgm:presLayoutVars>
      </dgm:prSet>
      <dgm:spPr/>
      <dgm:t>
        <a:bodyPr/>
        <a:lstStyle/>
        <a:p>
          <a:pPr rtl="1"/>
          <a:endParaRPr lang="fa-IR"/>
        </a:p>
      </dgm:t>
    </dgm:pt>
    <dgm:pt modelId="{D657F8EE-9B86-4488-8B24-38DCCBC05B7E}" type="pres">
      <dgm:prSet presAssocID="{1BA09FB8-80B5-4AD4-B0F3-87A5A4FA9B89}" presName="aSpace" presStyleCnt="0"/>
      <dgm:spPr/>
    </dgm:pt>
  </dgm:ptLst>
  <dgm:cxnLst>
    <dgm:cxn modelId="{2E2043A1-0205-4B6D-8CB1-A6EE9C33ABE0}" type="presOf" srcId="{1BA09FB8-80B5-4AD4-B0F3-87A5A4FA9B89}" destId="{1E5A90CE-0FEA-488E-B45A-A369276A3334}" srcOrd="0" destOrd="0" presId="urn:microsoft.com/office/officeart/2005/8/layout/pyramid2"/>
    <dgm:cxn modelId="{23FA1592-EA91-4283-BA93-181F30E8933B}" type="presOf" srcId="{98CB380B-D95C-452C-99E0-95FB0AE982CB}" destId="{B825CD1F-DFB2-416B-A4BF-8CD77506C32C}" srcOrd="0" destOrd="0" presId="urn:microsoft.com/office/officeart/2005/8/layout/pyramid2"/>
    <dgm:cxn modelId="{A6EC8CE1-C2C5-4416-AC24-A25777135521}" srcId="{98CB380B-D95C-452C-99E0-95FB0AE982CB}" destId="{1BA09FB8-80B5-4AD4-B0F3-87A5A4FA9B89}" srcOrd="0" destOrd="0" parTransId="{BDAC92C0-9D7E-47E3-B216-75C72121DE99}" sibTransId="{A50CC0C0-61B4-451F-9F9F-4772785FC0F5}"/>
    <dgm:cxn modelId="{5D59D1DB-E45B-41B5-B87F-E02F1413F32D}" type="presParOf" srcId="{B825CD1F-DFB2-416B-A4BF-8CD77506C32C}" destId="{A83AA4C1-1AE9-464C-AD55-04739673F3C4}" srcOrd="0" destOrd="0" presId="urn:microsoft.com/office/officeart/2005/8/layout/pyramid2"/>
    <dgm:cxn modelId="{ED2527EF-8CD8-4534-9E48-F452A5E239C5}" type="presParOf" srcId="{B825CD1F-DFB2-416B-A4BF-8CD77506C32C}" destId="{3CCDD0DD-FE76-42DE-9D6F-5A2E87D3B8E2}" srcOrd="1" destOrd="0" presId="urn:microsoft.com/office/officeart/2005/8/layout/pyramid2"/>
    <dgm:cxn modelId="{DCEAF9FD-AFF4-41CE-A8E0-F8055D177C6B}" type="presParOf" srcId="{3CCDD0DD-FE76-42DE-9D6F-5A2E87D3B8E2}" destId="{1E5A90CE-0FEA-488E-B45A-A369276A3334}" srcOrd="0" destOrd="0" presId="urn:microsoft.com/office/officeart/2005/8/layout/pyramid2"/>
    <dgm:cxn modelId="{BE808A5D-8EB0-4404-A4EA-1C5318F3F4C5}" type="presParOf" srcId="{3CCDD0DD-FE76-42DE-9D6F-5A2E87D3B8E2}" destId="{D657F8EE-9B86-4488-8B24-38DCCBC05B7E}" srcOrd="1"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CB380B-D95C-452C-99E0-95FB0AE982CB}" type="doc">
      <dgm:prSet loTypeId="urn:microsoft.com/office/officeart/2005/8/layout/pyramid2" loCatId="list" qsTypeId="urn:microsoft.com/office/officeart/2005/8/quickstyle/3d8" qsCatId="3D" csTypeId="urn:microsoft.com/office/officeart/2005/8/colors/accent1_2" csCatId="accent1" phldr="1"/>
      <dgm:spPr/>
    </dgm:pt>
    <dgm:pt modelId="{1BA09FB8-80B5-4AD4-B0F3-87A5A4FA9B89}">
      <dgm:prSet phldrT="[Text]" custT="1"/>
      <dgm:spPr/>
      <dgm:t>
        <a:bodyPr/>
        <a:lstStyle/>
        <a:p>
          <a:pPr rtl="1"/>
          <a:r>
            <a:rPr lang="fa-IR" sz="2000" dirty="0" smtClean="0">
              <a:cs typeface="2  Titr" pitchFamily="2" charset="-78"/>
            </a:rPr>
            <a:t>ب) دیدگاه  مدیران  و سیاست  گذاران</a:t>
          </a:r>
          <a:endParaRPr lang="fa-IR" sz="2000" dirty="0">
            <a:cs typeface="2  Titr" pitchFamily="2" charset="-78"/>
          </a:endParaRPr>
        </a:p>
      </dgm:t>
    </dgm:pt>
    <dgm:pt modelId="{BDAC92C0-9D7E-47E3-B216-75C72121DE99}" type="parTrans" cxnId="{A6EC8CE1-C2C5-4416-AC24-A25777135521}">
      <dgm:prSet/>
      <dgm:spPr/>
      <dgm:t>
        <a:bodyPr/>
        <a:lstStyle/>
        <a:p>
          <a:pPr rtl="1"/>
          <a:endParaRPr lang="fa-IR"/>
        </a:p>
      </dgm:t>
    </dgm:pt>
    <dgm:pt modelId="{A50CC0C0-61B4-451F-9F9F-4772785FC0F5}" type="sibTrans" cxnId="{A6EC8CE1-C2C5-4416-AC24-A25777135521}">
      <dgm:prSet/>
      <dgm:spPr/>
      <dgm:t>
        <a:bodyPr/>
        <a:lstStyle/>
        <a:p>
          <a:pPr rtl="1"/>
          <a:endParaRPr lang="fa-IR"/>
        </a:p>
      </dgm:t>
    </dgm:pt>
    <dgm:pt modelId="{B825CD1F-DFB2-416B-A4BF-8CD77506C32C}" type="pres">
      <dgm:prSet presAssocID="{98CB380B-D95C-452C-99E0-95FB0AE982CB}" presName="compositeShape" presStyleCnt="0">
        <dgm:presLayoutVars>
          <dgm:dir/>
          <dgm:resizeHandles/>
        </dgm:presLayoutVars>
      </dgm:prSet>
      <dgm:spPr/>
    </dgm:pt>
    <dgm:pt modelId="{A83AA4C1-1AE9-464C-AD55-04739673F3C4}" type="pres">
      <dgm:prSet presAssocID="{98CB380B-D95C-452C-99E0-95FB0AE982CB}" presName="pyramid" presStyleLbl="node1" presStyleIdx="0" presStyleCnt="1" custScaleX="56000" custLinFactX="-62635" custLinFactNeighborX="-100000"/>
      <dgm:spPr/>
    </dgm:pt>
    <dgm:pt modelId="{3CCDD0DD-FE76-42DE-9D6F-5A2E87D3B8E2}" type="pres">
      <dgm:prSet presAssocID="{98CB380B-D95C-452C-99E0-95FB0AE982CB}" presName="theList" presStyleCnt="0"/>
      <dgm:spPr/>
    </dgm:pt>
    <dgm:pt modelId="{1E5A90CE-0FEA-488E-B45A-A369276A3334}" type="pres">
      <dgm:prSet presAssocID="{1BA09FB8-80B5-4AD4-B0F3-87A5A4FA9B89}" presName="aNode" presStyleLbl="fgAcc1" presStyleIdx="0" presStyleCnt="1" custScaleX="506817" custScaleY="60664" custLinFactNeighborX="46876" custLinFactNeighborY="-40677">
        <dgm:presLayoutVars>
          <dgm:bulletEnabled val="1"/>
        </dgm:presLayoutVars>
      </dgm:prSet>
      <dgm:spPr/>
      <dgm:t>
        <a:bodyPr/>
        <a:lstStyle/>
        <a:p>
          <a:pPr rtl="1"/>
          <a:endParaRPr lang="fa-IR"/>
        </a:p>
      </dgm:t>
    </dgm:pt>
    <dgm:pt modelId="{D657F8EE-9B86-4488-8B24-38DCCBC05B7E}" type="pres">
      <dgm:prSet presAssocID="{1BA09FB8-80B5-4AD4-B0F3-87A5A4FA9B89}" presName="aSpace" presStyleCnt="0"/>
      <dgm:spPr/>
    </dgm:pt>
  </dgm:ptLst>
  <dgm:cxnLst>
    <dgm:cxn modelId="{BB50FE65-8D46-470F-905F-D63AFF879F2E}" type="presOf" srcId="{98CB380B-D95C-452C-99E0-95FB0AE982CB}" destId="{B825CD1F-DFB2-416B-A4BF-8CD77506C32C}" srcOrd="0" destOrd="0" presId="urn:microsoft.com/office/officeart/2005/8/layout/pyramid2"/>
    <dgm:cxn modelId="{A6EC8CE1-C2C5-4416-AC24-A25777135521}" srcId="{98CB380B-D95C-452C-99E0-95FB0AE982CB}" destId="{1BA09FB8-80B5-4AD4-B0F3-87A5A4FA9B89}" srcOrd="0" destOrd="0" parTransId="{BDAC92C0-9D7E-47E3-B216-75C72121DE99}" sibTransId="{A50CC0C0-61B4-451F-9F9F-4772785FC0F5}"/>
    <dgm:cxn modelId="{24ADD294-6717-401C-8F43-8E04D3C915E8}" type="presOf" srcId="{1BA09FB8-80B5-4AD4-B0F3-87A5A4FA9B89}" destId="{1E5A90CE-0FEA-488E-B45A-A369276A3334}" srcOrd="0" destOrd="0" presId="urn:microsoft.com/office/officeart/2005/8/layout/pyramid2"/>
    <dgm:cxn modelId="{DD29F724-3389-4C42-949F-10B4EE9B7729}" type="presParOf" srcId="{B825CD1F-DFB2-416B-A4BF-8CD77506C32C}" destId="{A83AA4C1-1AE9-464C-AD55-04739673F3C4}" srcOrd="0" destOrd="0" presId="urn:microsoft.com/office/officeart/2005/8/layout/pyramid2"/>
    <dgm:cxn modelId="{68AC288A-905B-406A-98F1-3F567C24EB85}" type="presParOf" srcId="{B825CD1F-DFB2-416B-A4BF-8CD77506C32C}" destId="{3CCDD0DD-FE76-42DE-9D6F-5A2E87D3B8E2}" srcOrd="1" destOrd="0" presId="urn:microsoft.com/office/officeart/2005/8/layout/pyramid2"/>
    <dgm:cxn modelId="{B0054C28-D8E5-4A64-A446-1A02461C550C}" type="presParOf" srcId="{3CCDD0DD-FE76-42DE-9D6F-5A2E87D3B8E2}" destId="{1E5A90CE-0FEA-488E-B45A-A369276A3334}" srcOrd="0" destOrd="0" presId="urn:microsoft.com/office/officeart/2005/8/layout/pyramid2"/>
    <dgm:cxn modelId="{595C59CD-6B7B-4749-B126-F705DD5AF59D}" type="presParOf" srcId="{3CCDD0DD-FE76-42DE-9D6F-5A2E87D3B8E2}" destId="{D657F8EE-9B86-4488-8B24-38DCCBC05B7E}" srcOrd="1"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DB1553D-1C4E-4D36-9C9B-4010EC2727C8}" type="doc">
      <dgm:prSet loTypeId="urn:microsoft.com/office/officeart/2005/8/layout/radial3" loCatId="cycle" qsTypeId="urn:microsoft.com/office/officeart/2005/8/quickstyle/simple1" qsCatId="simple" csTypeId="urn:microsoft.com/office/officeart/2005/8/colors/accent1_2" csCatId="accent1" phldr="1"/>
      <dgm:spPr/>
      <dgm:t>
        <a:bodyPr/>
        <a:lstStyle/>
        <a:p>
          <a:pPr rtl="1"/>
          <a:endParaRPr lang="fa-IR"/>
        </a:p>
      </dgm:t>
    </dgm:pt>
    <dgm:pt modelId="{052A69D5-959C-4A4C-BF88-192E7FE246DC}">
      <dgm:prSet phldrT="[Text]">
        <dgm:style>
          <a:lnRef idx="1">
            <a:schemeClr val="accent2"/>
          </a:lnRef>
          <a:fillRef idx="2">
            <a:schemeClr val="accent2"/>
          </a:fillRef>
          <a:effectRef idx="1">
            <a:schemeClr val="accent2"/>
          </a:effectRef>
          <a:fontRef idx="minor">
            <a:schemeClr val="dk1"/>
          </a:fontRef>
        </dgm:style>
      </dgm:prSet>
      <dgm:spPr/>
      <dgm:t>
        <a:bodyPr/>
        <a:lstStyle/>
        <a:p>
          <a:pPr rtl="1"/>
          <a:r>
            <a:rPr lang="fa-IR" dirty="0" smtClean="0">
              <a:cs typeface="2  Titr" pitchFamily="2" charset="-78"/>
            </a:rPr>
            <a:t>آیا  در  برنامه  ریزی  درسی  خود  باید از  آنها   اطلاع   پیدا  کنیم ؟</a:t>
          </a:r>
          <a:endParaRPr lang="fa-IR" dirty="0"/>
        </a:p>
      </dgm:t>
    </dgm:pt>
    <dgm:pt modelId="{CE8E3263-A819-4634-B0C6-AAD8A7DE55D6}" type="parTrans" cxnId="{39D14A7C-A4B0-43F8-9AA0-8618DFB10BED}">
      <dgm:prSet/>
      <dgm:spPr/>
      <dgm:t>
        <a:bodyPr/>
        <a:lstStyle/>
        <a:p>
          <a:pPr rtl="1"/>
          <a:endParaRPr lang="fa-IR"/>
        </a:p>
      </dgm:t>
    </dgm:pt>
    <dgm:pt modelId="{B6D786F4-1E3F-40CC-891E-828AE7E575E7}" type="sibTrans" cxnId="{39D14A7C-A4B0-43F8-9AA0-8618DFB10BED}">
      <dgm:prSet/>
      <dgm:spPr/>
      <dgm:t>
        <a:bodyPr/>
        <a:lstStyle/>
        <a:p>
          <a:pPr rtl="1"/>
          <a:endParaRPr lang="fa-IR"/>
        </a:p>
      </dgm:t>
    </dgm:pt>
    <dgm:pt modelId="{71463C74-C115-423C-B385-5338B41A94F9}">
      <dgm:prSet phldrT="[Text]">
        <dgm:style>
          <a:lnRef idx="1">
            <a:schemeClr val="accent6"/>
          </a:lnRef>
          <a:fillRef idx="2">
            <a:schemeClr val="accent6"/>
          </a:fillRef>
          <a:effectRef idx="1">
            <a:schemeClr val="accent6"/>
          </a:effectRef>
          <a:fontRef idx="minor">
            <a:schemeClr val="dk1"/>
          </a:fontRef>
        </dgm:style>
      </dgm:prSet>
      <dgm:spPr/>
      <dgm:t>
        <a:bodyPr/>
        <a:lstStyle/>
        <a:p>
          <a:pPr rtl="1"/>
          <a:r>
            <a:rPr lang="fa-IR" dirty="0" smtClean="0"/>
            <a:t>تناسب  نوع  کار  با اطلاعات</a:t>
          </a:r>
          <a:endParaRPr lang="fa-IR" dirty="0"/>
        </a:p>
      </dgm:t>
    </dgm:pt>
    <dgm:pt modelId="{957DDD20-19CD-4AA6-98BF-9B42B9CA3530}" type="parTrans" cxnId="{6C8F2DCC-6D96-417B-B5E3-63BAB9C45E03}">
      <dgm:prSet/>
      <dgm:spPr/>
      <dgm:t>
        <a:bodyPr/>
        <a:lstStyle/>
        <a:p>
          <a:pPr rtl="1"/>
          <a:endParaRPr lang="fa-IR"/>
        </a:p>
      </dgm:t>
    </dgm:pt>
    <dgm:pt modelId="{D3F4802C-8710-4DD8-9B96-1295695BA3B4}" type="sibTrans" cxnId="{6C8F2DCC-6D96-417B-B5E3-63BAB9C45E03}">
      <dgm:prSet/>
      <dgm:spPr/>
      <dgm:t>
        <a:bodyPr/>
        <a:lstStyle/>
        <a:p>
          <a:pPr rtl="1"/>
          <a:endParaRPr lang="fa-IR"/>
        </a:p>
      </dgm:t>
    </dgm:pt>
    <dgm:pt modelId="{CFFD734F-86CA-4B5E-9B51-679F648E5864}">
      <dgm:prSet phldrT="[Text]">
        <dgm:style>
          <a:lnRef idx="2">
            <a:schemeClr val="accent1"/>
          </a:lnRef>
          <a:fillRef idx="1">
            <a:schemeClr val="lt1"/>
          </a:fillRef>
          <a:effectRef idx="0">
            <a:schemeClr val="accent1"/>
          </a:effectRef>
          <a:fontRef idx="minor">
            <a:schemeClr val="dk1"/>
          </a:fontRef>
        </dgm:style>
      </dgm:prSet>
      <dgm:spPr/>
      <dgm:t>
        <a:bodyPr/>
        <a:lstStyle/>
        <a:p>
          <a:pPr rtl="1"/>
          <a:r>
            <a:rPr lang="fa-IR" dirty="0" smtClean="0"/>
            <a:t>تاکید  دین  اسلام </a:t>
          </a:r>
          <a:endParaRPr lang="fa-IR" dirty="0"/>
        </a:p>
      </dgm:t>
    </dgm:pt>
    <dgm:pt modelId="{70623B15-65D5-4853-BF20-B0ED8FB5834D}" type="parTrans" cxnId="{A41F548B-F587-4DDB-9889-3ED6CFAD21D8}">
      <dgm:prSet/>
      <dgm:spPr/>
      <dgm:t>
        <a:bodyPr/>
        <a:lstStyle/>
        <a:p>
          <a:pPr rtl="1"/>
          <a:endParaRPr lang="fa-IR"/>
        </a:p>
      </dgm:t>
    </dgm:pt>
    <dgm:pt modelId="{EEC76AFC-70AE-4C3E-81F0-4ADDC7CD7B06}" type="sibTrans" cxnId="{A41F548B-F587-4DDB-9889-3ED6CFAD21D8}">
      <dgm:prSet/>
      <dgm:spPr/>
      <dgm:t>
        <a:bodyPr/>
        <a:lstStyle/>
        <a:p>
          <a:pPr rtl="1"/>
          <a:endParaRPr lang="fa-IR"/>
        </a:p>
      </dgm:t>
    </dgm:pt>
    <dgm:pt modelId="{EDF84ABB-C205-4DD9-94D9-404673AA08CB}">
      <dgm:prSet phldrT="[Text]">
        <dgm:style>
          <a:lnRef idx="1">
            <a:schemeClr val="accent1"/>
          </a:lnRef>
          <a:fillRef idx="2">
            <a:schemeClr val="accent1"/>
          </a:fillRef>
          <a:effectRef idx="1">
            <a:schemeClr val="accent1"/>
          </a:effectRef>
          <a:fontRef idx="minor">
            <a:schemeClr val="dk1"/>
          </a:fontRef>
        </dgm:style>
      </dgm:prSet>
      <dgm:spPr/>
      <dgm:t>
        <a:bodyPr/>
        <a:lstStyle/>
        <a:p>
          <a:pPr rtl="1"/>
          <a:r>
            <a:rPr lang="fa-IR" dirty="0" smtClean="0"/>
            <a:t>انتخاب  نوع  تجارب</a:t>
          </a:r>
          <a:endParaRPr lang="fa-IR" dirty="0"/>
        </a:p>
      </dgm:t>
    </dgm:pt>
    <dgm:pt modelId="{C92B90F5-1A46-4118-9075-26E4CAE73085}" type="parTrans" cxnId="{0A60B0D0-C1D7-433B-A7C0-FA6956CEF51A}">
      <dgm:prSet/>
      <dgm:spPr/>
      <dgm:t>
        <a:bodyPr/>
        <a:lstStyle/>
        <a:p>
          <a:pPr rtl="1"/>
          <a:endParaRPr lang="fa-IR"/>
        </a:p>
      </dgm:t>
    </dgm:pt>
    <dgm:pt modelId="{486E516B-021F-4AEA-9336-E35D0D0A20C3}" type="sibTrans" cxnId="{0A60B0D0-C1D7-433B-A7C0-FA6956CEF51A}">
      <dgm:prSet/>
      <dgm:spPr/>
      <dgm:t>
        <a:bodyPr/>
        <a:lstStyle/>
        <a:p>
          <a:pPr rtl="1"/>
          <a:endParaRPr lang="fa-IR"/>
        </a:p>
      </dgm:t>
    </dgm:pt>
    <dgm:pt modelId="{774F3927-2392-492F-8BE6-C56F06C0B4A5}">
      <dgm:prSet phldrT="[Text]">
        <dgm:style>
          <a:lnRef idx="1">
            <a:schemeClr val="accent4"/>
          </a:lnRef>
          <a:fillRef idx="2">
            <a:schemeClr val="accent4"/>
          </a:fillRef>
          <a:effectRef idx="1">
            <a:schemeClr val="accent4"/>
          </a:effectRef>
          <a:fontRef idx="minor">
            <a:schemeClr val="dk1"/>
          </a:fontRef>
        </dgm:style>
      </dgm:prSet>
      <dgm:spPr/>
      <dgm:t>
        <a:bodyPr/>
        <a:lstStyle/>
        <a:p>
          <a:pPr rtl="1"/>
          <a:r>
            <a:rPr lang="fa-IR" dirty="0" smtClean="0"/>
            <a:t>انتخاب  نوع  کشور</a:t>
          </a:r>
          <a:endParaRPr lang="fa-IR" dirty="0"/>
        </a:p>
      </dgm:t>
    </dgm:pt>
    <dgm:pt modelId="{4C14CDE6-A573-4CB5-951E-E3141E7DE1EE}" type="parTrans" cxnId="{395EBEC8-348A-453F-8471-D81DC26F0B86}">
      <dgm:prSet/>
      <dgm:spPr/>
      <dgm:t>
        <a:bodyPr/>
        <a:lstStyle/>
        <a:p>
          <a:pPr rtl="1"/>
          <a:endParaRPr lang="fa-IR"/>
        </a:p>
      </dgm:t>
    </dgm:pt>
    <dgm:pt modelId="{92412FB1-0F7E-4842-B689-0F7CE92E1E75}" type="sibTrans" cxnId="{395EBEC8-348A-453F-8471-D81DC26F0B86}">
      <dgm:prSet/>
      <dgm:spPr/>
      <dgm:t>
        <a:bodyPr/>
        <a:lstStyle/>
        <a:p>
          <a:pPr rtl="1"/>
          <a:endParaRPr lang="fa-IR"/>
        </a:p>
      </dgm:t>
    </dgm:pt>
    <dgm:pt modelId="{7D185B09-B725-47E7-B034-8427E9F2840D}">
      <dgm:prSet/>
      <dgm:spPr/>
      <dgm:t>
        <a:bodyPr/>
        <a:lstStyle/>
        <a:p>
          <a:pPr rtl="1"/>
          <a:endParaRPr lang="fa-IR"/>
        </a:p>
      </dgm:t>
    </dgm:pt>
    <dgm:pt modelId="{5879BD2C-1FC7-4467-A6E5-173752D43CEB}" type="parTrans" cxnId="{7F151322-DDB5-449F-A22E-E18D34E95479}">
      <dgm:prSet/>
      <dgm:spPr/>
      <dgm:t>
        <a:bodyPr/>
        <a:lstStyle/>
        <a:p>
          <a:pPr rtl="1"/>
          <a:endParaRPr lang="fa-IR"/>
        </a:p>
      </dgm:t>
    </dgm:pt>
    <dgm:pt modelId="{38D5F9A0-6E53-41F8-B86F-6A8CADFB16E9}" type="sibTrans" cxnId="{7F151322-DDB5-449F-A22E-E18D34E95479}">
      <dgm:prSet/>
      <dgm:spPr/>
      <dgm:t>
        <a:bodyPr/>
        <a:lstStyle/>
        <a:p>
          <a:pPr rtl="1"/>
          <a:endParaRPr lang="fa-IR"/>
        </a:p>
      </dgm:t>
    </dgm:pt>
    <dgm:pt modelId="{EB3FF812-18F3-4B1A-94BF-7D140D3D0416}">
      <dgm:prSet/>
      <dgm:spPr/>
      <dgm:t>
        <a:bodyPr/>
        <a:lstStyle/>
        <a:p>
          <a:pPr rtl="1"/>
          <a:endParaRPr lang="fa-IR"/>
        </a:p>
      </dgm:t>
    </dgm:pt>
    <dgm:pt modelId="{C8E1097E-9ABF-4A0F-872F-A2BDAD7FC1EF}" type="parTrans" cxnId="{592328CB-72D1-4D8F-83FE-0702184A4310}">
      <dgm:prSet/>
      <dgm:spPr/>
      <dgm:t>
        <a:bodyPr/>
        <a:lstStyle/>
        <a:p>
          <a:pPr rtl="1"/>
          <a:endParaRPr lang="fa-IR"/>
        </a:p>
      </dgm:t>
    </dgm:pt>
    <dgm:pt modelId="{43304F4A-7DD7-482E-8957-E3C4AB2FD78B}" type="sibTrans" cxnId="{592328CB-72D1-4D8F-83FE-0702184A4310}">
      <dgm:prSet/>
      <dgm:spPr/>
      <dgm:t>
        <a:bodyPr/>
        <a:lstStyle/>
        <a:p>
          <a:pPr rtl="1"/>
          <a:endParaRPr lang="fa-IR"/>
        </a:p>
      </dgm:t>
    </dgm:pt>
    <dgm:pt modelId="{F7F7467C-D8EC-4D18-A80A-B1325ACEDC40}" type="pres">
      <dgm:prSet presAssocID="{7DB1553D-1C4E-4D36-9C9B-4010EC2727C8}" presName="composite" presStyleCnt="0">
        <dgm:presLayoutVars>
          <dgm:chMax val="1"/>
          <dgm:dir/>
          <dgm:resizeHandles val="exact"/>
        </dgm:presLayoutVars>
      </dgm:prSet>
      <dgm:spPr/>
      <dgm:t>
        <a:bodyPr/>
        <a:lstStyle/>
        <a:p>
          <a:pPr rtl="1"/>
          <a:endParaRPr lang="fa-IR"/>
        </a:p>
      </dgm:t>
    </dgm:pt>
    <dgm:pt modelId="{0CEAC4EA-77BA-4968-AEBE-69168DB7090A}" type="pres">
      <dgm:prSet presAssocID="{7DB1553D-1C4E-4D36-9C9B-4010EC2727C8}" presName="radial" presStyleCnt="0">
        <dgm:presLayoutVars>
          <dgm:animLvl val="ctr"/>
        </dgm:presLayoutVars>
      </dgm:prSet>
      <dgm:spPr/>
    </dgm:pt>
    <dgm:pt modelId="{EEC5BAC9-3A34-4CD3-93D9-361CD46F2ABD}" type="pres">
      <dgm:prSet presAssocID="{052A69D5-959C-4A4C-BF88-192E7FE246DC}" presName="centerShape" presStyleLbl="vennNode1" presStyleIdx="0" presStyleCnt="5"/>
      <dgm:spPr/>
      <dgm:t>
        <a:bodyPr/>
        <a:lstStyle/>
        <a:p>
          <a:pPr rtl="1"/>
          <a:endParaRPr lang="fa-IR"/>
        </a:p>
      </dgm:t>
    </dgm:pt>
    <dgm:pt modelId="{895652D6-B131-416E-AD3B-EC4238191F82}" type="pres">
      <dgm:prSet presAssocID="{71463C74-C115-423C-B385-5338B41A94F9}" presName="node" presStyleLbl="vennNode1" presStyleIdx="1" presStyleCnt="5">
        <dgm:presLayoutVars>
          <dgm:bulletEnabled val="1"/>
        </dgm:presLayoutVars>
      </dgm:prSet>
      <dgm:spPr/>
      <dgm:t>
        <a:bodyPr/>
        <a:lstStyle/>
        <a:p>
          <a:pPr rtl="1"/>
          <a:endParaRPr lang="fa-IR"/>
        </a:p>
      </dgm:t>
    </dgm:pt>
    <dgm:pt modelId="{48B1C925-05CF-4A1A-A9BF-54B769A723BB}" type="pres">
      <dgm:prSet presAssocID="{CFFD734F-86CA-4B5E-9B51-679F648E5864}" presName="node" presStyleLbl="vennNode1" presStyleIdx="2" presStyleCnt="5">
        <dgm:presLayoutVars>
          <dgm:bulletEnabled val="1"/>
        </dgm:presLayoutVars>
      </dgm:prSet>
      <dgm:spPr/>
      <dgm:t>
        <a:bodyPr/>
        <a:lstStyle/>
        <a:p>
          <a:pPr rtl="1"/>
          <a:endParaRPr lang="fa-IR"/>
        </a:p>
      </dgm:t>
    </dgm:pt>
    <dgm:pt modelId="{B87736A6-69EF-4A25-99CC-896FE5A9FEA0}" type="pres">
      <dgm:prSet presAssocID="{EDF84ABB-C205-4DD9-94D9-404673AA08CB}" presName="node" presStyleLbl="vennNode1" presStyleIdx="3" presStyleCnt="5">
        <dgm:presLayoutVars>
          <dgm:bulletEnabled val="1"/>
        </dgm:presLayoutVars>
      </dgm:prSet>
      <dgm:spPr/>
      <dgm:t>
        <a:bodyPr/>
        <a:lstStyle/>
        <a:p>
          <a:pPr rtl="1"/>
          <a:endParaRPr lang="fa-IR"/>
        </a:p>
      </dgm:t>
    </dgm:pt>
    <dgm:pt modelId="{0DE7F014-8954-4C66-B6A9-04215F38ACB5}" type="pres">
      <dgm:prSet presAssocID="{774F3927-2392-492F-8BE6-C56F06C0B4A5}" presName="node" presStyleLbl="vennNode1" presStyleIdx="4" presStyleCnt="5">
        <dgm:presLayoutVars>
          <dgm:bulletEnabled val="1"/>
        </dgm:presLayoutVars>
      </dgm:prSet>
      <dgm:spPr/>
      <dgm:t>
        <a:bodyPr/>
        <a:lstStyle/>
        <a:p>
          <a:pPr rtl="1"/>
          <a:endParaRPr lang="fa-IR"/>
        </a:p>
      </dgm:t>
    </dgm:pt>
  </dgm:ptLst>
  <dgm:cxnLst>
    <dgm:cxn modelId="{DE231A93-B246-4C24-8663-B87EC59B19EA}" type="presOf" srcId="{71463C74-C115-423C-B385-5338B41A94F9}" destId="{895652D6-B131-416E-AD3B-EC4238191F82}" srcOrd="0" destOrd="0" presId="urn:microsoft.com/office/officeart/2005/8/layout/radial3"/>
    <dgm:cxn modelId="{EA860A6B-BE83-4F6A-B2B0-BB2FD7EE3FC6}" type="presOf" srcId="{CFFD734F-86CA-4B5E-9B51-679F648E5864}" destId="{48B1C925-05CF-4A1A-A9BF-54B769A723BB}" srcOrd="0" destOrd="0" presId="urn:microsoft.com/office/officeart/2005/8/layout/radial3"/>
    <dgm:cxn modelId="{395EBEC8-348A-453F-8471-D81DC26F0B86}" srcId="{052A69D5-959C-4A4C-BF88-192E7FE246DC}" destId="{774F3927-2392-492F-8BE6-C56F06C0B4A5}" srcOrd="3" destOrd="0" parTransId="{4C14CDE6-A573-4CB5-951E-E3141E7DE1EE}" sibTransId="{92412FB1-0F7E-4842-B689-0F7CE92E1E75}"/>
    <dgm:cxn modelId="{D3420431-3563-4CAD-946B-B3F911CE5057}" type="presOf" srcId="{EDF84ABB-C205-4DD9-94D9-404673AA08CB}" destId="{B87736A6-69EF-4A25-99CC-896FE5A9FEA0}" srcOrd="0" destOrd="0" presId="urn:microsoft.com/office/officeart/2005/8/layout/radial3"/>
    <dgm:cxn modelId="{592328CB-72D1-4D8F-83FE-0702184A4310}" srcId="{7DB1553D-1C4E-4D36-9C9B-4010EC2727C8}" destId="{EB3FF812-18F3-4B1A-94BF-7D140D3D0416}" srcOrd="1" destOrd="0" parTransId="{C8E1097E-9ABF-4A0F-872F-A2BDAD7FC1EF}" sibTransId="{43304F4A-7DD7-482E-8957-E3C4AB2FD78B}"/>
    <dgm:cxn modelId="{7F151322-DDB5-449F-A22E-E18D34E95479}" srcId="{7DB1553D-1C4E-4D36-9C9B-4010EC2727C8}" destId="{7D185B09-B725-47E7-B034-8427E9F2840D}" srcOrd="2" destOrd="0" parTransId="{5879BD2C-1FC7-4467-A6E5-173752D43CEB}" sibTransId="{38D5F9A0-6E53-41F8-B86F-6A8CADFB16E9}"/>
    <dgm:cxn modelId="{0A60B0D0-C1D7-433B-A7C0-FA6956CEF51A}" srcId="{052A69D5-959C-4A4C-BF88-192E7FE246DC}" destId="{EDF84ABB-C205-4DD9-94D9-404673AA08CB}" srcOrd="2" destOrd="0" parTransId="{C92B90F5-1A46-4118-9075-26E4CAE73085}" sibTransId="{486E516B-021F-4AEA-9336-E35D0D0A20C3}"/>
    <dgm:cxn modelId="{6C8F2DCC-6D96-417B-B5E3-63BAB9C45E03}" srcId="{052A69D5-959C-4A4C-BF88-192E7FE246DC}" destId="{71463C74-C115-423C-B385-5338B41A94F9}" srcOrd="0" destOrd="0" parTransId="{957DDD20-19CD-4AA6-98BF-9B42B9CA3530}" sibTransId="{D3F4802C-8710-4DD8-9B96-1295695BA3B4}"/>
    <dgm:cxn modelId="{B7064F18-377D-4216-B305-6CD3FDBABC75}" type="presOf" srcId="{7DB1553D-1C4E-4D36-9C9B-4010EC2727C8}" destId="{F7F7467C-D8EC-4D18-A80A-B1325ACEDC40}" srcOrd="0" destOrd="0" presId="urn:microsoft.com/office/officeart/2005/8/layout/radial3"/>
    <dgm:cxn modelId="{3CD367D3-C26A-4841-89B5-9B72CCE4238A}" type="presOf" srcId="{052A69D5-959C-4A4C-BF88-192E7FE246DC}" destId="{EEC5BAC9-3A34-4CD3-93D9-361CD46F2ABD}" srcOrd="0" destOrd="0" presId="urn:microsoft.com/office/officeart/2005/8/layout/radial3"/>
    <dgm:cxn modelId="{2773D055-5EF8-4B0C-9D9F-D39621E7BDEB}" type="presOf" srcId="{774F3927-2392-492F-8BE6-C56F06C0B4A5}" destId="{0DE7F014-8954-4C66-B6A9-04215F38ACB5}" srcOrd="0" destOrd="0" presId="urn:microsoft.com/office/officeart/2005/8/layout/radial3"/>
    <dgm:cxn modelId="{A41F548B-F587-4DDB-9889-3ED6CFAD21D8}" srcId="{052A69D5-959C-4A4C-BF88-192E7FE246DC}" destId="{CFFD734F-86CA-4B5E-9B51-679F648E5864}" srcOrd="1" destOrd="0" parTransId="{70623B15-65D5-4853-BF20-B0ED8FB5834D}" sibTransId="{EEC76AFC-70AE-4C3E-81F0-4ADDC7CD7B06}"/>
    <dgm:cxn modelId="{39D14A7C-A4B0-43F8-9AA0-8618DFB10BED}" srcId="{7DB1553D-1C4E-4D36-9C9B-4010EC2727C8}" destId="{052A69D5-959C-4A4C-BF88-192E7FE246DC}" srcOrd="0" destOrd="0" parTransId="{CE8E3263-A819-4634-B0C6-AAD8A7DE55D6}" sibTransId="{B6D786F4-1E3F-40CC-891E-828AE7E575E7}"/>
    <dgm:cxn modelId="{17C3B6FE-ABA8-4B52-8FD9-F9B470432197}" type="presParOf" srcId="{F7F7467C-D8EC-4D18-A80A-B1325ACEDC40}" destId="{0CEAC4EA-77BA-4968-AEBE-69168DB7090A}" srcOrd="0" destOrd="0" presId="urn:microsoft.com/office/officeart/2005/8/layout/radial3"/>
    <dgm:cxn modelId="{43C83A22-3A4C-41F4-84C1-3A36AFACB2D4}" type="presParOf" srcId="{0CEAC4EA-77BA-4968-AEBE-69168DB7090A}" destId="{EEC5BAC9-3A34-4CD3-93D9-361CD46F2ABD}" srcOrd="0" destOrd="0" presId="urn:microsoft.com/office/officeart/2005/8/layout/radial3"/>
    <dgm:cxn modelId="{21AB06D4-800D-489E-966A-E30BD1676CF2}" type="presParOf" srcId="{0CEAC4EA-77BA-4968-AEBE-69168DB7090A}" destId="{895652D6-B131-416E-AD3B-EC4238191F82}" srcOrd="1" destOrd="0" presId="urn:microsoft.com/office/officeart/2005/8/layout/radial3"/>
    <dgm:cxn modelId="{ADA66515-3A20-4DF5-9CD3-1A1B62635BDF}" type="presParOf" srcId="{0CEAC4EA-77BA-4968-AEBE-69168DB7090A}" destId="{48B1C925-05CF-4A1A-A9BF-54B769A723BB}" srcOrd="2" destOrd="0" presId="urn:microsoft.com/office/officeart/2005/8/layout/radial3"/>
    <dgm:cxn modelId="{163A3F50-B8B4-4952-8CE5-3388EE7D924C}" type="presParOf" srcId="{0CEAC4EA-77BA-4968-AEBE-69168DB7090A}" destId="{B87736A6-69EF-4A25-99CC-896FE5A9FEA0}" srcOrd="3" destOrd="0" presId="urn:microsoft.com/office/officeart/2005/8/layout/radial3"/>
    <dgm:cxn modelId="{C1883B18-7B4A-4E97-ADC3-9C44CCD9EACF}" type="presParOf" srcId="{0CEAC4EA-77BA-4968-AEBE-69168DB7090A}" destId="{0DE7F014-8954-4C66-B6A9-04215F38ACB5}" srcOrd="4"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F778EA2-D3C2-42BD-A790-FDBFA0112993}" type="doc">
      <dgm:prSet loTypeId="urn:microsoft.com/office/officeart/2005/8/layout/arrow2" loCatId="process" qsTypeId="urn:microsoft.com/office/officeart/2005/8/quickstyle/simple1" qsCatId="simple" csTypeId="urn:microsoft.com/office/officeart/2005/8/colors/accent1_2" csCatId="accent1" phldr="1"/>
      <dgm:spPr/>
    </dgm:pt>
    <dgm:pt modelId="{A08E0827-A59C-4ABF-9B24-EA2509ABCB09}">
      <dgm:prSet phldrT="[Text]"/>
      <dgm:spPr/>
      <dgm:t>
        <a:bodyPr/>
        <a:lstStyle/>
        <a:p>
          <a:pPr algn="ctr" rtl="1"/>
          <a:r>
            <a:rPr lang="fa-IR" dirty="0" smtClean="0">
              <a:solidFill>
                <a:srgbClr val="0070C0"/>
              </a:solidFill>
              <a:cs typeface="2  Jadid" pitchFamily="2" charset="-78"/>
            </a:rPr>
            <a:t>از وضع  مطلوب  مورد  نظر  شناخت  دارند </a:t>
          </a:r>
          <a:endParaRPr lang="fa-IR" dirty="0">
            <a:solidFill>
              <a:srgbClr val="0070C0"/>
            </a:solidFill>
            <a:cs typeface="2  Jadid" pitchFamily="2" charset="-78"/>
          </a:endParaRPr>
        </a:p>
      </dgm:t>
    </dgm:pt>
    <dgm:pt modelId="{66AF06E2-5CE6-47E8-B047-74EC164008BA}" type="parTrans" cxnId="{B16BA046-00A4-4B76-8FBC-23E67E067B64}">
      <dgm:prSet/>
      <dgm:spPr/>
      <dgm:t>
        <a:bodyPr/>
        <a:lstStyle/>
        <a:p>
          <a:pPr rtl="1"/>
          <a:endParaRPr lang="fa-IR">
            <a:cs typeface="2  Jadid" pitchFamily="2" charset="-78"/>
          </a:endParaRPr>
        </a:p>
      </dgm:t>
    </dgm:pt>
    <dgm:pt modelId="{E2A1DC3A-7F61-4D7A-A1D6-A2F095D64CEF}" type="sibTrans" cxnId="{B16BA046-00A4-4B76-8FBC-23E67E067B64}">
      <dgm:prSet/>
      <dgm:spPr/>
      <dgm:t>
        <a:bodyPr/>
        <a:lstStyle/>
        <a:p>
          <a:pPr rtl="1"/>
          <a:endParaRPr lang="fa-IR">
            <a:cs typeface="2  Jadid" pitchFamily="2" charset="-78"/>
          </a:endParaRPr>
        </a:p>
      </dgm:t>
    </dgm:pt>
    <dgm:pt modelId="{755BD554-21DB-40C6-924D-4CF2FB9C952E}">
      <dgm:prSet phldrT="[Text]"/>
      <dgm:spPr/>
      <dgm:t>
        <a:bodyPr/>
        <a:lstStyle/>
        <a:p>
          <a:pPr algn="ctr" rtl="1"/>
          <a:r>
            <a:rPr lang="fa-IR" dirty="0" smtClean="0">
              <a:solidFill>
                <a:srgbClr val="00B050"/>
              </a:solidFill>
              <a:cs typeface="2  Jadid" pitchFamily="2" charset="-78"/>
            </a:rPr>
            <a:t>به  امور  تعلیم  و تربیت   نیز  بصیرت  دارند  </a:t>
          </a:r>
          <a:endParaRPr lang="fa-IR" dirty="0">
            <a:solidFill>
              <a:srgbClr val="00B050"/>
            </a:solidFill>
            <a:cs typeface="2  Jadid" pitchFamily="2" charset="-78"/>
          </a:endParaRPr>
        </a:p>
      </dgm:t>
    </dgm:pt>
    <dgm:pt modelId="{D0348692-AA6B-432E-9B4C-CF7D0FE13142}" type="parTrans" cxnId="{52D3C75A-87A3-4968-9D88-9C9E98178B7B}">
      <dgm:prSet/>
      <dgm:spPr/>
      <dgm:t>
        <a:bodyPr/>
        <a:lstStyle/>
        <a:p>
          <a:pPr rtl="1"/>
          <a:endParaRPr lang="fa-IR">
            <a:cs typeface="2  Jadid" pitchFamily="2" charset="-78"/>
          </a:endParaRPr>
        </a:p>
      </dgm:t>
    </dgm:pt>
    <dgm:pt modelId="{60FED3A4-0BB1-46BF-811C-50F02AD0825E}" type="sibTrans" cxnId="{52D3C75A-87A3-4968-9D88-9C9E98178B7B}">
      <dgm:prSet/>
      <dgm:spPr/>
      <dgm:t>
        <a:bodyPr/>
        <a:lstStyle/>
        <a:p>
          <a:pPr rtl="1"/>
          <a:endParaRPr lang="fa-IR">
            <a:cs typeface="2  Jadid" pitchFamily="2" charset="-78"/>
          </a:endParaRPr>
        </a:p>
      </dgm:t>
    </dgm:pt>
    <dgm:pt modelId="{DD6A794B-C7D8-4B66-8E3E-CF873B260FA6}">
      <dgm:prSet phldrT="[Text]"/>
      <dgm:spPr/>
      <dgm:t>
        <a:bodyPr/>
        <a:lstStyle/>
        <a:p>
          <a:pPr algn="ctr" rtl="1"/>
          <a:r>
            <a:rPr lang="fa-IR" dirty="0" smtClean="0">
              <a:solidFill>
                <a:schemeClr val="accent5">
                  <a:lumMod val="75000"/>
                </a:schemeClr>
              </a:solidFill>
              <a:cs typeface="2  Jadid" pitchFamily="2" charset="-78"/>
            </a:rPr>
            <a:t>متخصصین  در  رشته  برنامه  ریزی  درسی  </a:t>
          </a:r>
          <a:endParaRPr lang="fa-IR" dirty="0">
            <a:solidFill>
              <a:schemeClr val="accent5">
                <a:lumMod val="75000"/>
              </a:schemeClr>
            </a:solidFill>
            <a:cs typeface="2  Jadid" pitchFamily="2" charset="-78"/>
          </a:endParaRPr>
        </a:p>
      </dgm:t>
    </dgm:pt>
    <dgm:pt modelId="{3487EA1A-A98A-408B-A6D8-99F4559ED7CE}" type="parTrans" cxnId="{9B1E3EFD-3F62-4C98-B7E7-5EB0CE7F8D5E}">
      <dgm:prSet/>
      <dgm:spPr/>
      <dgm:t>
        <a:bodyPr/>
        <a:lstStyle/>
        <a:p>
          <a:pPr rtl="1"/>
          <a:endParaRPr lang="fa-IR">
            <a:cs typeface="2  Jadid" pitchFamily="2" charset="-78"/>
          </a:endParaRPr>
        </a:p>
      </dgm:t>
    </dgm:pt>
    <dgm:pt modelId="{456CBF7D-C4D6-4494-89A4-1E02D81F1CBE}" type="sibTrans" cxnId="{9B1E3EFD-3F62-4C98-B7E7-5EB0CE7F8D5E}">
      <dgm:prSet/>
      <dgm:spPr/>
      <dgm:t>
        <a:bodyPr/>
        <a:lstStyle/>
        <a:p>
          <a:pPr rtl="1"/>
          <a:endParaRPr lang="fa-IR">
            <a:cs typeface="2  Jadid" pitchFamily="2" charset="-78"/>
          </a:endParaRPr>
        </a:p>
      </dgm:t>
    </dgm:pt>
    <dgm:pt modelId="{4169083F-91A1-43FD-84A1-72E99C28ABCA}" type="pres">
      <dgm:prSet presAssocID="{0F778EA2-D3C2-42BD-A790-FDBFA0112993}" presName="arrowDiagram" presStyleCnt="0">
        <dgm:presLayoutVars>
          <dgm:chMax val="5"/>
          <dgm:dir/>
          <dgm:resizeHandles val="exact"/>
        </dgm:presLayoutVars>
      </dgm:prSet>
      <dgm:spPr/>
    </dgm:pt>
    <dgm:pt modelId="{757CACD7-AC31-42C6-A726-BC90DB5F6D51}" type="pres">
      <dgm:prSet presAssocID="{0F778EA2-D3C2-42BD-A790-FDBFA0112993}" presName="arrow" presStyleLbl="bgShp" presStyleIdx="0" presStyleCnt="1" custLinFactNeighborX="4725" custLinFactNeighborY="-5780"/>
      <dgm:spPr/>
    </dgm:pt>
    <dgm:pt modelId="{319AF039-BF0C-4E7E-99D4-9F7ABA7E5066}" type="pres">
      <dgm:prSet presAssocID="{0F778EA2-D3C2-42BD-A790-FDBFA0112993}" presName="arrowDiagram3" presStyleCnt="0"/>
      <dgm:spPr/>
    </dgm:pt>
    <dgm:pt modelId="{C021F40C-F1CE-4ABE-988B-91C001995BD4}" type="pres">
      <dgm:prSet presAssocID="{A08E0827-A59C-4ABF-9B24-EA2509ABCB09}" presName="bullet3a" presStyleLbl="node1" presStyleIdx="0" presStyleCnt="3"/>
      <dgm:spPr/>
    </dgm:pt>
    <dgm:pt modelId="{707BEBB4-9E9C-4C22-9DA3-2F42A620C098}" type="pres">
      <dgm:prSet presAssocID="{A08E0827-A59C-4ABF-9B24-EA2509ABCB09}" presName="textBox3a" presStyleLbl="revTx" presStyleIdx="0" presStyleCnt="3" custScaleX="68081" custScaleY="210006">
        <dgm:presLayoutVars>
          <dgm:bulletEnabled val="1"/>
        </dgm:presLayoutVars>
      </dgm:prSet>
      <dgm:spPr/>
      <dgm:t>
        <a:bodyPr/>
        <a:lstStyle/>
        <a:p>
          <a:pPr rtl="1"/>
          <a:endParaRPr lang="fa-IR"/>
        </a:p>
      </dgm:t>
    </dgm:pt>
    <dgm:pt modelId="{354F80DB-F8CE-4F73-B9CA-590316C7F782}" type="pres">
      <dgm:prSet presAssocID="{755BD554-21DB-40C6-924D-4CF2FB9C952E}" presName="bullet3b" presStyleLbl="node1" presStyleIdx="1" presStyleCnt="3"/>
      <dgm:spPr/>
    </dgm:pt>
    <dgm:pt modelId="{A7D9ECB9-7747-4D52-A23A-E4D03C49A221}" type="pres">
      <dgm:prSet presAssocID="{755BD554-21DB-40C6-924D-4CF2FB9C952E}" presName="textBox3b" presStyleLbl="revTx" presStyleIdx="1" presStyleCnt="3" custScaleX="81984" custScaleY="99243">
        <dgm:presLayoutVars>
          <dgm:bulletEnabled val="1"/>
        </dgm:presLayoutVars>
      </dgm:prSet>
      <dgm:spPr/>
      <dgm:t>
        <a:bodyPr/>
        <a:lstStyle/>
        <a:p>
          <a:pPr rtl="1"/>
          <a:endParaRPr lang="fa-IR"/>
        </a:p>
      </dgm:t>
    </dgm:pt>
    <dgm:pt modelId="{3BC2F834-0A8F-4F74-8FA5-C7BE19A2405F}" type="pres">
      <dgm:prSet presAssocID="{DD6A794B-C7D8-4B66-8E3E-CF873B260FA6}" presName="bullet3c" presStyleLbl="node1" presStyleIdx="2" presStyleCnt="3"/>
      <dgm:spPr/>
    </dgm:pt>
    <dgm:pt modelId="{47047F0B-2191-4F67-B611-AC0ECEC65F15}" type="pres">
      <dgm:prSet presAssocID="{DD6A794B-C7D8-4B66-8E3E-CF873B260FA6}" presName="textBox3c" presStyleLbl="revTx" presStyleIdx="2" presStyleCnt="3" custScaleX="83237" custScaleY="83148">
        <dgm:presLayoutVars>
          <dgm:bulletEnabled val="1"/>
        </dgm:presLayoutVars>
      </dgm:prSet>
      <dgm:spPr/>
      <dgm:t>
        <a:bodyPr/>
        <a:lstStyle/>
        <a:p>
          <a:pPr rtl="1"/>
          <a:endParaRPr lang="fa-IR"/>
        </a:p>
      </dgm:t>
    </dgm:pt>
  </dgm:ptLst>
  <dgm:cxnLst>
    <dgm:cxn modelId="{C9BB141D-5258-4550-A2F2-83E777531289}" type="presOf" srcId="{DD6A794B-C7D8-4B66-8E3E-CF873B260FA6}" destId="{47047F0B-2191-4F67-B611-AC0ECEC65F15}" srcOrd="0" destOrd="0" presId="urn:microsoft.com/office/officeart/2005/8/layout/arrow2"/>
    <dgm:cxn modelId="{1DB65E57-D84F-4C8C-A609-8976803CD429}" type="presOf" srcId="{A08E0827-A59C-4ABF-9B24-EA2509ABCB09}" destId="{707BEBB4-9E9C-4C22-9DA3-2F42A620C098}" srcOrd="0" destOrd="0" presId="urn:microsoft.com/office/officeart/2005/8/layout/arrow2"/>
    <dgm:cxn modelId="{B16BA046-00A4-4B76-8FBC-23E67E067B64}" srcId="{0F778EA2-D3C2-42BD-A790-FDBFA0112993}" destId="{A08E0827-A59C-4ABF-9B24-EA2509ABCB09}" srcOrd="0" destOrd="0" parTransId="{66AF06E2-5CE6-47E8-B047-74EC164008BA}" sibTransId="{E2A1DC3A-7F61-4D7A-A1D6-A2F095D64CEF}"/>
    <dgm:cxn modelId="{52D3C75A-87A3-4968-9D88-9C9E98178B7B}" srcId="{0F778EA2-D3C2-42BD-A790-FDBFA0112993}" destId="{755BD554-21DB-40C6-924D-4CF2FB9C952E}" srcOrd="1" destOrd="0" parTransId="{D0348692-AA6B-432E-9B4C-CF7D0FE13142}" sibTransId="{60FED3A4-0BB1-46BF-811C-50F02AD0825E}"/>
    <dgm:cxn modelId="{357054F7-4D3E-460F-90CB-86515C8C133C}" type="presOf" srcId="{755BD554-21DB-40C6-924D-4CF2FB9C952E}" destId="{A7D9ECB9-7747-4D52-A23A-E4D03C49A221}" srcOrd="0" destOrd="0" presId="urn:microsoft.com/office/officeart/2005/8/layout/arrow2"/>
    <dgm:cxn modelId="{9B1E3EFD-3F62-4C98-B7E7-5EB0CE7F8D5E}" srcId="{0F778EA2-D3C2-42BD-A790-FDBFA0112993}" destId="{DD6A794B-C7D8-4B66-8E3E-CF873B260FA6}" srcOrd="2" destOrd="0" parTransId="{3487EA1A-A98A-408B-A6D8-99F4559ED7CE}" sibTransId="{456CBF7D-C4D6-4494-89A4-1E02D81F1CBE}"/>
    <dgm:cxn modelId="{5292007E-8817-4B0C-8593-71D944730856}" type="presOf" srcId="{0F778EA2-D3C2-42BD-A790-FDBFA0112993}" destId="{4169083F-91A1-43FD-84A1-72E99C28ABCA}" srcOrd="0" destOrd="0" presId="urn:microsoft.com/office/officeart/2005/8/layout/arrow2"/>
    <dgm:cxn modelId="{C02CBD2E-76D0-4C80-A65C-1CB9339676D4}" type="presParOf" srcId="{4169083F-91A1-43FD-84A1-72E99C28ABCA}" destId="{757CACD7-AC31-42C6-A726-BC90DB5F6D51}" srcOrd="0" destOrd="0" presId="urn:microsoft.com/office/officeart/2005/8/layout/arrow2"/>
    <dgm:cxn modelId="{4718C2E1-50DF-4C22-9B91-E0269BE53842}" type="presParOf" srcId="{4169083F-91A1-43FD-84A1-72E99C28ABCA}" destId="{319AF039-BF0C-4E7E-99D4-9F7ABA7E5066}" srcOrd="1" destOrd="0" presId="urn:microsoft.com/office/officeart/2005/8/layout/arrow2"/>
    <dgm:cxn modelId="{85E2C7E8-0202-4CBE-A6C9-DCD44034A55C}" type="presParOf" srcId="{319AF039-BF0C-4E7E-99D4-9F7ABA7E5066}" destId="{C021F40C-F1CE-4ABE-988B-91C001995BD4}" srcOrd="0" destOrd="0" presId="urn:microsoft.com/office/officeart/2005/8/layout/arrow2"/>
    <dgm:cxn modelId="{460E044F-7871-4110-8DDA-B0A162AFC38A}" type="presParOf" srcId="{319AF039-BF0C-4E7E-99D4-9F7ABA7E5066}" destId="{707BEBB4-9E9C-4C22-9DA3-2F42A620C098}" srcOrd="1" destOrd="0" presId="urn:microsoft.com/office/officeart/2005/8/layout/arrow2"/>
    <dgm:cxn modelId="{D0564E5D-4547-4365-BC57-D2EC4CFDDDC2}" type="presParOf" srcId="{319AF039-BF0C-4E7E-99D4-9F7ABA7E5066}" destId="{354F80DB-F8CE-4F73-B9CA-590316C7F782}" srcOrd="2" destOrd="0" presId="urn:microsoft.com/office/officeart/2005/8/layout/arrow2"/>
    <dgm:cxn modelId="{0DE2D752-5D89-4933-9E68-D53492C426C0}" type="presParOf" srcId="{319AF039-BF0C-4E7E-99D4-9F7ABA7E5066}" destId="{A7D9ECB9-7747-4D52-A23A-E4D03C49A221}" srcOrd="3" destOrd="0" presId="urn:microsoft.com/office/officeart/2005/8/layout/arrow2"/>
    <dgm:cxn modelId="{8F4E9F9E-0DDF-4D72-912C-94B453B8389B}" type="presParOf" srcId="{319AF039-BF0C-4E7E-99D4-9F7ABA7E5066}" destId="{3BC2F834-0A8F-4F74-8FA5-C7BE19A2405F}" srcOrd="4" destOrd="0" presId="urn:microsoft.com/office/officeart/2005/8/layout/arrow2"/>
    <dgm:cxn modelId="{9A743948-1E2D-4D6A-A3A6-9281E15110BA}" type="presParOf" srcId="{319AF039-BF0C-4E7E-99D4-9F7ABA7E5066}" destId="{47047F0B-2191-4F67-B611-AC0ECEC65F15}" srcOrd="5" destOrd="0" presId="urn:microsoft.com/office/officeart/2005/8/layout/arrow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A90FA21-57DF-4B21-BF0D-721573DD1C1D}" type="doc">
      <dgm:prSet loTypeId="urn:microsoft.com/office/officeart/2005/8/layout/process4" loCatId="list" qsTypeId="urn:microsoft.com/office/officeart/2005/8/quickstyle/3d7" qsCatId="3D" csTypeId="urn:microsoft.com/office/officeart/2005/8/colors/accent1_2" csCatId="accent1" phldr="1"/>
      <dgm:spPr/>
      <dgm:t>
        <a:bodyPr/>
        <a:lstStyle/>
        <a:p>
          <a:pPr rtl="1"/>
          <a:endParaRPr lang="fa-IR"/>
        </a:p>
      </dgm:t>
    </dgm:pt>
    <dgm:pt modelId="{BE010256-4F6C-4FFB-9ABB-B3A69BD684C3}">
      <dgm:prSet phldrT="[Text]">
        <dgm:style>
          <a:lnRef idx="2">
            <a:schemeClr val="accent3"/>
          </a:lnRef>
          <a:fillRef idx="1">
            <a:schemeClr val="lt1"/>
          </a:fillRef>
          <a:effectRef idx="0">
            <a:schemeClr val="accent3"/>
          </a:effectRef>
          <a:fontRef idx="minor">
            <a:schemeClr val="dk1"/>
          </a:fontRef>
        </dgm:style>
      </dgm:prSet>
      <dgm:spPr/>
      <dgm:t>
        <a:bodyPr/>
        <a:lstStyle/>
        <a:p>
          <a:pPr rtl="1"/>
          <a:r>
            <a:rPr lang="fa-IR" dirty="0" smtClean="0">
              <a:cs typeface="2  Jadid" pitchFamily="2" charset="-78"/>
            </a:rPr>
            <a:t>برنامه  ریزان  در  مورد یادگیرندگان  باید  به  چند  سوال   اساسی  پاسخ  بگویند.</a:t>
          </a:r>
          <a:endParaRPr lang="fa-IR" dirty="0">
            <a:cs typeface="2  Jadid" pitchFamily="2" charset="-78"/>
          </a:endParaRPr>
        </a:p>
      </dgm:t>
    </dgm:pt>
    <dgm:pt modelId="{89875A84-9710-4026-AF31-906C0986862E}" type="parTrans" cxnId="{9BE09F6E-91DF-474A-B1B7-D4BBB3DB65C3}">
      <dgm:prSet/>
      <dgm:spPr/>
      <dgm:t>
        <a:bodyPr/>
        <a:lstStyle/>
        <a:p>
          <a:pPr rtl="1"/>
          <a:endParaRPr lang="fa-IR"/>
        </a:p>
      </dgm:t>
    </dgm:pt>
    <dgm:pt modelId="{2B3F5432-F6DD-4929-A5AE-C085FAC0EB62}" type="sibTrans" cxnId="{9BE09F6E-91DF-474A-B1B7-D4BBB3DB65C3}">
      <dgm:prSet/>
      <dgm:spPr/>
      <dgm:t>
        <a:bodyPr/>
        <a:lstStyle/>
        <a:p>
          <a:pPr rtl="1"/>
          <a:endParaRPr lang="fa-IR"/>
        </a:p>
      </dgm:t>
    </dgm:pt>
    <dgm:pt modelId="{1D11A4C3-E304-4C77-AA49-0F2F4F693AC2}">
      <dgm:prSet phldrT="[Text]">
        <dgm:style>
          <a:lnRef idx="2">
            <a:schemeClr val="accent6"/>
          </a:lnRef>
          <a:fillRef idx="1">
            <a:schemeClr val="lt1"/>
          </a:fillRef>
          <a:effectRef idx="0">
            <a:schemeClr val="accent6"/>
          </a:effectRef>
          <a:fontRef idx="minor">
            <a:schemeClr val="dk1"/>
          </a:fontRef>
        </dgm:style>
      </dgm:prSet>
      <dgm:spPr/>
      <dgm:t>
        <a:bodyPr/>
        <a:lstStyle/>
        <a:p>
          <a:pPr rtl="1"/>
          <a:r>
            <a:rPr lang="fa-IR" dirty="0" smtClean="0"/>
            <a:t>یادگیرندگان  چه  علایق  و  تمایلاتی  دارند .</a:t>
          </a:r>
          <a:endParaRPr lang="fa-IR" dirty="0"/>
        </a:p>
      </dgm:t>
    </dgm:pt>
    <dgm:pt modelId="{6C1010A7-8D8C-490E-9929-25AECC349E65}" type="parTrans" cxnId="{7141313A-A5EC-4910-A8DC-0402B6035C6F}">
      <dgm:prSet/>
      <dgm:spPr/>
      <dgm:t>
        <a:bodyPr/>
        <a:lstStyle/>
        <a:p>
          <a:pPr rtl="1"/>
          <a:endParaRPr lang="fa-IR"/>
        </a:p>
      </dgm:t>
    </dgm:pt>
    <dgm:pt modelId="{E853CD1A-0F04-43D7-88C2-381337C8FA24}" type="sibTrans" cxnId="{7141313A-A5EC-4910-A8DC-0402B6035C6F}">
      <dgm:prSet/>
      <dgm:spPr/>
      <dgm:t>
        <a:bodyPr/>
        <a:lstStyle/>
        <a:p>
          <a:pPr rtl="1"/>
          <a:endParaRPr lang="fa-IR"/>
        </a:p>
      </dgm:t>
    </dgm:pt>
    <dgm:pt modelId="{C6D6309C-62B3-4CA4-8409-9E45FC06F098}">
      <dgm:prSet phldrT="[Text]">
        <dgm:style>
          <a:lnRef idx="2">
            <a:schemeClr val="accent1"/>
          </a:lnRef>
          <a:fillRef idx="1">
            <a:schemeClr val="lt1"/>
          </a:fillRef>
          <a:effectRef idx="0">
            <a:schemeClr val="accent1"/>
          </a:effectRef>
          <a:fontRef idx="minor">
            <a:schemeClr val="dk1"/>
          </a:fontRef>
        </dgm:style>
      </dgm:prSet>
      <dgm:spPr/>
      <dgm:t>
        <a:bodyPr/>
        <a:lstStyle/>
        <a:p>
          <a:pPr rtl="1"/>
          <a:r>
            <a:rPr lang="fa-IR" dirty="0" smtClean="0"/>
            <a:t>توانایی  ذهنی  و  عقلانی  او  در  چه  حد  است ؟</a:t>
          </a:r>
          <a:endParaRPr lang="fa-IR" dirty="0"/>
        </a:p>
      </dgm:t>
    </dgm:pt>
    <dgm:pt modelId="{683AA8EC-7C6B-4014-86A0-E61D1E85A19E}" type="parTrans" cxnId="{797FF04E-61F1-4A1D-9FBE-82B9CB828C86}">
      <dgm:prSet/>
      <dgm:spPr/>
      <dgm:t>
        <a:bodyPr/>
        <a:lstStyle/>
        <a:p>
          <a:pPr rtl="1"/>
          <a:endParaRPr lang="fa-IR"/>
        </a:p>
      </dgm:t>
    </dgm:pt>
    <dgm:pt modelId="{C21F3657-28D1-4CDF-A574-77257E6726A4}" type="sibTrans" cxnId="{797FF04E-61F1-4A1D-9FBE-82B9CB828C86}">
      <dgm:prSet/>
      <dgm:spPr/>
      <dgm:t>
        <a:bodyPr/>
        <a:lstStyle/>
        <a:p>
          <a:pPr rtl="1"/>
          <a:endParaRPr lang="fa-IR"/>
        </a:p>
      </dgm:t>
    </dgm:pt>
    <dgm:pt modelId="{FFFAE5FB-2938-4130-AD16-4E2242D07B5C}">
      <dgm:prSet>
        <dgm:style>
          <a:lnRef idx="2">
            <a:schemeClr val="dk1"/>
          </a:lnRef>
          <a:fillRef idx="1">
            <a:schemeClr val="lt1"/>
          </a:fillRef>
          <a:effectRef idx="0">
            <a:schemeClr val="dk1"/>
          </a:effectRef>
          <a:fontRef idx="minor">
            <a:schemeClr val="dk1"/>
          </a:fontRef>
        </dgm:style>
      </dgm:prSet>
      <dgm:spPr/>
      <dgm:t>
        <a:bodyPr/>
        <a:lstStyle/>
        <a:p>
          <a:pPr rtl="1"/>
          <a:r>
            <a:rPr lang="fa-IR" dirty="0" smtClean="0"/>
            <a:t>چه  تجربه  هایی  دارد </a:t>
          </a:r>
          <a:endParaRPr lang="fa-IR" dirty="0"/>
        </a:p>
      </dgm:t>
    </dgm:pt>
    <dgm:pt modelId="{F0504B13-BBFD-405B-BDF0-E44BFAA2D13B}" type="parTrans" cxnId="{39EF05B5-2561-4FF8-AEEC-5116230A9F52}">
      <dgm:prSet/>
      <dgm:spPr/>
    </dgm:pt>
    <dgm:pt modelId="{06EE02EB-A454-4ACC-A997-51F46B05131A}" type="sibTrans" cxnId="{39EF05B5-2561-4FF8-AEEC-5116230A9F52}">
      <dgm:prSet/>
      <dgm:spPr/>
    </dgm:pt>
    <dgm:pt modelId="{5DC82FF9-F6F7-4338-978D-B46D78FEFC7A}">
      <dgm:prSet>
        <dgm:style>
          <a:lnRef idx="2">
            <a:schemeClr val="accent2"/>
          </a:lnRef>
          <a:fillRef idx="1">
            <a:schemeClr val="lt1"/>
          </a:fillRef>
          <a:effectRef idx="0">
            <a:schemeClr val="accent2"/>
          </a:effectRef>
          <a:fontRef idx="minor">
            <a:schemeClr val="dk1"/>
          </a:fontRef>
        </dgm:style>
      </dgm:prSet>
      <dgm:spPr/>
      <dgm:t>
        <a:bodyPr/>
        <a:lstStyle/>
        <a:p>
          <a:pPr rtl="1"/>
          <a:r>
            <a:rPr lang="fa-IR" dirty="0" smtClean="0"/>
            <a:t>طبقه اجتماعی  و اقتصادی  او  کدام  است ؟</a:t>
          </a:r>
          <a:endParaRPr lang="fa-IR" dirty="0"/>
        </a:p>
      </dgm:t>
    </dgm:pt>
    <dgm:pt modelId="{B6B3474B-3399-437D-B93B-0A336710C3DA}" type="parTrans" cxnId="{2A9691DE-6C16-4F03-91B0-D71FD8DD0FBE}">
      <dgm:prSet/>
      <dgm:spPr/>
    </dgm:pt>
    <dgm:pt modelId="{B0F1294E-0B92-414D-AA74-934D0E516B34}" type="sibTrans" cxnId="{2A9691DE-6C16-4F03-91B0-D71FD8DD0FBE}">
      <dgm:prSet/>
      <dgm:spPr/>
    </dgm:pt>
    <dgm:pt modelId="{1925C55D-FFAA-4B8E-A4F6-5506646D8447}" type="pres">
      <dgm:prSet presAssocID="{8A90FA21-57DF-4B21-BF0D-721573DD1C1D}" presName="Name0" presStyleCnt="0">
        <dgm:presLayoutVars>
          <dgm:dir/>
          <dgm:animLvl val="lvl"/>
          <dgm:resizeHandles val="exact"/>
        </dgm:presLayoutVars>
      </dgm:prSet>
      <dgm:spPr/>
      <dgm:t>
        <a:bodyPr/>
        <a:lstStyle/>
        <a:p>
          <a:pPr rtl="1"/>
          <a:endParaRPr lang="fa-IR"/>
        </a:p>
      </dgm:t>
    </dgm:pt>
    <dgm:pt modelId="{D8C11820-9D47-4278-8D0A-270711021DA6}" type="pres">
      <dgm:prSet presAssocID="{5DC82FF9-F6F7-4338-978D-B46D78FEFC7A}" presName="boxAndChildren" presStyleCnt="0"/>
      <dgm:spPr/>
    </dgm:pt>
    <dgm:pt modelId="{18E06F82-0044-4FA8-9CF4-7A5A1660AB0E}" type="pres">
      <dgm:prSet presAssocID="{5DC82FF9-F6F7-4338-978D-B46D78FEFC7A}" presName="parentTextBox" presStyleLbl="node1" presStyleIdx="0" presStyleCnt="5"/>
      <dgm:spPr/>
      <dgm:t>
        <a:bodyPr/>
        <a:lstStyle/>
        <a:p>
          <a:pPr rtl="1"/>
          <a:endParaRPr lang="fa-IR"/>
        </a:p>
      </dgm:t>
    </dgm:pt>
    <dgm:pt modelId="{D3C8410E-D072-484F-BED9-B8F8AC8AF785}" type="pres">
      <dgm:prSet presAssocID="{06EE02EB-A454-4ACC-A997-51F46B05131A}" presName="sp" presStyleCnt="0"/>
      <dgm:spPr/>
    </dgm:pt>
    <dgm:pt modelId="{70557BEB-7EEC-4BF4-A89A-941C29DF5B44}" type="pres">
      <dgm:prSet presAssocID="{FFFAE5FB-2938-4130-AD16-4E2242D07B5C}" presName="arrowAndChildren" presStyleCnt="0"/>
      <dgm:spPr/>
    </dgm:pt>
    <dgm:pt modelId="{69614583-373B-4DDB-BB03-1D567DF741EA}" type="pres">
      <dgm:prSet presAssocID="{FFFAE5FB-2938-4130-AD16-4E2242D07B5C}" presName="parentTextArrow" presStyleLbl="node1" presStyleIdx="1" presStyleCnt="5"/>
      <dgm:spPr/>
      <dgm:t>
        <a:bodyPr/>
        <a:lstStyle/>
        <a:p>
          <a:pPr rtl="1"/>
          <a:endParaRPr lang="fa-IR"/>
        </a:p>
      </dgm:t>
    </dgm:pt>
    <dgm:pt modelId="{453EC85D-151C-4981-BA26-79CB974602FE}" type="pres">
      <dgm:prSet presAssocID="{C21F3657-28D1-4CDF-A574-77257E6726A4}" presName="sp" presStyleCnt="0"/>
      <dgm:spPr/>
    </dgm:pt>
    <dgm:pt modelId="{824FB694-3D55-49C1-A73D-96BCAA3D2D39}" type="pres">
      <dgm:prSet presAssocID="{C6D6309C-62B3-4CA4-8409-9E45FC06F098}" presName="arrowAndChildren" presStyleCnt="0"/>
      <dgm:spPr/>
    </dgm:pt>
    <dgm:pt modelId="{D2F92B7B-5871-45C2-9430-95EA1A83F788}" type="pres">
      <dgm:prSet presAssocID="{C6D6309C-62B3-4CA4-8409-9E45FC06F098}" presName="parentTextArrow" presStyleLbl="node1" presStyleIdx="2" presStyleCnt="5"/>
      <dgm:spPr/>
      <dgm:t>
        <a:bodyPr/>
        <a:lstStyle/>
        <a:p>
          <a:pPr rtl="1"/>
          <a:endParaRPr lang="fa-IR"/>
        </a:p>
      </dgm:t>
    </dgm:pt>
    <dgm:pt modelId="{2AE9B198-1170-45D5-8DA2-A4570F48AD92}" type="pres">
      <dgm:prSet presAssocID="{E853CD1A-0F04-43D7-88C2-381337C8FA24}" presName="sp" presStyleCnt="0"/>
      <dgm:spPr/>
    </dgm:pt>
    <dgm:pt modelId="{5499EE93-008F-49C4-902B-CB9A00054A47}" type="pres">
      <dgm:prSet presAssocID="{1D11A4C3-E304-4C77-AA49-0F2F4F693AC2}" presName="arrowAndChildren" presStyleCnt="0"/>
      <dgm:spPr/>
    </dgm:pt>
    <dgm:pt modelId="{A2289BEC-C6E2-4E72-BD89-D2CE9AF7E625}" type="pres">
      <dgm:prSet presAssocID="{1D11A4C3-E304-4C77-AA49-0F2F4F693AC2}" presName="parentTextArrow" presStyleLbl="node1" presStyleIdx="3" presStyleCnt="5"/>
      <dgm:spPr/>
      <dgm:t>
        <a:bodyPr/>
        <a:lstStyle/>
        <a:p>
          <a:pPr rtl="1"/>
          <a:endParaRPr lang="fa-IR"/>
        </a:p>
      </dgm:t>
    </dgm:pt>
    <dgm:pt modelId="{B11CB589-E556-47F3-84CF-10B81A327E86}" type="pres">
      <dgm:prSet presAssocID="{2B3F5432-F6DD-4929-A5AE-C085FAC0EB62}" presName="sp" presStyleCnt="0"/>
      <dgm:spPr/>
    </dgm:pt>
    <dgm:pt modelId="{EFB6FEEB-95E3-46EA-ABD5-1F662A061C96}" type="pres">
      <dgm:prSet presAssocID="{BE010256-4F6C-4FFB-9ABB-B3A69BD684C3}" presName="arrowAndChildren" presStyleCnt="0"/>
      <dgm:spPr/>
    </dgm:pt>
    <dgm:pt modelId="{00139679-343E-4429-84DA-0D158AF90A49}" type="pres">
      <dgm:prSet presAssocID="{BE010256-4F6C-4FFB-9ABB-B3A69BD684C3}" presName="parentTextArrow" presStyleLbl="node1" presStyleIdx="4" presStyleCnt="5"/>
      <dgm:spPr/>
      <dgm:t>
        <a:bodyPr/>
        <a:lstStyle/>
        <a:p>
          <a:pPr rtl="1"/>
          <a:endParaRPr lang="fa-IR"/>
        </a:p>
      </dgm:t>
    </dgm:pt>
  </dgm:ptLst>
  <dgm:cxnLst>
    <dgm:cxn modelId="{7141313A-A5EC-4910-A8DC-0402B6035C6F}" srcId="{8A90FA21-57DF-4B21-BF0D-721573DD1C1D}" destId="{1D11A4C3-E304-4C77-AA49-0F2F4F693AC2}" srcOrd="1" destOrd="0" parTransId="{6C1010A7-8D8C-490E-9929-25AECC349E65}" sibTransId="{E853CD1A-0F04-43D7-88C2-381337C8FA24}"/>
    <dgm:cxn modelId="{0B6FE0F3-9479-428E-AFAF-CD8C97902E72}" type="presOf" srcId="{5DC82FF9-F6F7-4338-978D-B46D78FEFC7A}" destId="{18E06F82-0044-4FA8-9CF4-7A5A1660AB0E}" srcOrd="0" destOrd="0" presId="urn:microsoft.com/office/officeart/2005/8/layout/process4"/>
    <dgm:cxn modelId="{9BE09F6E-91DF-474A-B1B7-D4BBB3DB65C3}" srcId="{8A90FA21-57DF-4B21-BF0D-721573DD1C1D}" destId="{BE010256-4F6C-4FFB-9ABB-B3A69BD684C3}" srcOrd="0" destOrd="0" parTransId="{89875A84-9710-4026-AF31-906C0986862E}" sibTransId="{2B3F5432-F6DD-4929-A5AE-C085FAC0EB62}"/>
    <dgm:cxn modelId="{D8857D38-56F9-4F73-9B94-530A50B894A6}" type="presOf" srcId="{FFFAE5FB-2938-4130-AD16-4E2242D07B5C}" destId="{69614583-373B-4DDB-BB03-1D567DF741EA}" srcOrd="0" destOrd="0" presId="urn:microsoft.com/office/officeart/2005/8/layout/process4"/>
    <dgm:cxn modelId="{D8858C7E-8984-4B23-8C58-A1DFD7CE99C2}" type="presOf" srcId="{8A90FA21-57DF-4B21-BF0D-721573DD1C1D}" destId="{1925C55D-FFAA-4B8E-A4F6-5506646D8447}" srcOrd="0" destOrd="0" presId="urn:microsoft.com/office/officeart/2005/8/layout/process4"/>
    <dgm:cxn modelId="{FE53DB32-8CE7-49D0-82D0-3255C4DB5FAB}" type="presOf" srcId="{BE010256-4F6C-4FFB-9ABB-B3A69BD684C3}" destId="{00139679-343E-4429-84DA-0D158AF90A49}" srcOrd="0" destOrd="0" presId="urn:microsoft.com/office/officeart/2005/8/layout/process4"/>
    <dgm:cxn modelId="{797FF04E-61F1-4A1D-9FBE-82B9CB828C86}" srcId="{8A90FA21-57DF-4B21-BF0D-721573DD1C1D}" destId="{C6D6309C-62B3-4CA4-8409-9E45FC06F098}" srcOrd="2" destOrd="0" parTransId="{683AA8EC-7C6B-4014-86A0-E61D1E85A19E}" sibTransId="{C21F3657-28D1-4CDF-A574-77257E6726A4}"/>
    <dgm:cxn modelId="{699AAA70-804B-4FDB-A6D6-57C62F5579E0}" type="presOf" srcId="{1D11A4C3-E304-4C77-AA49-0F2F4F693AC2}" destId="{A2289BEC-C6E2-4E72-BD89-D2CE9AF7E625}" srcOrd="0" destOrd="0" presId="urn:microsoft.com/office/officeart/2005/8/layout/process4"/>
    <dgm:cxn modelId="{2A9691DE-6C16-4F03-91B0-D71FD8DD0FBE}" srcId="{8A90FA21-57DF-4B21-BF0D-721573DD1C1D}" destId="{5DC82FF9-F6F7-4338-978D-B46D78FEFC7A}" srcOrd="4" destOrd="0" parTransId="{B6B3474B-3399-437D-B93B-0A336710C3DA}" sibTransId="{B0F1294E-0B92-414D-AA74-934D0E516B34}"/>
    <dgm:cxn modelId="{A34075D5-EAB0-4000-B285-9D9E58CCEA7A}" type="presOf" srcId="{C6D6309C-62B3-4CA4-8409-9E45FC06F098}" destId="{D2F92B7B-5871-45C2-9430-95EA1A83F788}" srcOrd="0" destOrd="0" presId="urn:microsoft.com/office/officeart/2005/8/layout/process4"/>
    <dgm:cxn modelId="{39EF05B5-2561-4FF8-AEEC-5116230A9F52}" srcId="{8A90FA21-57DF-4B21-BF0D-721573DD1C1D}" destId="{FFFAE5FB-2938-4130-AD16-4E2242D07B5C}" srcOrd="3" destOrd="0" parTransId="{F0504B13-BBFD-405B-BDF0-E44BFAA2D13B}" sibTransId="{06EE02EB-A454-4ACC-A997-51F46B05131A}"/>
    <dgm:cxn modelId="{A18F61B8-6E9A-4AA7-B270-F11B2DC4259A}" type="presParOf" srcId="{1925C55D-FFAA-4B8E-A4F6-5506646D8447}" destId="{D8C11820-9D47-4278-8D0A-270711021DA6}" srcOrd="0" destOrd="0" presId="urn:microsoft.com/office/officeart/2005/8/layout/process4"/>
    <dgm:cxn modelId="{5D9441D7-30C1-4995-967C-7595585B82AF}" type="presParOf" srcId="{D8C11820-9D47-4278-8D0A-270711021DA6}" destId="{18E06F82-0044-4FA8-9CF4-7A5A1660AB0E}" srcOrd="0" destOrd="0" presId="urn:microsoft.com/office/officeart/2005/8/layout/process4"/>
    <dgm:cxn modelId="{97D5EF2C-0287-423A-8931-9B896C01456D}" type="presParOf" srcId="{1925C55D-FFAA-4B8E-A4F6-5506646D8447}" destId="{D3C8410E-D072-484F-BED9-B8F8AC8AF785}" srcOrd="1" destOrd="0" presId="urn:microsoft.com/office/officeart/2005/8/layout/process4"/>
    <dgm:cxn modelId="{61CCAB05-1CEF-4131-A894-C3C1CB086531}" type="presParOf" srcId="{1925C55D-FFAA-4B8E-A4F6-5506646D8447}" destId="{70557BEB-7EEC-4BF4-A89A-941C29DF5B44}" srcOrd="2" destOrd="0" presId="urn:microsoft.com/office/officeart/2005/8/layout/process4"/>
    <dgm:cxn modelId="{46203002-77E5-4C49-A010-64EC23194924}" type="presParOf" srcId="{70557BEB-7EEC-4BF4-A89A-941C29DF5B44}" destId="{69614583-373B-4DDB-BB03-1D567DF741EA}" srcOrd="0" destOrd="0" presId="urn:microsoft.com/office/officeart/2005/8/layout/process4"/>
    <dgm:cxn modelId="{7D66E0DF-6F49-4845-AD97-39FE3BDF02CB}" type="presParOf" srcId="{1925C55D-FFAA-4B8E-A4F6-5506646D8447}" destId="{453EC85D-151C-4981-BA26-79CB974602FE}" srcOrd="3" destOrd="0" presId="urn:microsoft.com/office/officeart/2005/8/layout/process4"/>
    <dgm:cxn modelId="{D3F91F68-1579-428E-BDC7-C19CC0B6C234}" type="presParOf" srcId="{1925C55D-FFAA-4B8E-A4F6-5506646D8447}" destId="{824FB694-3D55-49C1-A73D-96BCAA3D2D39}" srcOrd="4" destOrd="0" presId="urn:microsoft.com/office/officeart/2005/8/layout/process4"/>
    <dgm:cxn modelId="{1B72A7C8-F048-4613-AAE1-462D1ABC9A99}" type="presParOf" srcId="{824FB694-3D55-49C1-A73D-96BCAA3D2D39}" destId="{D2F92B7B-5871-45C2-9430-95EA1A83F788}" srcOrd="0" destOrd="0" presId="urn:microsoft.com/office/officeart/2005/8/layout/process4"/>
    <dgm:cxn modelId="{7A5A040D-AFFB-4030-A06B-E58E6A9D6276}" type="presParOf" srcId="{1925C55D-FFAA-4B8E-A4F6-5506646D8447}" destId="{2AE9B198-1170-45D5-8DA2-A4570F48AD92}" srcOrd="5" destOrd="0" presId="urn:microsoft.com/office/officeart/2005/8/layout/process4"/>
    <dgm:cxn modelId="{6D967832-DA2F-490B-A2C7-7DCE25BC8E78}" type="presParOf" srcId="{1925C55D-FFAA-4B8E-A4F6-5506646D8447}" destId="{5499EE93-008F-49C4-902B-CB9A00054A47}" srcOrd="6" destOrd="0" presId="urn:microsoft.com/office/officeart/2005/8/layout/process4"/>
    <dgm:cxn modelId="{28AF6B10-CDC8-463B-B3BA-E0D0683BC746}" type="presParOf" srcId="{5499EE93-008F-49C4-902B-CB9A00054A47}" destId="{A2289BEC-C6E2-4E72-BD89-D2CE9AF7E625}" srcOrd="0" destOrd="0" presId="urn:microsoft.com/office/officeart/2005/8/layout/process4"/>
    <dgm:cxn modelId="{DC2692CD-B729-4F0C-93E0-DF430A8F9B9E}" type="presParOf" srcId="{1925C55D-FFAA-4B8E-A4F6-5506646D8447}" destId="{B11CB589-E556-47F3-84CF-10B81A327E86}" srcOrd="7" destOrd="0" presId="urn:microsoft.com/office/officeart/2005/8/layout/process4"/>
    <dgm:cxn modelId="{1241B6B1-BF08-4206-9D08-AB037A5D3ABE}" type="presParOf" srcId="{1925C55D-FFAA-4B8E-A4F6-5506646D8447}" destId="{EFB6FEEB-95E3-46EA-ABD5-1F662A061C96}" srcOrd="8" destOrd="0" presId="urn:microsoft.com/office/officeart/2005/8/layout/process4"/>
    <dgm:cxn modelId="{CCFF9356-BC64-4A87-97B9-0D27324BA23A}" type="presParOf" srcId="{EFB6FEEB-95E3-46EA-ABD5-1F662A061C96}" destId="{00139679-343E-4429-84DA-0D158AF90A49}"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ACF5721-D280-4843-8A54-6FE1A2AD4F8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fa-IR"/>
        </a:p>
      </dgm:t>
    </dgm:pt>
    <dgm:pt modelId="{0DBF4CA6-2809-448E-BA1A-9C34C50F9AB7}">
      <dgm:prSet phldrT="[Text]" custT="1"/>
      <dgm:spPr/>
      <dgm:t>
        <a:bodyPr/>
        <a:lstStyle/>
        <a:p>
          <a:pPr marL="0" marR="0" indent="0" defTabSz="914400" rtl="1" eaLnBrk="1" fontAlgn="auto" latinLnBrk="0" hangingPunct="1">
            <a:lnSpc>
              <a:spcPct val="100000"/>
            </a:lnSpc>
            <a:spcBef>
              <a:spcPts val="0"/>
            </a:spcBef>
            <a:spcAft>
              <a:spcPts val="0"/>
            </a:spcAft>
            <a:buClrTx/>
            <a:buSzTx/>
            <a:buFontTx/>
            <a:buNone/>
            <a:tabLst/>
            <a:defRPr/>
          </a:pPr>
          <a:r>
            <a:rPr lang="fa-IR" sz="1400" dirty="0" smtClean="0"/>
            <a:t>  </a:t>
          </a:r>
          <a:r>
            <a:rPr lang="fa-IR" sz="1800" dirty="0" smtClean="0"/>
            <a:t>استفاده  از  ابزار مناسب</a:t>
          </a:r>
        </a:p>
        <a:p>
          <a:pPr defTabSz="844550" rtl="1">
            <a:lnSpc>
              <a:spcPct val="90000"/>
            </a:lnSpc>
            <a:spcBef>
              <a:spcPct val="0"/>
            </a:spcBef>
            <a:spcAft>
              <a:spcPct val="35000"/>
            </a:spcAft>
          </a:pPr>
          <a:endParaRPr lang="fa-IR" sz="1400" dirty="0"/>
        </a:p>
      </dgm:t>
    </dgm:pt>
    <dgm:pt modelId="{5D08EF3A-63B0-4757-883C-1F3FCAAB82E9}" type="parTrans" cxnId="{ED4BFEBA-F0E6-47B0-A5D1-C5DB1826CBE8}">
      <dgm:prSet/>
      <dgm:spPr/>
      <dgm:t>
        <a:bodyPr/>
        <a:lstStyle/>
        <a:p>
          <a:pPr rtl="1"/>
          <a:endParaRPr lang="fa-IR"/>
        </a:p>
      </dgm:t>
    </dgm:pt>
    <dgm:pt modelId="{05D1BCC5-E34C-4B88-BB20-92BA54EF722D}" type="sibTrans" cxnId="{ED4BFEBA-F0E6-47B0-A5D1-C5DB1826CBE8}">
      <dgm:prSet/>
      <dgm:spPr/>
      <dgm:t>
        <a:bodyPr/>
        <a:lstStyle/>
        <a:p>
          <a:pPr rtl="1"/>
          <a:endParaRPr lang="fa-IR"/>
        </a:p>
      </dgm:t>
    </dgm:pt>
    <dgm:pt modelId="{5037658E-8094-498A-BF44-B754A0DFA2E6}">
      <dgm:prSet phldrT="[Text]" custT="1"/>
      <dgm:spPr/>
      <dgm:t>
        <a:bodyPr/>
        <a:lstStyle/>
        <a:p>
          <a:pPr rtl="1"/>
          <a:r>
            <a:rPr lang="fa-IR" sz="2000" dirty="0" smtClean="0">
              <a:solidFill>
                <a:srgbClr val="7030A0"/>
              </a:solidFill>
            </a:rPr>
            <a:t>پرسشنامه </a:t>
          </a:r>
          <a:endParaRPr lang="fa-IR" sz="2000" dirty="0">
            <a:solidFill>
              <a:srgbClr val="7030A0"/>
            </a:solidFill>
          </a:endParaRPr>
        </a:p>
      </dgm:t>
    </dgm:pt>
    <dgm:pt modelId="{248DD51F-ED31-4D0E-8F12-874A789528D7}" type="parTrans" cxnId="{703C0978-60A6-42B0-9D35-9E8FFC03FC96}">
      <dgm:prSet/>
      <dgm:spPr/>
      <dgm:t>
        <a:bodyPr/>
        <a:lstStyle/>
        <a:p>
          <a:pPr rtl="1"/>
          <a:endParaRPr lang="fa-IR"/>
        </a:p>
      </dgm:t>
    </dgm:pt>
    <dgm:pt modelId="{43B5EF21-FE85-4FA0-BEC1-1E3E62C3553B}" type="sibTrans" cxnId="{703C0978-60A6-42B0-9D35-9E8FFC03FC96}">
      <dgm:prSet/>
      <dgm:spPr/>
      <dgm:t>
        <a:bodyPr/>
        <a:lstStyle/>
        <a:p>
          <a:pPr rtl="1"/>
          <a:endParaRPr lang="fa-IR"/>
        </a:p>
      </dgm:t>
    </dgm:pt>
    <dgm:pt modelId="{B6877ABA-3F67-4DD9-8516-B16B333A2DF4}">
      <dgm:prSet phldrT="[Text]"/>
      <dgm:spPr/>
      <dgm:t>
        <a:bodyPr/>
        <a:lstStyle/>
        <a:p>
          <a:pPr rtl="1"/>
          <a:r>
            <a:rPr lang="fa-IR" dirty="0" smtClean="0"/>
            <a:t>تطابق با  گروه  سنی</a:t>
          </a:r>
          <a:endParaRPr lang="fa-IR" dirty="0"/>
        </a:p>
      </dgm:t>
    </dgm:pt>
    <dgm:pt modelId="{17A7C7E1-BA6E-4D02-B8C3-8EACA8CE17D1}" type="parTrans" cxnId="{50474252-86DA-4B76-8DFF-971D794C2E5E}">
      <dgm:prSet/>
      <dgm:spPr/>
      <dgm:t>
        <a:bodyPr/>
        <a:lstStyle/>
        <a:p>
          <a:pPr rtl="1"/>
          <a:endParaRPr lang="fa-IR"/>
        </a:p>
      </dgm:t>
    </dgm:pt>
    <dgm:pt modelId="{C50B64B6-5CAD-4076-84BA-12E874DB30B4}" type="sibTrans" cxnId="{50474252-86DA-4B76-8DFF-971D794C2E5E}">
      <dgm:prSet/>
      <dgm:spPr/>
      <dgm:t>
        <a:bodyPr/>
        <a:lstStyle/>
        <a:p>
          <a:pPr rtl="1"/>
          <a:endParaRPr lang="fa-IR"/>
        </a:p>
      </dgm:t>
    </dgm:pt>
    <dgm:pt modelId="{E16BC27F-625A-499B-85A6-ADACE49E9839}">
      <dgm:prSet phldrT="[Text]"/>
      <dgm:spPr/>
      <dgm:t>
        <a:bodyPr/>
        <a:lstStyle/>
        <a:p>
          <a:pPr rtl="1"/>
          <a:r>
            <a:rPr lang="fa-IR" dirty="0" smtClean="0"/>
            <a:t>قابل  اعتماد</a:t>
          </a:r>
          <a:endParaRPr lang="fa-IR" dirty="0"/>
        </a:p>
      </dgm:t>
    </dgm:pt>
    <dgm:pt modelId="{2DBDCBD1-9872-435F-9815-7AC48CE80D09}" type="parTrans" cxnId="{C729544A-7795-45CD-AF97-B074EEF52AFC}">
      <dgm:prSet/>
      <dgm:spPr/>
      <dgm:t>
        <a:bodyPr/>
        <a:lstStyle/>
        <a:p>
          <a:pPr rtl="1"/>
          <a:endParaRPr lang="fa-IR"/>
        </a:p>
      </dgm:t>
    </dgm:pt>
    <dgm:pt modelId="{3B472F76-6C2F-413F-B583-F03440005D25}" type="sibTrans" cxnId="{C729544A-7795-45CD-AF97-B074EEF52AFC}">
      <dgm:prSet/>
      <dgm:spPr/>
      <dgm:t>
        <a:bodyPr/>
        <a:lstStyle/>
        <a:p>
          <a:pPr rtl="1"/>
          <a:endParaRPr lang="fa-IR"/>
        </a:p>
      </dgm:t>
    </dgm:pt>
    <dgm:pt modelId="{9F43F200-EDEF-4E03-B171-2D5F744A0E7F}">
      <dgm:prSet phldrT="[Text]" custT="1"/>
      <dgm:spPr/>
      <dgm:t>
        <a:bodyPr/>
        <a:lstStyle/>
        <a:p>
          <a:pPr rtl="1"/>
          <a:r>
            <a:rPr lang="fa-IR" sz="2000" dirty="0" smtClean="0">
              <a:solidFill>
                <a:srgbClr val="C00000"/>
              </a:solidFill>
            </a:rPr>
            <a:t>مشاهده رفتار</a:t>
          </a:r>
          <a:endParaRPr lang="fa-IR" sz="2000" dirty="0">
            <a:solidFill>
              <a:srgbClr val="C00000"/>
            </a:solidFill>
          </a:endParaRPr>
        </a:p>
      </dgm:t>
    </dgm:pt>
    <dgm:pt modelId="{E953B6C3-9715-4129-ABF6-080722C9C0F6}" type="parTrans" cxnId="{76E6F1CD-1524-42A1-BD1B-580D2D03EB61}">
      <dgm:prSet/>
      <dgm:spPr/>
      <dgm:t>
        <a:bodyPr/>
        <a:lstStyle/>
        <a:p>
          <a:pPr rtl="1"/>
          <a:endParaRPr lang="fa-IR"/>
        </a:p>
      </dgm:t>
    </dgm:pt>
    <dgm:pt modelId="{0DDEA3B3-2EDB-49E1-82A8-798A6C3427D1}" type="sibTrans" cxnId="{76E6F1CD-1524-42A1-BD1B-580D2D03EB61}">
      <dgm:prSet/>
      <dgm:spPr/>
      <dgm:t>
        <a:bodyPr/>
        <a:lstStyle/>
        <a:p>
          <a:pPr rtl="1"/>
          <a:endParaRPr lang="fa-IR"/>
        </a:p>
      </dgm:t>
    </dgm:pt>
    <dgm:pt modelId="{459D6F48-60F0-4A1F-815F-E23BD95D2A92}">
      <dgm:prSet phldrT="[Text]"/>
      <dgm:spPr/>
      <dgm:t>
        <a:bodyPr/>
        <a:lstStyle/>
        <a:p>
          <a:pPr marL="0" marR="0" indent="0" defTabSz="914400" rtl="1" eaLnBrk="1" fontAlgn="auto" latinLnBrk="0" hangingPunct="1">
            <a:lnSpc>
              <a:spcPct val="100000"/>
            </a:lnSpc>
            <a:spcBef>
              <a:spcPts val="0"/>
            </a:spcBef>
            <a:spcAft>
              <a:spcPts val="0"/>
            </a:spcAft>
            <a:buClrTx/>
            <a:buSzTx/>
            <a:buFontTx/>
            <a:buNone/>
            <a:tabLst/>
            <a:defRPr/>
          </a:pPr>
          <a:r>
            <a:rPr lang="fa-IR" dirty="0" smtClean="0"/>
            <a:t>کافی</a:t>
          </a:r>
        </a:p>
        <a:p>
          <a:pPr defTabSz="933450" rtl="1">
            <a:lnSpc>
              <a:spcPct val="90000"/>
            </a:lnSpc>
            <a:spcBef>
              <a:spcPct val="0"/>
            </a:spcBef>
            <a:spcAft>
              <a:spcPct val="35000"/>
            </a:spcAft>
          </a:pPr>
          <a:endParaRPr lang="fa-IR" dirty="0"/>
        </a:p>
      </dgm:t>
    </dgm:pt>
    <dgm:pt modelId="{F79888B9-CC6D-4CA0-A038-F52F7879E715}" type="parTrans" cxnId="{6957C693-BDBE-4551-AE0A-CDB2089E6262}">
      <dgm:prSet/>
      <dgm:spPr/>
      <dgm:t>
        <a:bodyPr/>
        <a:lstStyle/>
        <a:p>
          <a:pPr rtl="1"/>
          <a:endParaRPr lang="fa-IR"/>
        </a:p>
      </dgm:t>
    </dgm:pt>
    <dgm:pt modelId="{6A7E5214-E98B-4FFB-9246-DC77FF381928}" type="sibTrans" cxnId="{6957C693-BDBE-4551-AE0A-CDB2089E6262}">
      <dgm:prSet/>
      <dgm:spPr/>
      <dgm:t>
        <a:bodyPr/>
        <a:lstStyle/>
        <a:p>
          <a:pPr rtl="1"/>
          <a:endParaRPr lang="fa-IR"/>
        </a:p>
      </dgm:t>
    </dgm:pt>
    <dgm:pt modelId="{F00C04B5-B4B9-4992-A4DB-CCC1DD1E6385}">
      <dgm:prSet custT="1"/>
      <dgm:spPr/>
      <dgm:t>
        <a:bodyPr/>
        <a:lstStyle/>
        <a:p>
          <a:pPr rtl="1"/>
          <a:r>
            <a:rPr lang="fa-IR" sz="1800" dirty="0" smtClean="0">
              <a:solidFill>
                <a:srgbClr val="7030A0"/>
              </a:solidFill>
            </a:rPr>
            <a:t>مصاحبه </a:t>
          </a:r>
          <a:endParaRPr lang="fa-IR" dirty="0"/>
        </a:p>
      </dgm:t>
    </dgm:pt>
    <dgm:pt modelId="{79791FEE-DDBE-4020-98B5-A069C3489B4E}" type="parTrans" cxnId="{F0404413-1FB7-4F5E-AE6B-A2FFE4BEC2B0}">
      <dgm:prSet/>
      <dgm:spPr/>
      <dgm:t>
        <a:bodyPr/>
        <a:lstStyle/>
        <a:p>
          <a:pPr rtl="1"/>
          <a:endParaRPr lang="fa-IR"/>
        </a:p>
      </dgm:t>
    </dgm:pt>
    <dgm:pt modelId="{56866623-5D08-4281-A4EF-51FE2A3C4AD3}" type="sibTrans" cxnId="{F0404413-1FB7-4F5E-AE6B-A2FFE4BEC2B0}">
      <dgm:prSet/>
      <dgm:spPr/>
      <dgm:t>
        <a:bodyPr/>
        <a:lstStyle/>
        <a:p>
          <a:pPr rtl="1"/>
          <a:endParaRPr lang="fa-IR"/>
        </a:p>
      </dgm:t>
    </dgm:pt>
    <dgm:pt modelId="{60E0E301-71CE-4D97-BD06-2AEE8F45211F}" type="pres">
      <dgm:prSet presAssocID="{5ACF5721-D280-4843-8A54-6FE1A2AD4F82}" presName="hierChild1" presStyleCnt="0">
        <dgm:presLayoutVars>
          <dgm:chPref val="1"/>
          <dgm:dir/>
          <dgm:animOne val="branch"/>
          <dgm:animLvl val="lvl"/>
          <dgm:resizeHandles/>
        </dgm:presLayoutVars>
      </dgm:prSet>
      <dgm:spPr/>
      <dgm:t>
        <a:bodyPr/>
        <a:lstStyle/>
        <a:p>
          <a:pPr rtl="1"/>
          <a:endParaRPr lang="fa-IR"/>
        </a:p>
      </dgm:t>
    </dgm:pt>
    <dgm:pt modelId="{0663AEE1-4127-4F6F-9A59-8642F2DAD8C8}" type="pres">
      <dgm:prSet presAssocID="{0DBF4CA6-2809-448E-BA1A-9C34C50F9AB7}" presName="hierRoot1" presStyleCnt="0"/>
      <dgm:spPr/>
    </dgm:pt>
    <dgm:pt modelId="{0BBE44E0-C475-4081-8899-DD0C18ECF1D0}" type="pres">
      <dgm:prSet presAssocID="{0DBF4CA6-2809-448E-BA1A-9C34C50F9AB7}" presName="composite" presStyleCnt="0"/>
      <dgm:spPr/>
    </dgm:pt>
    <dgm:pt modelId="{E0DD9CF3-8444-4719-81E2-360B931A1777}" type="pres">
      <dgm:prSet presAssocID="{0DBF4CA6-2809-448E-BA1A-9C34C50F9AB7}" presName="background" presStyleLbl="node0" presStyleIdx="0" presStyleCnt="1"/>
      <dgm:spPr/>
    </dgm:pt>
    <dgm:pt modelId="{6257BE44-D811-40CF-A0F3-1DB375697BC4}" type="pres">
      <dgm:prSet presAssocID="{0DBF4CA6-2809-448E-BA1A-9C34C50F9AB7}" presName="text" presStyleLbl="fgAcc0" presStyleIdx="0" presStyleCnt="1" custScaleX="194857" custScaleY="133245" custLinFactNeighborX="-34394" custLinFactNeighborY="-17185">
        <dgm:presLayoutVars>
          <dgm:chPref val="3"/>
        </dgm:presLayoutVars>
      </dgm:prSet>
      <dgm:spPr/>
      <dgm:t>
        <a:bodyPr/>
        <a:lstStyle/>
        <a:p>
          <a:pPr rtl="1"/>
          <a:endParaRPr lang="fa-IR"/>
        </a:p>
      </dgm:t>
    </dgm:pt>
    <dgm:pt modelId="{F8D1E2E5-1DF5-456F-AA2C-615FB0C1EE75}" type="pres">
      <dgm:prSet presAssocID="{0DBF4CA6-2809-448E-BA1A-9C34C50F9AB7}" presName="hierChild2" presStyleCnt="0"/>
      <dgm:spPr/>
    </dgm:pt>
    <dgm:pt modelId="{D71B448E-7C28-4CCE-8B05-F652866E6788}" type="pres">
      <dgm:prSet presAssocID="{248DD51F-ED31-4D0E-8F12-874A789528D7}" presName="Name10" presStyleLbl="parChTrans1D2" presStyleIdx="0" presStyleCnt="3"/>
      <dgm:spPr/>
      <dgm:t>
        <a:bodyPr/>
        <a:lstStyle/>
        <a:p>
          <a:pPr rtl="1"/>
          <a:endParaRPr lang="fa-IR"/>
        </a:p>
      </dgm:t>
    </dgm:pt>
    <dgm:pt modelId="{701CBB53-2D13-42B7-BCAF-361B0BD8684D}" type="pres">
      <dgm:prSet presAssocID="{5037658E-8094-498A-BF44-B754A0DFA2E6}" presName="hierRoot2" presStyleCnt="0"/>
      <dgm:spPr/>
    </dgm:pt>
    <dgm:pt modelId="{F506516B-69C7-463A-9D61-090797FE2D03}" type="pres">
      <dgm:prSet presAssocID="{5037658E-8094-498A-BF44-B754A0DFA2E6}" presName="composite2" presStyleCnt="0"/>
      <dgm:spPr/>
    </dgm:pt>
    <dgm:pt modelId="{C9C34A76-7749-49EA-9C8C-D60614966BE6}" type="pres">
      <dgm:prSet presAssocID="{5037658E-8094-498A-BF44-B754A0DFA2E6}" presName="background2" presStyleLbl="node2" presStyleIdx="0" presStyleCnt="3"/>
      <dgm:spPr/>
    </dgm:pt>
    <dgm:pt modelId="{FED88D78-A334-4E05-A1C4-DF0249F82E47}" type="pres">
      <dgm:prSet presAssocID="{5037658E-8094-498A-BF44-B754A0DFA2E6}" presName="text2" presStyleLbl="fgAcc2" presStyleIdx="0" presStyleCnt="3" custScaleX="160337" custLinFactNeighborX="-11065" custLinFactNeighborY="-1069">
        <dgm:presLayoutVars>
          <dgm:chPref val="3"/>
        </dgm:presLayoutVars>
      </dgm:prSet>
      <dgm:spPr/>
      <dgm:t>
        <a:bodyPr/>
        <a:lstStyle/>
        <a:p>
          <a:pPr rtl="1"/>
          <a:endParaRPr lang="fa-IR"/>
        </a:p>
      </dgm:t>
    </dgm:pt>
    <dgm:pt modelId="{F7611799-CD57-42B7-B1D1-5120E8D2D323}" type="pres">
      <dgm:prSet presAssocID="{5037658E-8094-498A-BF44-B754A0DFA2E6}" presName="hierChild3" presStyleCnt="0"/>
      <dgm:spPr/>
    </dgm:pt>
    <dgm:pt modelId="{569FB8FA-3BD8-450A-AA1A-15BF7085D01B}" type="pres">
      <dgm:prSet presAssocID="{17A7C7E1-BA6E-4D02-B8C3-8EACA8CE17D1}" presName="Name17" presStyleLbl="parChTrans1D3" presStyleIdx="0" presStyleCnt="3"/>
      <dgm:spPr/>
      <dgm:t>
        <a:bodyPr/>
        <a:lstStyle/>
        <a:p>
          <a:pPr rtl="1"/>
          <a:endParaRPr lang="fa-IR"/>
        </a:p>
      </dgm:t>
    </dgm:pt>
    <dgm:pt modelId="{E5FBEB5E-C046-47FD-9917-AFC97FBF1CB6}" type="pres">
      <dgm:prSet presAssocID="{B6877ABA-3F67-4DD9-8516-B16B333A2DF4}" presName="hierRoot3" presStyleCnt="0"/>
      <dgm:spPr/>
    </dgm:pt>
    <dgm:pt modelId="{CCD239F6-253C-4DD4-BC2B-3A28702D0D70}" type="pres">
      <dgm:prSet presAssocID="{B6877ABA-3F67-4DD9-8516-B16B333A2DF4}" presName="composite3" presStyleCnt="0"/>
      <dgm:spPr/>
    </dgm:pt>
    <dgm:pt modelId="{9850F3CA-EA9E-4223-A5D8-220EC90D3BD2}" type="pres">
      <dgm:prSet presAssocID="{B6877ABA-3F67-4DD9-8516-B16B333A2DF4}" presName="background3" presStyleLbl="node3" presStyleIdx="0" presStyleCnt="3"/>
      <dgm:spPr/>
    </dgm:pt>
    <dgm:pt modelId="{E34C5E25-2398-4049-A588-58EC33CF7EB3}" type="pres">
      <dgm:prSet presAssocID="{B6877ABA-3F67-4DD9-8516-B16B333A2DF4}" presName="text3" presStyleLbl="fgAcc3" presStyleIdx="0" presStyleCnt="3" custScaleX="177945" custLinFactX="100000" custLinFactNeighborX="128248" custLinFactNeighborY="-6919">
        <dgm:presLayoutVars>
          <dgm:chPref val="3"/>
        </dgm:presLayoutVars>
      </dgm:prSet>
      <dgm:spPr/>
      <dgm:t>
        <a:bodyPr/>
        <a:lstStyle/>
        <a:p>
          <a:pPr rtl="1"/>
          <a:endParaRPr lang="fa-IR"/>
        </a:p>
      </dgm:t>
    </dgm:pt>
    <dgm:pt modelId="{1963C74F-28E1-4A19-B034-B7367ED4C424}" type="pres">
      <dgm:prSet presAssocID="{B6877ABA-3F67-4DD9-8516-B16B333A2DF4}" presName="hierChild4" presStyleCnt="0"/>
      <dgm:spPr/>
    </dgm:pt>
    <dgm:pt modelId="{72D878DE-8CAE-4797-86EA-68B6E043E466}" type="pres">
      <dgm:prSet presAssocID="{2DBDCBD1-9872-435F-9815-7AC48CE80D09}" presName="Name17" presStyleLbl="parChTrans1D3" presStyleIdx="1" presStyleCnt="3"/>
      <dgm:spPr/>
      <dgm:t>
        <a:bodyPr/>
        <a:lstStyle/>
        <a:p>
          <a:pPr rtl="1"/>
          <a:endParaRPr lang="fa-IR"/>
        </a:p>
      </dgm:t>
    </dgm:pt>
    <dgm:pt modelId="{2DCAA977-F45D-49FB-BF4C-7D0E3CE43A9E}" type="pres">
      <dgm:prSet presAssocID="{E16BC27F-625A-499B-85A6-ADACE49E9839}" presName="hierRoot3" presStyleCnt="0"/>
      <dgm:spPr/>
    </dgm:pt>
    <dgm:pt modelId="{44467053-623D-4316-BFF4-47166F696DF7}" type="pres">
      <dgm:prSet presAssocID="{E16BC27F-625A-499B-85A6-ADACE49E9839}" presName="composite3" presStyleCnt="0"/>
      <dgm:spPr/>
    </dgm:pt>
    <dgm:pt modelId="{212BE71B-A0B7-40A3-BDE7-4321CCF3773B}" type="pres">
      <dgm:prSet presAssocID="{E16BC27F-625A-499B-85A6-ADACE49E9839}" presName="background3" presStyleLbl="node3" presStyleIdx="1" presStyleCnt="3"/>
      <dgm:spPr/>
    </dgm:pt>
    <dgm:pt modelId="{FD89F3A1-97AD-495A-BF86-BF2D49CB06DC}" type="pres">
      <dgm:prSet presAssocID="{E16BC27F-625A-499B-85A6-ADACE49E9839}" presName="text3" presStyleLbl="fgAcc3" presStyleIdx="1" presStyleCnt="3" custScaleX="187302" custLinFactX="-85382" custLinFactNeighborX="-100000" custLinFactNeighborY="-23542">
        <dgm:presLayoutVars>
          <dgm:chPref val="3"/>
        </dgm:presLayoutVars>
      </dgm:prSet>
      <dgm:spPr/>
      <dgm:t>
        <a:bodyPr/>
        <a:lstStyle/>
        <a:p>
          <a:pPr rtl="1"/>
          <a:endParaRPr lang="fa-IR"/>
        </a:p>
      </dgm:t>
    </dgm:pt>
    <dgm:pt modelId="{5421B409-1A24-40C3-8DF2-7CEF622C8E12}" type="pres">
      <dgm:prSet presAssocID="{E16BC27F-625A-499B-85A6-ADACE49E9839}" presName="hierChild4" presStyleCnt="0"/>
      <dgm:spPr/>
    </dgm:pt>
    <dgm:pt modelId="{6D0877F8-A65C-4EC6-94A8-A9D980D7ED51}" type="pres">
      <dgm:prSet presAssocID="{79791FEE-DDBE-4020-98B5-A069C3489B4E}" presName="Name10" presStyleLbl="parChTrans1D2" presStyleIdx="1" presStyleCnt="3"/>
      <dgm:spPr/>
      <dgm:t>
        <a:bodyPr/>
        <a:lstStyle/>
        <a:p>
          <a:pPr rtl="1"/>
          <a:endParaRPr lang="fa-IR"/>
        </a:p>
      </dgm:t>
    </dgm:pt>
    <dgm:pt modelId="{71DFFD5D-6814-4866-8B5A-C78F934FD069}" type="pres">
      <dgm:prSet presAssocID="{F00C04B5-B4B9-4992-A4DB-CCC1DD1E6385}" presName="hierRoot2" presStyleCnt="0"/>
      <dgm:spPr/>
    </dgm:pt>
    <dgm:pt modelId="{7B72E92C-83EC-403A-87BA-D97CE16D0419}" type="pres">
      <dgm:prSet presAssocID="{F00C04B5-B4B9-4992-A4DB-CCC1DD1E6385}" presName="composite2" presStyleCnt="0"/>
      <dgm:spPr/>
    </dgm:pt>
    <dgm:pt modelId="{F10B2F74-95C4-41E9-BE66-2BBA0F633307}" type="pres">
      <dgm:prSet presAssocID="{F00C04B5-B4B9-4992-A4DB-CCC1DD1E6385}" presName="background2" presStyleLbl="node2" presStyleIdx="1" presStyleCnt="3"/>
      <dgm:spPr/>
    </dgm:pt>
    <dgm:pt modelId="{AE147D41-8D50-4D2D-BB4C-8D7ADC6C6594}" type="pres">
      <dgm:prSet presAssocID="{F00C04B5-B4B9-4992-A4DB-CCC1DD1E6385}" presName="text2" presStyleLbl="fgAcc2" presStyleIdx="1" presStyleCnt="3">
        <dgm:presLayoutVars>
          <dgm:chPref val="3"/>
        </dgm:presLayoutVars>
      </dgm:prSet>
      <dgm:spPr/>
      <dgm:t>
        <a:bodyPr/>
        <a:lstStyle/>
        <a:p>
          <a:pPr rtl="1"/>
          <a:endParaRPr lang="fa-IR"/>
        </a:p>
      </dgm:t>
    </dgm:pt>
    <dgm:pt modelId="{17B67CAA-A2F8-44E1-90B4-D0FC855427F6}" type="pres">
      <dgm:prSet presAssocID="{F00C04B5-B4B9-4992-A4DB-CCC1DD1E6385}" presName="hierChild3" presStyleCnt="0"/>
      <dgm:spPr/>
    </dgm:pt>
    <dgm:pt modelId="{B6002060-7926-4D71-83F0-7FA6F58B47C8}" type="pres">
      <dgm:prSet presAssocID="{E953B6C3-9715-4129-ABF6-080722C9C0F6}" presName="Name10" presStyleLbl="parChTrans1D2" presStyleIdx="2" presStyleCnt="3"/>
      <dgm:spPr/>
      <dgm:t>
        <a:bodyPr/>
        <a:lstStyle/>
        <a:p>
          <a:pPr rtl="1"/>
          <a:endParaRPr lang="fa-IR"/>
        </a:p>
      </dgm:t>
    </dgm:pt>
    <dgm:pt modelId="{D5A0AAF6-FC15-4C50-BD73-FDEA7128B0F9}" type="pres">
      <dgm:prSet presAssocID="{9F43F200-EDEF-4E03-B171-2D5F744A0E7F}" presName="hierRoot2" presStyleCnt="0"/>
      <dgm:spPr/>
    </dgm:pt>
    <dgm:pt modelId="{47920EEB-9ADB-4335-9FDE-024FE481672A}" type="pres">
      <dgm:prSet presAssocID="{9F43F200-EDEF-4E03-B171-2D5F744A0E7F}" presName="composite2" presStyleCnt="0"/>
      <dgm:spPr/>
    </dgm:pt>
    <dgm:pt modelId="{4E5DB8F8-EA69-4FB3-AEB4-41096D1015F7}" type="pres">
      <dgm:prSet presAssocID="{9F43F200-EDEF-4E03-B171-2D5F744A0E7F}" presName="background2" presStyleLbl="node2" presStyleIdx="2" presStyleCnt="3"/>
      <dgm:spPr/>
    </dgm:pt>
    <dgm:pt modelId="{C8ED1A61-8301-4D7A-9730-6BAB5FA85AF3}" type="pres">
      <dgm:prSet presAssocID="{9F43F200-EDEF-4E03-B171-2D5F744A0E7F}" presName="text2" presStyleLbl="fgAcc2" presStyleIdx="2" presStyleCnt="3" custScaleX="138696">
        <dgm:presLayoutVars>
          <dgm:chPref val="3"/>
        </dgm:presLayoutVars>
      </dgm:prSet>
      <dgm:spPr/>
      <dgm:t>
        <a:bodyPr/>
        <a:lstStyle/>
        <a:p>
          <a:pPr rtl="1"/>
          <a:endParaRPr lang="fa-IR"/>
        </a:p>
      </dgm:t>
    </dgm:pt>
    <dgm:pt modelId="{1D9BB721-6BC8-4CBC-9043-6BF55AA463A8}" type="pres">
      <dgm:prSet presAssocID="{9F43F200-EDEF-4E03-B171-2D5F744A0E7F}" presName="hierChild3" presStyleCnt="0"/>
      <dgm:spPr/>
    </dgm:pt>
    <dgm:pt modelId="{5815D863-C97D-4ACE-8443-4AFF29406AF4}" type="pres">
      <dgm:prSet presAssocID="{F79888B9-CC6D-4CA0-A038-F52F7879E715}" presName="Name17" presStyleLbl="parChTrans1D3" presStyleIdx="2" presStyleCnt="3"/>
      <dgm:spPr/>
      <dgm:t>
        <a:bodyPr/>
        <a:lstStyle/>
        <a:p>
          <a:pPr rtl="1"/>
          <a:endParaRPr lang="fa-IR"/>
        </a:p>
      </dgm:t>
    </dgm:pt>
    <dgm:pt modelId="{D4BAE9D1-CF48-476E-9DD6-19B8B4806FC2}" type="pres">
      <dgm:prSet presAssocID="{459D6F48-60F0-4A1F-815F-E23BD95D2A92}" presName="hierRoot3" presStyleCnt="0"/>
      <dgm:spPr/>
    </dgm:pt>
    <dgm:pt modelId="{9A871EA8-14FD-4805-A35A-E2C89A9631A9}" type="pres">
      <dgm:prSet presAssocID="{459D6F48-60F0-4A1F-815F-E23BD95D2A92}" presName="composite3" presStyleCnt="0"/>
      <dgm:spPr/>
    </dgm:pt>
    <dgm:pt modelId="{4F7EC24D-CF21-4A8D-AD5D-8DE48EABF480}" type="pres">
      <dgm:prSet presAssocID="{459D6F48-60F0-4A1F-815F-E23BD95D2A92}" presName="background3" presStyleLbl="node3" presStyleIdx="2" presStyleCnt="3"/>
      <dgm:spPr/>
    </dgm:pt>
    <dgm:pt modelId="{CA18CD2F-572F-4F85-A35A-92BA62D8EB47}" type="pres">
      <dgm:prSet presAssocID="{459D6F48-60F0-4A1F-815F-E23BD95D2A92}" presName="text3" presStyleLbl="fgAcc3" presStyleIdx="2" presStyleCnt="3" custScaleX="188456" custLinFactNeighborX="13684" custLinFactNeighborY="-7320">
        <dgm:presLayoutVars>
          <dgm:chPref val="3"/>
        </dgm:presLayoutVars>
      </dgm:prSet>
      <dgm:spPr/>
      <dgm:t>
        <a:bodyPr/>
        <a:lstStyle/>
        <a:p>
          <a:pPr rtl="1"/>
          <a:endParaRPr lang="fa-IR"/>
        </a:p>
      </dgm:t>
    </dgm:pt>
    <dgm:pt modelId="{DA6F7033-224D-495A-9D79-E35018FBEA01}" type="pres">
      <dgm:prSet presAssocID="{459D6F48-60F0-4A1F-815F-E23BD95D2A92}" presName="hierChild4" presStyleCnt="0"/>
      <dgm:spPr/>
    </dgm:pt>
  </dgm:ptLst>
  <dgm:cxnLst>
    <dgm:cxn modelId="{703C0978-60A6-42B0-9D35-9E8FFC03FC96}" srcId="{0DBF4CA6-2809-448E-BA1A-9C34C50F9AB7}" destId="{5037658E-8094-498A-BF44-B754A0DFA2E6}" srcOrd="0" destOrd="0" parTransId="{248DD51F-ED31-4D0E-8F12-874A789528D7}" sibTransId="{43B5EF21-FE85-4FA0-BEC1-1E3E62C3553B}"/>
    <dgm:cxn modelId="{3663B447-1DC2-46DB-ACB4-CB350B3B5FB4}" type="presOf" srcId="{F00C04B5-B4B9-4992-A4DB-CCC1DD1E6385}" destId="{AE147D41-8D50-4D2D-BB4C-8D7ADC6C6594}" srcOrd="0" destOrd="0" presId="urn:microsoft.com/office/officeart/2005/8/layout/hierarchy1"/>
    <dgm:cxn modelId="{ED4BFEBA-F0E6-47B0-A5D1-C5DB1826CBE8}" srcId="{5ACF5721-D280-4843-8A54-6FE1A2AD4F82}" destId="{0DBF4CA6-2809-448E-BA1A-9C34C50F9AB7}" srcOrd="0" destOrd="0" parTransId="{5D08EF3A-63B0-4757-883C-1F3FCAAB82E9}" sibTransId="{05D1BCC5-E34C-4B88-BB20-92BA54EF722D}"/>
    <dgm:cxn modelId="{50474252-86DA-4B76-8DFF-971D794C2E5E}" srcId="{5037658E-8094-498A-BF44-B754A0DFA2E6}" destId="{B6877ABA-3F67-4DD9-8516-B16B333A2DF4}" srcOrd="0" destOrd="0" parTransId="{17A7C7E1-BA6E-4D02-B8C3-8EACA8CE17D1}" sibTransId="{C50B64B6-5CAD-4076-84BA-12E874DB30B4}"/>
    <dgm:cxn modelId="{C1F59F31-9803-4902-AB71-FB4E0BF5D7B5}" type="presOf" srcId="{B6877ABA-3F67-4DD9-8516-B16B333A2DF4}" destId="{E34C5E25-2398-4049-A588-58EC33CF7EB3}" srcOrd="0" destOrd="0" presId="urn:microsoft.com/office/officeart/2005/8/layout/hierarchy1"/>
    <dgm:cxn modelId="{C729544A-7795-45CD-AF97-B074EEF52AFC}" srcId="{5037658E-8094-498A-BF44-B754A0DFA2E6}" destId="{E16BC27F-625A-499B-85A6-ADACE49E9839}" srcOrd="1" destOrd="0" parTransId="{2DBDCBD1-9872-435F-9815-7AC48CE80D09}" sibTransId="{3B472F76-6C2F-413F-B583-F03440005D25}"/>
    <dgm:cxn modelId="{A4A9FC76-65FF-4C5E-9FE2-BA299487CA89}" type="presOf" srcId="{9F43F200-EDEF-4E03-B171-2D5F744A0E7F}" destId="{C8ED1A61-8301-4D7A-9730-6BAB5FA85AF3}" srcOrd="0" destOrd="0" presId="urn:microsoft.com/office/officeart/2005/8/layout/hierarchy1"/>
    <dgm:cxn modelId="{E99E2312-9025-438C-B9AD-A9A9B446D93F}" type="presOf" srcId="{17A7C7E1-BA6E-4D02-B8C3-8EACA8CE17D1}" destId="{569FB8FA-3BD8-450A-AA1A-15BF7085D01B}" srcOrd="0" destOrd="0" presId="urn:microsoft.com/office/officeart/2005/8/layout/hierarchy1"/>
    <dgm:cxn modelId="{9B774FF4-46A6-482C-93A6-897632403F47}" type="presOf" srcId="{0DBF4CA6-2809-448E-BA1A-9C34C50F9AB7}" destId="{6257BE44-D811-40CF-A0F3-1DB375697BC4}" srcOrd="0" destOrd="0" presId="urn:microsoft.com/office/officeart/2005/8/layout/hierarchy1"/>
    <dgm:cxn modelId="{D137452B-73A0-4828-87F8-FEDD8F1489E7}" type="presOf" srcId="{5ACF5721-D280-4843-8A54-6FE1A2AD4F82}" destId="{60E0E301-71CE-4D97-BD06-2AEE8F45211F}" srcOrd="0" destOrd="0" presId="urn:microsoft.com/office/officeart/2005/8/layout/hierarchy1"/>
    <dgm:cxn modelId="{6957C693-BDBE-4551-AE0A-CDB2089E6262}" srcId="{9F43F200-EDEF-4E03-B171-2D5F744A0E7F}" destId="{459D6F48-60F0-4A1F-815F-E23BD95D2A92}" srcOrd="0" destOrd="0" parTransId="{F79888B9-CC6D-4CA0-A038-F52F7879E715}" sibTransId="{6A7E5214-E98B-4FFB-9246-DC77FF381928}"/>
    <dgm:cxn modelId="{6CEF5502-D1A9-41F6-8434-4CBF57C98916}" type="presOf" srcId="{2DBDCBD1-9872-435F-9815-7AC48CE80D09}" destId="{72D878DE-8CAE-4797-86EA-68B6E043E466}" srcOrd="0" destOrd="0" presId="urn:microsoft.com/office/officeart/2005/8/layout/hierarchy1"/>
    <dgm:cxn modelId="{F0404413-1FB7-4F5E-AE6B-A2FFE4BEC2B0}" srcId="{0DBF4CA6-2809-448E-BA1A-9C34C50F9AB7}" destId="{F00C04B5-B4B9-4992-A4DB-CCC1DD1E6385}" srcOrd="1" destOrd="0" parTransId="{79791FEE-DDBE-4020-98B5-A069C3489B4E}" sibTransId="{56866623-5D08-4281-A4EF-51FE2A3C4AD3}"/>
    <dgm:cxn modelId="{CF5D86A6-9DF4-400A-93F7-79BAF20DFD4D}" type="presOf" srcId="{79791FEE-DDBE-4020-98B5-A069C3489B4E}" destId="{6D0877F8-A65C-4EC6-94A8-A9D980D7ED51}" srcOrd="0" destOrd="0" presId="urn:microsoft.com/office/officeart/2005/8/layout/hierarchy1"/>
    <dgm:cxn modelId="{33348B32-264E-4555-8D8C-FAD9A2A69DD7}" type="presOf" srcId="{E16BC27F-625A-499B-85A6-ADACE49E9839}" destId="{FD89F3A1-97AD-495A-BF86-BF2D49CB06DC}" srcOrd="0" destOrd="0" presId="urn:microsoft.com/office/officeart/2005/8/layout/hierarchy1"/>
    <dgm:cxn modelId="{76E6F1CD-1524-42A1-BD1B-580D2D03EB61}" srcId="{0DBF4CA6-2809-448E-BA1A-9C34C50F9AB7}" destId="{9F43F200-EDEF-4E03-B171-2D5F744A0E7F}" srcOrd="2" destOrd="0" parTransId="{E953B6C3-9715-4129-ABF6-080722C9C0F6}" sibTransId="{0DDEA3B3-2EDB-49E1-82A8-798A6C3427D1}"/>
    <dgm:cxn modelId="{68730F53-9A37-43D4-97BB-46BCDFB02DD7}" type="presOf" srcId="{459D6F48-60F0-4A1F-815F-E23BD95D2A92}" destId="{CA18CD2F-572F-4F85-A35A-92BA62D8EB47}" srcOrd="0" destOrd="0" presId="urn:microsoft.com/office/officeart/2005/8/layout/hierarchy1"/>
    <dgm:cxn modelId="{10B8F995-3725-4284-A66C-494A14B2926F}" type="presOf" srcId="{5037658E-8094-498A-BF44-B754A0DFA2E6}" destId="{FED88D78-A334-4E05-A1C4-DF0249F82E47}" srcOrd="0" destOrd="0" presId="urn:microsoft.com/office/officeart/2005/8/layout/hierarchy1"/>
    <dgm:cxn modelId="{4B08BEE2-8CC5-450E-8548-B42F290AA05F}" type="presOf" srcId="{F79888B9-CC6D-4CA0-A038-F52F7879E715}" destId="{5815D863-C97D-4ACE-8443-4AFF29406AF4}" srcOrd="0" destOrd="0" presId="urn:microsoft.com/office/officeart/2005/8/layout/hierarchy1"/>
    <dgm:cxn modelId="{670AF6B1-D6EB-4C25-994F-AD182E3435AF}" type="presOf" srcId="{248DD51F-ED31-4D0E-8F12-874A789528D7}" destId="{D71B448E-7C28-4CCE-8B05-F652866E6788}" srcOrd="0" destOrd="0" presId="urn:microsoft.com/office/officeart/2005/8/layout/hierarchy1"/>
    <dgm:cxn modelId="{2FC9827B-6E12-487D-A406-0EB2E1290495}" type="presOf" srcId="{E953B6C3-9715-4129-ABF6-080722C9C0F6}" destId="{B6002060-7926-4D71-83F0-7FA6F58B47C8}" srcOrd="0" destOrd="0" presId="urn:microsoft.com/office/officeart/2005/8/layout/hierarchy1"/>
    <dgm:cxn modelId="{3F0F9035-A115-4D01-B599-B6C8726FB6FE}" type="presParOf" srcId="{60E0E301-71CE-4D97-BD06-2AEE8F45211F}" destId="{0663AEE1-4127-4F6F-9A59-8642F2DAD8C8}" srcOrd="0" destOrd="0" presId="urn:microsoft.com/office/officeart/2005/8/layout/hierarchy1"/>
    <dgm:cxn modelId="{A7571C82-33B3-4748-96FE-084BB26B9A33}" type="presParOf" srcId="{0663AEE1-4127-4F6F-9A59-8642F2DAD8C8}" destId="{0BBE44E0-C475-4081-8899-DD0C18ECF1D0}" srcOrd="0" destOrd="0" presId="urn:microsoft.com/office/officeart/2005/8/layout/hierarchy1"/>
    <dgm:cxn modelId="{51530D0D-659A-4BDD-B109-B509BCE84B0A}" type="presParOf" srcId="{0BBE44E0-C475-4081-8899-DD0C18ECF1D0}" destId="{E0DD9CF3-8444-4719-81E2-360B931A1777}" srcOrd="0" destOrd="0" presId="urn:microsoft.com/office/officeart/2005/8/layout/hierarchy1"/>
    <dgm:cxn modelId="{ED397AB4-265D-47DC-8EAD-F6DE2BD6DAE3}" type="presParOf" srcId="{0BBE44E0-C475-4081-8899-DD0C18ECF1D0}" destId="{6257BE44-D811-40CF-A0F3-1DB375697BC4}" srcOrd="1" destOrd="0" presId="urn:microsoft.com/office/officeart/2005/8/layout/hierarchy1"/>
    <dgm:cxn modelId="{04218C25-8AB3-442D-A252-2D3EAEF78E1B}" type="presParOf" srcId="{0663AEE1-4127-4F6F-9A59-8642F2DAD8C8}" destId="{F8D1E2E5-1DF5-456F-AA2C-615FB0C1EE75}" srcOrd="1" destOrd="0" presId="urn:microsoft.com/office/officeart/2005/8/layout/hierarchy1"/>
    <dgm:cxn modelId="{99157B62-93B1-4005-8805-8400C12B1CB8}" type="presParOf" srcId="{F8D1E2E5-1DF5-456F-AA2C-615FB0C1EE75}" destId="{D71B448E-7C28-4CCE-8B05-F652866E6788}" srcOrd="0" destOrd="0" presId="urn:microsoft.com/office/officeart/2005/8/layout/hierarchy1"/>
    <dgm:cxn modelId="{538AB67A-8D3C-41CC-B7E8-2D0F8B2E6773}" type="presParOf" srcId="{F8D1E2E5-1DF5-456F-AA2C-615FB0C1EE75}" destId="{701CBB53-2D13-42B7-BCAF-361B0BD8684D}" srcOrd="1" destOrd="0" presId="urn:microsoft.com/office/officeart/2005/8/layout/hierarchy1"/>
    <dgm:cxn modelId="{07486CB9-7333-427D-B603-4E22B8F50D3A}" type="presParOf" srcId="{701CBB53-2D13-42B7-BCAF-361B0BD8684D}" destId="{F506516B-69C7-463A-9D61-090797FE2D03}" srcOrd="0" destOrd="0" presId="urn:microsoft.com/office/officeart/2005/8/layout/hierarchy1"/>
    <dgm:cxn modelId="{1EE026CA-A625-40EF-BA83-335894847AC7}" type="presParOf" srcId="{F506516B-69C7-463A-9D61-090797FE2D03}" destId="{C9C34A76-7749-49EA-9C8C-D60614966BE6}" srcOrd="0" destOrd="0" presId="urn:microsoft.com/office/officeart/2005/8/layout/hierarchy1"/>
    <dgm:cxn modelId="{AC2BB350-E509-43BA-AC2C-FCCF8B708940}" type="presParOf" srcId="{F506516B-69C7-463A-9D61-090797FE2D03}" destId="{FED88D78-A334-4E05-A1C4-DF0249F82E47}" srcOrd="1" destOrd="0" presId="urn:microsoft.com/office/officeart/2005/8/layout/hierarchy1"/>
    <dgm:cxn modelId="{EA58B6AD-7A94-4D9F-B996-423123619E9C}" type="presParOf" srcId="{701CBB53-2D13-42B7-BCAF-361B0BD8684D}" destId="{F7611799-CD57-42B7-B1D1-5120E8D2D323}" srcOrd="1" destOrd="0" presId="urn:microsoft.com/office/officeart/2005/8/layout/hierarchy1"/>
    <dgm:cxn modelId="{E9734B5C-A7A2-4CF8-949E-52D8C34D98F3}" type="presParOf" srcId="{F7611799-CD57-42B7-B1D1-5120E8D2D323}" destId="{569FB8FA-3BD8-450A-AA1A-15BF7085D01B}" srcOrd="0" destOrd="0" presId="urn:microsoft.com/office/officeart/2005/8/layout/hierarchy1"/>
    <dgm:cxn modelId="{FC5A4306-5CC8-41EC-B407-B18C90706523}" type="presParOf" srcId="{F7611799-CD57-42B7-B1D1-5120E8D2D323}" destId="{E5FBEB5E-C046-47FD-9917-AFC97FBF1CB6}" srcOrd="1" destOrd="0" presId="urn:microsoft.com/office/officeart/2005/8/layout/hierarchy1"/>
    <dgm:cxn modelId="{5A133241-0635-4352-BDD2-0375F2141F9A}" type="presParOf" srcId="{E5FBEB5E-C046-47FD-9917-AFC97FBF1CB6}" destId="{CCD239F6-253C-4DD4-BC2B-3A28702D0D70}" srcOrd="0" destOrd="0" presId="urn:microsoft.com/office/officeart/2005/8/layout/hierarchy1"/>
    <dgm:cxn modelId="{31E8EB2C-A396-4AD1-8F7D-3ECDDCFABDF9}" type="presParOf" srcId="{CCD239F6-253C-4DD4-BC2B-3A28702D0D70}" destId="{9850F3CA-EA9E-4223-A5D8-220EC90D3BD2}" srcOrd="0" destOrd="0" presId="urn:microsoft.com/office/officeart/2005/8/layout/hierarchy1"/>
    <dgm:cxn modelId="{F65A7479-413D-4FB4-9962-3887DC44B444}" type="presParOf" srcId="{CCD239F6-253C-4DD4-BC2B-3A28702D0D70}" destId="{E34C5E25-2398-4049-A588-58EC33CF7EB3}" srcOrd="1" destOrd="0" presId="urn:microsoft.com/office/officeart/2005/8/layout/hierarchy1"/>
    <dgm:cxn modelId="{D125A520-453B-4915-AAF4-EE8566DEEC4D}" type="presParOf" srcId="{E5FBEB5E-C046-47FD-9917-AFC97FBF1CB6}" destId="{1963C74F-28E1-4A19-B034-B7367ED4C424}" srcOrd="1" destOrd="0" presId="urn:microsoft.com/office/officeart/2005/8/layout/hierarchy1"/>
    <dgm:cxn modelId="{D9F387AB-5B89-4F46-891A-F349F862C0FF}" type="presParOf" srcId="{F7611799-CD57-42B7-B1D1-5120E8D2D323}" destId="{72D878DE-8CAE-4797-86EA-68B6E043E466}" srcOrd="2" destOrd="0" presId="urn:microsoft.com/office/officeart/2005/8/layout/hierarchy1"/>
    <dgm:cxn modelId="{CAFA7A16-6C27-4D62-A9A1-11DA14BF0188}" type="presParOf" srcId="{F7611799-CD57-42B7-B1D1-5120E8D2D323}" destId="{2DCAA977-F45D-49FB-BF4C-7D0E3CE43A9E}" srcOrd="3" destOrd="0" presId="urn:microsoft.com/office/officeart/2005/8/layout/hierarchy1"/>
    <dgm:cxn modelId="{123B5B5A-C396-4E97-8300-FBC48E3A00E4}" type="presParOf" srcId="{2DCAA977-F45D-49FB-BF4C-7D0E3CE43A9E}" destId="{44467053-623D-4316-BFF4-47166F696DF7}" srcOrd="0" destOrd="0" presId="urn:microsoft.com/office/officeart/2005/8/layout/hierarchy1"/>
    <dgm:cxn modelId="{B7D716A6-1402-4064-BE62-6FEC5BC431CC}" type="presParOf" srcId="{44467053-623D-4316-BFF4-47166F696DF7}" destId="{212BE71B-A0B7-40A3-BDE7-4321CCF3773B}" srcOrd="0" destOrd="0" presId="urn:microsoft.com/office/officeart/2005/8/layout/hierarchy1"/>
    <dgm:cxn modelId="{687ED0D1-1936-4BE4-B1F4-60910FD67D33}" type="presParOf" srcId="{44467053-623D-4316-BFF4-47166F696DF7}" destId="{FD89F3A1-97AD-495A-BF86-BF2D49CB06DC}" srcOrd="1" destOrd="0" presId="urn:microsoft.com/office/officeart/2005/8/layout/hierarchy1"/>
    <dgm:cxn modelId="{385B1288-5366-41FB-82BD-42C06BE84B80}" type="presParOf" srcId="{2DCAA977-F45D-49FB-BF4C-7D0E3CE43A9E}" destId="{5421B409-1A24-40C3-8DF2-7CEF622C8E12}" srcOrd="1" destOrd="0" presId="urn:microsoft.com/office/officeart/2005/8/layout/hierarchy1"/>
    <dgm:cxn modelId="{2D451023-AE8A-4737-8EC9-D548A97C01EF}" type="presParOf" srcId="{F8D1E2E5-1DF5-456F-AA2C-615FB0C1EE75}" destId="{6D0877F8-A65C-4EC6-94A8-A9D980D7ED51}" srcOrd="2" destOrd="0" presId="urn:microsoft.com/office/officeart/2005/8/layout/hierarchy1"/>
    <dgm:cxn modelId="{7B08988F-02AA-46DA-93EE-DC4FF9C7871C}" type="presParOf" srcId="{F8D1E2E5-1DF5-456F-AA2C-615FB0C1EE75}" destId="{71DFFD5D-6814-4866-8B5A-C78F934FD069}" srcOrd="3" destOrd="0" presId="urn:microsoft.com/office/officeart/2005/8/layout/hierarchy1"/>
    <dgm:cxn modelId="{6AA7F531-C50F-4D51-BDB7-1E195F79156C}" type="presParOf" srcId="{71DFFD5D-6814-4866-8B5A-C78F934FD069}" destId="{7B72E92C-83EC-403A-87BA-D97CE16D0419}" srcOrd="0" destOrd="0" presId="urn:microsoft.com/office/officeart/2005/8/layout/hierarchy1"/>
    <dgm:cxn modelId="{98AD5429-F266-41F9-BAF5-679E4FA08360}" type="presParOf" srcId="{7B72E92C-83EC-403A-87BA-D97CE16D0419}" destId="{F10B2F74-95C4-41E9-BE66-2BBA0F633307}" srcOrd="0" destOrd="0" presId="urn:microsoft.com/office/officeart/2005/8/layout/hierarchy1"/>
    <dgm:cxn modelId="{2E5CEED4-B7F7-4F61-AA42-B8B2BCC0A3D9}" type="presParOf" srcId="{7B72E92C-83EC-403A-87BA-D97CE16D0419}" destId="{AE147D41-8D50-4D2D-BB4C-8D7ADC6C6594}" srcOrd="1" destOrd="0" presId="urn:microsoft.com/office/officeart/2005/8/layout/hierarchy1"/>
    <dgm:cxn modelId="{38E524E3-BF32-4A01-B1B1-27DBF22A7333}" type="presParOf" srcId="{71DFFD5D-6814-4866-8B5A-C78F934FD069}" destId="{17B67CAA-A2F8-44E1-90B4-D0FC855427F6}" srcOrd="1" destOrd="0" presId="urn:microsoft.com/office/officeart/2005/8/layout/hierarchy1"/>
    <dgm:cxn modelId="{33772D7D-EC02-4210-92B7-2BE89351FD5A}" type="presParOf" srcId="{F8D1E2E5-1DF5-456F-AA2C-615FB0C1EE75}" destId="{B6002060-7926-4D71-83F0-7FA6F58B47C8}" srcOrd="4" destOrd="0" presId="urn:microsoft.com/office/officeart/2005/8/layout/hierarchy1"/>
    <dgm:cxn modelId="{69F1B3CE-B0A0-4BF9-8206-A68320AC8E4E}" type="presParOf" srcId="{F8D1E2E5-1DF5-456F-AA2C-615FB0C1EE75}" destId="{D5A0AAF6-FC15-4C50-BD73-FDEA7128B0F9}" srcOrd="5" destOrd="0" presId="urn:microsoft.com/office/officeart/2005/8/layout/hierarchy1"/>
    <dgm:cxn modelId="{950826FC-58FC-4737-AE78-799BD4250C0E}" type="presParOf" srcId="{D5A0AAF6-FC15-4C50-BD73-FDEA7128B0F9}" destId="{47920EEB-9ADB-4335-9FDE-024FE481672A}" srcOrd="0" destOrd="0" presId="urn:microsoft.com/office/officeart/2005/8/layout/hierarchy1"/>
    <dgm:cxn modelId="{CCB9E5FD-B304-43B9-B6B1-85FAB7295DD7}" type="presParOf" srcId="{47920EEB-9ADB-4335-9FDE-024FE481672A}" destId="{4E5DB8F8-EA69-4FB3-AEB4-41096D1015F7}" srcOrd="0" destOrd="0" presId="urn:microsoft.com/office/officeart/2005/8/layout/hierarchy1"/>
    <dgm:cxn modelId="{B02E8620-6EDA-49D8-9D76-C70814200374}" type="presParOf" srcId="{47920EEB-9ADB-4335-9FDE-024FE481672A}" destId="{C8ED1A61-8301-4D7A-9730-6BAB5FA85AF3}" srcOrd="1" destOrd="0" presId="urn:microsoft.com/office/officeart/2005/8/layout/hierarchy1"/>
    <dgm:cxn modelId="{D2A9C748-A992-4A78-9637-B961313E848A}" type="presParOf" srcId="{D5A0AAF6-FC15-4C50-BD73-FDEA7128B0F9}" destId="{1D9BB721-6BC8-4CBC-9043-6BF55AA463A8}" srcOrd="1" destOrd="0" presId="urn:microsoft.com/office/officeart/2005/8/layout/hierarchy1"/>
    <dgm:cxn modelId="{C8495CF0-09ED-4F12-947C-09E1428EC484}" type="presParOf" srcId="{1D9BB721-6BC8-4CBC-9043-6BF55AA463A8}" destId="{5815D863-C97D-4ACE-8443-4AFF29406AF4}" srcOrd="0" destOrd="0" presId="urn:microsoft.com/office/officeart/2005/8/layout/hierarchy1"/>
    <dgm:cxn modelId="{47DC2CF2-1D3A-4820-85F3-8E60E55A89CB}" type="presParOf" srcId="{1D9BB721-6BC8-4CBC-9043-6BF55AA463A8}" destId="{D4BAE9D1-CF48-476E-9DD6-19B8B4806FC2}" srcOrd="1" destOrd="0" presId="urn:microsoft.com/office/officeart/2005/8/layout/hierarchy1"/>
    <dgm:cxn modelId="{5F762287-9553-4802-819C-545497936954}" type="presParOf" srcId="{D4BAE9D1-CF48-476E-9DD6-19B8B4806FC2}" destId="{9A871EA8-14FD-4805-A35A-E2C89A9631A9}" srcOrd="0" destOrd="0" presId="urn:microsoft.com/office/officeart/2005/8/layout/hierarchy1"/>
    <dgm:cxn modelId="{0252C341-F4C1-48AE-8125-3B878014D3FF}" type="presParOf" srcId="{9A871EA8-14FD-4805-A35A-E2C89A9631A9}" destId="{4F7EC24D-CF21-4A8D-AD5D-8DE48EABF480}" srcOrd="0" destOrd="0" presId="urn:microsoft.com/office/officeart/2005/8/layout/hierarchy1"/>
    <dgm:cxn modelId="{5583CB33-5E8C-48F1-9A84-DC4BF4D0C0C8}" type="presParOf" srcId="{9A871EA8-14FD-4805-A35A-E2C89A9631A9}" destId="{CA18CD2F-572F-4F85-A35A-92BA62D8EB47}" srcOrd="1" destOrd="0" presId="urn:microsoft.com/office/officeart/2005/8/layout/hierarchy1"/>
    <dgm:cxn modelId="{127E3367-CB05-465D-847D-AAE15995EF8E}" type="presParOf" srcId="{D4BAE9D1-CF48-476E-9DD6-19B8B4806FC2}" destId="{DA6F7033-224D-495A-9D79-E35018FBEA01}"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1DA463C-2C1C-478B-952D-4E60952BB7D9}" type="doc">
      <dgm:prSet loTypeId="urn:microsoft.com/office/officeart/2005/8/layout/radial3" loCatId="cycle" qsTypeId="urn:microsoft.com/office/officeart/2005/8/quickstyle/simple1" qsCatId="simple" csTypeId="urn:microsoft.com/office/officeart/2005/8/colors/accent1_2" csCatId="accent1" phldr="1"/>
      <dgm:spPr/>
      <dgm:t>
        <a:bodyPr/>
        <a:lstStyle/>
        <a:p>
          <a:pPr rtl="1"/>
          <a:endParaRPr lang="fa-IR"/>
        </a:p>
      </dgm:t>
    </dgm:pt>
    <dgm:pt modelId="{4596E516-B938-46E6-8840-F21302EBA8C2}">
      <dgm:prSet phldrT="[Text]">
        <dgm:style>
          <a:lnRef idx="3">
            <a:schemeClr val="lt1"/>
          </a:lnRef>
          <a:fillRef idx="1">
            <a:schemeClr val="accent3"/>
          </a:fillRef>
          <a:effectRef idx="1">
            <a:schemeClr val="accent3"/>
          </a:effectRef>
          <a:fontRef idx="minor">
            <a:schemeClr val="lt1"/>
          </a:fontRef>
        </dgm:style>
      </dgm:prSet>
      <dgm:spPr/>
      <dgm:t>
        <a:bodyPr/>
        <a:lstStyle/>
        <a:p>
          <a:pPr rtl="1"/>
          <a:r>
            <a:rPr lang="fa-IR" dirty="0" smtClean="0">
              <a:cs typeface="2  Jadid" pitchFamily="2" charset="-78"/>
            </a:rPr>
            <a:t>طبقه بندی اطلاعات</a:t>
          </a:r>
          <a:endParaRPr lang="fa-IR" dirty="0">
            <a:cs typeface="2  Jadid" pitchFamily="2" charset="-78"/>
          </a:endParaRPr>
        </a:p>
      </dgm:t>
    </dgm:pt>
    <dgm:pt modelId="{52F3704E-9269-4984-BBD2-EDFF0BC3F3A8}" type="parTrans" cxnId="{38B54358-0896-4295-864E-10A61B49E539}">
      <dgm:prSet/>
      <dgm:spPr/>
      <dgm:t>
        <a:bodyPr/>
        <a:lstStyle/>
        <a:p>
          <a:pPr rtl="1"/>
          <a:endParaRPr lang="fa-IR"/>
        </a:p>
      </dgm:t>
    </dgm:pt>
    <dgm:pt modelId="{A94FCACE-F3F1-4ED9-AF16-83F4D4A08BF0}" type="sibTrans" cxnId="{38B54358-0896-4295-864E-10A61B49E539}">
      <dgm:prSet/>
      <dgm:spPr/>
      <dgm:t>
        <a:bodyPr/>
        <a:lstStyle/>
        <a:p>
          <a:pPr rtl="1"/>
          <a:endParaRPr lang="fa-IR"/>
        </a:p>
      </dgm:t>
    </dgm:pt>
    <dgm:pt modelId="{5C3B9A95-7B0F-4DCF-A3CD-93168525735B}">
      <dgm:prSet phldrT="[Text]" custT="1"/>
      <dgm:spPr/>
      <dgm:t>
        <a:bodyPr/>
        <a:lstStyle/>
        <a:p>
          <a:pPr rtl="1"/>
          <a:r>
            <a:rPr lang="fa-IR" sz="2400" b="1" dirty="0" smtClean="0"/>
            <a:t>موثر  در پیشرفت   فکری  و علمی</a:t>
          </a:r>
          <a:endParaRPr lang="fa-IR" sz="2400" b="1" dirty="0"/>
        </a:p>
      </dgm:t>
    </dgm:pt>
    <dgm:pt modelId="{232A0774-1DFE-4FFD-844F-C987400553E0}" type="parTrans" cxnId="{6BD84D3F-F399-426C-8635-64B9DBBA64C0}">
      <dgm:prSet/>
      <dgm:spPr/>
      <dgm:t>
        <a:bodyPr/>
        <a:lstStyle/>
        <a:p>
          <a:pPr rtl="1"/>
          <a:endParaRPr lang="fa-IR"/>
        </a:p>
      </dgm:t>
    </dgm:pt>
    <dgm:pt modelId="{CFB54911-5A63-4A6E-B858-10E8C5CCEDDF}" type="sibTrans" cxnId="{6BD84D3F-F399-426C-8635-64B9DBBA64C0}">
      <dgm:prSet/>
      <dgm:spPr/>
      <dgm:t>
        <a:bodyPr/>
        <a:lstStyle/>
        <a:p>
          <a:pPr rtl="1"/>
          <a:endParaRPr lang="fa-IR"/>
        </a:p>
      </dgm:t>
    </dgm:pt>
    <dgm:pt modelId="{3AAD327F-B9D1-4ECD-ACC9-F56D0145F58E}">
      <dgm:prSet phldrT="[Text]" custT="1"/>
      <dgm:spPr/>
      <dgm:t>
        <a:bodyPr/>
        <a:lstStyle/>
        <a:p>
          <a:pPr rtl="1"/>
          <a:r>
            <a:rPr lang="fa-IR" sz="2400" b="1" dirty="0" smtClean="0"/>
            <a:t>زمینه  مناسب   برای  فهم  نیاز حاصل می  شود</a:t>
          </a:r>
          <a:endParaRPr lang="fa-IR" sz="2400" b="1" dirty="0"/>
        </a:p>
      </dgm:t>
    </dgm:pt>
    <dgm:pt modelId="{56B433F4-F048-434B-8CA4-E412F3085942}" type="parTrans" cxnId="{D6FF2392-CA1D-4FFC-B852-86256C8F0E2F}">
      <dgm:prSet/>
      <dgm:spPr/>
      <dgm:t>
        <a:bodyPr/>
        <a:lstStyle/>
        <a:p>
          <a:pPr rtl="1"/>
          <a:endParaRPr lang="fa-IR"/>
        </a:p>
      </dgm:t>
    </dgm:pt>
    <dgm:pt modelId="{28B2F6A2-D0DE-4F3D-8D5B-9DB5300EB478}" type="sibTrans" cxnId="{D6FF2392-CA1D-4FFC-B852-86256C8F0E2F}">
      <dgm:prSet/>
      <dgm:spPr/>
      <dgm:t>
        <a:bodyPr/>
        <a:lstStyle/>
        <a:p>
          <a:pPr rtl="1"/>
          <a:endParaRPr lang="fa-IR"/>
        </a:p>
      </dgm:t>
    </dgm:pt>
    <dgm:pt modelId="{EECF9611-B675-4A12-B2BB-3CD0844936C8}" type="pres">
      <dgm:prSet presAssocID="{11DA463C-2C1C-478B-952D-4E60952BB7D9}" presName="composite" presStyleCnt="0">
        <dgm:presLayoutVars>
          <dgm:chMax val="1"/>
          <dgm:dir/>
          <dgm:resizeHandles val="exact"/>
        </dgm:presLayoutVars>
      </dgm:prSet>
      <dgm:spPr/>
      <dgm:t>
        <a:bodyPr/>
        <a:lstStyle/>
        <a:p>
          <a:pPr rtl="1"/>
          <a:endParaRPr lang="fa-IR"/>
        </a:p>
      </dgm:t>
    </dgm:pt>
    <dgm:pt modelId="{24D67FCF-88CE-44DB-8C66-C8C16D7B8DE2}" type="pres">
      <dgm:prSet presAssocID="{11DA463C-2C1C-478B-952D-4E60952BB7D9}" presName="radial" presStyleCnt="0">
        <dgm:presLayoutVars>
          <dgm:animLvl val="ctr"/>
        </dgm:presLayoutVars>
      </dgm:prSet>
      <dgm:spPr/>
    </dgm:pt>
    <dgm:pt modelId="{F2661F81-3018-467E-89F5-2BF9C025EB2D}" type="pres">
      <dgm:prSet presAssocID="{4596E516-B938-46E6-8840-F21302EBA8C2}" presName="centerShape" presStyleLbl="vennNode1" presStyleIdx="0" presStyleCnt="3" custScaleX="54888" custScaleY="82791" custLinFactNeighborX="5655" custLinFactNeighborY="-35112"/>
      <dgm:spPr/>
      <dgm:t>
        <a:bodyPr/>
        <a:lstStyle/>
        <a:p>
          <a:pPr rtl="1"/>
          <a:endParaRPr lang="fa-IR"/>
        </a:p>
      </dgm:t>
    </dgm:pt>
    <dgm:pt modelId="{EACA63A3-51AD-448F-A74A-282E96CA7EEB}" type="pres">
      <dgm:prSet presAssocID="{5C3B9A95-7B0F-4DCF-A3CD-93168525735B}" presName="node" presStyleLbl="vennNode1" presStyleIdx="1" presStyleCnt="3" custScaleX="196996" custScaleY="120776" custRadScaleRad="189701" custRadScaleInc="36552">
        <dgm:presLayoutVars>
          <dgm:bulletEnabled val="1"/>
        </dgm:presLayoutVars>
      </dgm:prSet>
      <dgm:spPr/>
      <dgm:t>
        <a:bodyPr/>
        <a:lstStyle/>
        <a:p>
          <a:pPr rtl="1"/>
          <a:endParaRPr lang="fa-IR"/>
        </a:p>
      </dgm:t>
    </dgm:pt>
    <dgm:pt modelId="{B6B9FB1B-481D-41AC-AB62-520016180FBB}" type="pres">
      <dgm:prSet presAssocID="{3AAD327F-B9D1-4ECD-ACC9-F56D0145F58E}" presName="node" presStyleLbl="vennNode1" presStyleIdx="2" presStyleCnt="3" custScaleX="237673" custScaleY="110393" custRadScaleRad="181705" custRadScaleInc="64081">
        <dgm:presLayoutVars>
          <dgm:bulletEnabled val="1"/>
        </dgm:presLayoutVars>
      </dgm:prSet>
      <dgm:spPr/>
      <dgm:t>
        <a:bodyPr/>
        <a:lstStyle/>
        <a:p>
          <a:pPr rtl="1"/>
          <a:endParaRPr lang="fa-IR"/>
        </a:p>
      </dgm:t>
    </dgm:pt>
  </dgm:ptLst>
  <dgm:cxnLst>
    <dgm:cxn modelId="{38B54358-0896-4295-864E-10A61B49E539}" srcId="{11DA463C-2C1C-478B-952D-4E60952BB7D9}" destId="{4596E516-B938-46E6-8840-F21302EBA8C2}" srcOrd="0" destOrd="0" parTransId="{52F3704E-9269-4984-BBD2-EDFF0BC3F3A8}" sibTransId="{A94FCACE-F3F1-4ED9-AF16-83F4D4A08BF0}"/>
    <dgm:cxn modelId="{85CE1B03-7E25-4732-ABF4-E8C504467624}" type="presOf" srcId="{4596E516-B938-46E6-8840-F21302EBA8C2}" destId="{F2661F81-3018-467E-89F5-2BF9C025EB2D}" srcOrd="0" destOrd="0" presId="urn:microsoft.com/office/officeart/2005/8/layout/radial3"/>
    <dgm:cxn modelId="{B2414D5D-325E-490C-857E-D02A10A35785}" type="presOf" srcId="{5C3B9A95-7B0F-4DCF-A3CD-93168525735B}" destId="{EACA63A3-51AD-448F-A74A-282E96CA7EEB}" srcOrd="0" destOrd="0" presId="urn:microsoft.com/office/officeart/2005/8/layout/radial3"/>
    <dgm:cxn modelId="{DD31175A-AC89-4655-9FC4-C952BA57BCF1}" type="presOf" srcId="{3AAD327F-B9D1-4ECD-ACC9-F56D0145F58E}" destId="{B6B9FB1B-481D-41AC-AB62-520016180FBB}" srcOrd="0" destOrd="0" presId="urn:microsoft.com/office/officeart/2005/8/layout/radial3"/>
    <dgm:cxn modelId="{12768E5B-B768-41D2-9235-F132B49DB542}" type="presOf" srcId="{11DA463C-2C1C-478B-952D-4E60952BB7D9}" destId="{EECF9611-B675-4A12-B2BB-3CD0844936C8}" srcOrd="0" destOrd="0" presId="urn:microsoft.com/office/officeart/2005/8/layout/radial3"/>
    <dgm:cxn modelId="{6BD84D3F-F399-426C-8635-64B9DBBA64C0}" srcId="{4596E516-B938-46E6-8840-F21302EBA8C2}" destId="{5C3B9A95-7B0F-4DCF-A3CD-93168525735B}" srcOrd="0" destOrd="0" parTransId="{232A0774-1DFE-4FFD-844F-C987400553E0}" sibTransId="{CFB54911-5A63-4A6E-B858-10E8C5CCEDDF}"/>
    <dgm:cxn modelId="{D6FF2392-CA1D-4FFC-B852-86256C8F0E2F}" srcId="{4596E516-B938-46E6-8840-F21302EBA8C2}" destId="{3AAD327F-B9D1-4ECD-ACC9-F56D0145F58E}" srcOrd="1" destOrd="0" parTransId="{56B433F4-F048-434B-8CA4-E412F3085942}" sibTransId="{28B2F6A2-D0DE-4F3D-8D5B-9DB5300EB478}"/>
    <dgm:cxn modelId="{F259F84D-4BC9-44CE-9E92-87BBBA591803}" type="presParOf" srcId="{EECF9611-B675-4A12-B2BB-3CD0844936C8}" destId="{24D67FCF-88CE-44DB-8C66-C8C16D7B8DE2}" srcOrd="0" destOrd="0" presId="urn:microsoft.com/office/officeart/2005/8/layout/radial3"/>
    <dgm:cxn modelId="{21BF4237-CA2F-46D8-9564-672E83A15A60}" type="presParOf" srcId="{24D67FCF-88CE-44DB-8C66-C8C16D7B8DE2}" destId="{F2661F81-3018-467E-89F5-2BF9C025EB2D}" srcOrd="0" destOrd="0" presId="urn:microsoft.com/office/officeart/2005/8/layout/radial3"/>
    <dgm:cxn modelId="{384495EB-BF74-4A43-A592-334D8BE4D88D}" type="presParOf" srcId="{24D67FCF-88CE-44DB-8C66-C8C16D7B8DE2}" destId="{EACA63A3-51AD-448F-A74A-282E96CA7EEB}" srcOrd="1" destOrd="0" presId="urn:microsoft.com/office/officeart/2005/8/layout/radial3"/>
    <dgm:cxn modelId="{A43C22E7-3C6B-49FE-858E-861E5304816A}" type="presParOf" srcId="{24D67FCF-88CE-44DB-8C66-C8C16D7B8DE2}" destId="{B6B9FB1B-481D-41AC-AB62-520016180FBB}" srcOrd="2"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C6DDCBD-F4F1-47FF-985F-245B0DE4AE2F}" type="doc">
      <dgm:prSet loTypeId="urn:microsoft.com/office/officeart/2005/8/layout/arrow1" loCatId="relationship" qsTypeId="urn:microsoft.com/office/officeart/2005/8/quickstyle/simple1" qsCatId="simple" csTypeId="urn:microsoft.com/office/officeart/2005/8/colors/accent1_2" csCatId="accent1" phldr="1"/>
      <dgm:spPr/>
      <dgm:t>
        <a:bodyPr/>
        <a:lstStyle/>
        <a:p>
          <a:pPr rtl="1"/>
          <a:endParaRPr lang="fa-IR"/>
        </a:p>
      </dgm:t>
    </dgm:pt>
    <dgm:pt modelId="{93D89FEA-2A09-437C-987C-FB0EA3DBE282}">
      <dgm:prSet phldrT="[Text]" custT="1">
        <dgm:style>
          <a:lnRef idx="2">
            <a:schemeClr val="accent3"/>
          </a:lnRef>
          <a:fillRef idx="1">
            <a:schemeClr val="lt1"/>
          </a:fillRef>
          <a:effectRef idx="0">
            <a:schemeClr val="accent3"/>
          </a:effectRef>
          <a:fontRef idx="minor">
            <a:schemeClr val="dk1"/>
          </a:fontRef>
        </dgm:style>
      </dgm:prSet>
      <dgm:spPr/>
      <dgm:t>
        <a:bodyPr vert="vert270"/>
        <a:lstStyle/>
        <a:p>
          <a:pPr rtl="1"/>
          <a:r>
            <a:rPr lang="fa-IR" sz="1200" dirty="0" smtClean="0">
              <a:solidFill>
                <a:schemeClr val="tx1"/>
              </a:solidFill>
              <a:cs typeface="2  Titr" pitchFamily="2" charset="-78"/>
            </a:rPr>
            <a:t>ناآگاهی  افراد از  اهمیت  و ضرورت  قانون   گرایی ( وضع  موجود )</a:t>
          </a:r>
          <a:endParaRPr lang="fa-IR" sz="1200" dirty="0">
            <a:solidFill>
              <a:schemeClr val="tx1"/>
            </a:solidFill>
            <a:cs typeface="2  Titr" pitchFamily="2" charset="-78"/>
          </a:endParaRPr>
        </a:p>
      </dgm:t>
    </dgm:pt>
    <dgm:pt modelId="{5E27F7DE-2BC8-4548-BF01-99CB9747BA54}" type="parTrans" cxnId="{24BF8467-11E8-46DB-B7B4-8032D961739B}">
      <dgm:prSet/>
      <dgm:spPr/>
      <dgm:t>
        <a:bodyPr/>
        <a:lstStyle/>
        <a:p>
          <a:pPr rtl="1"/>
          <a:endParaRPr lang="fa-IR"/>
        </a:p>
      </dgm:t>
    </dgm:pt>
    <dgm:pt modelId="{CF2951B2-58FE-4BE5-B3B0-9560D6980526}" type="sibTrans" cxnId="{24BF8467-11E8-46DB-B7B4-8032D961739B}">
      <dgm:prSet/>
      <dgm:spPr/>
      <dgm:t>
        <a:bodyPr/>
        <a:lstStyle/>
        <a:p>
          <a:pPr rtl="1"/>
          <a:endParaRPr lang="fa-IR"/>
        </a:p>
      </dgm:t>
    </dgm:pt>
    <dgm:pt modelId="{92A789B4-8EDC-472D-82EB-9EC1364DE058}">
      <dgm:prSet phldrT="[Text]" custT="1">
        <dgm:style>
          <a:lnRef idx="1">
            <a:schemeClr val="accent3"/>
          </a:lnRef>
          <a:fillRef idx="2">
            <a:schemeClr val="accent3"/>
          </a:fillRef>
          <a:effectRef idx="1">
            <a:schemeClr val="accent3"/>
          </a:effectRef>
          <a:fontRef idx="minor">
            <a:schemeClr val="dk1"/>
          </a:fontRef>
        </dgm:style>
      </dgm:prSet>
      <dgm:spPr/>
      <dgm:t>
        <a:bodyPr/>
        <a:lstStyle/>
        <a:p>
          <a:pPr rtl="1"/>
          <a:r>
            <a:rPr lang="fa-IR" sz="2000" dirty="0" smtClean="0">
              <a:solidFill>
                <a:srgbClr val="00B050"/>
              </a:solidFill>
              <a:cs typeface="2  Jadid" pitchFamily="2" charset="-78"/>
            </a:rPr>
            <a:t>انسان  قانون  گرا</a:t>
          </a:r>
        </a:p>
      </dgm:t>
    </dgm:pt>
    <dgm:pt modelId="{D0AD87CC-FB02-4F28-9DFF-9F014D87E8A9}" type="parTrans" cxnId="{71D26371-4E95-4AD5-AD12-8D25B2367D18}">
      <dgm:prSet/>
      <dgm:spPr/>
      <dgm:t>
        <a:bodyPr/>
        <a:lstStyle/>
        <a:p>
          <a:pPr rtl="1"/>
          <a:endParaRPr lang="fa-IR"/>
        </a:p>
      </dgm:t>
    </dgm:pt>
    <dgm:pt modelId="{6CE095DF-359D-44CF-9A22-CBE691CD2B6A}" type="sibTrans" cxnId="{71D26371-4E95-4AD5-AD12-8D25B2367D18}">
      <dgm:prSet/>
      <dgm:spPr/>
      <dgm:t>
        <a:bodyPr/>
        <a:lstStyle/>
        <a:p>
          <a:pPr rtl="1"/>
          <a:endParaRPr lang="fa-IR"/>
        </a:p>
      </dgm:t>
    </dgm:pt>
    <dgm:pt modelId="{AA27B380-4C1A-4E30-9353-92C329BCAE38}" type="pres">
      <dgm:prSet presAssocID="{0C6DDCBD-F4F1-47FF-985F-245B0DE4AE2F}" presName="cycle" presStyleCnt="0">
        <dgm:presLayoutVars>
          <dgm:dir/>
          <dgm:resizeHandles val="exact"/>
        </dgm:presLayoutVars>
      </dgm:prSet>
      <dgm:spPr/>
      <dgm:t>
        <a:bodyPr/>
        <a:lstStyle/>
        <a:p>
          <a:pPr rtl="1"/>
          <a:endParaRPr lang="fa-IR"/>
        </a:p>
      </dgm:t>
    </dgm:pt>
    <dgm:pt modelId="{1B7897EC-3195-4A57-A204-368EE35C872D}" type="pres">
      <dgm:prSet presAssocID="{93D89FEA-2A09-437C-987C-FB0EA3DBE282}" presName="arrow" presStyleLbl="node1" presStyleIdx="0" presStyleCnt="2" custAng="10800000" custScaleY="100583" custRadScaleRad="88006" custRadScaleInc="111">
        <dgm:presLayoutVars>
          <dgm:bulletEnabled val="1"/>
        </dgm:presLayoutVars>
      </dgm:prSet>
      <dgm:spPr/>
      <dgm:t>
        <a:bodyPr/>
        <a:lstStyle/>
        <a:p>
          <a:pPr rtl="1"/>
          <a:endParaRPr lang="fa-IR"/>
        </a:p>
      </dgm:t>
    </dgm:pt>
    <dgm:pt modelId="{2F1C9E58-2380-402E-9621-CAADC8E3CE80}" type="pres">
      <dgm:prSet presAssocID="{92A789B4-8EDC-472D-82EB-9EC1364DE058}" presName="arrow" presStyleLbl="node1" presStyleIdx="1" presStyleCnt="2" custRadScaleRad="97691" custRadScaleInc="-18">
        <dgm:presLayoutVars>
          <dgm:bulletEnabled val="1"/>
        </dgm:presLayoutVars>
      </dgm:prSet>
      <dgm:spPr/>
      <dgm:t>
        <a:bodyPr/>
        <a:lstStyle/>
        <a:p>
          <a:pPr rtl="1"/>
          <a:endParaRPr lang="fa-IR"/>
        </a:p>
      </dgm:t>
    </dgm:pt>
  </dgm:ptLst>
  <dgm:cxnLst>
    <dgm:cxn modelId="{787A1E85-1F2E-4BF6-A33B-ADD330F11FD0}" type="presOf" srcId="{0C6DDCBD-F4F1-47FF-985F-245B0DE4AE2F}" destId="{AA27B380-4C1A-4E30-9353-92C329BCAE38}" srcOrd="0" destOrd="0" presId="urn:microsoft.com/office/officeart/2005/8/layout/arrow1"/>
    <dgm:cxn modelId="{565D5E8D-EB7C-4591-9BA5-3012F02EF59A}" type="presOf" srcId="{92A789B4-8EDC-472D-82EB-9EC1364DE058}" destId="{2F1C9E58-2380-402E-9621-CAADC8E3CE80}" srcOrd="0" destOrd="0" presId="urn:microsoft.com/office/officeart/2005/8/layout/arrow1"/>
    <dgm:cxn modelId="{24BF8467-11E8-46DB-B7B4-8032D961739B}" srcId="{0C6DDCBD-F4F1-47FF-985F-245B0DE4AE2F}" destId="{93D89FEA-2A09-437C-987C-FB0EA3DBE282}" srcOrd="0" destOrd="0" parTransId="{5E27F7DE-2BC8-4548-BF01-99CB9747BA54}" sibTransId="{CF2951B2-58FE-4BE5-B3B0-9560D6980526}"/>
    <dgm:cxn modelId="{71D26371-4E95-4AD5-AD12-8D25B2367D18}" srcId="{0C6DDCBD-F4F1-47FF-985F-245B0DE4AE2F}" destId="{92A789B4-8EDC-472D-82EB-9EC1364DE058}" srcOrd="1" destOrd="0" parTransId="{D0AD87CC-FB02-4F28-9DFF-9F014D87E8A9}" sibTransId="{6CE095DF-359D-44CF-9A22-CBE691CD2B6A}"/>
    <dgm:cxn modelId="{C9461F9D-05DA-4E1F-8C6F-70A724971264}" type="presOf" srcId="{93D89FEA-2A09-437C-987C-FB0EA3DBE282}" destId="{1B7897EC-3195-4A57-A204-368EE35C872D}" srcOrd="0" destOrd="0" presId="urn:microsoft.com/office/officeart/2005/8/layout/arrow1"/>
    <dgm:cxn modelId="{BAD96536-7FF3-4101-A877-F8A146F86B45}" type="presParOf" srcId="{AA27B380-4C1A-4E30-9353-92C329BCAE38}" destId="{1B7897EC-3195-4A57-A204-368EE35C872D}" srcOrd="0" destOrd="0" presId="urn:microsoft.com/office/officeart/2005/8/layout/arrow1"/>
    <dgm:cxn modelId="{0D993203-91CA-43BD-8AAD-B9318D777E95}" type="presParOf" srcId="{AA27B380-4C1A-4E30-9353-92C329BCAE38}" destId="{2F1C9E58-2380-402E-9621-CAADC8E3CE80}" srcOrd="1" destOrd="0" presId="urn:microsoft.com/office/officeart/2005/8/layout/arrow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4A15097-4086-4E0F-81D2-553BBA1628EF}" type="doc">
      <dgm:prSet loTypeId="urn:microsoft.com/office/officeart/2005/8/layout/process4" loCatId="list" qsTypeId="urn:microsoft.com/office/officeart/2005/8/quickstyle/simple3" qsCatId="simple" csTypeId="urn:microsoft.com/office/officeart/2005/8/colors/accent1_2" csCatId="accent1" phldr="1"/>
      <dgm:spPr/>
      <dgm:t>
        <a:bodyPr/>
        <a:lstStyle/>
        <a:p>
          <a:pPr rtl="1"/>
          <a:endParaRPr lang="fa-IR"/>
        </a:p>
      </dgm:t>
    </dgm:pt>
    <dgm:pt modelId="{B295B505-22D7-49A4-90E2-2FD4AA5643F2}">
      <dgm:prSet custT="1"/>
      <dgm:spPr/>
      <dgm:t>
        <a:bodyPr/>
        <a:lstStyle/>
        <a:p>
          <a:pPr rtl="1"/>
          <a:r>
            <a:rPr lang="fa-IR" sz="3200" dirty="0" smtClean="0"/>
            <a:t>1-تعیین  هدفهای  کلی  آموزشی</a:t>
          </a:r>
        </a:p>
      </dgm:t>
    </dgm:pt>
    <dgm:pt modelId="{6F555E62-69AD-4096-8AE8-A6FE996E8057}" type="parTrans" cxnId="{943B38F1-8567-4C2B-9BB1-F1C176D18F46}">
      <dgm:prSet/>
      <dgm:spPr/>
      <dgm:t>
        <a:bodyPr/>
        <a:lstStyle/>
        <a:p>
          <a:pPr rtl="1"/>
          <a:endParaRPr lang="fa-IR"/>
        </a:p>
      </dgm:t>
    </dgm:pt>
    <dgm:pt modelId="{15921ABA-B284-49D1-8943-85C1D4C54FD3}" type="sibTrans" cxnId="{943B38F1-8567-4C2B-9BB1-F1C176D18F46}">
      <dgm:prSet/>
      <dgm:spPr/>
      <dgm:t>
        <a:bodyPr/>
        <a:lstStyle/>
        <a:p>
          <a:pPr rtl="1"/>
          <a:endParaRPr lang="fa-IR"/>
        </a:p>
      </dgm:t>
    </dgm:pt>
    <dgm:pt modelId="{786A41F6-55B6-4315-B2E6-FF4C6A2E2485}">
      <dgm:prSet/>
      <dgm:spPr/>
      <dgm:t>
        <a:bodyPr/>
        <a:lstStyle/>
        <a:p>
          <a:pPr rtl="1"/>
          <a:r>
            <a:rPr lang="fa-IR" smtClean="0"/>
            <a:t>2- </a:t>
          </a:r>
          <a:r>
            <a:rPr lang="fa-IR" b="1" smtClean="0"/>
            <a:t>طراحی  و تدوین برنامه  درسی ( بر  مبنای  اهداف  کلی</a:t>
          </a:r>
          <a:r>
            <a:rPr lang="fa-IR" smtClean="0"/>
            <a:t>)</a:t>
          </a:r>
          <a:endParaRPr lang="fa-IR" dirty="0" smtClean="0"/>
        </a:p>
      </dgm:t>
    </dgm:pt>
    <dgm:pt modelId="{66C96FD1-CD15-4B5A-A40E-067D4D18B9E2}" type="parTrans" cxnId="{4B60BD90-AD75-433B-8833-B4FBBA27161D}">
      <dgm:prSet/>
      <dgm:spPr/>
      <dgm:t>
        <a:bodyPr/>
        <a:lstStyle/>
        <a:p>
          <a:pPr rtl="1"/>
          <a:endParaRPr lang="fa-IR"/>
        </a:p>
      </dgm:t>
    </dgm:pt>
    <dgm:pt modelId="{629D0FF6-272A-4F3D-8081-CECB882A1C07}" type="sibTrans" cxnId="{4B60BD90-AD75-433B-8833-B4FBBA27161D}">
      <dgm:prSet/>
      <dgm:spPr/>
      <dgm:t>
        <a:bodyPr/>
        <a:lstStyle/>
        <a:p>
          <a:pPr rtl="1"/>
          <a:endParaRPr lang="fa-IR"/>
        </a:p>
      </dgm:t>
    </dgm:pt>
    <dgm:pt modelId="{747D58A5-8DA4-4811-9EE2-A6D8AC1FBECB}">
      <dgm:prSet custT="1"/>
      <dgm:spPr/>
      <dgm:t>
        <a:bodyPr/>
        <a:lstStyle/>
        <a:p>
          <a:pPr rtl="1"/>
          <a:r>
            <a:rPr lang="fa-IR" sz="3600" dirty="0" smtClean="0"/>
            <a:t>3-اجرای  برنامه  درسی</a:t>
          </a:r>
        </a:p>
      </dgm:t>
    </dgm:pt>
    <dgm:pt modelId="{54B46858-BDEF-49CA-890E-6B11552240F9}" type="parTrans" cxnId="{945197A5-CA4F-4266-9D4D-7309B0E32C5E}">
      <dgm:prSet/>
      <dgm:spPr/>
      <dgm:t>
        <a:bodyPr/>
        <a:lstStyle/>
        <a:p>
          <a:pPr rtl="1"/>
          <a:endParaRPr lang="fa-IR"/>
        </a:p>
      </dgm:t>
    </dgm:pt>
    <dgm:pt modelId="{B032A4F1-E6C6-4230-A747-0EDBDA1449A0}" type="sibTrans" cxnId="{945197A5-CA4F-4266-9D4D-7309B0E32C5E}">
      <dgm:prSet/>
      <dgm:spPr/>
      <dgm:t>
        <a:bodyPr/>
        <a:lstStyle/>
        <a:p>
          <a:pPr rtl="1"/>
          <a:endParaRPr lang="fa-IR"/>
        </a:p>
      </dgm:t>
    </dgm:pt>
    <dgm:pt modelId="{6CD985BF-C0D5-4B54-A75E-31C313C9E66C}">
      <dgm:prSet custT="1"/>
      <dgm:spPr/>
      <dgm:t>
        <a:bodyPr/>
        <a:lstStyle/>
        <a:p>
          <a:pPr rtl="1"/>
          <a:r>
            <a:rPr lang="fa-IR" sz="3600" dirty="0" smtClean="0"/>
            <a:t>4- ارزشیابی  اجرایی</a:t>
          </a:r>
        </a:p>
      </dgm:t>
    </dgm:pt>
    <dgm:pt modelId="{E3153007-6854-4B6A-9497-731852BF3A84}" type="parTrans" cxnId="{38202E4A-DB70-44B0-8942-31C62FABACAE}">
      <dgm:prSet/>
      <dgm:spPr/>
      <dgm:t>
        <a:bodyPr/>
        <a:lstStyle/>
        <a:p>
          <a:pPr rtl="1"/>
          <a:endParaRPr lang="fa-IR"/>
        </a:p>
      </dgm:t>
    </dgm:pt>
    <dgm:pt modelId="{EE5757CA-868C-4150-874C-4E6FC786E92A}" type="sibTrans" cxnId="{38202E4A-DB70-44B0-8942-31C62FABACAE}">
      <dgm:prSet/>
      <dgm:spPr/>
      <dgm:t>
        <a:bodyPr/>
        <a:lstStyle/>
        <a:p>
          <a:pPr rtl="1"/>
          <a:endParaRPr lang="fa-IR"/>
        </a:p>
      </dgm:t>
    </dgm:pt>
    <dgm:pt modelId="{29405BA2-0B5D-47FC-9B06-BC17F00CBF9D}" type="pres">
      <dgm:prSet presAssocID="{74A15097-4086-4E0F-81D2-553BBA1628EF}" presName="Name0" presStyleCnt="0">
        <dgm:presLayoutVars>
          <dgm:dir/>
          <dgm:animLvl val="lvl"/>
          <dgm:resizeHandles val="exact"/>
        </dgm:presLayoutVars>
      </dgm:prSet>
      <dgm:spPr/>
      <dgm:t>
        <a:bodyPr/>
        <a:lstStyle/>
        <a:p>
          <a:pPr rtl="1"/>
          <a:endParaRPr lang="fa-IR"/>
        </a:p>
      </dgm:t>
    </dgm:pt>
    <dgm:pt modelId="{A6521CE7-8F95-4BC9-A1D1-CEF12128FDF8}" type="pres">
      <dgm:prSet presAssocID="{6CD985BF-C0D5-4B54-A75E-31C313C9E66C}" presName="boxAndChildren" presStyleCnt="0"/>
      <dgm:spPr/>
    </dgm:pt>
    <dgm:pt modelId="{279449EE-6E32-4CEF-A29C-86879AA4E6E8}" type="pres">
      <dgm:prSet presAssocID="{6CD985BF-C0D5-4B54-A75E-31C313C9E66C}" presName="parentTextBox" presStyleLbl="node1" presStyleIdx="0" presStyleCnt="4"/>
      <dgm:spPr/>
      <dgm:t>
        <a:bodyPr/>
        <a:lstStyle/>
        <a:p>
          <a:pPr rtl="1"/>
          <a:endParaRPr lang="fa-IR"/>
        </a:p>
      </dgm:t>
    </dgm:pt>
    <dgm:pt modelId="{28F6441A-0001-47A2-ABD5-1C017B83FE3B}" type="pres">
      <dgm:prSet presAssocID="{B032A4F1-E6C6-4230-A747-0EDBDA1449A0}" presName="sp" presStyleCnt="0"/>
      <dgm:spPr/>
    </dgm:pt>
    <dgm:pt modelId="{05313897-B296-476B-9E57-ADBE3FEE64FE}" type="pres">
      <dgm:prSet presAssocID="{747D58A5-8DA4-4811-9EE2-A6D8AC1FBECB}" presName="arrowAndChildren" presStyleCnt="0"/>
      <dgm:spPr/>
    </dgm:pt>
    <dgm:pt modelId="{4432005F-C3E5-4CD1-99B0-9B624D560CD3}" type="pres">
      <dgm:prSet presAssocID="{747D58A5-8DA4-4811-9EE2-A6D8AC1FBECB}" presName="parentTextArrow" presStyleLbl="node1" presStyleIdx="1" presStyleCnt="4"/>
      <dgm:spPr/>
      <dgm:t>
        <a:bodyPr/>
        <a:lstStyle/>
        <a:p>
          <a:pPr rtl="1"/>
          <a:endParaRPr lang="fa-IR"/>
        </a:p>
      </dgm:t>
    </dgm:pt>
    <dgm:pt modelId="{B674BB2F-8863-4B29-B902-DABE992265CB}" type="pres">
      <dgm:prSet presAssocID="{629D0FF6-272A-4F3D-8081-CECB882A1C07}" presName="sp" presStyleCnt="0"/>
      <dgm:spPr/>
    </dgm:pt>
    <dgm:pt modelId="{0B77BFC7-1AD8-4C45-902D-4FC427BE16A8}" type="pres">
      <dgm:prSet presAssocID="{786A41F6-55B6-4315-B2E6-FF4C6A2E2485}" presName="arrowAndChildren" presStyleCnt="0"/>
      <dgm:spPr/>
    </dgm:pt>
    <dgm:pt modelId="{0C78DCD3-5631-45AC-ADA3-FFC6026B0A10}" type="pres">
      <dgm:prSet presAssocID="{786A41F6-55B6-4315-B2E6-FF4C6A2E2485}" presName="parentTextArrow" presStyleLbl="node1" presStyleIdx="2" presStyleCnt="4"/>
      <dgm:spPr/>
      <dgm:t>
        <a:bodyPr/>
        <a:lstStyle/>
        <a:p>
          <a:pPr rtl="1"/>
          <a:endParaRPr lang="fa-IR"/>
        </a:p>
      </dgm:t>
    </dgm:pt>
    <dgm:pt modelId="{2286BF94-ED52-4816-ABC2-3839EE2F86D6}" type="pres">
      <dgm:prSet presAssocID="{15921ABA-B284-49D1-8943-85C1D4C54FD3}" presName="sp" presStyleCnt="0"/>
      <dgm:spPr/>
    </dgm:pt>
    <dgm:pt modelId="{72095940-2283-4D40-AC9E-CC71A00491AE}" type="pres">
      <dgm:prSet presAssocID="{B295B505-22D7-49A4-90E2-2FD4AA5643F2}" presName="arrowAndChildren" presStyleCnt="0"/>
      <dgm:spPr/>
    </dgm:pt>
    <dgm:pt modelId="{80EC5313-5182-495C-9835-8ABCA5849234}" type="pres">
      <dgm:prSet presAssocID="{B295B505-22D7-49A4-90E2-2FD4AA5643F2}" presName="parentTextArrow" presStyleLbl="node1" presStyleIdx="3" presStyleCnt="4"/>
      <dgm:spPr/>
      <dgm:t>
        <a:bodyPr/>
        <a:lstStyle/>
        <a:p>
          <a:pPr rtl="1"/>
          <a:endParaRPr lang="fa-IR"/>
        </a:p>
      </dgm:t>
    </dgm:pt>
  </dgm:ptLst>
  <dgm:cxnLst>
    <dgm:cxn modelId="{945197A5-CA4F-4266-9D4D-7309B0E32C5E}" srcId="{74A15097-4086-4E0F-81D2-553BBA1628EF}" destId="{747D58A5-8DA4-4811-9EE2-A6D8AC1FBECB}" srcOrd="2" destOrd="0" parTransId="{54B46858-BDEF-49CA-890E-6B11552240F9}" sibTransId="{B032A4F1-E6C6-4230-A747-0EDBDA1449A0}"/>
    <dgm:cxn modelId="{44DF9DB2-36AC-43D4-9CF5-A93BD3FCD097}" type="presOf" srcId="{786A41F6-55B6-4315-B2E6-FF4C6A2E2485}" destId="{0C78DCD3-5631-45AC-ADA3-FFC6026B0A10}" srcOrd="0" destOrd="0" presId="urn:microsoft.com/office/officeart/2005/8/layout/process4"/>
    <dgm:cxn modelId="{92E93F81-51E6-4E9F-A0F2-608CFE547AE1}" type="presOf" srcId="{6CD985BF-C0D5-4B54-A75E-31C313C9E66C}" destId="{279449EE-6E32-4CEF-A29C-86879AA4E6E8}" srcOrd="0" destOrd="0" presId="urn:microsoft.com/office/officeart/2005/8/layout/process4"/>
    <dgm:cxn modelId="{38202E4A-DB70-44B0-8942-31C62FABACAE}" srcId="{74A15097-4086-4E0F-81D2-553BBA1628EF}" destId="{6CD985BF-C0D5-4B54-A75E-31C313C9E66C}" srcOrd="3" destOrd="0" parTransId="{E3153007-6854-4B6A-9497-731852BF3A84}" sibTransId="{EE5757CA-868C-4150-874C-4E6FC786E92A}"/>
    <dgm:cxn modelId="{4B60BD90-AD75-433B-8833-B4FBBA27161D}" srcId="{74A15097-4086-4E0F-81D2-553BBA1628EF}" destId="{786A41F6-55B6-4315-B2E6-FF4C6A2E2485}" srcOrd="1" destOrd="0" parTransId="{66C96FD1-CD15-4B5A-A40E-067D4D18B9E2}" sibTransId="{629D0FF6-272A-4F3D-8081-CECB882A1C07}"/>
    <dgm:cxn modelId="{5F148120-3E27-43C7-B590-8A8CA7D66370}" type="presOf" srcId="{747D58A5-8DA4-4811-9EE2-A6D8AC1FBECB}" destId="{4432005F-C3E5-4CD1-99B0-9B624D560CD3}" srcOrd="0" destOrd="0" presId="urn:microsoft.com/office/officeart/2005/8/layout/process4"/>
    <dgm:cxn modelId="{943B38F1-8567-4C2B-9BB1-F1C176D18F46}" srcId="{74A15097-4086-4E0F-81D2-553BBA1628EF}" destId="{B295B505-22D7-49A4-90E2-2FD4AA5643F2}" srcOrd="0" destOrd="0" parTransId="{6F555E62-69AD-4096-8AE8-A6FE996E8057}" sibTransId="{15921ABA-B284-49D1-8943-85C1D4C54FD3}"/>
    <dgm:cxn modelId="{D05EB9F8-B385-4C19-9C38-370ADF0A7499}" type="presOf" srcId="{B295B505-22D7-49A4-90E2-2FD4AA5643F2}" destId="{80EC5313-5182-495C-9835-8ABCA5849234}" srcOrd="0" destOrd="0" presId="urn:microsoft.com/office/officeart/2005/8/layout/process4"/>
    <dgm:cxn modelId="{CE664857-BE30-4B80-B2E4-06FED69821B6}" type="presOf" srcId="{74A15097-4086-4E0F-81D2-553BBA1628EF}" destId="{29405BA2-0B5D-47FC-9B06-BC17F00CBF9D}" srcOrd="0" destOrd="0" presId="urn:microsoft.com/office/officeart/2005/8/layout/process4"/>
    <dgm:cxn modelId="{7F4E7036-55B4-4933-8475-22F0E83FC82C}" type="presParOf" srcId="{29405BA2-0B5D-47FC-9B06-BC17F00CBF9D}" destId="{A6521CE7-8F95-4BC9-A1D1-CEF12128FDF8}" srcOrd="0" destOrd="0" presId="urn:microsoft.com/office/officeart/2005/8/layout/process4"/>
    <dgm:cxn modelId="{08A17EFF-5861-44EE-BBCB-8534D028785E}" type="presParOf" srcId="{A6521CE7-8F95-4BC9-A1D1-CEF12128FDF8}" destId="{279449EE-6E32-4CEF-A29C-86879AA4E6E8}" srcOrd="0" destOrd="0" presId="urn:microsoft.com/office/officeart/2005/8/layout/process4"/>
    <dgm:cxn modelId="{1136994C-3C5E-46AA-A7CE-AFBE28BD9813}" type="presParOf" srcId="{29405BA2-0B5D-47FC-9B06-BC17F00CBF9D}" destId="{28F6441A-0001-47A2-ABD5-1C017B83FE3B}" srcOrd="1" destOrd="0" presId="urn:microsoft.com/office/officeart/2005/8/layout/process4"/>
    <dgm:cxn modelId="{9C6B0F6A-4943-4CCA-A635-003B6377D56B}" type="presParOf" srcId="{29405BA2-0B5D-47FC-9B06-BC17F00CBF9D}" destId="{05313897-B296-476B-9E57-ADBE3FEE64FE}" srcOrd="2" destOrd="0" presId="urn:microsoft.com/office/officeart/2005/8/layout/process4"/>
    <dgm:cxn modelId="{9C4E4E8D-17B7-430A-B6AC-A5359AFC27EF}" type="presParOf" srcId="{05313897-B296-476B-9E57-ADBE3FEE64FE}" destId="{4432005F-C3E5-4CD1-99B0-9B624D560CD3}" srcOrd="0" destOrd="0" presId="urn:microsoft.com/office/officeart/2005/8/layout/process4"/>
    <dgm:cxn modelId="{27785B36-A61C-4719-845A-C11931C80EB2}" type="presParOf" srcId="{29405BA2-0B5D-47FC-9B06-BC17F00CBF9D}" destId="{B674BB2F-8863-4B29-B902-DABE992265CB}" srcOrd="3" destOrd="0" presId="urn:microsoft.com/office/officeart/2005/8/layout/process4"/>
    <dgm:cxn modelId="{76371BF9-7D59-4387-B6F0-EAA8B75960E1}" type="presParOf" srcId="{29405BA2-0B5D-47FC-9B06-BC17F00CBF9D}" destId="{0B77BFC7-1AD8-4C45-902D-4FC427BE16A8}" srcOrd="4" destOrd="0" presId="urn:microsoft.com/office/officeart/2005/8/layout/process4"/>
    <dgm:cxn modelId="{2321FBC5-4C75-4B43-A7C6-540038CECD55}" type="presParOf" srcId="{0B77BFC7-1AD8-4C45-902D-4FC427BE16A8}" destId="{0C78DCD3-5631-45AC-ADA3-FFC6026B0A10}" srcOrd="0" destOrd="0" presId="urn:microsoft.com/office/officeart/2005/8/layout/process4"/>
    <dgm:cxn modelId="{BF748BE5-E918-4F0D-BE85-882100EFB5F6}" type="presParOf" srcId="{29405BA2-0B5D-47FC-9B06-BC17F00CBF9D}" destId="{2286BF94-ED52-4816-ABC2-3839EE2F86D6}" srcOrd="5" destOrd="0" presId="urn:microsoft.com/office/officeart/2005/8/layout/process4"/>
    <dgm:cxn modelId="{14D43F80-9BAD-4B96-BCD0-0383FD5E8589}" type="presParOf" srcId="{29405BA2-0B5D-47FC-9B06-BC17F00CBF9D}" destId="{72095940-2283-4D40-AC9E-CC71A00491AE}" srcOrd="6" destOrd="0" presId="urn:microsoft.com/office/officeart/2005/8/layout/process4"/>
    <dgm:cxn modelId="{3B199D97-8826-46CA-9B85-AD709C731E89}" type="presParOf" srcId="{72095940-2283-4D40-AC9E-CC71A00491AE}" destId="{80EC5313-5182-495C-9835-8ABCA5849234}"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A693A03-67E1-46FC-A3CE-B874ECB46858}" type="datetimeFigureOut">
              <a:rPr lang="fa-IR" smtClean="0"/>
              <a:pPr/>
              <a:t>1436/08/12</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A653175-6295-4A2E-82F3-11031BD52267}"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A693A03-67E1-46FC-A3CE-B874ECB46858}" type="datetimeFigureOut">
              <a:rPr lang="fa-IR" smtClean="0"/>
              <a:pPr/>
              <a:t>1436/08/12</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3A653175-6295-4A2E-82F3-11031BD52267}"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A693A03-67E1-46FC-A3CE-B874ECB46858}" type="datetimeFigureOut">
              <a:rPr lang="fa-IR" smtClean="0"/>
              <a:pPr/>
              <a:t>1436/08/12</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3A653175-6295-4A2E-82F3-11031BD52267}"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A693A03-67E1-46FC-A3CE-B874ECB46858}" type="datetimeFigureOut">
              <a:rPr lang="fa-IR" smtClean="0"/>
              <a:pPr/>
              <a:t>1436/08/12</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3A653175-6295-4A2E-82F3-11031BD52267}" type="slidenum">
              <a:rPr lang="fa-IR" smtClean="0"/>
              <a:pPr/>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A693A03-67E1-46FC-A3CE-B874ECB46858}" type="datetimeFigureOut">
              <a:rPr lang="fa-IR" smtClean="0"/>
              <a:pPr/>
              <a:t>1436/08/12</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3A653175-6295-4A2E-82F3-11031BD52267}"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A693A03-67E1-46FC-A3CE-B874ECB46858}" type="datetimeFigureOut">
              <a:rPr lang="fa-IR" smtClean="0"/>
              <a:pPr/>
              <a:t>1436/08/12</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3A653175-6295-4A2E-82F3-11031BD52267}" type="slidenum">
              <a:rPr lang="fa-IR" smtClean="0"/>
              <a:pPr/>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A693A03-67E1-46FC-A3CE-B874ECB46858}" type="datetimeFigureOut">
              <a:rPr lang="fa-IR" smtClean="0"/>
              <a:pPr/>
              <a:t>1436/08/12</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3A653175-6295-4A2E-82F3-11031BD52267}"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A693A03-67E1-46FC-A3CE-B874ECB46858}" type="datetimeFigureOut">
              <a:rPr lang="fa-IR" smtClean="0"/>
              <a:pPr/>
              <a:t>1436/08/12</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3A653175-6295-4A2E-82F3-11031BD52267}" type="slidenum">
              <a:rPr lang="fa-IR" smtClean="0"/>
              <a:pPr/>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A693A03-67E1-46FC-A3CE-B874ECB46858}" type="datetimeFigureOut">
              <a:rPr lang="fa-IR" smtClean="0"/>
              <a:pPr/>
              <a:t>1436/08/12</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3A653175-6295-4A2E-82F3-11031BD52267}"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A693A03-67E1-46FC-A3CE-B874ECB46858}" type="datetimeFigureOut">
              <a:rPr lang="fa-IR" smtClean="0"/>
              <a:pPr/>
              <a:t>1436/08/12</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3A653175-6295-4A2E-82F3-11031BD52267}"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A693A03-67E1-46FC-A3CE-B874ECB46858}" type="datetimeFigureOut">
              <a:rPr lang="fa-IR" smtClean="0"/>
              <a:pPr/>
              <a:t>1436/08/12</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A653175-6295-4A2E-82F3-11031BD52267}"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A693A03-67E1-46FC-A3CE-B874ECB46858}" type="datetimeFigureOut">
              <a:rPr lang="fa-IR" smtClean="0"/>
              <a:pPr/>
              <a:t>1436/08/12</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A653175-6295-4A2E-82F3-11031BD52267}"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187624" y="1772816"/>
            <a:ext cx="7344816" cy="1728192"/>
          </a:xfrm>
          <a:prstGeom prst="ellipse">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2" name="Title 1"/>
          <p:cNvSpPr>
            <a:spLocks noGrp="1"/>
          </p:cNvSpPr>
          <p:nvPr>
            <p:ph type="ctrTitle"/>
          </p:nvPr>
        </p:nvSpPr>
        <p:spPr>
          <a:xfrm>
            <a:off x="503040" y="476672"/>
            <a:ext cx="8101408" cy="3960440"/>
          </a:xfrm>
        </p:spPr>
        <p:txBody>
          <a:bodyPr>
            <a:noAutofit/>
          </a:bodyPr>
          <a:lstStyle/>
          <a:p>
            <a:r>
              <a:rPr lang="fa-IR" sz="4400" b="1" dirty="0" smtClean="0">
                <a:solidFill>
                  <a:srgbClr val="0070C0"/>
                </a:solidFill>
                <a:cs typeface="+mn-cs"/>
              </a:rPr>
              <a:t>        برنامه ریزی درسی ابتدایی</a:t>
            </a:r>
            <a:r>
              <a:rPr lang="fa-IR" sz="8800" b="1" dirty="0" smtClean="0">
                <a:cs typeface="+mn-cs"/>
              </a:rPr>
              <a:t/>
            </a:r>
            <a:br>
              <a:rPr lang="fa-IR" sz="8800" b="1" dirty="0" smtClean="0">
                <a:cs typeface="+mn-cs"/>
              </a:rPr>
            </a:br>
            <a:endParaRPr lang="fa-IR" sz="8800" b="1" dirty="0">
              <a:cs typeface="+mn-cs"/>
            </a:endParaRPr>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برنامه ریزی  درسی  فرایندی  است که به برنامه درسی می انجامد .  به عبارت  دیگر  برای  تهیه برنامه  درسی  باید  مجموعه  ای  ازتصمیمات اتخاذ  کنیم؛ این  تصمیمات،که  از نیاز سنجی   آغاز  می  شود  و با ارزشیابی   به  نقطه  نسبی  اطمینان بخش  می  رسند  ،برنامه ریزی درسی نام دارند. بدیهی  است  هر قدرتصمیمات در فرایند برنامه ریزی درسی علمی ترو عقلانه تراتخاذ  شوند ، برنامه  درسی  ماهیت علمی تر وعاقلانه  تری  خواهد  داشت .  </a:t>
            </a:r>
          </a:p>
          <a:p>
            <a:r>
              <a:rPr lang="fa-IR" b="1" dirty="0" smtClean="0"/>
              <a:t>همچنین می توان گفت  که برنامه  ریزی  درسی به طراحی  فرصتها  ،فعالیتها و تجارب  یادگیری اطلاق می شود  .</a:t>
            </a:r>
            <a:endParaRPr lang="fa-IR" b="1" dirty="0"/>
          </a:p>
        </p:txBody>
      </p:sp>
      <p:sp>
        <p:nvSpPr>
          <p:cNvPr id="3" name="Title 2"/>
          <p:cNvSpPr>
            <a:spLocks noGrp="1"/>
          </p:cNvSpPr>
          <p:nvPr>
            <p:ph type="title"/>
          </p:nvPr>
        </p:nvSpPr>
        <p:spPr/>
        <p:txBody>
          <a:bodyPr/>
          <a:lstStyle/>
          <a:p>
            <a:pPr algn="ctr"/>
            <a:r>
              <a:rPr lang="fa-IR" dirty="0" smtClean="0"/>
              <a:t>مفهوم برنامه ریزی  درسی </a:t>
            </a:r>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نمودار  مراحل   برنامه  ریزی درسی.jpg"/>
          <p:cNvPicPr>
            <a:picLocks noGrp="1" noChangeAspect="1"/>
          </p:cNvPicPr>
          <p:nvPr>
            <p:ph idx="1"/>
          </p:nvPr>
        </p:nvPicPr>
        <p:blipFill>
          <a:blip r:embed="rId2" cstate="print"/>
          <a:stretch>
            <a:fillRect/>
          </a:stretch>
        </p:blipFill>
        <p:spPr>
          <a:xfrm>
            <a:off x="2195736" y="1124744"/>
            <a:ext cx="5256583" cy="5044206"/>
          </a:xfrm>
        </p:spPr>
      </p:pic>
      <p:sp>
        <p:nvSpPr>
          <p:cNvPr id="3" name="Title 2"/>
          <p:cNvSpPr>
            <a:spLocks noGrp="1"/>
          </p:cNvSpPr>
          <p:nvPr>
            <p:ph type="title"/>
          </p:nvPr>
        </p:nvSpPr>
        <p:spPr>
          <a:xfrm>
            <a:off x="457200" y="274638"/>
            <a:ext cx="8229600" cy="922114"/>
          </a:xfrm>
        </p:spPr>
        <p:txBody>
          <a:bodyPr>
            <a:noAutofit/>
          </a:bodyPr>
          <a:lstStyle/>
          <a:p>
            <a:pPr algn="ctr"/>
            <a:r>
              <a:rPr lang="fa-IR" sz="3600" dirty="0" smtClean="0"/>
              <a:t>فصل دوم برنامه  ریزی درسی</a:t>
            </a:r>
            <a:endParaRPr lang="fa-IR"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1+#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fa-IR" dirty="0" smtClean="0"/>
              <a:t>برنامه  ریزی  درسی  ویژگی هایی دارد   که  با شناخت  آنها  امکان  بهتری   برای   اقدام   به آن  فراهم  می  شود : </a:t>
            </a:r>
          </a:p>
          <a:p>
            <a:r>
              <a:rPr lang="fa-IR" dirty="0" smtClean="0"/>
              <a:t>الف ) برنامه ریزی  درسی«ماهیت علمی وعملی» دارد .</a:t>
            </a:r>
          </a:p>
          <a:p>
            <a:r>
              <a:rPr lang="fa-IR" dirty="0" smtClean="0"/>
              <a:t>ب) برنامه ریزی  درسی«فرایند» است .</a:t>
            </a:r>
          </a:p>
          <a:p>
            <a:r>
              <a:rPr lang="fa-IR" dirty="0" smtClean="0"/>
              <a:t>ج) برنامه ریزی  درسی«کار  جمعی» است .</a:t>
            </a:r>
          </a:p>
          <a:p>
            <a:r>
              <a:rPr lang="fa-IR" dirty="0" smtClean="0"/>
              <a:t>ه) برنامه ریزی  درسی«تداوم » است .</a:t>
            </a:r>
          </a:p>
          <a:p>
            <a:r>
              <a:rPr lang="fa-IR" dirty="0" smtClean="0"/>
              <a:t>و) برنامه ریزی  درسی«پژوهش  محور» است .</a:t>
            </a:r>
          </a:p>
          <a:p>
            <a:r>
              <a:rPr lang="fa-IR" dirty="0" smtClean="0"/>
              <a:t>ز) برنامه ریزی درسی«</a:t>
            </a:r>
            <a:r>
              <a:rPr lang="fa-IR" sz="2400" dirty="0" smtClean="0"/>
              <a:t>به دوره تحصیلی وماده درسی وابسته </a:t>
            </a:r>
            <a:r>
              <a:rPr lang="fa-IR" dirty="0" smtClean="0"/>
              <a:t>» است .</a:t>
            </a:r>
          </a:p>
          <a:p>
            <a:r>
              <a:rPr lang="fa-IR" dirty="0" smtClean="0"/>
              <a:t>برنامه  ریزیهای  درسی علاوه  بر  قواعد و اصول  کلی مشترک ، با  توجه  به  ماهیت   دوره تحصیلی و نوع درس ، وجوه تمایز نیزدارند؛ برنامه  ریزی برای   دوره ابتدایی  تفاوتهای اساسی با برنامه  ریزی  برای  دوره های  بالاتر  دارد . درک  این  تفاوتها  به  تهیه   برنامه  درسی  مطلوب  کمک  می کند .؛ برای  مثال  رویکرد تلفیق  دروس  ،  بیش ازدیگر دوره  ها، در سازماندهی  محتوای  دوره ابتدایی  موضوعیت  دارد  و به آن  توجه  می  شود  .  دورهای  دیگر  نیزهر کدام  ویژگی  هایی دارند  که بر  گرفته  از  ماهیتشان  است .</a:t>
            </a:r>
          </a:p>
          <a:p>
            <a:endParaRPr lang="fa-IR" dirty="0"/>
          </a:p>
        </p:txBody>
      </p:sp>
      <p:sp>
        <p:nvSpPr>
          <p:cNvPr id="3" name="Title 2"/>
          <p:cNvSpPr>
            <a:spLocks noGrp="1"/>
          </p:cNvSpPr>
          <p:nvPr>
            <p:ph type="title"/>
          </p:nvPr>
        </p:nvSpPr>
        <p:spPr/>
        <p:txBody>
          <a:bodyPr/>
          <a:lstStyle/>
          <a:p>
            <a:pPr algn="ctr"/>
            <a:r>
              <a:rPr lang="fa-IR" dirty="0" smtClean="0"/>
              <a:t>ویژگی های برنامه ریزی درسی </a:t>
            </a:r>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منظورازعناصی اصلی مولفه  های  مهمی  است  که  در  یادگیری  تاثیر  گذارند: که عبارتند از :</a:t>
            </a:r>
          </a:p>
          <a:p>
            <a:r>
              <a:rPr lang="fa-IR" dirty="0" smtClean="0"/>
              <a:t>نخستین عنصر اصلی «هدف» است . بدون  این عنصر جریان  یادگیری باعث رشد جهت دار یادگیرنده نمی شود. هدف  به  قدری   دربرنامه درسی اهمیت داردکه بدون آن درهیچ یک ازمراحل برنامه ریزی درسی نمی توان تصمیمی گرفت </a:t>
            </a:r>
          </a:p>
          <a:p>
            <a:r>
              <a:rPr lang="fa-IR" dirty="0" smtClean="0"/>
              <a:t>دومین عنصر اصلی «محتوا» است . </a:t>
            </a:r>
          </a:p>
          <a:p>
            <a:r>
              <a:rPr lang="fa-IR" dirty="0" smtClean="0"/>
              <a:t>سومین عنصر اصلی «روش» است . </a:t>
            </a:r>
          </a:p>
          <a:p>
            <a:r>
              <a:rPr lang="fa-IR" dirty="0" smtClean="0"/>
              <a:t>چهارمین  عنصر اصلی «روش» است . </a:t>
            </a:r>
          </a:p>
          <a:p>
            <a:endParaRPr lang="fa-IR" dirty="0" smtClean="0"/>
          </a:p>
          <a:p>
            <a:endParaRPr lang="fa-IR" dirty="0" smtClean="0"/>
          </a:p>
          <a:p>
            <a:endParaRPr lang="fa-IR" dirty="0"/>
          </a:p>
        </p:txBody>
      </p:sp>
      <p:sp>
        <p:nvSpPr>
          <p:cNvPr id="3" name="Title 2"/>
          <p:cNvSpPr>
            <a:spLocks noGrp="1"/>
          </p:cNvSpPr>
          <p:nvPr>
            <p:ph type="title"/>
          </p:nvPr>
        </p:nvSpPr>
        <p:spPr/>
        <p:txBody>
          <a:bodyPr/>
          <a:lstStyle/>
          <a:p>
            <a:pPr algn="ctr"/>
            <a:r>
              <a:rPr lang="fa-IR" dirty="0" smtClean="0"/>
              <a:t>عناصر اصلی  برنامه  درسی کدامند؟</a:t>
            </a:r>
            <a:endParaRPr lang="fa-I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fa-IR" dirty="0" smtClean="0"/>
              <a:t>  ارتباط  عناصر برنامه  درسی  </a:t>
            </a:r>
            <a:endParaRPr lang="fa-IR" dirty="0"/>
          </a:p>
        </p:txBody>
      </p:sp>
      <p:cxnSp>
        <p:nvCxnSpPr>
          <p:cNvPr id="5" name="Straight Arrow Connector 4"/>
          <p:cNvCxnSpPr/>
          <p:nvPr/>
        </p:nvCxnSpPr>
        <p:spPr>
          <a:xfrm flipH="1">
            <a:off x="1835696" y="2276872"/>
            <a:ext cx="5904656"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7" name="Straight Arrow Connector 6"/>
          <p:cNvCxnSpPr/>
          <p:nvPr/>
        </p:nvCxnSpPr>
        <p:spPr>
          <a:xfrm>
            <a:off x="1907704" y="2348880"/>
            <a:ext cx="0" cy="2664296"/>
          </a:xfrm>
          <a:prstGeom prst="straightConnector1">
            <a:avLst/>
          </a:prstGeom>
          <a:ln>
            <a:headEnd type="arrow"/>
            <a:tailEnd type="arrow"/>
          </a:ln>
        </p:spPr>
        <p:style>
          <a:lnRef idx="3">
            <a:schemeClr val="accent5"/>
          </a:lnRef>
          <a:fillRef idx="0">
            <a:schemeClr val="accent5"/>
          </a:fillRef>
          <a:effectRef idx="2">
            <a:schemeClr val="accent5"/>
          </a:effectRef>
          <a:fontRef idx="minor">
            <a:schemeClr val="tx1"/>
          </a:fontRef>
        </p:style>
      </p:cxnSp>
      <p:cxnSp>
        <p:nvCxnSpPr>
          <p:cNvPr id="9" name="Straight Arrow Connector 8"/>
          <p:cNvCxnSpPr/>
          <p:nvPr/>
        </p:nvCxnSpPr>
        <p:spPr>
          <a:xfrm>
            <a:off x="7740352" y="2420888"/>
            <a:ext cx="0" cy="2520280"/>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11" name="Straight Arrow Connector 10"/>
          <p:cNvCxnSpPr/>
          <p:nvPr/>
        </p:nvCxnSpPr>
        <p:spPr>
          <a:xfrm flipH="1">
            <a:off x="1979712" y="4941168"/>
            <a:ext cx="5688632" cy="0"/>
          </a:xfrm>
          <a:prstGeom prst="straightConnector1">
            <a:avLst/>
          </a:prstGeom>
          <a:ln>
            <a:headEnd type="arrow"/>
            <a:tailEnd type="arrow"/>
          </a:ln>
        </p:spPr>
        <p:style>
          <a:lnRef idx="3">
            <a:schemeClr val="accent6"/>
          </a:lnRef>
          <a:fillRef idx="0">
            <a:schemeClr val="accent6"/>
          </a:fillRef>
          <a:effectRef idx="2">
            <a:schemeClr val="accent6"/>
          </a:effectRef>
          <a:fontRef idx="minor">
            <a:schemeClr val="tx1"/>
          </a:fontRef>
        </p:style>
      </p:cxnSp>
      <p:cxnSp>
        <p:nvCxnSpPr>
          <p:cNvPr id="14" name="Straight Arrow Connector 13"/>
          <p:cNvCxnSpPr/>
          <p:nvPr/>
        </p:nvCxnSpPr>
        <p:spPr>
          <a:xfrm flipH="1">
            <a:off x="1979712" y="2420888"/>
            <a:ext cx="5688632" cy="2376264"/>
          </a:xfrm>
          <a:prstGeom prst="straightConnector1">
            <a:avLst/>
          </a:prstGeom>
          <a:ln>
            <a:headEnd type="arrow"/>
            <a:tailEnd type="arrow"/>
          </a:ln>
        </p:spPr>
        <p:style>
          <a:lnRef idx="2">
            <a:schemeClr val="accent4"/>
          </a:lnRef>
          <a:fillRef idx="0">
            <a:schemeClr val="accent4"/>
          </a:fillRef>
          <a:effectRef idx="1">
            <a:schemeClr val="accent4"/>
          </a:effectRef>
          <a:fontRef idx="minor">
            <a:schemeClr val="tx1"/>
          </a:fontRef>
        </p:style>
      </p:cxnSp>
      <p:cxnSp>
        <p:nvCxnSpPr>
          <p:cNvPr id="16" name="Straight Arrow Connector 15"/>
          <p:cNvCxnSpPr/>
          <p:nvPr/>
        </p:nvCxnSpPr>
        <p:spPr>
          <a:xfrm>
            <a:off x="2051720" y="2420888"/>
            <a:ext cx="5616624" cy="2448272"/>
          </a:xfrm>
          <a:prstGeom prst="straightConnector1">
            <a:avLst/>
          </a:prstGeom>
          <a:ln>
            <a:headEnd type="arrow"/>
            <a:tailEnd type="arrow"/>
          </a:ln>
        </p:spPr>
        <p:style>
          <a:lnRef idx="2">
            <a:schemeClr val="accent3"/>
          </a:lnRef>
          <a:fillRef idx="0">
            <a:schemeClr val="accent3"/>
          </a:fillRef>
          <a:effectRef idx="1">
            <a:schemeClr val="accent3"/>
          </a:effectRef>
          <a:fontRef idx="minor">
            <a:schemeClr val="tx1"/>
          </a:fontRef>
        </p:style>
      </p:cxnSp>
      <p:sp>
        <p:nvSpPr>
          <p:cNvPr id="17" name="TextBox 16"/>
          <p:cNvSpPr txBox="1"/>
          <p:nvPr/>
        </p:nvSpPr>
        <p:spPr>
          <a:xfrm>
            <a:off x="899592" y="1988840"/>
            <a:ext cx="936104" cy="369332"/>
          </a:xfrm>
          <a:prstGeom prst="rect">
            <a:avLst/>
          </a:prstGeom>
          <a:noFill/>
        </p:spPr>
        <p:txBody>
          <a:bodyPr wrap="square" rtlCol="1">
            <a:spAutoFit/>
          </a:bodyPr>
          <a:lstStyle/>
          <a:p>
            <a:r>
              <a:rPr lang="fa-IR" dirty="0" smtClean="0"/>
              <a:t>محتوا</a:t>
            </a:r>
            <a:endParaRPr lang="fa-IR" dirty="0"/>
          </a:p>
        </p:txBody>
      </p:sp>
      <p:sp>
        <p:nvSpPr>
          <p:cNvPr id="18" name="TextBox 17"/>
          <p:cNvSpPr txBox="1"/>
          <p:nvPr/>
        </p:nvSpPr>
        <p:spPr>
          <a:xfrm>
            <a:off x="755576" y="4797152"/>
            <a:ext cx="1152128" cy="369332"/>
          </a:xfrm>
          <a:prstGeom prst="rect">
            <a:avLst/>
          </a:prstGeom>
          <a:noFill/>
        </p:spPr>
        <p:txBody>
          <a:bodyPr wrap="square" rtlCol="1">
            <a:spAutoFit/>
          </a:bodyPr>
          <a:lstStyle/>
          <a:p>
            <a:r>
              <a:rPr lang="fa-IR" dirty="0" smtClean="0"/>
              <a:t>ارزشیابی</a:t>
            </a:r>
            <a:endParaRPr lang="fa-IR" dirty="0"/>
          </a:p>
        </p:txBody>
      </p:sp>
      <p:sp>
        <p:nvSpPr>
          <p:cNvPr id="19" name="TextBox 18"/>
          <p:cNvSpPr txBox="1"/>
          <p:nvPr/>
        </p:nvSpPr>
        <p:spPr>
          <a:xfrm>
            <a:off x="7380312" y="2204864"/>
            <a:ext cx="1259632" cy="369332"/>
          </a:xfrm>
          <a:prstGeom prst="rect">
            <a:avLst/>
          </a:prstGeom>
          <a:noFill/>
        </p:spPr>
        <p:txBody>
          <a:bodyPr wrap="square" rtlCol="1">
            <a:spAutoFit/>
          </a:bodyPr>
          <a:lstStyle/>
          <a:p>
            <a:pPr algn="ctr"/>
            <a:r>
              <a:rPr lang="fa-IR" dirty="0" smtClean="0"/>
              <a:t>هدف</a:t>
            </a:r>
            <a:endParaRPr lang="fa-IR" dirty="0"/>
          </a:p>
        </p:txBody>
      </p:sp>
      <p:sp>
        <p:nvSpPr>
          <p:cNvPr id="20" name="TextBox 19"/>
          <p:cNvSpPr txBox="1"/>
          <p:nvPr/>
        </p:nvSpPr>
        <p:spPr>
          <a:xfrm>
            <a:off x="7164288" y="4797152"/>
            <a:ext cx="1224136" cy="369332"/>
          </a:xfrm>
          <a:prstGeom prst="rect">
            <a:avLst/>
          </a:prstGeom>
          <a:noFill/>
        </p:spPr>
        <p:txBody>
          <a:bodyPr wrap="square" rtlCol="1">
            <a:spAutoFit/>
          </a:bodyPr>
          <a:lstStyle/>
          <a:p>
            <a:r>
              <a:rPr lang="fa-IR" dirty="0" smtClean="0"/>
              <a:t>روش</a:t>
            </a:r>
            <a:endParaRPr lang="fa-IR" dirty="0"/>
          </a:p>
        </p:txBody>
      </p:sp>
      <p:sp>
        <p:nvSpPr>
          <p:cNvPr id="21" name="TextBox 20"/>
          <p:cNvSpPr txBox="1"/>
          <p:nvPr/>
        </p:nvSpPr>
        <p:spPr>
          <a:xfrm>
            <a:off x="2915816" y="5517232"/>
            <a:ext cx="3888432" cy="369332"/>
          </a:xfrm>
          <a:prstGeom prst="rect">
            <a:avLst/>
          </a:prstGeom>
          <a:noFill/>
        </p:spPr>
        <p:txBody>
          <a:bodyPr wrap="square" rtlCol="1">
            <a:spAutoFit/>
          </a:bodyPr>
          <a:lstStyle/>
          <a:p>
            <a:r>
              <a:rPr lang="fa-IR" dirty="0" smtClean="0"/>
              <a:t>نمودار ارتباط عناصر  برنامه  ریزی  درسی</a:t>
            </a:r>
            <a:endParaRPr lang="fa-I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fa-IR" dirty="0" smtClean="0"/>
              <a:t>1- توجه  به  همه  عناصر برنامه  درسی </a:t>
            </a:r>
          </a:p>
          <a:p>
            <a:r>
              <a:rPr lang="fa-IR" dirty="0" smtClean="0"/>
              <a:t>2- وضوع</a:t>
            </a:r>
          </a:p>
          <a:p>
            <a:r>
              <a:rPr lang="fa-IR" dirty="0" smtClean="0"/>
              <a:t>3-توازن</a:t>
            </a:r>
          </a:p>
          <a:p>
            <a:r>
              <a:rPr lang="fa-IR" dirty="0" smtClean="0"/>
              <a:t>4-انعطاف</a:t>
            </a:r>
          </a:p>
          <a:p>
            <a:r>
              <a:rPr lang="fa-IR" dirty="0" smtClean="0"/>
              <a:t>5-ارتباط  با سایر  سطوح</a:t>
            </a:r>
          </a:p>
          <a:p>
            <a:r>
              <a:rPr lang="fa-IR" dirty="0" smtClean="0"/>
              <a:t>6-تناسب  با  مخاطب</a:t>
            </a:r>
          </a:p>
          <a:p>
            <a:r>
              <a:rPr lang="fa-IR" dirty="0" smtClean="0"/>
              <a:t>7- بسیج همه  استعدادها و تواناییها</a:t>
            </a:r>
          </a:p>
          <a:p>
            <a:r>
              <a:rPr lang="fa-IR" dirty="0" smtClean="0"/>
              <a:t>8-ابتنای بر  نیازها</a:t>
            </a:r>
          </a:p>
          <a:p>
            <a:pPr algn="just"/>
            <a:r>
              <a:rPr lang="fa-IR" b="1" dirty="0" smtClean="0">
                <a:solidFill>
                  <a:srgbClr val="0070C0"/>
                </a:solidFill>
              </a:rPr>
              <a:t>9-نگاه  فرایندی  به  محتوا(یادگیری موضوع  پیچیده ایی است  که  نمی  توان  برای آن طرح  ثابت واز قبل  تعیین  شده  ای  در نظرگرفت . براین اساس برنامه  درسی مطلوب  برنامه هایی هستند که  بخشی ازمحتوا را به  فرایند واکذار کند؛ زیرا در  تعامل معلم با یاد  گیرندگان ویاد گیرندگان  با یگدیگر وهمچنین از طریق  ارتباط  افراد  با  عوامل   محیطی  گوناگون   مجموعه ای از شنا ختها ؛ نگرشها و مهارتها شکل می  گیرد که  برای برنامه ریزان  درسی  قابل  پیش  بینی  نیستند  . اصولا منطقی نیست  که همه  محتوا  ازقبل  طراحی  شود. می  توان  بخشی  ازمفاهیم  و مهارتهای  اساسی   که  جنبه  زیر بنایی دارند در قالب  محتوای  مشخصی  طراحی  و ارائه  کرد . ولی  نباید  فراموش  کرد  که  رویداد  های  یادگیری   فرایند آموزش  ممکن  است  آنها  را به  هم  بریزد  و در  نهایت آموخته  های غیر  قابل  پیش  بینی   تحقق  پیدا  کند  .  بنابر این برنامه  درسی  مطلوب دارای  دو  بعد  « تعیینی» و «فرایندی » است.</a:t>
            </a:r>
          </a:p>
          <a:p>
            <a:r>
              <a:rPr lang="fa-IR" dirty="0" smtClean="0"/>
              <a:t>10-تنوع  مواد  آموزشی</a:t>
            </a:r>
          </a:p>
          <a:p>
            <a:r>
              <a:rPr lang="fa-IR" dirty="0" smtClean="0"/>
              <a:t>11-اجرای  پذیری</a:t>
            </a:r>
          </a:p>
          <a:p>
            <a:endParaRPr lang="fa-IR" dirty="0"/>
          </a:p>
        </p:txBody>
      </p:sp>
      <p:sp>
        <p:nvSpPr>
          <p:cNvPr id="3" name="Title 2"/>
          <p:cNvSpPr>
            <a:spLocks noGrp="1"/>
          </p:cNvSpPr>
          <p:nvPr>
            <p:ph type="title"/>
          </p:nvPr>
        </p:nvSpPr>
        <p:spPr>
          <a:xfrm>
            <a:off x="457200" y="274638"/>
            <a:ext cx="8229600" cy="850106"/>
          </a:xfrm>
        </p:spPr>
        <p:txBody>
          <a:bodyPr/>
          <a:lstStyle/>
          <a:p>
            <a:pPr algn="ctr"/>
            <a:r>
              <a:rPr lang="fa-IR" dirty="0" smtClean="0"/>
              <a:t>ویژگی  های  برنامه  درسی  مطلوب کدامند؟</a:t>
            </a:r>
            <a:endParaRPr lang="fa-I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124744"/>
            <a:ext cx="8784976" cy="4882547"/>
          </a:xfrm>
        </p:spPr>
        <p:txBody>
          <a:bodyPr>
            <a:normAutofit/>
          </a:bodyPr>
          <a:lstStyle/>
          <a:p>
            <a:r>
              <a:rPr lang="fa-IR" sz="1800" dirty="0" smtClean="0">
                <a:cs typeface="2  Jadid" pitchFamily="2" charset="-78"/>
              </a:rPr>
              <a:t>مقصد  نهایی  هر  فرد  در یک  کشور              </a:t>
            </a:r>
            <a:r>
              <a:rPr lang="fa-IR" sz="1800" dirty="0" smtClean="0">
                <a:solidFill>
                  <a:srgbClr val="00B050"/>
                </a:solidFill>
                <a:cs typeface="2  Jadid" pitchFamily="2" charset="-78"/>
              </a:rPr>
              <a:t>رسیدن  به  نهایی ترین  مقاصد  انسانی  است </a:t>
            </a:r>
          </a:p>
          <a:p>
            <a:r>
              <a:rPr lang="fa-IR" sz="1800" dirty="0" smtClean="0">
                <a:solidFill>
                  <a:schemeClr val="tx1">
                    <a:lumMod val="95000"/>
                    <a:lumOff val="5000"/>
                  </a:schemeClr>
                </a:solidFill>
                <a:cs typeface="2  Jadid" pitchFamily="2" charset="-78"/>
              </a:rPr>
              <a:t>این  نوع مقصد  در هر  کشور                            </a:t>
            </a:r>
            <a:r>
              <a:rPr lang="fa-IR" sz="1600" dirty="0" smtClean="0">
                <a:solidFill>
                  <a:srgbClr val="0070C0"/>
                </a:solidFill>
                <a:cs typeface="2  Jadid" pitchFamily="2" charset="-78"/>
              </a:rPr>
              <a:t>به تناسب  نوع  فلسفه  تعلیم  و تربیت بستگی  دارد</a:t>
            </a:r>
          </a:p>
          <a:p>
            <a:r>
              <a:rPr lang="fa-IR" sz="1200" dirty="0" smtClean="0">
                <a:cs typeface="2  Jadid" pitchFamily="2" charset="-78"/>
              </a:rPr>
              <a:t>در نظام  تربیت  اسلامی بر مبنای  آموزه  های  وحیا نی                        </a:t>
            </a:r>
            <a:r>
              <a:rPr lang="fa-IR" sz="1200" dirty="0" smtClean="0">
                <a:solidFill>
                  <a:schemeClr val="accent1">
                    <a:lumMod val="75000"/>
                  </a:schemeClr>
                </a:solidFill>
                <a:cs typeface="2  Jadid" pitchFamily="2" charset="-78"/>
              </a:rPr>
              <a:t>تربیت انسان  مقرب  الهی  بعنوان  هدفی غایی  محسوب  می شود.و همه تصمیمات  و برنامه ریزی  را  تحت  تاثیر قرار  می  دهد.</a:t>
            </a:r>
          </a:p>
          <a:p>
            <a:endParaRPr lang="fa-IR" sz="1200" dirty="0" smtClean="0">
              <a:solidFill>
                <a:schemeClr val="accent1">
                  <a:lumMod val="75000"/>
                </a:schemeClr>
              </a:solidFill>
              <a:cs typeface="2  Jadid" pitchFamily="2" charset="-78"/>
            </a:endParaRPr>
          </a:p>
          <a:p>
            <a:r>
              <a:rPr lang="fa-IR" sz="1600" dirty="0" smtClean="0">
                <a:solidFill>
                  <a:srgbClr val="FF0000"/>
                </a:solidFill>
                <a:cs typeface="2  Jadid" pitchFamily="2" charset="-78"/>
              </a:rPr>
              <a:t>تحقق  هدف  غایی  به  صورت  دفعی  و یک  مرتبه  امکان  پذیر نیست .</a:t>
            </a:r>
          </a:p>
          <a:p>
            <a:r>
              <a:rPr lang="fa-IR" sz="1600" dirty="0" smtClean="0">
                <a:solidFill>
                  <a:srgbClr val="FF0000"/>
                </a:solidFill>
                <a:cs typeface="2  Jadid" pitchFamily="2" charset="-78"/>
              </a:rPr>
              <a:t>بلکه باید سه  مقوله  اساسی  را درنظر  داشت .</a:t>
            </a:r>
          </a:p>
          <a:p>
            <a:r>
              <a:rPr lang="fa-IR" sz="1600" dirty="0" smtClean="0">
                <a:solidFill>
                  <a:srgbClr val="00B050"/>
                </a:solidFill>
                <a:cs typeface="2  Jadid" pitchFamily="2" charset="-78"/>
              </a:rPr>
              <a:t>1) ماهیت افراد </a:t>
            </a:r>
          </a:p>
          <a:p>
            <a:r>
              <a:rPr lang="fa-IR" sz="1600" dirty="0" smtClean="0">
                <a:solidFill>
                  <a:srgbClr val="FF0000"/>
                </a:solidFill>
                <a:cs typeface="2  Jadid" pitchFamily="2" charset="-78"/>
              </a:rPr>
              <a:t>(</a:t>
            </a:r>
            <a:r>
              <a:rPr lang="fa-IR" sz="1600" dirty="0" smtClean="0">
                <a:solidFill>
                  <a:srgbClr val="002060"/>
                </a:solidFill>
                <a:cs typeface="2  Jadid" pitchFamily="2" charset="-78"/>
              </a:rPr>
              <a:t>در برنامه  ریزی باید  گروه های   سنی مختلف  را مد  نظر  داشت .</a:t>
            </a:r>
            <a:r>
              <a:rPr lang="fa-IR" sz="1600" dirty="0" smtClean="0">
                <a:solidFill>
                  <a:srgbClr val="002060"/>
                </a:solidFill>
                <a:cs typeface="2  Baran" pitchFamily="2" charset="-78"/>
              </a:rPr>
              <a:t>هر گروه  سنی  مقتضیات و  ویژگی های  مخصوصی  دارد</a:t>
            </a:r>
          </a:p>
          <a:p>
            <a:r>
              <a:rPr lang="fa-IR" sz="1600" dirty="0" smtClean="0">
                <a:solidFill>
                  <a:srgbClr val="00B050"/>
                </a:solidFill>
                <a:cs typeface="2  Jadid" pitchFamily="2" charset="-78"/>
              </a:rPr>
              <a:t>2)جامعه</a:t>
            </a:r>
          </a:p>
          <a:p>
            <a:r>
              <a:rPr lang="fa-IR" sz="1600" dirty="0" smtClean="0">
                <a:solidFill>
                  <a:srgbClr val="FF0000"/>
                </a:solidFill>
                <a:cs typeface="2  Jadid" pitchFamily="2" charset="-78"/>
              </a:rPr>
              <a:t>(</a:t>
            </a:r>
            <a:r>
              <a:rPr lang="fa-IR" sz="1600" dirty="0" smtClean="0">
                <a:solidFill>
                  <a:srgbClr val="002060"/>
                </a:solidFill>
                <a:cs typeface="2  Jadid" pitchFamily="2" charset="-78"/>
              </a:rPr>
              <a:t>انتظارجامعه از اعضا و اعضا  نیز در مقابل جامعه حقوقی  دارند .(</a:t>
            </a:r>
            <a:r>
              <a:rPr lang="fa-IR" sz="1600" dirty="0" smtClean="0">
                <a:solidFill>
                  <a:srgbClr val="002060"/>
                </a:solidFill>
                <a:cs typeface="2  Baran" pitchFamily="2" charset="-78"/>
              </a:rPr>
              <a:t>از نیازهای  هر  دو طرف  مطلع باشیم)</a:t>
            </a:r>
          </a:p>
          <a:p>
            <a:r>
              <a:rPr lang="fa-IR" sz="1600" dirty="0" smtClean="0">
                <a:solidFill>
                  <a:srgbClr val="00B050"/>
                </a:solidFill>
                <a:cs typeface="2  Jadid" pitchFamily="2" charset="-78"/>
              </a:rPr>
              <a:t>3)رشته  علمی </a:t>
            </a:r>
          </a:p>
          <a:p>
            <a:r>
              <a:rPr lang="fa-IR" sz="1600" dirty="0" smtClean="0">
                <a:solidFill>
                  <a:srgbClr val="002060"/>
                </a:solidFill>
                <a:cs typeface="2  Jadid" pitchFamily="2" charset="-78"/>
              </a:rPr>
              <a:t>( آگاهی از نیازهای  فرد  و جامعه  برای تهیه  برنامه  درسی لازم ولی کافی  نیست ،فرد در  جریان  تعلیم  وتربیت   با  رشته  های  علمی  سروکار  دارد که  هر رشته  علمی  در برگیرنده   مجموعه ایی  از  مفاهیم ، اصول  و روش خاص است  که  از سطوح  ساده  به  پیچیده  می  باشند </a:t>
            </a:r>
            <a:endParaRPr lang="fa-IR" sz="1600" dirty="0">
              <a:solidFill>
                <a:srgbClr val="002060"/>
              </a:solidFill>
              <a:cs typeface="2  Jadid" pitchFamily="2" charset="-78"/>
            </a:endParaRPr>
          </a:p>
        </p:txBody>
      </p:sp>
      <p:sp>
        <p:nvSpPr>
          <p:cNvPr id="3" name="Title 2"/>
          <p:cNvSpPr>
            <a:spLocks noGrp="1"/>
          </p:cNvSpPr>
          <p:nvPr>
            <p:ph type="title"/>
          </p:nvPr>
        </p:nvSpPr>
        <p:spPr>
          <a:xfrm>
            <a:off x="457200" y="274638"/>
            <a:ext cx="8229600" cy="778098"/>
          </a:xfrm>
        </p:spPr>
        <p:txBody>
          <a:bodyPr/>
          <a:lstStyle/>
          <a:p>
            <a:pPr algn="ctr"/>
            <a:r>
              <a:rPr lang="fa-IR" dirty="0" smtClean="0"/>
              <a:t>نیاز  سنجی </a:t>
            </a:r>
            <a:endParaRPr lang="fa-IR" dirty="0"/>
          </a:p>
        </p:txBody>
      </p:sp>
      <p:sp>
        <p:nvSpPr>
          <p:cNvPr id="4" name="Left Arrow 3"/>
          <p:cNvSpPr/>
          <p:nvPr/>
        </p:nvSpPr>
        <p:spPr>
          <a:xfrm>
            <a:off x="4644008" y="1196752"/>
            <a:ext cx="576064" cy="216024"/>
          </a:xfrm>
          <a:prstGeom prst="leftArrow">
            <a:avLst/>
          </a:prstGeom>
        </p:spPr>
        <p:style>
          <a:lnRef idx="1">
            <a:schemeClr val="accent1"/>
          </a:lnRef>
          <a:fillRef idx="2">
            <a:schemeClr val="accent1"/>
          </a:fillRef>
          <a:effectRef idx="1">
            <a:schemeClr val="accent1"/>
          </a:effectRef>
          <a:fontRef idx="minor">
            <a:schemeClr val="dk1"/>
          </a:fontRef>
        </p:style>
        <p:txBody>
          <a:bodyPr rtlCol="1" anchor="ctr"/>
          <a:lstStyle/>
          <a:p>
            <a:pPr algn="ctr"/>
            <a:endParaRPr lang="fa-IR"/>
          </a:p>
        </p:txBody>
      </p:sp>
      <p:sp>
        <p:nvSpPr>
          <p:cNvPr id="6" name="Left Arrow 5"/>
          <p:cNvSpPr/>
          <p:nvPr/>
        </p:nvSpPr>
        <p:spPr>
          <a:xfrm>
            <a:off x="4644008" y="1556792"/>
            <a:ext cx="576064" cy="216024"/>
          </a:xfrm>
          <a:prstGeom prst="left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7" name="Left Arrow 6"/>
          <p:cNvSpPr/>
          <p:nvPr/>
        </p:nvSpPr>
        <p:spPr>
          <a:xfrm>
            <a:off x="4644008" y="1844824"/>
            <a:ext cx="576064" cy="216024"/>
          </a:xfrm>
          <a:prstGeom prst="leftArrow">
            <a:avLst/>
          </a:prstGeom>
        </p:spPr>
        <p:style>
          <a:lnRef idx="3">
            <a:schemeClr val="lt1"/>
          </a:lnRef>
          <a:fillRef idx="1">
            <a:schemeClr val="accent1"/>
          </a:fillRef>
          <a:effectRef idx="1">
            <a:schemeClr val="accent1"/>
          </a:effectRef>
          <a:fontRef idx="minor">
            <a:schemeClr val="lt1"/>
          </a:fontRef>
        </p:style>
        <p:txBody>
          <a:bodyPr rtlCol="1" anchor="ctr"/>
          <a:lstStyle/>
          <a:p>
            <a:pPr algn="ct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additive="base">
                                        <p:cTn id="14"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 calcmode="lin" valueType="num">
                                      <p:cBhvr additive="base">
                                        <p:cTn id="20"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 calcmode="lin" valueType="num">
                                      <p:cBhvr additive="base">
                                        <p:cTn id="26"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 calcmode="lin" valueType="num">
                                      <p:cBhvr additive="base">
                                        <p:cTn id="3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 calcmode="lin" valueType="num">
                                      <p:cBhvr additive="base">
                                        <p:cTn id="38"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2">
                                            <p:txEl>
                                              <p:pRg st="6" end="6"/>
                                            </p:txEl>
                                          </p:spTgt>
                                        </p:tgtEl>
                                        <p:attrNameLst>
                                          <p:attrName>style.visibility</p:attrName>
                                        </p:attrNameLst>
                                      </p:cBhvr>
                                      <p:to>
                                        <p:strVal val="visible"/>
                                      </p:to>
                                    </p:set>
                                    <p:anim calcmode="lin" valueType="num">
                                      <p:cBhvr additive="base">
                                        <p:cTn id="44"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2">
                                            <p:txEl>
                                              <p:pRg st="7" end="7"/>
                                            </p:txEl>
                                          </p:spTgt>
                                        </p:tgtEl>
                                        <p:attrNameLst>
                                          <p:attrName>style.visibility</p:attrName>
                                        </p:attrNameLst>
                                      </p:cBhvr>
                                      <p:to>
                                        <p:strVal val="visible"/>
                                      </p:to>
                                    </p:set>
                                    <p:anim calcmode="lin" valueType="num">
                                      <p:cBhvr additive="base">
                                        <p:cTn id="50"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2">
                                            <p:txEl>
                                              <p:pRg st="8" end="8"/>
                                            </p:txEl>
                                          </p:spTgt>
                                        </p:tgtEl>
                                        <p:attrNameLst>
                                          <p:attrName>style.visibility</p:attrName>
                                        </p:attrNameLst>
                                      </p:cBhvr>
                                      <p:to>
                                        <p:strVal val="visible"/>
                                      </p:to>
                                    </p:set>
                                    <p:anim calcmode="lin" valueType="num">
                                      <p:cBhvr additive="base">
                                        <p:cTn id="56"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2">
                                            <p:txEl>
                                              <p:pRg st="9" end="9"/>
                                            </p:txEl>
                                          </p:spTgt>
                                        </p:tgtEl>
                                        <p:attrNameLst>
                                          <p:attrName>style.visibility</p:attrName>
                                        </p:attrNameLst>
                                      </p:cBhvr>
                                      <p:to>
                                        <p:strVal val="visible"/>
                                      </p:to>
                                    </p:set>
                                    <p:anim calcmode="lin" valueType="num">
                                      <p:cBhvr additive="base">
                                        <p:cTn id="62"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2">
                                            <p:txEl>
                                              <p:pRg st="10" end="10"/>
                                            </p:txEl>
                                          </p:spTgt>
                                        </p:tgtEl>
                                        <p:attrNameLst>
                                          <p:attrName>style.visibility</p:attrName>
                                        </p:attrNameLst>
                                      </p:cBhvr>
                                      <p:to>
                                        <p:strVal val="visible"/>
                                      </p:to>
                                    </p:set>
                                    <p:anim calcmode="lin" valueType="num">
                                      <p:cBhvr additive="base">
                                        <p:cTn id="68"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69"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2">
                                            <p:txEl>
                                              <p:pRg st="11" end="11"/>
                                            </p:txEl>
                                          </p:spTgt>
                                        </p:tgtEl>
                                        <p:attrNameLst>
                                          <p:attrName>style.visibility</p:attrName>
                                        </p:attrNameLst>
                                      </p:cBhvr>
                                      <p:to>
                                        <p:strVal val="visible"/>
                                      </p:to>
                                    </p:set>
                                    <p:anim calcmode="lin" valueType="num">
                                      <p:cBhvr additive="base">
                                        <p:cTn id="74"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75"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1560" y="260648"/>
            <a:ext cx="8075240" cy="562074"/>
          </a:xfrm>
        </p:spPr>
        <p:txBody>
          <a:bodyPr>
            <a:normAutofit fontScale="90000"/>
          </a:bodyPr>
          <a:lstStyle/>
          <a:p>
            <a:pPr algn="ctr"/>
            <a:r>
              <a:rPr lang="fa-IR" dirty="0" smtClean="0"/>
              <a:t>نیاز سنجی  در برنامه  ریزی درسی</a:t>
            </a:r>
            <a:r>
              <a:rPr lang="fa-IR" sz="2000" dirty="0" smtClean="0"/>
              <a:t> </a:t>
            </a:r>
            <a:endParaRPr lang="fa-IR" dirty="0"/>
          </a:p>
        </p:txBody>
      </p:sp>
      <p:sp>
        <p:nvSpPr>
          <p:cNvPr id="8" name="TextBox 7"/>
          <p:cNvSpPr txBox="1"/>
          <p:nvPr/>
        </p:nvSpPr>
        <p:spPr>
          <a:xfrm>
            <a:off x="755576" y="1268760"/>
            <a:ext cx="8064896" cy="3662541"/>
          </a:xfrm>
          <a:prstGeom prst="rect">
            <a:avLst/>
          </a:prstGeom>
          <a:noFill/>
        </p:spPr>
        <p:txBody>
          <a:bodyPr wrap="square" rtlCol="1">
            <a:spAutoFit/>
          </a:bodyPr>
          <a:lstStyle/>
          <a:p>
            <a:r>
              <a:rPr lang="fa-IR" dirty="0" smtClean="0">
                <a:solidFill>
                  <a:srgbClr val="0070C0"/>
                </a:solidFill>
                <a:cs typeface="2  Jadid" pitchFamily="2" charset="-78"/>
              </a:rPr>
              <a:t>نیاز سنجی در برنامه  ریزی عبارتست  از فرایند : </a:t>
            </a:r>
            <a:r>
              <a:rPr lang="fa-IR" dirty="0" smtClean="0">
                <a:solidFill>
                  <a:srgbClr val="0070C0"/>
                </a:solidFill>
                <a:cs typeface="2  Nasim" pitchFamily="2" charset="-78"/>
              </a:rPr>
              <a:t>مطالعه   و شناخت  ما هیت فرد ،جامعه و  رشته علمی  به  قصد  تشخیص ضروتهای  تربیتی </a:t>
            </a:r>
          </a:p>
          <a:p>
            <a:r>
              <a:rPr lang="fa-IR" sz="2000" b="1" dirty="0" smtClean="0">
                <a:cs typeface="2  Nazanin" pitchFamily="2" charset="-78"/>
              </a:rPr>
              <a:t>بررسی  و شناخت  ماهیت سه مقوله ( فرد، جامعه و رشته  علمی ) مجموعه ایی از آگاهیهای مربوط  به  واقعیت را در اختیار برنامه ریزان  درسی قرار می  دهد که پس ازبررسی و تحلیل و طبقه بندی ،نیازهای  برنامه درسی  شناخته می شود .</a:t>
            </a:r>
          </a:p>
          <a:p>
            <a:r>
              <a:rPr lang="fa-IR" sz="2000" b="1" dirty="0" smtClean="0">
                <a:cs typeface="2  Nazanin" pitchFamily="2" charset="-78"/>
              </a:rPr>
              <a:t>در مجموع   باید گفت  که  نیاز  سنجی ، به  مثابه  فرایند  کاشف واقعیت ،با  تاثیر پذیری  از باور های  عمیق  اعتقادی  و فلسفی  در  خصوص  مولفه  های  گوناگون  نیاز   کامل  می  شود . در صورت   بی  اعتنایی  به  این  باور های  ارزشی  و اعتقادی  ،  نیازهای  تعیین  شده  قابل  اعتماد  نخواهند  بود  و  تامین   آنها  باعث  رشد   واقعی  و  همه  جانبه  یاد  گیرندگان نخواهد  شد . </a:t>
            </a:r>
          </a:p>
          <a:p>
            <a:endParaRPr lang="fa-IR" dirty="0" smtClean="0"/>
          </a:p>
          <a:p>
            <a:endParaRPr lang="fa-IR" b="1" dirty="0">
              <a:cs typeface="2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fa-IR" b="1" dirty="0" smtClean="0"/>
              <a:t>ماهیت  نیاز کدام است ؟</a:t>
            </a:r>
          </a:p>
          <a:p>
            <a:r>
              <a:rPr lang="fa-IR" dirty="0" smtClean="0"/>
              <a:t>1-آیا نیازدر برنامه ریزی  درسی همان  خواسته  یاد گیرنده است ؟</a:t>
            </a:r>
          </a:p>
          <a:p>
            <a:r>
              <a:rPr lang="fa-IR" dirty="0" smtClean="0"/>
              <a:t>2-آیا  نیاز  معادل خواسته جامعه است ؟</a:t>
            </a:r>
          </a:p>
          <a:p>
            <a:r>
              <a:rPr lang="fa-IR" dirty="0" smtClean="0"/>
              <a:t>3-آیا نیازبا خواسته های وتاکیدات  متخصصان موضوعی برابراست ؟</a:t>
            </a:r>
          </a:p>
          <a:p>
            <a:r>
              <a:rPr lang="fa-IR" dirty="0" smtClean="0"/>
              <a:t>هیچکدام از موارد ذکر شده به تنهایی«نیاز»برنامه درسی </a:t>
            </a:r>
            <a:r>
              <a:rPr lang="fa-IR" u="sng" dirty="0" smtClean="0">
                <a:solidFill>
                  <a:srgbClr val="FF0000"/>
                </a:solidFill>
              </a:rPr>
              <a:t>نیستند.</a:t>
            </a:r>
          </a:p>
          <a:p>
            <a:r>
              <a:rPr lang="fa-IR" b="1" dirty="0" smtClean="0">
                <a:solidFill>
                  <a:srgbClr val="FF0000"/>
                </a:solidFill>
              </a:rPr>
              <a:t>به  دلایل زیر :</a:t>
            </a:r>
          </a:p>
          <a:p>
            <a:r>
              <a:rPr lang="fa-IR" dirty="0" smtClean="0"/>
              <a:t>خواسته یادگیرندگان لزوما منطبق  بر رشد  کمال  نیست .</a:t>
            </a:r>
          </a:p>
          <a:p>
            <a:r>
              <a:rPr lang="fa-IR" dirty="0" smtClean="0"/>
              <a:t>لزوما خواسته  جامعه مهیا  کننده  رشد  فرد  نیست .</a:t>
            </a:r>
          </a:p>
          <a:p>
            <a:r>
              <a:rPr lang="fa-IR" dirty="0" smtClean="0"/>
              <a:t>خواسته  های  متخصصان  نیز نمی  تواند   نیاز  تلقی  شود چون آنان  بر ساختار  دانش تاکید  می  نمایند که  منطق علمی  است  که  با  منطق  روانی  و حاکم  بر  حالات  فرد  فراگیرنده  متفاوت است .</a:t>
            </a:r>
            <a:endParaRPr lang="fa-IR" dirty="0"/>
          </a:p>
        </p:txBody>
      </p:sp>
      <p:sp>
        <p:nvSpPr>
          <p:cNvPr id="3" name="Title 2"/>
          <p:cNvSpPr>
            <a:spLocks noGrp="1"/>
          </p:cNvSpPr>
          <p:nvPr>
            <p:ph type="title"/>
          </p:nvPr>
        </p:nvSpPr>
        <p:spPr/>
        <p:txBody>
          <a:bodyPr/>
          <a:lstStyle/>
          <a:p>
            <a:pPr algn="ctr"/>
            <a:r>
              <a:rPr lang="fa-IR" dirty="0" smtClean="0"/>
              <a:t>مفهوم نیاز</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 calcmode="lin" valueType="num">
                                      <p:cBhvr additive="base">
                                        <p:cTn id="1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 calcmode="lin" valueType="num">
                                      <p:cBhvr additive="base">
                                        <p:cTn id="2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 calcmode="lin" valueType="num">
                                      <p:cBhvr additive="base">
                                        <p:cTn id="3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2">
                                            <p:txEl>
                                              <p:pRg st="4" end="4"/>
                                            </p:txEl>
                                          </p:spTgt>
                                        </p:tgtEl>
                                        <p:attrNameLst>
                                          <p:attrName>style.visibility</p:attrName>
                                        </p:attrNameLst>
                                      </p:cBhvr>
                                      <p:to>
                                        <p:strVal val="visible"/>
                                      </p:to>
                                    </p:set>
                                    <p:anim calcmode="lin" valueType="num">
                                      <p:cBhvr additive="base">
                                        <p:cTn id="3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 calcmode="lin" valueType="num">
                                      <p:cBhvr additive="base">
                                        <p:cTn id="42"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2">
                                            <p:txEl>
                                              <p:pRg st="6" end="6"/>
                                            </p:txEl>
                                          </p:spTgt>
                                        </p:tgtEl>
                                        <p:attrNameLst>
                                          <p:attrName>style.visibility</p:attrName>
                                        </p:attrNameLst>
                                      </p:cBhvr>
                                      <p:to>
                                        <p:strVal val="visible"/>
                                      </p:to>
                                    </p:set>
                                    <p:anim calcmode="lin" valueType="num">
                                      <p:cBhvr additive="base">
                                        <p:cTn id="48"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2">
                                            <p:txEl>
                                              <p:pRg st="7" end="7"/>
                                            </p:txEl>
                                          </p:spTgt>
                                        </p:tgtEl>
                                        <p:attrNameLst>
                                          <p:attrName>style.visibility</p:attrName>
                                        </p:attrNameLst>
                                      </p:cBhvr>
                                      <p:to>
                                        <p:strVal val="visible"/>
                                      </p:to>
                                    </p:set>
                                    <p:anim calcmode="lin" valueType="num">
                                      <p:cBhvr additive="base">
                                        <p:cTn id="54"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2">
                                            <p:txEl>
                                              <p:pRg st="8" end="8"/>
                                            </p:txEl>
                                          </p:spTgt>
                                        </p:tgtEl>
                                        <p:attrNameLst>
                                          <p:attrName>style.visibility</p:attrName>
                                        </p:attrNameLst>
                                      </p:cBhvr>
                                      <p:to>
                                        <p:strVal val="visible"/>
                                      </p:to>
                                    </p:set>
                                    <p:anim calcmode="lin" valueType="num">
                                      <p:cBhvr additive="base">
                                        <p:cTn id="60"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r"/>
            <a:r>
              <a:rPr lang="fa-IR" sz="3200" dirty="0" smtClean="0"/>
              <a:t>نیازهای  برنامه درسی را می  توان  این طور  بیان  نمود :</a:t>
            </a:r>
            <a:endParaRPr lang="fa-IR" sz="3200" dirty="0"/>
          </a:p>
        </p:txBody>
      </p:sp>
      <p:sp>
        <p:nvSpPr>
          <p:cNvPr id="9" name="Content Placeholder 8"/>
          <p:cNvSpPr>
            <a:spLocks noGrp="1"/>
          </p:cNvSpPr>
          <p:nvPr>
            <p:ph idx="1"/>
          </p:nvPr>
        </p:nvSpPr>
        <p:spPr>
          <a:xfrm>
            <a:off x="179512" y="1481328"/>
            <a:ext cx="8712968" cy="5260040"/>
          </a:xfrm>
        </p:spPr>
        <p:txBody>
          <a:bodyPr/>
          <a:lstStyle/>
          <a:p>
            <a:endParaRPr lang="fa-IR" dirty="0" smtClean="0"/>
          </a:p>
          <a:p>
            <a:endParaRPr lang="fa-IR" dirty="0" smtClean="0"/>
          </a:p>
          <a:p>
            <a:endParaRPr lang="fa-IR" dirty="0" smtClean="0"/>
          </a:p>
          <a:p>
            <a:endParaRPr lang="fa-IR" dirty="0" smtClean="0"/>
          </a:p>
          <a:p>
            <a:endParaRPr lang="fa-IR" dirty="0" smtClean="0"/>
          </a:p>
          <a:p>
            <a:r>
              <a:rPr lang="fa-IR" dirty="0" smtClean="0"/>
              <a:t>وضع مطلوب                                       </a:t>
            </a:r>
            <a:r>
              <a:rPr lang="fa-IR" sz="2400" dirty="0" smtClean="0"/>
              <a:t>                   وضع موجود     </a:t>
            </a:r>
            <a:endParaRPr lang="fa-IR" dirty="0"/>
          </a:p>
        </p:txBody>
      </p:sp>
      <p:sp>
        <p:nvSpPr>
          <p:cNvPr id="10" name="Striped Right Arrow 9"/>
          <p:cNvSpPr/>
          <p:nvPr/>
        </p:nvSpPr>
        <p:spPr>
          <a:xfrm>
            <a:off x="1835696" y="3501008"/>
            <a:ext cx="4896544" cy="1152128"/>
          </a:xfrm>
          <a:prstGeom prst="stripedRightArrow">
            <a:avLst/>
          </a:prstGeom>
        </p:spPr>
        <p:style>
          <a:lnRef idx="2">
            <a:schemeClr val="accent3"/>
          </a:lnRef>
          <a:fillRef idx="1">
            <a:schemeClr val="lt1"/>
          </a:fillRef>
          <a:effectRef idx="0">
            <a:schemeClr val="accent3"/>
          </a:effectRef>
          <a:fontRef idx="minor">
            <a:schemeClr val="dk1"/>
          </a:fontRef>
        </p:style>
        <p:txBody>
          <a:bodyPr rtlCol="1" anchor="ctr"/>
          <a:lstStyle/>
          <a:p>
            <a:pPr algn="ctr"/>
            <a:r>
              <a:rPr lang="fa-IR" dirty="0" smtClean="0">
                <a:sym typeface="Wingdings"/>
              </a:rPr>
              <a:t></a:t>
            </a:r>
            <a:r>
              <a:rPr lang="fa-IR" dirty="0" smtClean="0"/>
              <a:t>ضروتهای تربیتی بر گرفته ازفاصله با توجه به  </a:t>
            </a:r>
            <a:r>
              <a:rPr lang="fa-IR" dirty="0" smtClean="0">
                <a:sym typeface="Wingdings"/>
              </a:rPr>
              <a:t></a:t>
            </a:r>
            <a:r>
              <a:rPr lang="fa-IR" dirty="0" smtClean="0"/>
              <a:t> </a:t>
            </a:r>
            <a:endParaRPr lang="fa-IR" dirty="0"/>
          </a:p>
        </p:txBody>
      </p:sp>
      <p:sp>
        <p:nvSpPr>
          <p:cNvPr id="11" name="Down Arrow 10"/>
          <p:cNvSpPr/>
          <p:nvPr/>
        </p:nvSpPr>
        <p:spPr>
          <a:xfrm rot="19886547">
            <a:off x="3677012" y="1312386"/>
            <a:ext cx="1151091" cy="2264738"/>
          </a:xfrm>
          <a:prstGeom prst="downArrow">
            <a:avLst/>
          </a:prstGeom>
        </p:spPr>
        <p:style>
          <a:lnRef idx="1">
            <a:schemeClr val="accent5"/>
          </a:lnRef>
          <a:fillRef idx="2">
            <a:schemeClr val="accent5"/>
          </a:fillRef>
          <a:effectRef idx="1">
            <a:schemeClr val="accent5"/>
          </a:effectRef>
          <a:fontRef idx="minor">
            <a:schemeClr val="dk1"/>
          </a:fontRef>
        </p:style>
        <p:txBody>
          <a:bodyPr vert="vert" rtlCol="1" anchor="ctr"/>
          <a:lstStyle/>
          <a:p>
            <a:pPr algn="ctr"/>
            <a:r>
              <a:rPr lang="fa-IR" dirty="0" smtClean="0"/>
              <a:t>نیازها  و علایق  فراگیرنده</a:t>
            </a:r>
            <a:endParaRPr lang="fa-IR" dirty="0"/>
          </a:p>
        </p:txBody>
      </p:sp>
      <p:sp>
        <p:nvSpPr>
          <p:cNvPr id="12" name="Down Arrow 11"/>
          <p:cNvSpPr/>
          <p:nvPr/>
        </p:nvSpPr>
        <p:spPr>
          <a:xfrm rot="12656227">
            <a:off x="3560098" y="4458475"/>
            <a:ext cx="1151091" cy="2264738"/>
          </a:xfrm>
          <a:prstGeom prst="downArrow">
            <a:avLst/>
          </a:prstGeom>
        </p:spPr>
        <p:style>
          <a:lnRef idx="1">
            <a:schemeClr val="accent5"/>
          </a:lnRef>
          <a:fillRef idx="2">
            <a:schemeClr val="accent5"/>
          </a:fillRef>
          <a:effectRef idx="1">
            <a:schemeClr val="accent5"/>
          </a:effectRef>
          <a:fontRef idx="minor">
            <a:schemeClr val="dk1"/>
          </a:fontRef>
        </p:style>
        <p:txBody>
          <a:bodyPr vert="vert" rtlCol="1" anchor="ctr"/>
          <a:lstStyle/>
          <a:p>
            <a:pPr algn="ctr"/>
            <a:r>
              <a:rPr lang="fa-IR" dirty="0" smtClean="0"/>
              <a:t>مسائل  اجتماعی موجود</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9">
                                            <p:txEl>
                                              <p:pRg st="5" end="5"/>
                                            </p:txEl>
                                          </p:spTgt>
                                        </p:tgtEl>
                                        <p:attrNameLst>
                                          <p:attrName>style.visibility</p:attrName>
                                        </p:attrNameLst>
                                      </p:cBhvr>
                                      <p:to>
                                        <p:strVal val="visible"/>
                                      </p:to>
                                    </p:set>
                                    <p:anim calcmode="lin" valueType="num">
                                      <p:cBhvr additive="base">
                                        <p:cTn id="12" dur="500" fill="hold"/>
                                        <p:tgtEl>
                                          <p:spTgt spid="9">
                                            <p:txEl>
                                              <p:pRg st="5" end="5"/>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Documents and Settings\pp\My Documents\My Pictures\2015-02 (فوريه)\scan0004.jpg"/>
          <p:cNvPicPr>
            <a:picLocks noGrp="1" noChangeAspect="1" noChangeArrowheads="1"/>
          </p:cNvPicPr>
          <p:nvPr>
            <p:ph idx="1"/>
          </p:nvPr>
        </p:nvPicPr>
        <p:blipFill>
          <a:blip r:embed="rId2" cstate="print"/>
          <a:srcRect/>
          <a:stretch>
            <a:fillRect/>
          </a:stretch>
        </p:blipFill>
        <p:spPr bwMode="auto">
          <a:xfrm>
            <a:off x="1331640" y="1628800"/>
            <a:ext cx="3131423" cy="4525963"/>
          </a:xfrm>
          <a:prstGeom prst="rect">
            <a:avLst/>
          </a:prstGeom>
          <a:noFill/>
        </p:spPr>
      </p:pic>
      <p:sp>
        <p:nvSpPr>
          <p:cNvPr id="2" name="Title 1"/>
          <p:cNvSpPr>
            <a:spLocks noGrp="1"/>
          </p:cNvSpPr>
          <p:nvPr>
            <p:ph type="title"/>
          </p:nvPr>
        </p:nvSpPr>
        <p:spPr/>
        <p:txBody>
          <a:bodyPr/>
          <a:lstStyle/>
          <a:p>
            <a:r>
              <a:rPr lang="fa-IR" dirty="0" smtClean="0"/>
              <a:t>منبع کتاب مقدمات  برنامه  ریزی درسی  </a:t>
            </a:r>
            <a:endParaRPr lang="fa-IR" dirty="0"/>
          </a:p>
        </p:txBody>
      </p:sp>
      <p:pic>
        <p:nvPicPr>
          <p:cNvPr id="6" name="Picture 3" descr="D:\Documents and Settings\pp\My Documents\My Pictures\2015-02 (فوريه)\scan0005.jpg"/>
          <p:cNvPicPr>
            <a:picLocks noChangeAspect="1" noChangeArrowheads="1"/>
          </p:cNvPicPr>
          <p:nvPr/>
        </p:nvPicPr>
        <p:blipFill>
          <a:blip r:embed="rId3" cstate="print"/>
          <a:srcRect/>
          <a:stretch>
            <a:fillRect/>
          </a:stretch>
        </p:blipFill>
        <p:spPr bwMode="auto">
          <a:xfrm>
            <a:off x="4788024" y="1556792"/>
            <a:ext cx="3312368" cy="4392488"/>
          </a:xfrm>
          <a:prstGeom prst="rect">
            <a:avLst/>
          </a:prstGeom>
          <a:noFill/>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childTnLst>
                                    <p:set>
                                      <p:cBhvr>
                                        <p:cTn id="18" dur="1" fill="hold">
                                          <p:stCondLst>
                                            <p:cond delay="0"/>
                                          </p:stCondLst>
                                        </p:cTn>
                                        <p:tgtEl>
                                          <p:spTgt spid="2050"/>
                                        </p:tgtEl>
                                        <p:attrNameLst>
                                          <p:attrName>style.visibility</p:attrName>
                                        </p:attrNameLst>
                                      </p:cBhvr>
                                      <p:to>
                                        <p:strVal val="visible"/>
                                      </p:to>
                                    </p:set>
                                    <p:anim calcmode="lin" valueType="num">
                                      <p:cBhvr additive="base">
                                        <p:cTn id="19" dur="500" fill="hold"/>
                                        <p:tgtEl>
                                          <p:spTgt spid="2050"/>
                                        </p:tgtEl>
                                        <p:attrNameLst>
                                          <p:attrName>ppt_x</p:attrName>
                                        </p:attrNameLst>
                                      </p:cBhvr>
                                      <p:tavLst>
                                        <p:tav tm="0">
                                          <p:val>
                                            <p:strVal val="0-#ppt_w/2"/>
                                          </p:val>
                                        </p:tav>
                                        <p:tav tm="100000">
                                          <p:val>
                                            <p:strVal val="#ppt_x"/>
                                          </p:val>
                                        </p:tav>
                                      </p:tavLst>
                                    </p:anim>
                                    <p:anim calcmode="lin" valueType="num">
                                      <p:cBhvr additive="base">
                                        <p:cTn id="20" dur="500" fill="hold"/>
                                        <p:tgtEl>
                                          <p:spTgt spid="205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052736"/>
            <a:ext cx="8640960" cy="4954555"/>
          </a:xfrm>
        </p:spPr>
        <p:txBody>
          <a:bodyPr/>
          <a:lstStyle/>
          <a:p>
            <a:r>
              <a:rPr lang="fa-IR" dirty="0" smtClean="0"/>
              <a:t>برا ی تشخیص  نیاز  باید  اطلاعاتی  گرد آوری  نماییم:</a:t>
            </a:r>
          </a:p>
          <a:p>
            <a:r>
              <a:rPr lang="fa-IR" dirty="0" smtClean="0"/>
              <a:t>اطلاعات  قابل  اطمینان از  منابع  مطمئن ومناسب  باید  انتخاب  گردد.</a:t>
            </a:r>
          </a:p>
          <a:p>
            <a:r>
              <a:rPr lang="fa-IR" dirty="0" smtClean="0"/>
              <a:t>این  منابع  ازراههای  زیر بدست  می آیند :</a:t>
            </a:r>
            <a:endParaRPr lang="fa-IR" dirty="0"/>
          </a:p>
        </p:txBody>
      </p:sp>
      <p:sp>
        <p:nvSpPr>
          <p:cNvPr id="3" name="Title 2"/>
          <p:cNvSpPr>
            <a:spLocks noGrp="1"/>
          </p:cNvSpPr>
          <p:nvPr>
            <p:ph type="title"/>
          </p:nvPr>
        </p:nvSpPr>
        <p:spPr>
          <a:xfrm>
            <a:off x="457200" y="274638"/>
            <a:ext cx="8229600" cy="850106"/>
          </a:xfrm>
        </p:spPr>
        <p:txBody>
          <a:bodyPr/>
          <a:lstStyle/>
          <a:p>
            <a:pPr algn="ctr"/>
            <a:r>
              <a:rPr lang="fa-IR" dirty="0" smtClean="0"/>
              <a:t>منابع  گرد آوری  اطلاعات </a:t>
            </a:r>
            <a:endParaRPr lang="fa-I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fa-IR" dirty="0" smtClean="0"/>
              <a:t>منابع قابل  مطالعه  در  نیاز سنجی</a:t>
            </a:r>
            <a:endParaRPr lang="fa-IR" dirty="0"/>
          </a:p>
        </p:txBody>
      </p:sp>
      <p:graphicFrame>
        <p:nvGraphicFramePr>
          <p:cNvPr id="6" name="Diagram 5"/>
          <p:cNvGraphicFramePr/>
          <p:nvPr/>
        </p:nvGraphicFramePr>
        <p:xfrm>
          <a:off x="1691680" y="2276872"/>
          <a:ext cx="6648400" cy="1296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p:cNvSpPr txBox="1"/>
          <p:nvPr/>
        </p:nvSpPr>
        <p:spPr>
          <a:xfrm>
            <a:off x="1979712" y="1340768"/>
            <a:ext cx="5400600" cy="646331"/>
          </a:xfrm>
          <a:prstGeom prst="rect">
            <a:avLst/>
          </a:prstGeom>
          <a:noFill/>
        </p:spPr>
        <p:txBody>
          <a:bodyPr wrap="square" rtlCol="1">
            <a:spAutoFit/>
          </a:bodyPr>
          <a:lstStyle/>
          <a:p>
            <a:pPr algn="ctr"/>
            <a:r>
              <a:rPr lang="fa-IR" sz="36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cs typeface="2  Narm" pitchFamily="2" charset="-78"/>
              </a:rPr>
              <a:t>1-مطالعه  وضع  مطلوب</a:t>
            </a:r>
            <a:endParaRPr lang="fa-IR" sz="3600" b="1"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cs typeface="2  Narm" pitchFamily="2" charset="-78"/>
            </a:endParaRPr>
          </a:p>
        </p:txBody>
      </p:sp>
      <p:sp>
        <p:nvSpPr>
          <p:cNvPr id="5" name="TextBox 4"/>
          <p:cNvSpPr txBox="1"/>
          <p:nvPr/>
        </p:nvSpPr>
        <p:spPr>
          <a:xfrm>
            <a:off x="1331640" y="4077072"/>
            <a:ext cx="7128792" cy="1569660"/>
          </a:xfrm>
          <a:prstGeom prst="rect">
            <a:avLst/>
          </a:prstGeom>
          <a:noFill/>
        </p:spPr>
        <p:txBody>
          <a:bodyPr wrap="square" rtlCol="1">
            <a:spAutoFit/>
          </a:bodyPr>
          <a:lstStyle/>
          <a:p>
            <a:r>
              <a:rPr lang="fa-IR" sz="2400" dirty="0" smtClean="0">
                <a:cs typeface="2  Mitra_4 (MRT)" pitchFamily="2" charset="-78"/>
              </a:rPr>
              <a:t>در  هر سطحی برنامه  ریزی  کنیم ،  زیر چتر   مجموعه  ایی  از  هدفهای  بالاتر قرار  داریم . در  موقع  برنامه  ریزی با  شناخت  دقیقی  و  عمقی  و با  نگاهی  تحلیلی (حیطه های  اساسی ) داشته  باشیم .</a:t>
            </a:r>
            <a:endParaRPr lang="fa-IR" sz="2400" dirty="0">
              <a:cs typeface="2  Mitra_4 (MRT)"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2"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6" grpId="0">
        <p:bldAsOne/>
      </p:bldGraphic>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481328"/>
            <a:ext cx="8640960" cy="4611968"/>
          </a:xfrm>
        </p:spPr>
        <p:txBody>
          <a:bodyPr>
            <a:normAutofit fontScale="77500" lnSpcReduction="20000"/>
          </a:bodyPr>
          <a:lstStyle/>
          <a:p>
            <a:pPr lvl="0"/>
            <a:endParaRPr lang="fa-IR" dirty="0" smtClean="0">
              <a:cs typeface="2  Titr" pitchFamily="2" charset="-78"/>
            </a:endParaRPr>
          </a:p>
          <a:p>
            <a:pPr lvl="0"/>
            <a:endParaRPr lang="fa-IR" dirty="0" smtClean="0">
              <a:cs typeface="2  Titr" pitchFamily="2" charset="-78"/>
            </a:endParaRPr>
          </a:p>
          <a:p>
            <a:pPr lvl="0"/>
            <a:endParaRPr lang="fa-IR" dirty="0" smtClean="0">
              <a:cs typeface="2  Titr" pitchFamily="2" charset="-78"/>
            </a:endParaRPr>
          </a:p>
          <a:p>
            <a:pPr lvl="0"/>
            <a:endParaRPr lang="fa-IR" dirty="0" smtClean="0">
              <a:cs typeface="2  Titr" pitchFamily="2" charset="-78"/>
            </a:endParaRPr>
          </a:p>
          <a:p>
            <a:pPr lvl="0"/>
            <a:r>
              <a:rPr lang="fa-IR" dirty="0" smtClean="0">
                <a:cs typeface="2  Titr" pitchFamily="2" charset="-78"/>
              </a:rPr>
              <a:t> </a:t>
            </a:r>
          </a:p>
          <a:p>
            <a:pPr lvl="0"/>
            <a:endParaRPr lang="fa-IR" dirty="0" smtClean="0">
              <a:cs typeface="2  Titr" pitchFamily="2" charset="-78"/>
            </a:endParaRPr>
          </a:p>
          <a:p>
            <a:endParaRPr lang="fa-IR" dirty="0" smtClean="0"/>
          </a:p>
          <a:p>
            <a:endParaRPr lang="fa-IR" dirty="0" smtClean="0"/>
          </a:p>
          <a:p>
            <a:r>
              <a:rPr lang="fa-IR" dirty="0" smtClean="0"/>
              <a:t>افرادی  که ساختار تشکیلاتی معینی را   را  اداره  میکنند در قالب  سیاست ها ،  جهت  گیری  ها  و  موارد  مشابه  غایت  تربیت   را  معین  می سازند .</a:t>
            </a:r>
          </a:p>
          <a:p>
            <a:r>
              <a:rPr lang="fa-IR" dirty="0" smtClean="0"/>
              <a:t> </a:t>
            </a:r>
          </a:p>
          <a:p>
            <a:endParaRPr lang="fa-IR" dirty="0" smtClean="0"/>
          </a:p>
          <a:p>
            <a:r>
              <a:rPr lang="fa-IR" dirty="0" smtClean="0">
                <a:cs typeface="2  Jadid" pitchFamily="2" charset="-78"/>
              </a:rPr>
              <a:t>(تربیت انسانی  مستقل)   </a:t>
            </a:r>
          </a:p>
          <a:p>
            <a:r>
              <a:rPr lang="fa-IR" dirty="0" smtClean="0">
                <a:cs typeface="2  Jadid" pitchFamily="2" charset="-78"/>
              </a:rPr>
              <a:t>                                                                                                دیدگاه مدیران                                                                                </a:t>
            </a:r>
            <a:endParaRPr lang="fa-IR" dirty="0">
              <a:cs typeface="2  Jadid" pitchFamily="2" charset="-78"/>
            </a:endParaRPr>
          </a:p>
        </p:txBody>
      </p:sp>
      <p:sp>
        <p:nvSpPr>
          <p:cNvPr id="3" name="Title 2"/>
          <p:cNvSpPr>
            <a:spLocks noGrp="1"/>
          </p:cNvSpPr>
          <p:nvPr>
            <p:ph type="title"/>
          </p:nvPr>
        </p:nvSpPr>
        <p:spPr/>
        <p:txBody>
          <a:bodyPr>
            <a:normAutofit fontScale="90000"/>
          </a:bodyPr>
          <a:lstStyle/>
          <a:p>
            <a:pPr algn="ctr"/>
            <a:r>
              <a:rPr lang="fa-IR" dirty="0" smtClean="0"/>
              <a:t/>
            </a:r>
            <a:br>
              <a:rPr lang="fa-IR" dirty="0" smtClean="0"/>
            </a:br>
            <a:r>
              <a:rPr lang="fa-IR" dirty="0" smtClean="0"/>
              <a:t>منابع قابل  مطالعه  در  نیاز سنجی</a:t>
            </a:r>
            <a:br>
              <a:rPr lang="fa-IR" dirty="0" smtClean="0"/>
            </a:br>
            <a:r>
              <a:rPr lang="fa-IR" sz="4400"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cs typeface="2  Narm" pitchFamily="2" charset="-78"/>
              </a:rPr>
              <a:t>1-مطالعه  وضع  مطلوب</a:t>
            </a:r>
            <a:br>
              <a:rPr lang="fa-IR" sz="4400"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cs typeface="2  Narm" pitchFamily="2" charset="-78"/>
              </a:rPr>
            </a:br>
            <a:endParaRPr lang="fa-IR" dirty="0"/>
          </a:p>
        </p:txBody>
      </p:sp>
      <p:graphicFrame>
        <p:nvGraphicFramePr>
          <p:cNvPr id="4" name="Diagram 3"/>
          <p:cNvGraphicFramePr/>
          <p:nvPr/>
        </p:nvGraphicFramePr>
        <p:xfrm>
          <a:off x="1691680" y="1556792"/>
          <a:ext cx="6648400" cy="1584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triped Right Arrow 5"/>
          <p:cNvSpPr/>
          <p:nvPr/>
        </p:nvSpPr>
        <p:spPr>
          <a:xfrm>
            <a:off x="2555776" y="4437112"/>
            <a:ext cx="3528392" cy="1656184"/>
          </a:xfrm>
          <a:prstGeom prst="stripedRightArrow">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fa-IR" dirty="0" smtClean="0">
                <a:cs typeface="2  Elham" pitchFamily="2" charset="-78"/>
              </a:rPr>
              <a:t>چگونه  در  همه سطوح  برنامه  ریزی درسی  تهیه  نماییم که  منجر  به :</a:t>
            </a:r>
            <a:endParaRPr lang="fa-IR" dirty="0">
              <a:cs typeface="2  Elha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72008"/>
          </a:xfrm>
        </p:spPr>
        <p:txBody>
          <a:bodyPr/>
          <a:lstStyle/>
          <a:p>
            <a:pPr lvl="0"/>
            <a:r>
              <a:rPr lang="fa-IR" sz="2800" dirty="0" smtClean="0">
                <a:cs typeface="2  Titr" pitchFamily="2" charset="-78"/>
              </a:rPr>
              <a:t>ج)تجارب  کشورهای  دیگر</a:t>
            </a:r>
          </a:p>
          <a:p>
            <a:pPr lvl="0"/>
            <a:r>
              <a:rPr lang="fa-IR" sz="2800" dirty="0" smtClean="0">
                <a:cs typeface="2  Titr" pitchFamily="2" charset="-78"/>
              </a:rPr>
              <a:t> </a:t>
            </a:r>
          </a:p>
          <a:p>
            <a:endParaRPr lang="fa-IR" dirty="0"/>
          </a:p>
        </p:txBody>
      </p:sp>
      <p:sp>
        <p:nvSpPr>
          <p:cNvPr id="4" name="Title 2"/>
          <p:cNvSpPr>
            <a:spLocks noGrp="1"/>
          </p:cNvSpPr>
          <p:nvPr>
            <p:ph type="title"/>
          </p:nvPr>
        </p:nvSpPr>
        <p:spPr/>
        <p:txBody>
          <a:bodyPr>
            <a:normAutofit fontScale="90000"/>
          </a:bodyPr>
          <a:lstStyle/>
          <a:p>
            <a:pPr algn="ctr"/>
            <a:r>
              <a:rPr lang="fa-IR" dirty="0" smtClean="0"/>
              <a:t/>
            </a:r>
            <a:br>
              <a:rPr lang="fa-IR" dirty="0" smtClean="0"/>
            </a:br>
            <a:r>
              <a:rPr lang="fa-IR" dirty="0" smtClean="0"/>
              <a:t>منابع قابل  مطالعه  در  نیاز سنجی</a:t>
            </a:r>
            <a:br>
              <a:rPr lang="fa-IR" dirty="0" smtClean="0"/>
            </a:br>
            <a:r>
              <a:rPr lang="fa-IR" sz="4400"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cs typeface="2  Narm" pitchFamily="2" charset="-78"/>
              </a:rPr>
              <a:t>1-مطالعه  وضع  مطلوب</a:t>
            </a:r>
            <a:br>
              <a:rPr lang="fa-IR" sz="4400"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cs typeface="2  Narm" pitchFamily="2" charset="-78"/>
              </a:rPr>
            </a:br>
            <a:endParaRPr lang="fa-IR" dirty="0"/>
          </a:p>
        </p:txBody>
      </p:sp>
      <p:graphicFrame>
        <p:nvGraphicFramePr>
          <p:cNvPr id="5" name="Diagram 4"/>
          <p:cNvGraphicFramePr/>
          <p:nvPr/>
        </p:nvGraphicFramePr>
        <p:xfrm>
          <a:off x="1907704" y="220486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fa-IR" sz="2800" dirty="0" smtClean="0">
                <a:cs typeface="2  Titr" pitchFamily="2" charset="-78"/>
              </a:rPr>
              <a:t>د) صاحبنظران حوزه  برنامه ریزی</a:t>
            </a:r>
          </a:p>
          <a:p>
            <a:pPr lvl="0"/>
            <a:r>
              <a:rPr lang="fa-IR" sz="2800" dirty="0" smtClean="0">
                <a:solidFill>
                  <a:srgbClr val="FF0000"/>
                </a:solidFill>
                <a:cs typeface="2  Titr" pitchFamily="2" charset="-78"/>
              </a:rPr>
              <a:t>چه  کسانی  هستند ؟</a:t>
            </a:r>
          </a:p>
          <a:p>
            <a:pPr lvl="0"/>
            <a:endParaRPr lang="fa-IR" sz="2800" dirty="0" smtClean="0">
              <a:solidFill>
                <a:srgbClr val="FF0000"/>
              </a:solidFill>
              <a:cs typeface="2  Titr" pitchFamily="2" charset="-78"/>
            </a:endParaRPr>
          </a:p>
          <a:p>
            <a:pPr lvl="0"/>
            <a:endParaRPr lang="fa-IR" sz="2800" dirty="0" smtClean="0">
              <a:solidFill>
                <a:srgbClr val="FF0000"/>
              </a:solidFill>
              <a:cs typeface="2  Titr" pitchFamily="2" charset="-78"/>
            </a:endParaRPr>
          </a:p>
          <a:p>
            <a:endParaRPr lang="fa-IR" dirty="0"/>
          </a:p>
        </p:txBody>
      </p:sp>
      <p:sp>
        <p:nvSpPr>
          <p:cNvPr id="7" name="Title 2"/>
          <p:cNvSpPr>
            <a:spLocks noGrp="1"/>
          </p:cNvSpPr>
          <p:nvPr>
            <p:ph type="title"/>
          </p:nvPr>
        </p:nvSpPr>
        <p:spPr/>
        <p:txBody>
          <a:bodyPr>
            <a:normAutofit fontScale="90000"/>
          </a:bodyPr>
          <a:lstStyle/>
          <a:p>
            <a:pPr algn="ctr"/>
            <a:r>
              <a:rPr lang="fa-IR" dirty="0" smtClean="0"/>
              <a:t/>
            </a:r>
            <a:br>
              <a:rPr lang="fa-IR" dirty="0" smtClean="0"/>
            </a:br>
            <a:r>
              <a:rPr lang="fa-IR" dirty="0" smtClean="0"/>
              <a:t>منابع قابل  مطالعه  در  نیاز سنجی</a:t>
            </a:r>
            <a:br>
              <a:rPr lang="fa-IR" dirty="0" smtClean="0"/>
            </a:br>
            <a:r>
              <a:rPr lang="fa-IR" sz="4400"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cs typeface="2  Narm" pitchFamily="2" charset="-78"/>
              </a:rPr>
              <a:t>1-مطالعه  وضع  مطلوب</a:t>
            </a:r>
            <a:br>
              <a:rPr lang="fa-IR" sz="4400"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cs typeface="2  Narm" pitchFamily="2" charset="-78"/>
              </a:rPr>
            </a:br>
            <a:endParaRPr lang="fa-IR" dirty="0"/>
          </a:p>
        </p:txBody>
      </p:sp>
      <p:sp>
        <p:nvSpPr>
          <p:cNvPr id="9" name="TextBox 8"/>
          <p:cNvSpPr txBox="1"/>
          <p:nvPr/>
        </p:nvSpPr>
        <p:spPr>
          <a:xfrm>
            <a:off x="611560" y="2852936"/>
            <a:ext cx="8280920" cy="369332"/>
          </a:xfrm>
          <a:prstGeom prst="rect">
            <a:avLst/>
          </a:prstGeom>
          <a:noFill/>
        </p:spPr>
        <p:txBody>
          <a:bodyPr wrap="square" rtlCol="1">
            <a:spAutoFit/>
          </a:bodyPr>
          <a:lstStyle/>
          <a:p>
            <a:endParaRPr lang="fa-IR" dirty="0"/>
          </a:p>
        </p:txBody>
      </p:sp>
      <p:graphicFrame>
        <p:nvGraphicFramePr>
          <p:cNvPr id="11" name="Diagram 10"/>
          <p:cNvGraphicFramePr/>
          <p:nvPr/>
        </p:nvGraphicFramePr>
        <p:xfrm>
          <a:off x="-108520" y="2492896"/>
          <a:ext cx="6096000" cy="45680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linds(horizontal)">
                                      <p:cBhvr>
                                        <p:cTn id="1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12776"/>
            <a:ext cx="8229600" cy="4525963"/>
          </a:xfrm>
        </p:spPr>
        <p:txBody>
          <a:bodyPr/>
          <a:lstStyle/>
          <a:p>
            <a:pPr lvl="0"/>
            <a:r>
              <a:rPr lang="fa-IR" sz="2800" dirty="0" smtClean="0">
                <a:cs typeface="2  Titr" pitchFamily="2" charset="-78"/>
              </a:rPr>
              <a:t>ه)ماهیت یادگیرندگان</a:t>
            </a:r>
          </a:p>
          <a:p>
            <a:endParaRPr lang="fa-IR" dirty="0"/>
          </a:p>
        </p:txBody>
      </p:sp>
      <p:sp>
        <p:nvSpPr>
          <p:cNvPr id="4" name="Title 2"/>
          <p:cNvSpPr>
            <a:spLocks noGrp="1"/>
          </p:cNvSpPr>
          <p:nvPr>
            <p:ph type="title"/>
          </p:nvPr>
        </p:nvSpPr>
        <p:spPr>
          <a:xfrm>
            <a:off x="467544" y="260648"/>
            <a:ext cx="8229600" cy="1143000"/>
          </a:xfrm>
        </p:spPr>
        <p:txBody>
          <a:bodyPr>
            <a:normAutofit fontScale="90000"/>
          </a:bodyPr>
          <a:lstStyle/>
          <a:p>
            <a:pPr algn="ctr"/>
            <a:r>
              <a:rPr lang="fa-IR" dirty="0" smtClean="0"/>
              <a:t/>
            </a:r>
            <a:br>
              <a:rPr lang="fa-IR" dirty="0" smtClean="0"/>
            </a:br>
            <a:r>
              <a:rPr lang="fa-IR" dirty="0" smtClean="0"/>
              <a:t>منابع قابل  مطالعه  در  نیاز سنجی</a:t>
            </a:r>
            <a:br>
              <a:rPr lang="fa-IR" dirty="0" smtClean="0"/>
            </a:br>
            <a:r>
              <a:rPr lang="fa-IR" sz="4400"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cs typeface="2  Narm" pitchFamily="2" charset="-78"/>
              </a:rPr>
              <a:t>1-مطالعه  وضع  مطلوب</a:t>
            </a:r>
            <a:br>
              <a:rPr lang="fa-IR" sz="4400"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cs typeface="2  Narm" pitchFamily="2" charset="-78"/>
              </a:rPr>
            </a:br>
            <a:endParaRPr lang="fa-IR" dirty="0"/>
          </a:p>
        </p:txBody>
      </p:sp>
      <p:graphicFrame>
        <p:nvGraphicFramePr>
          <p:cNvPr id="5" name="Diagram 4"/>
          <p:cNvGraphicFramePr/>
          <p:nvPr/>
        </p:nvGraphicFramePr>
        <p:xfrm>
          <a:off x="1403648" y="213285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fa-IR" dirty="0" smtClean="0"/>
              <a:t>منابع قابل  مطالعه  در  نیاز سنجی</a:t>
            </a:r>
            <a:br>
              <a:rPr lang="fa-IR" dirty="0" smtClean="0"/>
            </a:br>
            <a:r>
              <a:rPr lang="fa-IR" sz="440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cs typeface="2  Narm" pitchFamily="2" charset="-78"/>
              </a:rPr>
              <a:t>2-مطالعه  وضع موجود</a:t>
            </a:r>
            <a:endParaRPr lang="fa-IR" dirty="0">
              <a:solidFill>
                <a:srgbClr val="FF0000"/>
              </a:solidFill>
            </a:endParaRPr>
          </a:p>
        </p:txBody>
      </p:sp>
      <p:sp>
        <p:nvSpPr>
          <p:cNvPr id="5" name="Content Placeholder 4"/>
          <p:cNvSpPr>
            <a:spLocks noGrp="1"/>
          </p:cNvSpPr>
          <p:nvPr>
            <p:ph idx="1"/>
          </p:nvPr>
        </p:nvSpPr>
        <p:spPr>
          <a:xfrm>
            <a:off x="323528" y="1481328"/>
            <a:ext cx="8496944" cy="4525963"/>
          </a:xfrm>
        </p:spPr>
        <p:txBody>
          <a:bodyPr/>
          <a:lstStyle/>
          <a:p>
            <a:r>
              <a:rPr lang="fa-IR" sz="2800" dirty="0" smtClean="0">
                <a:solidFill>
                  <a:srgbClr val="00B050"/>
                </a:solidFill>
                <a:cs typeface="2  Nikoo" pitchFamily="2" charset="-78"/>
              </a:rPr>
              <a:t>وقتی وضع  مطلوب  مشخص شد</a:t>
            </a:r>
            <a:r>
              <a:rPr lang="fa-IR" sz="2800" dirty="0" smtClean="0">
                <a:cs typeface="2  Nikoo" pitchFamily="2" charset="-78"/>
              </a:rPr>
              <a:t> </a:t>
            </a:r>
            <a:r>
              <a:rPr lang="fa-IR" sz="3200" dirty="0" smtClean="0">
                <a:cs typeface="2  Nikoo" pitchFamily="2" charset="-78"/>
                <a:sym typeface="Wingdings 2"/>
              </a:rPr>
              <a:t>  </a:t>
            </a:r>
            <a:r>
              <a:rPr lang="fa-IR" sz="3200" dirty="0" smtClean="0">
                <a:cs typeface="2  Nikoo" pitchFamily="2" charset="-78"/>
                <a:sym typeface="Wingdings"/>
              </a:rPr>
              <a:t></a:t>
            </a:r>
            <a:r>
              <a:rPr lang="fa-IR" sz="3200" dirty="0" smtClean="0">
                <a:cs typeface="2  Nikoo" pitchFamily="2" charset="-78"/>
                <a:sym typeface="Wingdings 2"/>
              </a:rPr>
              <a:t></a:t>
            </a:r>
            <a:r>
              <a:rPr lang="fa-IR" sz="2400" dirty="0" smtClean="0">
                <a:cs typeface="2  Nikoo" pitchFamily="2" charset="-78"/>
                <a:sym typeface="Wingdings 2"/>
              </a:rPr>
              <a:t>وضع موجود  بررسی  می گردد0</a:t>
            </a:r>
          </a:p>
          <a:p>
            <a:r>
              <a:rPr lang="fa-IR" dirty="0" smtClean="0">
                <a:cs typeface="2  Koodak" pitchFamily="2" charset="-78"/>
              </a:rPr>
              <a:t>در بررسی  وضع  موجود   شاخصها  را از  وضع  مطلوب  می گیریم</a:t>
            </a:r>
            <a:r>
              <a:rPr lang="fa-IR" dirty="0" smtClean="0">
                <a:cs typeface="2  Esfehan" pitchFamily="2" charset="-78"/>
              </a:rPr>
              <a:t>.</a:t>
            </a:r>
          </a:p>
          <a:p>
            <a:r>
              <a:rPr lang="fa-IR" dirty="0" smtClean="0">
                <a:cs typeface="2  Esfehan" pitchFamily="2" charset="-78"/>
              </a:rPr>
              <a:t>مثال :</a:t>
            </a:r>
          </a:p>
          <a:p>
            <a:r>
              <a:rPr lang="fa-IR" dirty="0" smtClean="0">
                <a:cs typeface="2  Narm" pitchFamily="2" charset="-78"/>
              </a:rPr>
              <a:t>وضع مطلوب  </a:t>
            </a:r>
            <a:r>
              <a:rPr lang="fa-IR" dirty="0" smtClean="0">
                <a:solidFill>
                  <a:srgbClr val="00B050"/>
                </a:solidFill>
                <a:cs typeface="2  Narm" pitchFamily="2" charset="-78"/>
              </a:rPr>
              <a:t>«پرورش  انسان  متفکر» </a:t>
            </a:r>
            <a:r>
              <a:rPr lang="fa-IR" dirty="0" smtClean="0">
                <a:cs typeface="2  Narm" pitchFamily="2" charset="-78"/>
              </a:rPr>
              <a:t>را  درنظر  بگیریم .</a:t>
            </a:r>
          </a:p>
          <a:p>
            <a:r>
              <a:rPr lang="fa-IR" dirty="0" smtClean="0">
                <a:cs typeface="2  Narm" pitchFamily="2" charset="-78"/>
              </a:rPr>
              <a:t>پس  باید از وضع فعلی  </a:t>
            </a:r>
            <a:r>
              <a:rPr lang="fa-IR" dirty="0" smtClean="0">
                <a:solidFill>
                  <a:schemeClr val="accent2">
                    <a:lumMod val="75000"/>
                  </a:schemeClr>
                </a:solidFill>
                <a:cs typeface="2  Narm" pitchFamily="2" charset="-78"/>
              </a:rPr>
              <a:t>«تفکر» </a:t>
            </a:r>
            <a:r>
              <a:rPr lang="fa-IR" dirty="0" smtClean="0">
                <a:cs typeface="2  Narm" pitchFamily="2" charset="-78"/>
              </a:rPr>
              <a:t>در بین  دانش  آموزان  اطلاع  حاصل  نماییم </a:t>
            </a:r>
            <a:r>
              <a:rPr lang="fa-IR" dirty="0" smtClean="0">
                <a:cs typeface="2  Esfehan" pitchFamily="2" charset="-78"/>
              </a:rPr>
              <a:t>.</a:t>
            </a:r>
          </a:p>
          <a:p>
            <a:r>
              <a:rPr lang="fa-IR" b="1" dirty="0" smtClean="0">
                <a:cs typeface="2  Davat" pitchFamily="2" charset="-78"/>
              </a:rPr>
              <a:t>توجه :  در بررسی مورد اشاره </a:t>
            </a:r>
            <a:r>
              <a:rPr lang="fa-IR" b="1" dirty="0" smtClean="0">
                <a:solidFill>
                  <a:srgbClr val="0070C0"/>
                </a:solidFill>
                <a:cs typeface="2  Davat" pitchFamily="2" charset="-78"/>
              </a:rPr>
              <a:t>همسو</a:t>
            </a:r>
            <a:r>
              <a:rPr lang="fa-IR" b="1" dirty="0" smtClean="0">
                <a:cs typeface="2  Davat" pitchFamily="2" charset="-78"/>
              </a:rPr>
              <a:t>  بودن  مهم  است   </a:t>
            </a:r>
            <a:r>
              <a:rPr lang="fa-IR" b="1" dirty="0" smtClean="0">
                <a:solidFill>
                  <a:srgbClr val="7030A0"/>
                </a:solidFill>
                <a:cs typeface="2  Davat" pitchFamily="2" charset="-78"/>
              </a:rPr>
              <a:t>نه  کاملا  منطبق  </a:t>
            </a:r>
            <a:r>
              <a:rPr lang="fa-IR" b="1" dirty="0" smtClean="0">
                <a:cs typeface="2  Davat" pitchFamily="2" charset="-78"/>
              </a:rPr>
              <a:t>بودن .</a:t>
            </a:r>
            <a:endParaRPr lang="fa-IR" b="1" dirty="0">
              <a:cs typeface="2  Davat" pitchFamily="2"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fa-IR" sz="3200" dirty="0" smtClean="0">
                <a:solidFill>
                  <a:srgbClr val="002060"/>
                </a:solidFill>
                <a:cs typeface="2  Kourosh" pitchFamily="2" charset="-78"/>
              </a:rPr>
              <a:t>الف)دانش  آموزان در  مورد  انتظارات  وضع مطلوب  چه  وضعی  دارند؟</a:t>
            </a:r>
          </a:p>
          <a:p>
            <a:r>
              <a:rPr lang="fa-IR" sz="3200" dirty="0" smtClean="0">
                <a:solidFill>
                  <a:srgbClr val="002060"/>
                </a:solidFill>
                <a:cs typeface="2  Kourosh" pitchFamily="2" charset="-78"/>
              </a:rPr>
              <a:t>ب</a:t>
            </a:r>
            <a:r>
              <a:rPr lang="fa-IR" sz="3200" dirty="0" smtClean="0">
                <a:solidFill>
                  <a:srgbClr val="00B050"/>
                </a:solidFill>
                <a:cs typeface="2  Kourosh" pitchFamily="2" charset="-78"/>
              </a:rPr>
              <a:t>َ)چه موانع  و مشکلاتی  موجب  کندی  و ضعف  یادگیری  می  شوند؟</a:t>
            </a:r>
          </a:p>
          <a:p>
            <a:r>
              <a:rPr lang="fa-IR" sz="3200" dirty="0" smtClean="0">
                <a:solidFill>
                  <a:schemeClr val="accent3">
                    <a:lumMod val="50000"/>
                  </a:schemeClr>
                </a:solidFill>
                <a:cs typeface="2  Kourosh" pitchFamily="2" charset="-78"/>
              </a:rPr>
              <a:t>برنامه  درسی  و  کتابهای  درسی  چه  وضعی  دارند ؟</a:t>
            </a:r>
          </a:p>
          <a:p>
            <a:r>
              <a:rPr lang="fa-IR" sz="3200" dirty="0" smtClean="0">
                <a:solidFill>
                  <a:srgbClr val="0070C0"/>
                </a:solidFill>
                <a:cs typeface="2  Kourosh" pitchFamily="2" charset="-78"/>
              </a:rPr>
              <a:t>معلمان  چه  ضعفها  و قوت هایی  دارند؟</a:t>
            </a:r>
          </a:p>
          <a:p>
            <a:r>
              <a:rPr lang="fa-IR" sz="3200" dirty="0" smtClean="0">
                <a:solidFill>
                  <a:schemeClr val="accent2">
                    <a:lumMod val="75000"/>
                  </a:schemeClr>
                </a:solidFill>
                <a:cs typeface="2  Kourosh" pitchFamily="2" charset="-78"/>
              </a:rPr>
              <a:t>مدارس  تا  چه  حدی  امکانات  و فرصت  یادگیری  موثر  را برای   دانش  آموزان  فراهم  می  سازند ؟</a:t>
            </a:r>
          </a:p>
          <a:p>
            <a:r>
              <a:rPr lang="fa-IR" sz="3000" dirty="0" smtClean="0">
                <a:solidFill>
                  <a:srgbClr val="7030A0"/>
                </a:solidFill>
                <a:cs typeface="2  Kourosh" pitchFamily="2" charset="-78"/>
              </a:rPr>
              <a:t>برنامه های  درسی  تا  چه  حد  انتظارات  اجتماعی جامعه  را بر آورده  کرده اند؟</a:t>
            </a:r>
          </a:p>
          <a:p>
            <a:r>
              <a:rPr lang="fa-IR" sz="3200" dirty="0" smtClean="0">
                <a:solidFill>
                  <a:schemeClr val="accent6">
                    <a:lumMod val="50000"/>
                  </a:schemeClr>
                </a:solidFill>
                <a:cs typeface="2  Kourosh" pitchFamily="2" charset="-78"/>
              </a:rPr>
              <a:t>چه  امکاناتی  برای  آموزش  وجود  دارد و کدام  موانع  و  محدودیتها نمی  گذارند  شرایط  مناسب  برای  یادگیری  فراهم  آید ؟</a:t>
            </a:r>
          </a:p>
          <a:p>
            <a:endParaRPr lang="fa-IR" sz="3200" dirty="0">
              <a:cs typeface="2  Kourosh" pitchFamily="2" charset="-78"/>
            </a:endParaRPr>
          </a:p>
        </p:txBody>
      </p:sp>
      <p:sp>
        <p:nvSpPr>
          <p:cNvPr id="3" name="Title 2"/>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Autofit/>
          </a:bodyPr>
          <a:lstStyle/>
          <a:p>
            <a:pPr algn="r"/>
            <a:r>
              <a:rPr lang="fa-IR" sz="2800" b="0" dirty="0" smtClean="0">
                <a:cs typeface="2  Farnaz" pitchFamily="2" charset="-78"/>
              </a:rPr>
              <a:t> در بررسی  وضع  موجود  به  چه  سوالاتی باید  پاسخ داده شود ؟</a:t>
            </a:r>
            <a:endParaRPr lang="fa-IR" sz="2800" b="0" dirty="0">
              <a:cs typeface="2  Farnaz"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ox(in)">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ox(in)">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ox(in)">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ox(in)">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ox(in)">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ox(in)">
                                      <p:cBhvr>
                                        <p:cTn id="4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481328"/>
            <a:ext cx="8568952" cy="5116024"/>
          </a:xfrm>
        </p:spPr>
        <p:txBody>
          <a:bodyPr>
            <a:normAutofit fontScale="92500" lnSpcReduction="10000"/>
          </a:bodyPr>
          <a:lstStyle/>
          <a:p>
            <a:endParaRPr lang="fa-IR" dirty="0" smtClean="0"/>
          </a:p>
          <a:p>
            <a:r>
              <a:rPr lang="fa-IR" sz="2400" dirty="0" smtClean="0">
                <a:solidFill>
                  <a:srgbClr val="7030A0"/>
                </a:solidFill>
                <a:cs typeface="2  Jadid" pitchFamily="2" charset="-78"/>
              </a:rPr>
              <a:t>پس  از  تعیین  منابع  اطلاعات                  </a:t>
            </a:r>
            <a:r>
              <a:rPr lang="fa-IR" sz="1900" dirty="0" smtClean="0">
                <a:cs typeface="2  Jadid" pitchFamily="2" charset="-78"/>
              </a:rPr>
              <a:t>اقدام  به  گرد آوری  اطلاعات  می  نماییم</a:t>
            </a:r>
            <a:r>
              <a:rPr lang="fa-IR" sz="2600" dirty="0" smtClean="0">
                <a:cs typeface="2  Jadid" pitchFamily="2" charset="-78"/>
              </a:rPr>
              <a:t>               </a:t>
            </a:r>
            <a:endParaRPr lang="fa-IR" sz="2400" dirty="0" smtClean="0">
              <a:cs typeface="2  Jadid" pitchFamily="2" charset="-78"/>
            </a:endParaRPr>
          </a:p>
          <a:p>
            <a:r>
              <a:rPr lang="fa-IR" sz="2400" dirty="0" smtClean="0">
                <a:cs typeface="2  Jadid" pitchFamily="2" charset="-78"/>
              </a:rPr>
              <a:t>در  گرد آوری  اطلاعات باید :</a:t>
            </a:r>
          </a:p>
          <a:p>
            <a:endParaRPr lang="fa-IR" sz="2400" dirty="0" smtClean="0">
              <a:cs typeface="2  Jadid" pitchFamily="2" charset="-78"/>
            </a:endParaRPr>
          </a:p>
          <a:p>
            <a:endParaRPr lang="fa-IR" sz="2400" dirty="0" smtClean="0">
              <a:cs typeface="2  Jadid" pitchFamily="2" charset="-78"/>
            </a:endParaRPr>
          </a:p>
          <a:p>
            <a:endParaRPr lang="fa-IR" sz="2400" dirty="0" smtClean="0">
              <a:cs typeface="2  Jadid" pitchFamily="2" charset="-78"/>
            </a:endParaRPr>
          </a:p>
          <a:p>
            <a:endParaRPr lang="fa-IR" sz="2400" dirty="0" smtClean="0">
              <a:cs typeface="2  Jadid" pitchFamily="2" charset="-78"/>
            </a:endParaRPr>
          </a:p>
          <a:p>
            <a:endParaRPr lang="fa-IR" sz="2400" dirty="0" smtClean="0">
              <a:cs typeface="2  Jadid" pitchFamily="2" charset="-78"/>
            </a:endParaRPr>
          </a:p>
          <a:p>
            <a:endParaRPr lang="fa-IR" sz="2400" dirty="0" smtClean="0">
              <a:cs typeface="2  Jadid" pitchFamily="2" charset="-78"/>
            </a:endParaRPr>
          </a:p>
          <a:p>
            <a:endParaRPr lang="fa-IR" sz="2400" dirty="0" smtClean="0">
              <a:cs typeface="2  Jadid" pitchFamily="2" charset="-78"/>
            </a:endParaRPr>
          </a:p>
          <a:p>
            <a:endParaRPr lang="fa-IR" sz="2400" dirty="0" smtClean="0">
              <a:cs typeface="2  Jadid" pitchFamily="2" charset="-78"/>
            </a:endParaRPr>
          </a:p>
          <a:p>
            <a:endParaRPr lang="fa-IR" sz="2400" dirty="0" smtClean="0">
              <a:cs typeface="2  Jadid" pitchFamily="2" charset="-78"/>
            </a:endParaRPr>
          </a:p>
          <a:p>
            <a:endParaRPr lang="fa-IR" sz="2400" dirty="0" smtClean="0">
              <a:cs typeface="2  Jadid" pitchFamily="2" charset="-78"/>
            </a:endParaRPr>
          </a:p>
          <a:p>
            <a:r>
              <a:rPr lang="fa-IR" sz="2600" dirty="0" smtClean="0">
                <a:solidFill>
                  <a:srgbClr val="00B050"/>
                </a:solidFill>
                <a:cs typeface="2  Jadid" pitchFamily="2" charset="-78"/>
              </a:rPr>
              <a:t>مثال  : نگرش  دانش  آموزان  در مورد  هویت  فرهنگی خود.</a:t>
            </a:r>
          </a:p>
          <a:p>
            <a:endParaRPr lang="fa-IR" sz="2400" dirty="0" smtClean="0">
              <a:cs typeface="2  Jadid" pitchFamily="2" charset="-78"/>
            </a:endParaRPr>
          </a:p>
          <a:p>
            <a:endParaRPr lang="fa-IR" sz="2400" dirty="0" smtClean="0">
              <a:cs typeface="2  Jadid" pitchFamily="2" charset="-78"/>
            </a:endParaRPr>
          </a:p>
          <a:p>
            <a:endParaRPr lang="fa-IR" dirty="0">
              <a:cs typeface="2  Jadid" pitchFamily="2" charset="-78"/>
            </a:endParaRPr>
          </a:p>
        </p:txBody>
      </p:sp>
      <p:sp>
        <p:nvSpPr>
          <p:cNvPr id="6" name="Title 2"/>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Autofit/>
          </a:bodyPr>
          <a:lstStyle/>
          <a:p>
            <a:pPr algn="ctr"/>
            <a:r>
              <a:rPr lang="fa-IR" sz="6000" b="0" dirty="0" smtClean="0">
                <a:cs typeface="2  Farnaz" pitchFamily="2" charset="-78"/>
              </a:rPr>
              <a:t> گرد آوری  اطلاعات </a:t>
            </a:r>
            <a:endParaRPr lang="fa-IR" sz="6000" b="0" dirty="0">
              <a:cs typeface="2  Farnaz" pitchFamily="2" charset="-78"/>
            </a:endParaRPr>
          </a:p>
        </p:txBody>
      </p:sp>
      <p:sp>
        <p:nvSpPr>
          <p:cNvPr id="7" name="Down Arrow 6"/>
          <p:cNvSpPr/>
          <p:nvPr/>
        </p:nvSpPr>
        <p:spPr>
          <a:xfrm rot="5400000">
            <a:off x="4440372" y="1616412"/>
            <a:ext cx="360040" cy="960880"/>
          </a:xfrm>
          <a:prstGeom prst="downArrow">
            <a:avLst/>
          </a:prstGeom>
        </p:spPr>
        <p:style>
          <a:lnRef idx="2">
            <a:schemeClr val="accent2"/>
          </a:lnRef>
          <a:fillRef idx="1">
            <a:schemeClr val="lt1"/>
          </a:fillRef>
          <a:effectRef idx="0">
            <a:schemeClr val="accent2"/>
          </a:effectRef>
          <a:fontRef idx="minor">
            <a:schemeClr val="dk1"/>
          </a:fontRef>
        </p:style>
        <p:txBody>
          <a:bodyPr rtlCol="1" anchor="ctr"/>
          <a:lstStyle/>
          <a:p>
            <a:pPr algn="ctr"/>
            <a:endParaRPr lang="fa-IR"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graphicFrame>
        <p:nvGraphicFramePr>
          <p:cNvPr id="9" name="Diagram 8"/>
          <p:cNvGraphicFramePr/>
          <p:nvPr/>
        </p:nvGraphicFramePr>
        <p:xfrm>
          <a:off x="1259632" y="2780928"/>
          <a:ext cx="6096000" cy="3096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
                                            <p:txEl>
                                              <p:pRg st="13" end="13"/>
                                            </p:txEl>
                                          </p:spTgt>
                                        </p:tgtEl>
                                        <p:attrNameLst>
                                          <p:attrName>style.visibility</p:attrName>
                                        </p:attrNameLst>
                                      </p:cBhvr>
                                      <p:to>
                                        <p:strVal val="visible"/>
                                      </p:to>
                                    </p:set>
                                    <p:animEffect transition="in" filter="blinds(horizontal)">
                                      <p:cBhvr>
                                        <p:cTn id="22" dur="5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sz="4000" dirty="0" smtClean="0">
                <a:solidFill>
                  <a:srgbClr val="C00000"/>
                </a:solidFill>
                <a:cs typeface="2  Davat" pitchFamily="2" charset="-78"/>
              </a:rPr>
              <a:t>همه عناصر  و اطلاعات  مناسب  و  مورد  نیاز  نخواهد  بود  .</a:t>
            </a:r>
          </a:p>
          <a:p>
            <a:r>
              <a:rPr lang="fa-IR" sz="4000" dirty="0" smtClean="0">
                <a:cs typeface="2  Davat" pitchFamily="2" charset="-78"/>
              </a:rPr>
              <a:t>مثال  تور  ماهیگیر</a:t>
            </a:r>
          </a:p>
          <a:p>
            <a:r>
              <a:rPr lang="fa-IR" sz="4000" dirty="0" smtClean="0">
                <a:solidFill>
                  <a:srgbClr val="00B050"/>
                </a:solidFill>
                <a:cs typeface="2  Davat" pitchFamily="2" charset="-78"/>
              </a:rPr>
              <a:t>لزوم  تفکیک  اطلاعات  غیر  ضروری  برای  جلو گیری  از ایجاد  مانع  </a:t>
            </a:r>
            <a:endParaRPr lang="fa-IR" sz="4000" dirty="0">
              <a:solidFill>
                <a:srgbClr val="00B050"/>
              </a:solidFill>
              <a:cs typeface="2  Davat" pitchFamily="2" charset="-78"/>
            </a:endParaRPr>
          </a:p>
        </p:txBody>
      </p:sp>
      <p:sp>
        <p:nvSpPr>
          <p:cNvPr id="4" name="Title 2"/>
          <p:cNvSpPr>
            <a:spLocks noGrp="1"/>
          </p:cNvSpPr>
          <p:nvPr>
            <p:ph type="title"/>
          </p:nvPr>
        </p:nvSpPr>
        <p:spPr>
          <a:xfrm>
            <a:off x="457200" y="274638"/>
            <a:ext cx="8229600" cy="922114"/>
          </a:xfrm>
        </p:spPr>
        <p:style>
          <a:lnRef idx="1">
            <a:schemeClr val="accent5"/>
          </a:lnRef>
          <a:fillRef idx="2">
            <a:schemeClr val="accent5"/>
          </a:fillRef>
          <a:effectRef idx="1">
            <a:schemeClr val="accent5"/>
          </a:effectRef>
          <a:fontRef idx="minor">
            <a:schemeClr val="dk1"/>
          </a:fontRef>
        </p:style>
        <p:txBody>
          <a:bodyPr>
            <a:noAutofit/>
          </a:bodyPr>
          <a:lstStyle/>
          <a:p>
            <a:pPr algn="ctr"/>
            <a:r>
              <a:rPr lang="fa-IR" sz="6000" b="0" dirty="0" smtClean="0">
                <a:cs typeface="2  Farnaz" pitchFamily="2" charset="-78"/>
              </a:rPr>
              <a:t> پالایش اطلاعات </a:t>
            </a:r>
            <a:endParaRPr lang="fa-IR" sz="6000" b="0" dirty="0">
              <a:cs typeface="2  Farnaz"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sz="4400" dirty="0" smtClean="0">
                <a:cs typeface="2  Aseman" pitchFamily="2" charset="-78"/>
              </a:rPr>
              <a:t> برنامه  درسی : آمیخته  ای  از  نظر  و  عمل  است .</a:t>
            </a:r>
          </a:p>
          <a:p>
            <a:r>
              <a:rPr lang="fa-IR" sz="4400" dirty="0" smtClean="0">
                <a:cs typeface="2  Aseman" pitchFamily="2" charset="-78"/>
              </a:rPr>
              <a:t>بین  دیدگاه فلسفی و  برنامه ریزی  درسی ارتباط  قوی وجود دارد .</a:t>
            </a:r>
          </a:p>
          <a:p>
            <a:r>
              <a:rPr lang="fa-IR" sz="4400" dirty="0" smtClean="0">
                <a:cs typeface="2  Aseman" pitchFamily="2" charset="-78"/>
              </a:rPr>
              <a:t>  طراحی  برنامه  درسی باید در فضایی تعریف  شده و  شفاف   صورت  گیرد ، که  لازمه  آن  در  نظر  جنبه های  فکری  و  ارزشی آن  می  باشد .</a:t>
            </a:r>
            <a:endParaRPr lang="fa-IR" sz="4400" dirty="0">
              <a:cs typeface="2  Aseman" pitchFamily="2" charset="-78"/>
            </a:endParaRPr>
          </a:p>
        </p:txBody>
      </p:sp>
      <p:sp>
        <p:nvSpPr>
          <p:cNvPr id="2" name="Title 1"/>
          <p:cNvSpPr>
            <a:spLocks noGrp="1"/>
          </p:cNvSpPr>
          <p:nvPr>
            <p:ph type="title"/>
          </p:nvPr>
        </p:nvSpPr>
        <p:spPr/>
        <p:txBody>
          <a:bodyPr>
            <a:noAutofit/>
          </a:bodyPr>
          <a:lstStyle/>
          <a:p>
            <a:r>
              <a:rPr lang="fa-IR" sz="8000" dirty="0" smtClean="0"/>
              <a:t> </a:t>
            </a: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(جایگاه  برنامه ریزی در  تعلیم  و تربیت )</a:t>
            </a:r>
            <a:endParaRPr lang="fa-IR" sz="8000" dirty="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138"/>
          <a:ext cx="8219256" cy="41081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2"/>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Autofit/>
          </a:bodyPr>
          <a:lstStyle/>
          <a:p>
            <a:pPr algn="ctr"/>
            <a:r>
              <a:rPr lang="fa-IR" sz="6000" b="0" dirty="0" smtClean="0">
                <a:cs typeface="2  Farnaz" pitchFamily="2" charset="-78"/>
              </a:rPr>
              <a:t>طبقه  بندی  اطلاعات  </a:t>
            </a:r>
            <a:endParaRPr lang="fa-IR" sz="6000" b="0" dirty="0">
              <a:cs typeface="2  Farnaz" pitchFamily="2" charset="-78"/>
            </a:endParaRPr>
          </a:p>
        </p:txBody>
      </p:sp>
      <p:cxnSp>
        <p:nvCxnSpPr>
          <p:cNvPr id="8" name="Straight Arrow Connector 7"/>
          <p:cNvCxnSpPr/>
          <p:nvPr/>
        </p:nvCxnSpPr>
        <p:spPr>
          <a:xfrm>
            <a:off x="5652120" y="2492896"/>
            <a:ext cx="432048"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1" name="Straight Arrow Connector 10"/>
          <p:cNvCxnSpPr/>
          <p:nvPr/>
        </p:nvCxnSpPr>
        <p:spPr>
          <a:xfrm flipH="1">
            <a:off x="3419872" y="2492896"/>
            <a:ext cx="504056" cy="7200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15" name="TextBox 14"/>
          <p:cNvSpPr txBox="1"/>
          <p:nvPr/>
        </p:nvSpPr>
        <p:spPr>
          <a:xfrm>
            <a:off x="467544" y="4509120"/>
            <a:ext cx="8352928" cy="1200329"/>
          </a:xfrm>
          <a:prstGeom prst="rect">
            <a:avLst/>
          </a:prstGeom>
          <a:noFill/>
        </p:spPr>
        <p:txBody>
          <a:bodyPr wrap="square" rtlCol="1">
            <a:spAutoFit/>
          </a:bodyPr>
          <a:lstStyle/>
          <a:p>
            <a:r>
              <a:rPr lang="fa-IR" sz="3600" dirty="0" smtClean="0">
                <a:cs typeface="2  Kourosh" pitchFamily="2" charset="-78"/>
              </a:rPr>
              <a:t>با  توجه  به  </a:t>
            </a:r>
            <a:r>
              <a:rPr lang="fa-IR" sz="3600" dirty="0" smtClean="0">
                <a:solidFill>
                  <a:srgbClr val="00B050"/>
                </a:solidFill>
                <a:cs typeface="2  Kourosh" pitchFamily="2" charset="-78"/>
              </a:rPr>
              <a:t>ماهیت  اطلاعات  </a:t>
            </a:r>
            <a:r>
              <a:rPr lang="fa-IR" sz="3600" dirty="0" smtClean="0">
                <a:cs typeface="2  Kourosh" pitchFamily="2" charset="-78"/>
              </a:rPr>
              <a:t>می توان  آن  را  در مقوله  های :</a:t>
            </a:r>
          </a:p>
          <a:p>
            <a:r>
              <a:rPr lang="fa-IR" sz="3600" dirty="0" smtClean="0">
                <a:cs typeface="2  Kourosh" pitchFamily="2" charset="-78"/>
              </a:rPr>
              <a:t>فردی  ،  اجتماعی  ،  سیاسی  ،  اقتصادی   و غیره   طبقه  بندی  کرد.</a:t>
            </a:r>
            <a:endParaRPr lang="fa-IR" sz="3600" dirty="0">
              <a:cs typeface="2  Kourosh"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checkerboard(across)">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4" grpId="0" animBg="1"/>
      <p:bldP spid="1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44016"/>
          </a:xfrm>
        </p:spPr>
        <p:txBody>
          <a:bodyPr>
            <a:normAutofit/>
          </a:bodyPr>
          <a:lstStyle/>
          <a:p>
            <a:r>
              <a:rPr lang="fa-IR" dirty="0" smtClean="0"/>
              <a:t>اطلاعات بدست آمده   مبنای  نیازند  نه  خود  نیاز .</a:t>
            </a:r>
          </a:p>
          <a:p>
            <a:r>
              <a:rPr lang="fa-IR" dirty="0" smtClean="0"/>
              <a:t>برای  تشخیص  نیاز  واقعی :</a:t>
            </a:r>
          </a:p>
          <a:p>
            <a:r>
              <a:rPr lang="fa-IR" dirty="0" smtClean="0"/>
              <a:t>وضع  مطلوب را  در  نظر بگیریم ( قبلا  تعیین کرده  ایم )</a:t>
            </a:r>
          </a:p>
          <a:p>
            <a:r>
              <a:rPr lang="fa-IR" dirty="0" smtClean="0"/>
              <a:t>وضع  موجود  را بر  اساس  آن بنگریم .</a:t>
            </a:r>
          </a:p>
          <a:p>
            <a:r>
              <a:rPr lang="fa-IR" dirty="0" smtClean="0"/>
              <a:t>با  استفاده  از  خرد  جمعی   نیازهای  واقعی را بدست  آوریم .</a:t>
            </a:r>
          </a:p>
          <a:p>
            <a:r>
              <a:rPr lang="fa-IR" dirty="0" smtClean="0"/>
              <a:t>مثال  </a:t>
            </a:r>
          </a:p>
          <a:p>
            <a:endParaRPr lang="fa-IR" dirty="0"/>
          </a:p>
        </p:txBody>
      </p:sp>
      <p:sp>
        <p:nvSpPr>
          <p:cNvPr id="4" name="Title 2"/>
          <p:cNvSpPr>
            <a:spLocks noGrp="1"/>
          </p:cNvSpPr>
          <p:nvPr>
            <p:ph type="title"/>
          </p:nvPr>
        </p:nvSpPr>
        <p:spPr>
          <a:xfrm>
            <a:off x="457200" y="274638"/>
            <a:ext cx="8229600" cy="850106"/>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fa-IR" sz="4800" b="0" dirty="0" smtClean="0">
                <a:cs typeface="2  Farnaz" pitchFamily="2" charset="-78"/>
              </a:rPr>
              <a:t>تبدیل اطلاعات  به  نیاز</a:t>
            </a:r>
            <a:endParaRPr lang="fa-IR" sz="4800" b="0" dirty="0">
              <a:cs typeface="2  Farnaz" pitchFamily="2" charset="-78"/>
            </a:endParaRPr>
          </a:p>
        </p:txBody>
      </p:sp>
      <p:graphicFrame>
        <p:nvGraphicFramePr>
          <p:cNvPr id="11" name="Diagram 10"/>
          <p:cNvGraphicFramePr/>
          <p:nvPr/>
        </p:nvGraphicFramePr>
        <p:xfrm>
          <a:off x="971600" y="4365104"/>
          <a:ext cx="7200800" cy="20162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1"/>
          <p:cNvSpPr txBox="1"/>
          <p:nvPr/>
        </p:nvSpPr>
        <p:spPr>
          <a:xfrm>
            <a:off x="3563888" y="4869160"/>
            <a:ext cx="2088232" cy="92333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lvl="0"/>
            <a:r>
              <a:rPr lang="fa-IR" b="1" dirty="0" smtClean="0"/>
              <a:t>آگاه سازی  افراد از  نقش   و ضرورت  قانون  در  جامعه </a:t>
            </a:r>
            <a:endParaRPr lang="fa-IR" b="1" dirty="0"/>
          </a:p>
        </p:txBody>
      </p:sp>
      <p:sp>
        <p:nvSpPr>
          <p:cNvPr id="13" name="TextBox 12"/>
          <p:cNvSpPr txBox="1"/>
          <p:nvPr/>
        </p:nvSpPr>
        <p:spPr>
          <a:xfrm>
            <a:off x="1187624" y="4221089"/>
            <a:ext cx="1224136" cy="369332"/>
          </a:xfrm>
          <a:prstGeom prst="rect">
            <a:avLst/>
          </a:prstGeom>
          <a:noFill/>
        </p:spPr>
        <p:txBody>
          <a:bodyPr wrap="square" rtlCol="1">
            <a:spAutoFit/>
          </a:bodyPr>
          <a:lstStyle/>
          <a:p>
            <a:r>
              <a:rPr lang="fa-IR" dirty="0" smtClean="0">
                <a:solidFill>
                  <a:srgbClr val="FF0000"/>
                </a:solidFill>
                <a:cs typeface="2  Kourosh" pitchFamily="2" charset="-78"/>
              </a:rPr>
              <a:t>وضع موجود</a:t>
            </a:r>
            <a:endParaRPr lang="fa-IR" dirty="0">
              <a:solidFill>
                <a:srgbClr val="FF0000"/>
              </a:solidFill>
              <a:cs typeface="2  Kourosh" pitchFamily="2" charset="-78"/>
            </a:endParaRPr>
          </a:p>
        </p:txBody>
      </p:sp>
      <p:sp>
        <p:nvSpPr>
          <p:cNvPr id="14" name="TextBox 13"/>
          <p:cNvSpPr txBox="1"/>
          <p:nvPr/>
        </p:nvSpPr>
        <p:spPr>
          <a:xfrm>
            <a:off x="3707904" y="4221088"/>
            <a:ext cx="1872208" cy="400110"/>
          </a:xfrm>
          <a:prstGeom prst="rect">
            <a:avLst/>
          </a:prstGeom>
          <a:noFill/>
        </p:spPr>
        <p:txBody>
          <a:bodyPr wrap="square" rtlCol="1">
            <a:spAutoFit/>
          </a:bodyPr>
          <a:lstStyle/>
          <a:p>
            <a:r>
              <a:rPr lang="fa-IR" sz="2000" dirty="0" smtClean="0">
                <a:solidFill>
                  <a:srgbClr val="7030A0"/>
                </a:solidFill>
                <a:cs typeface="2  Kourosh" pitchFamily="2" charset="-78"/>
              </a:rPr>
              <a:t>نیاز  واقعی( خرد جمعی) </a:t>
            </a:r>
            <a:endParaRPr lang="fa-IR" sz="2000" dirty="0">
              <a:solidFill>
                <a:srgbClr val="7030A0"/>
              </a:solidFill>
              <a:cs typeface="2  Kourosh" pitchFamily="2" charset="-78"/>
            </a:endParaRPr>
          </a:p>
        </p:txBody>
      </p:sp>
      <p:sp>
        <p:nvSpPr>
          <p:cNvPr id="15" name="TextBox 14"/>
          <p:cNvSpPr txBox="1"/>
          <p:nvPr/>
        </p:nvSpPr>
        <p:spPr>
          <a:xfrm>
            <a:off x="6012160" y="4221088"/>
            <a:ext cx="1224136" cy="461665"/>
          </a:xfrm>
          <a:prstGeom prst="rect">
            <a:avLst/>
          </a:prstGeom>
          <a:noFill/>
        </p:spPr>
        <p:txBody>
          <a:bodyPr wrap="square" rtlCol="1">
            <a:spAutoFit/>
          </a:bodyPr>
          <a:lstStyle/>
          <a:p>
            <a:r>
              <a:rPr lang="fa-IR" sz="2400" dirty="0" smtClean="0">
                <a:solidFill>
                  <a:srgbClr val="0070C0"/>
                </a:solidFill>
                <a:cs typeface="2  Kourosh" pitchFamily="2" charset="-78"/>
              </a:rPr>
              <a:t>وضع مطلوب</a:t>
            </a:r>
            <a:endParaRPr lang="fa-IR" sz="2400" dirty="0">
              <a:solidFill>
                <a:srgbClr val="0070C0"/>
              </a:solidFill>
              <a:cs typeface="2  Kourosh"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2"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7" presetClass="entr" presetSubtype="2"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 calcmode="lin" valueType="num">
                                      <p:cBhvr additive="base">
                                        <p:cTn id="18"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7" presetClass="entr" presetSubtype="2" fill="hold" grpId="0"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 calcmode="lin" valueType="num">
                                      <p:cBhvr additive="base">
                                        <p:cTn id="24"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7" presetClass="entr" presetSubtype="2" fill="hold" grpId="0"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 calcmode="lin" valueType="num">
                                      <p:cBhvr additive="base">
                                        <p:cTn id="30"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7" presetClass="entr" presetSubtype="2" fill="hold" grpId="0" nodeType="clickEffect">
                                  <p:stCondLst>
                                    <p:cond delay="0"/>
                                  </p:stCondLst>
                                  <p:childTnLst>
                                    <p:set>
                                      <p:cBhvr>
                                        <p:cTn id="35" dur="1" fill="hold">
                                          <p:stCondLst>
                                            <p:cond delay="0"/>
                                          </p:stCondLst>
                                        </p:cTn>
                                        <p:tgtEl>
                                          <p:spTgt spid="2">
                                            <p:txEl>
                                              <p:pRg st="4" end="4"/>
                                            </p:txEl>
                                          </p:spTgt>
                                        </p:tgtEl>
                                        <p:attrNameLst>
                                          <p:attrName>style.visibility</p:attrName>
                                        </p:attrNameLst>
                                      </p:cBhvr>
                                      <p:to>
                                        <p:strVal val="visible"/>
                                      </p:to>
                                    </p:set>
                                    <p:anim calcmode="lin" valueType="num">
                                      <p:cBhvr additive="base">
                                        <p:cTn id="36"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7" presetClass="entr" presetSubtype="2"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 calcmode="lin" valueType="num">
                                      <p:cBhvr additive="base">
                                        <p:cTn id="42"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0" y="1143000"/>
            <a:ext cx="8229600" cy="5091113"/>
          </a:xfrm>
        </p:spPr>
        <p:txBody>
          <a:bodyPr/>
          <a:lstStyle/>
          <a:p>
            <a:r>
              <a:rPr lang="fa-IR" smtClean="0"/>
              <a:t>نیازها  انواع  و مراتب  دارند که  با  الطبع اهمیت آنها  با  هم  یکسان نیست . و با  </a:t>
            </a:r>
            <a:r>
              <a:rPr lang="fa-IR" b="1" smtClean="0">
                <a:solidFill>
                  <a:srgbClr val="FF0000"/>
                </a:solidFill>
              </a:rPr>
              <a:t>توجه به محدودیتها </a:t>
            </a:r>
            <a:r>
              <a:rPr lang="fa-IR" smtClean="0"/>
              <a:t>همه  آنها مبنای   برنامه  ریزی  درسی  نیستند.</a:t>
            </a:r>
          </a:p>
          <a:p>
            <a:r>
              <a:rPr lang="fa-IR" smtClean="0">
                <a:solidFill>
                  <a:srgbClr val="0070C0"/>
                </a:solidFill>
                <a:cs typeface="2  Farnaz" pitchFamily="2" charset="-78"/>
              </a:rPr>
              <a:t>عواملی  که  در  نحوه  اولویت  بندی  نیازها  موثرند  کدامند؟</a:t>
            </a:r>
          </a:p>
          <a:p>
            <a:r>
              <a:rPr lang="fa-IR" smtClean="0"/>
              <a:t>الف)پایه تحصیلی</a:t>
            </a:r>
          </a:p>
          <a:p>
            <a:r>
              <a:rPr lang="fa-IR" smtClean="0"/>
              <a:t>ب)جایگاه ذاتی نیاز</a:t>
            </a:r>
          </a:p>
          <a:p>
            <a:r>
              <a:rPr lang="fa-IR" smtClean="0"/>
              <a:t>ج)مسائل ومشکلات  موجود</a:t>
            </a:r>
          </a:p>
          <a:p>
            <a:r>
              <a:rPr lang="fa-IR" smtClean="0"/>
              <a:t>د)توالی  زمانی </a:t>
            </a:r>
          </a:p>
          <a:p>
            <a:r>
              <a:rPr lang="fa-IR" sz="2000" smtClean="0">
                <a:solidFill>
                  <a:srgbClr val="FF0000"/>
                </a:solidFill>
                <a:cs typeface="2  Nikoo" pitchFamily="2" charset="-78"/>
              </a:rPr>
              <a:t>یک ازافتهای مهم  فرایند نیاز سنجی بی  توجهی به  </a:t>
            </a:r>
            <a:r>
              <a:rPr lang="fa-IR" sz="2000" u="sng" smtClean="0">
                <a:solidFill>
                  <a:srgbClr val="00B050"/>
                </a:solidFill>
                <a:cs typeface="2  Titr" pitchFamily="2" charset="-78"/>
              </a:rPr>
              <a:t>نسبت  نیاز با  موقعیت زمانی </a:t>
            </a:r>
            <a:r>
              <a:rPr lang="fa-IR" sz="2000" smtClean="0">
                <a:solidFill>
                  <a:srgbClr val="FF0000"/>
                </a:solidFill>
                <a:cs typeface="2  Nikoo" pitchFamily="2" charset="-78"/>
              </a:rPr>
              <a:t>است .</a:t>
            </a:r>
          </a:p>
          <a:p>
            <a:r>
              <a:rPr lang="fa-IR" b="1" smtClean="0"/>
              <a:t>زودتر باشد </a:t>
            </a:r>
            <a:r>
              <a:rPr lang="fa-IR" b="1" smtClean="0">
                <a:solidFill>
                  <a:srgbClr val="0070C0"/>
                </a:solidFill>
              </a:rPr>
              <a:t>:یادگیرنده  به آن  نخواهد رسید.</a:t>
            </a:r>
          </a:p>
          <a:p>
            <a:r>
              <a:rPr lang="fa-IR" b="1" smtClean="0"/>
              <a:t>دورتر باشد </a:t>
            </a:r>
            <a:r>
              <a:rPr lang="fa-IR" b="1" smtClean="0">
                <a:solidFill>
                  <a:srgbClr val="00B050"/>
                </a:solidFill>
              </a:rPr>
              <a:t>: ازنظرتربیتی بی اثرو بی ارزش خواهد بود. </a:t>
            </a:r>
          </a:p>
        </p:txBody>
      </p:sp>
      <p:sp>
        <p:nvSpPr>
          <p:cNvPr id="4" name="Title 2"/>
          <p:cNvSpPr>
            <a:spLocks noGrp="1"/>
          </p:cNvSpPr>
          <p:nvPr>
            <p:ph type="title"/>
          </p:nvPr>
        </p:nvSpPr>
        <p:spPr>
          <a:xfrm>
            <a:off x="457200" y="274638"/>
            <a:ext cx="8229600" cy="725470"/>
          </a:xfrm>
        </p:spPr>
        <p:style>
          <a:lnRef idx="1">
            <a:schemeClr val="accent2"/>
          </a:lnRef>
          <a:fillRef idx="2">
            <a:schemeClr val="accent2"/>
          </a:fillRef>
          <a:effectRef idx="1">
            <a:schemeClr val="accent2"/>
          </a:effectRef>
          <a:fontRef idx="minor">
            <a:schemeClr val="dk1"/>
          </a:fontRef>
        </p:style>
        <p:txBody>
          <a:bodyPr>
            <a:noAutofit/>
          </a:bodyPr>
          <a:lstStyle/>
          <a:p>
            <a:pPr algn="ctr" eaLnBrk="1" fontAlgn="auto" hangingPunct="1">
              <a:spcAft>
                <a:spcPts val="0"/>
              </a:spcAft>
              <a:defRPr/>
            </a:pPr>
            <a:r>
              <a:rPr lang="fa-IR" sz="4800" b="0" dirty="0" smtClean="0">
                <a:cs typeface="2  Farnaz" pitchFamily="2" charset="-78"/>
              </a:rPr>
              <a:t>اولویت  بندی  نیازها</a:t>
            </a:r>
            <a:endParaRPr lang="fa-IR" sz="4800" b="0" dirty="0">
              <a:cs typeface="2  Farnaz"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800" decel="100000"/>
                                        <p:tgtEl>
                                          <p:spTgt spid="2">
                                            <p:txEl>
                                              <p:pRg st="0" end="0"/>
                                            </p:txEl>
                                          </p:spTgt>
                                        </p:tgtEl>
                                      </p:cBhvr>
                                    </p:animEffect>
                                    <p:anim calcmode="lin" valueType="num">
                                      <p:cBhvr>
                                        <p:cTn id="13" dur="800" decel="100000" fill="hold"/>
                                        <p:tgtEl>
                                          <p:spTgt spid="2">
                                            <p:txEl>
                                              <p:pRg st="0" end="0"/>
                                            </p:txEl>
                                          </p:spTgt>
                                        </p:tgtEl>
                                        <p:attrNameLst>
                                          <p:attrName>style.rotation</p:attrName>
                                        </p:attrNameLst>
                                      </p:cBhvr>
                                      <p:tavLst>
                                        <p:tav tm="0">
                                          <p:val>
                                            <p:fltVal val="-90"/>
                                          </p:val>
                                        </p:tav>
                                        <p:tav tm="100000">
                                          <p:val>
                                            <p:fltVal val="0"/>
                                          </p:val>
                                        </p:tav>
                                      </p:tavLst>
                                    </p:anim>
                                    <p:anim calcmode="lin" valueType="num">
                                      <p:cBhvr>
                                        <p:cTn id="14" dur="800" decel="100000" fill="hold"/>
                                        <p:tgtEl>
                                          <p:spTgt spid="2">
                                            <p:txEl>
                                              <p:pRg st="0" end="0"/>
                                            </p:txEl>
                                          </p:spTgt>
                                        </p:tgtEl>
                                        <p:attrNameLst>
                                          <p:attrName>ppt_x</p:attrName>
                                        </p:attrNameLst>
                                      </p:cBhvr>
                                      <p:tavLst>
                                        <p:tav tm="0">
                                          <p:val>
                                            <p:strVal val="#ppt_x+0.4"/>
                                          </p:val>
                                        </p:tav>
                                        <p:tav tm="100000">
                                          <p:val>
                                            <p:strVal val="#ppt_x-0.05"/>
                                          </p:val>
                                        </p:tav>
                                      </p:tavLst>
                                    </p:anim>
                                    <p:anim calcmode="lin" valueType="num">
                                      <p:cBhvr>
                                        <p:cTn id="15" dur="800" decel="100000" fill="hold"/>
                                        <p:tgtEl>
                                          <p:spTgt spid="2">
                                            <p:txEl>
                                              <p:pRg st="0" end="0"/>
                                            </p:txEl>
                                          </p:spTgt>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2">
                                            <p:txEl>
                                              <p:pRg st="0" end="0"/>
                                            </p:txEl>
                                          </p:spTgt>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2">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0" presetClass="entr" presetSubtype="0" fill="hold" grpId="0"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fade">
                                      <p:cBhvr>
                                        <p:cTn id="22" dur="800" decel="100000"/>
                                        <p:tgtEl>
                                          <p:spTgt spid="2">
                                            <p:txEl>
                                              <p:pRg st="1" end="1"/>
                                            </p:txEl>
                                          </p:spTgt>
                                        </p:tgtEl>
                                      </p:cBhvr>
                                    </p:animEffect>
                                    <p:anim calcmode="lin" valueType="num">
                                      <p:cBhvr>
                                        <p:cTn id="23" dur="800" decel="100000" fill="hold"/>
                                        <p:tgtEl>
                                          <p:spTgt spid="2">
                                            <p:txEl>
                                              <p:pRg st="1" end="1"/>
                                            </p:txEl>
                                          </p:spTgt>
                                        </p:tgtEl>
                                        <p:attrNameLst>
                                          <p:attrName>style.rotation</p:attrName>
                                        </p:attrNameLst>
                                      </p:cBhvr>
                                      <p:tavLst>
                                        <p:tav tm="0">
                                          <p:val>
                                            <p:fltVal val="-90"/>
                                          </p:val>
                                        </p:tav>
                                        <p:tav tm="100000">
                                          <p:val>
                                            <p:fltVal val="0"/>
                                          </p:val>
                                        </p:tav>
                                      </p:tavLst>
                                    </p:anim>
                                    <p:anim calcmode="lin" valueType="num">
                                      <p:cBhvr>
                                        <p:cTn id="24" dur="800" decel="100000" fill="hold"/>
                                        <p:tgtEl>
                                          <p:spTgt spid="2">
                                            <p:txEl>
                                              <p:pRg st="1" end="1"/>
                                            </p:txEl>
                                          </p:spTgt>
                                        </p:tgtEl>
                                        <p:attrNameLst>
                                          <p:attrName>ppt_x</p:attrName>
                                        </p:attrNameLst>
                                      </p:cBhvr>
                                      <p:tavLst>
                                        <p:tav tm="0">
                                          <p:val>
                                            <p:strVal val="#ppt_x+0.4"/>
                                          </p:val>
                                        </p:tav>
                                        <p:tav tm="100000">
                                          <p:val>
                                            <p:strVal val="#ppt_x-0.05"/>
                                          </p:val>
                                        </p:tav>
                                      </p:tavLst>
                                    </p:anim>
                                    <p:anim calcmode="lin" valueType="num">
                                      <p:cBhvr>
                                        <p:cTn id="25" dur="800" decel="100000" fill="hold"/>
                                        <p:tgtEl>
                                          <p:spTgt spid="2">
                                            <p:txEl>
                                              <p:pRg st="1" end="1"/>
                                            </p:txEl>
                                          </p:spTgt>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2">
                                            <p:txEl>
                                              <p:pRg st="1" end="1"/>
                                            </p:txEl>
                                          </p:spTgt>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2">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0" presetClass="entr" presetSubtype="0" fill="hold" grpId="0" nodeType="clickEffect">
                                  <p:stCondLst>
                                    <p:cond delay="0"/>
                                  </p:stCondLst>
                                  <p:childTnLst>
                                    <p:set>
                                      <p:cBhvr>
                                        <p:cTn id="31" dur="1" fill="hold">
                                          <p:stCondLst>
                                            <p:cond delay="0"/>
                                          </p:stCondLst>
                                        </p:cTn>
                                        <p:tgtEl>
                                          <p:spTgt spid="2">
                                            <p:txEl>
                                              <p:pRg st="2" end="2"/>
                                            </p:txEl>
                                          </p:spTgt>
                                        </p:tgtEl>
                                        <p:attrNameLst>
                                          <p:attrName>style.visibility</p:attrName>
                                        </p:attrNameLst>
                                      </p:cBhvr>
                                      <p:to>
                                        <p:strVal val="visible"/>
                                      </p:to>
                                    </p:set>
                                    <p:animEffect transition="in" filter="fade">
                                      <p:cBhvr>
                                        <p:cTn id="32" dur="800" decel="100000"/>
                                        <p:tgtEl>
                                          <p:spTgt spid="2">
                                            <p:txEl>
                                              <p:pRg st="2" end="2"/>
                                            </p:txEl>
                                          </p:spTgt>
                                        </p:tgtEl>
                                      </p:cBhvr>
                                    </p:animEffect>
                                    <p:anim calcmode="lin" valueType="num">
                                      <p:cBhvr>
                                        <p:cTn id="33" dur="800" decel="100000" fill="hold"/>
                                        <p:tgtEl>
                                          <p:spTgt spid="2">
                                            <p:txEl>
                                              <p:pRg st="2" end="2"/>
                                            </p:txEl>
                                          </p:spTgt>
                                        </p:tgtEl>
                                        <p:attrNameLst>
                                          <p:attrName>style.rotation</p:attrName>
                                        </p:attrNameLst>
                                      </p:cBhvr>
                                      <p:tavLst>
                                        <p:tav tm="0">
                                          <p:val>
                                            <p:fltVal val="-90"/>
                                          </p:val>
                                        </p:tav>
                                        <p:tav tm="100000">
                                          <p:val>
                                            <p:fltVal val="0"/>
                                          </p:val>
                                        </p:tav>
                                      </p:tavLst>
                                    </p:anim>
                                    <p:anim calcmode="lin" valueType="num">
                                      <p:cBhvr>
                                        <p:cTn id="34" dur="800" decel="100000" fill="hold"/>
                                        <p:tgtEl>
                                          <p:spTgt spid="2">
                                            <p:txEl>
                                              <p:pRg st="2" end="2"/>
                                            </p:txEl>
                                          </p:spTgt>
                                        </p:tgtEl>
                                        <p:attrNameLst>
                                          <p:attrName>ppt_x</p:attrName>
                                        </p:attrNameLst>
                                      </p:cBhvr>
                                      <p:tavLst>
                                        <p:tav tm="0">
                                          <p:val>
                                            <p:strVal val="#ppt_x+0.4"/>
                                          </p:val>
                                        </p:tav>
                                        <p:tav tm="100000">
                                          <p:val>
                                            <p:strVal val="#ppt_x-0.05"/>
                                          </p:val>
                                        </p:tav>
                                      </p:tavLst>
                                    </p:anim>
                                    <p:anim calcmode="lin" valueType="num">
                                      <p:cBhvr>
                                        <p:cTn id="35" dur="800" decel="100000" fill="hold"/>
                                        <p:tgtEl>
                                          <p:spTgt spid="2">
                                            <p:txEl>
                                              <p:pRg st="2" end="2"/>
                                            </p:txEl>
                                          </p:spTgt>
                                        </p:tgtEl>
                                        <p:attrNameLst>
                                          <p:attrName>ppt_y</p:attrName>
                                        </p:attrNameLst>
                                      </p:cBhvr>
                                      <p:tavLst>
                                        <p:tav tm="0">
                                          <p:val>
                                            <p:strVal val="#ppt_y-0.4"/>
                                          </p:val>
                                        </p:tav>
                                        <p:tav tm="100000">
                                          <p:val>
                                            <p:strVal val="#ppt_y+0.1"/>
                                          </p:val>
                                        </p:tav>
                                      </p:tavLst>
                                    </p:anim>
                                    <p:anim calcmode="lin" valueType="num">
                                      <p:cBhvr>
                                        <p:cTn id="36" dur="200" accel="100000" fill="hold">
                                          <p:stCondLst>
                                            <p:cond delay="800"/>
                                          </p:stCondLst>
                                        </p:cTn>
                                        <p:tgtEl>
                                          <p:spTgt spid="2">
                                            <p:txEl>
                                              <p:pRg st="2" end="2"/>
                                            </p:txEl>
                                          </p:spTgt>
                                        </p:tgtEl>
                                        <p:attrNameLst>
                                          <p:attrName>ppt_x</p:attrName>
                                        </p:attrNameLst>
                                      </p:cBhvr>
                                      <p:tavLst>
                                        <p:tav tm="0">
                                          <p:val>
                                            <p:strVal val="#ppt_x-0.05"/>
                                          </p:val>
                                        </p:tav>
                                        <p:tav tm="100000">
                                          <p:val>
                                            <p:strVal val="#ppt_x"/>
                                          </p:val>
                                        </p:tav>
                                      </p:tavLst>
                                    </p:anim>
                                    <p:anim calcmode="lin" valueType="num">
                                      <p:cBhvr>
                                        <p:cTn id="37" dur="200" accel="100000" fill="hold">
                                          <p:stCondLst>
                                            <p:cond delay="800"/>
                                          </p:stCondLst>
                                        </p:cTn>
                                        <p:tgtEl>
                                          <p:spTgt spid="2">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30" presetClass="entr" presetSubtype="0" fill="hold" grpId="0" nodeType="clickEffect">
                                  <p:stCondLst>
                                    <p:cond delay="0"/>
                                  </p:stCondLst>
                                  <p:childTnLst>
                                    <p:set>
                                      <p:cBhvr>
                                        <p:cTn id="41" dur="1" fill="hold">
                                          <p:stCondLst>
                                            <p:cond delay="0"/>
                                          </p:stCondLst>
                                        </p:cTn>
                                        <p:tgtEl>
                                          <p:spTgt spid="2">
                                            <p:txEl>
                                              <p:pRg st="3" end="3"/>
                                            </p:txEl>
                                          </p:spTgt>
                                        </p:tgtEl>
                                        <p:attrNameLst>
                                          <p:attrName>style.visibility</p:attrName>
                                        </p:attrNameLst>
                                      </p:cBhvr>
                                      <p:to>
                                        <p:strVal val="visible"/>
                                      </p:to>
                                    </p:set>
                                    <p:animEffect transition="in" filter="fade">
                                      <p:cBhvr>
                                        <p:cTn id="42" dur="800" decel="100000"/>
                                        <p:tgtEl>
                                          <p:spTgt spid="2">
                                            <p:txEl>
                                              <p:pRg st="3" end="3"/>
                                            </p:txEl>
                                          </p:spTgt>
                                        </p:tgtEl>
                                      </p:cBhvr>
                                    </p:animEffect>
                                    <p:anim calcmode="lin" valueType="num">
                                      <p:cBhvr>
                                        <p:cTn id="43" dur="800" decel="100000" fill="hold"/>
                                        <p:tgtEl>
                                          <p:spTgt spid="2">
                                            <p:txEl>
                                              <p:pRg st="3" end="3"/>
                                            </p:txEl>
                                          </p:spTgt>
                                        </p:tgtEl>
                                        <p:attrNameLst>
                                          <p:attrName>style.rotation</p:attrName>
                                        </p:attrNameLst>
                                      </p:cBhvr>
                                      <p:tavLst>
                                        <p:tav tm="0">
                                          <p:val>
                                            <p:fltVal val="-90"/>
                                          </p:val>
                                        </p:tav>
                                        <p:tav tm="100000">
                                          <p:val>
                                            <p:fltVal val="0"/>
                                          </p:val>
                                        </p:tav>
                                      </p:tavLst>
                                    </p:anim>
                                    <p:anim calcmode="lin" valueType="num">
                                      <p:cBhvr>
                                        <p:cTn id="44" dur="800" decel="100000" fill="hold"/>
                                        <p:tgtEl>
                                          <p:spTgt spid="2">
                                            <p:txEl>
                                              <p:pRg st="3" end="3"/>
                                            </p:txEl>
                                          </p:spTgt>
                                        </p:tgtEl>
                                        <p:attrNameLst>
                                          <p:attrName>ppt_x</p:attrName>
                                        </p:attrNameLst>
                                      </p:cBhvr>
                                      <p:tavLst>
                                        <p:tav tm="0">
                                          <p:val>
                                            <p:strVal val="#ppt_x+0.4"/>
                                          </p:val>
                                        </p:tav>
                                        <p:tav tm="100000">
                                          <p:val>
                                            <p:strVal val="#ppt_x-0.05"/>
                                          </p:val>
                                        </p:tav>
                                      </p:tavLst>
                                    </p:anim>
                                    <p:anim calcmode="lin" valueType="num">
                                      <p:cBhvr>
                                        <p:cTn id="45" dur="800" decel="100000" fill="hold"/>
                                        <p:tgtEl>
                                          <p:spTgt spid="2">
                                            <p:txEl>
                                              <p:pRg st="3" end="3"/>
                                            </p:txEl>
                                          </p:spTgt>
                                        </p:tgtEl>
                                        <p:attrNameLst>
                                          <p:attrName>ppt_y</p:attrName>
                                        </p:attrNameLst>
                                      </p:cBhvr>
                                      <p:tavLst>
                                        <p:tav tm="0">
                                          <p:val>
                                            <p:strVal val="#ppt_y-0.4"/>
                                          </p:val>
                                        </p:tav>
                                        <p:tav tm="100000">
                                          <p:val>
                                            <p:strVal val="#ppt_y+0.1"/>
                                          </p:val>
                                        </p:tav>
                                      </p:tavLst>
                                    </p:anim>
                                    <p:anim calcmode="lin" valueType="num">
                                      <p:cBhvr>
                                        <p:cTn id="46" dur="200" accel="100000" fill="hold">
                                          <p:stCondLst>
                                            <p:cond delay="800"/>
                                          </p:stCondLst>
                                        </p:cTn>
                                        <p:tgtEl>
                                          <p:spTgt spid="2">
                                            <p:txEl>
                                              <p:pRg st="3" end="3"/>
                                            </p:txEl>
                                          </p:spTgt>
                                        </p:tgtEl>
                                        <p:attrNameLst>
                                          <p:attrName>ppt_x</p:attrName>
                                        </p:attrNameLst>
                                      </p:cBhvr>
                                      <p:tavLst>
                                        <p:tav tm="0">
                                          <p:val>
                                            <p:strVal val="#ppt_x-0.05"/>
                                          </p:val>
                                        </p:tav>
                                        <p:tav tm="100000">
                                          <p:val>
                                            <p:strVal val="#ppt_x"/>
                                          </p:val>
                                        </p:tav>
                                      </p:tavLst>
                                    </p:anim>
                                    <p:anim calcmode="lin" valueType="num">
                                      <p:cBhvr>
                                        <p:cTn id="47" dur="200" accel="100000" fill="hold">
                                          <p:stCondLst>
                                            <p:cond delay="800"/>
                                          </p:stCondLst>
                                        </p:cTn>
                                        <p:tgtEl>
                                          <p:spTgt spid="2">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30" presetClass="entr" presetSubtype="0" fill="hold" grpId="0" nodeType="clickEffect">
                                  <p:stCondLst>
                                    <p:cond delay="0"/>
                                  </p:stCondLst>
                                  <p:childTnLst>
                                    <p:set>
                                      <p:cBhvr>
                                        <p:cTn id="51" dur="1" fill="hold">
                                          <p:stCondLst>
                                            <p:cond delay="0"/>
                                          </p:stCondLst>
                                        </p:cTn>
                                        <p:tgtEl>
                                          <p:spTgt spid="2">
                                            <p:txEl>
                                              <p:pRg st="4" end="4"/>
                                            </p:txEl>
                                          </p:spTgt>
                                        </p:tgtEl>
                                        <p:attrNameLst>
                                          <p:attrName>style.visibility</p:attrName>
                                        </p:attrNameLst>
                                      </p:cBhvr>
                                      <p:to>
                                        <p:strVal val="visible"/>
                                      </p:to>
                                    </p:set>
                                    <p:animEffect transition="in" filter="fade">
                                      <p:cBhvr>
                                        <p:cTn id="52" dur="800" decel="100000"/>
                                        <p:tgtEl>
                                          <p:spTgt spid="2">
                                            <p:txEl>
                                              <p:pRg st="4" end="4"/>
                                            </p:txEl>
                                          </p:spTgt>
                                        </p:tgtEl>
                                      </p:cBhvr>
                                    </p:animEffect>
                                    <p:anim calcmode="lin" valueType="num">
                                      <p:cBhvr>
                                        <p:cTn id="53" dur="800" decel="100000" fill="hold"/>
                                        <p:tgtEl>
                                          <p:spTgt spid="2">
                                            <p:txEl>
                                              <p:pRg st="4" end="4"/>
                                            </p:txEl>
                                          </p:spTgt>
                                        </p:tgtEl>
                                        <p:attrNameLst>
                                          <p:attrName>style.rotation</p:attrName>
                                        </p:attrNameLst>
                                      </p:cBhvr>
                                      <p:tavLst>
                                        <p:tav tm="0">
                                          <p:val>
                                            <p:fltVal val="-90"/>
                                          </p:val>
                                        </p:tav>
                                        <p:tav tm="100000">
                                          <p:val>
                                            <p:fltVal val="0"/>
                                          </p:val>
                                        </p:tav>
                                      </p:tavLst>
                                    </p:anim>
                                    <p:anim calcmode="lin" valueType="num">
                                      <p:cBhvr>
                                        <p:cTn id="54" dur="800" decel="100000" fill="hold"/>
                                        <p:tgtEl>
                                          <p:spTgt spid="2">
                                            <p:txEl>
                                              <p:pRg st="4" end="4"/>
                                            </p:txEl>
                                          </p:spTgt>
                                        </p:tgtEl>
                                        <p:attrNameLst>
                                          <p:attrName>ppt_x</p:attrName>
                                        </p:attrNameLst>
                                      </p:cBhvr>
                                      <p:tavLst>
                                        <p:tav tm="0">
                                          <p:val>
                                            <p:strVal val="#ppt_x+0.4"/>
                                          </p:val>
                                        </p:tav>
                                        <p:tav tm="100000">
                                          <p:val>
                                            <p:strVal val="#ppt_x-0.05"/>
                                          </p:val>
                                        </p:tav>
                                      </p:tavLst>
                                    </p:anim>
                                    <p:anim calcmode="lin" valueType="num">
                                      <p:cBhvr>
                                        <p:cTn id="55" dur="800" decel="100000" fill="hold"/>
                                        <p:tgtEl>
                                          <p:spTgt spid="2">
                                            <p:txEl>
                                              <p:pRg st="4" end="4"/>
                                            </p:txEl>
                                          </p:spTgt>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2">
                                            <p:txEl>
                                              <p:pRg st="4" end="4"/>
                                            </p:txEl>
                                          </p:spTgt>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2">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30" presetClass="entr" presetSubtype="0" fill="hold" grpId="0" nodeType="clickEffect">
                                  <p:stCondLst>
                                    <p:cond delay="0"/>
                                  </p:stCondLst>
                                  <p:childTnLst>
                                    <p:set>
                                      <p:cBhvr>
                                        <p:cTn id="61" dur="1" fill="hold">
                                          <p:stCondLst>
                                            <p:cond delay="0"/>
                                          </p:stCondLst>
                                        </p:cTn>
                                        <p:tgtEl>
                                          <p:spTgt spid="2">
                                            <p:txEl>
                                              <p:pRg st="5" end="5"/>
                                            </p:txEl>
                                          </p:spTgt>
                                        </p:tgtEl>
                                        <p:attrNameLst>
                                          <p:attrName>style.visibility</p:attrName>
                                        </p:attrNameLst>
                                      </p:cBhvr>
                                      <p:to>
                                        <p:strVal val="visible"/>
                                      </p:to>
                                    </p:set>
                                    <p:animEffect transition="in" filter="fade">
                                      <p:cBhvr>
                                        <p:cTn id="62" dur="800" decel="100000"/>
                                        <p:tgtEl>
                                          <p:spTgt spid="2">
                                            <p:txEl>
                                              <p:pRg st="5" end="5"/>
                                            </p:txEl>
                                          </p:spTgt>
                                        </p:tgtEl>
                                      </p:cBhvr>
                                    </p:animEffect>
                                    <p:anim calcmode="lin" valueType="num">
                                      <p:cBhvr>
                                        <p:cTn id="63" dur="800" decel="100000" fill="hold"/>
                                        <p:tgtEl>
                                          <p:spTgt spid="2">
                                            <p:txEl>
                                              <p:pRg st="5" end="5"/>
                                            </p:txEl>
                                          </p:spTgt>
                                        </p:tgtEl>
                                        <p:attrNameLst>
                                          <p:attrName>style.rotation</p:attrName>
                                        </p:attrNameLst>
                                      </p:cBhvr>
                                      <p:tavLst>
                                        <p:tav tm="0">
                                          <p:val>
                                            <p:fltVal val="-90"/>
                                          </p:val>
                                        </p:tav>
                                        <p:tav tm="100000">
                                          <p:val>
                                            <p:fltVal val="0"/>
                                          </p:val>
                                        </p:tav>
                                      </p:tavLst>
                                    </p:anim>
                                    <p:anim calcmode="lin" valueType="num">
                                      <p:cBhvr>
                                        <p:cTn id="64" dur="800" decel="100000" fill="hold"/>
                                        <p:tgtEl>
                                          <p:spTgt spid="2">
                                            <p:txEl>
                                              <p:pRg st="5" end="5"/>
                                            </p:txEl>
                                          </p:spTgt>
                                        </p:tgtEl>
                                        <p:attrNameLst>
                                          <p:attrName>ppt_x</p:attrName>
                                        </p:attrNameLst>
                                      </p:cBhvr>
                                      <p:tavLst>
                                        <p:tav tm="0">
                                          <p:val>
                                            <p:strVal val="#ppt_x+0.4"/>
                                          </p:val>
                                        </p:tav>
                                        <p:tav tm="100000">
                                          <p:val>
                                            <p:strVal val="#ppt_x-0.05"/>
                                          </p:val>
                                        </p:tav>
                                      </p:tavLst>
                                    </p:anim>
                                    <p:anim calcmode="lin" valueType="num">
                                      <p:cBhvr>
                                        <p:cTn id="65" dur="800" decel="100000" fill="hold"/>
                                        <p:tgtEl>
                                          <p:spTgt spid="2">
                                            <p:txEl>
                                              <p:pRg st="5" end="5"/>
                                            </p:txEl>
                                          </p:spTgt>
                                        </p:tgtEl>
                                        <p:attrNameLst>
                                          <p:attrName>ppt_y</p:attrName>
                                        </p:attrNameLst>
                                      </p:cBhvr>
                                      <p:tavLst>
                                        <p:tav tm="0">
                                          <p:val>
                                            <p:strVal val="#ppt_y-0.4"/>
                                          </p:val>
                                        </p:tav>
                                        <p:tav tm="100000">
                                          <p:val>
                                            <p:strVal val="#ppt_y+0.1"/>
                                          </p:val>
                                        </p:tav>
                                      </p:tavLst>
                                    </p:anim>
                                    <p:anim calcmode="lin" valueType="num">
                                      <p:cBhvr>
                                        <p:cTn id="66" dur="200" accel="100000" fill="hold">
                                          <p:stCondLst>
                                            <p:cond delay="800"/>
                                          </p:stCondLst>
                                        </p:cTn>
                                        <p:tgtEl>
                                          <p:spTgt spid="2">
                                            <p:txEl>
                                              <p:pRg st="5" end="5"/>
                                            </p:txEl>
                                          </p:spTgt>
                                        </p:tgtEl>
                                        <p:attrNameLst>
                                          <p:attrName>ppt_x</p:attrName>
                                        </p:attrNameLst>
                                      </p:cBhvr>
                                      <p:tavLst>
                                        <p:tav tm="0">
                                          <p:val>
                                            <p:strVal val="#ppt_x-0.05"/>
                                          </p:val>
                                        </p:tav>
                                        <p:tav tm="100000">
                                          <p:val>
                                            <p:strVal val="#ppt_x"/>
                                          </p:val>
                                        </p:tav>
                                      </p:tavLst>
                                    </p:anim>
                                    <p:anim calcmode="lin" valueType="num">
                                      <p:cBhvr>
                                        <p:cTn id="67" dur="200" accel="100000" fill="hold">
                                          <p:stCondLst>
                                            <p:cond delay="800"/>
                                          </p:stCondLst>
                                        </p:cTn>
                                        <p:tgtEl>
                                          <p:spTgt spid="2">
                                            <p:txEl>
                                              <p:pRg st="5" end="5"/>
                                            </p:txEl>
                                          </p:spTgt>
                                        </p:tgtEl>
                                        <p:attrNameLst>
                                          <p:attrName>ppt_y</p:attrName>
                                        </p:attrNameLst>
                                      </p:cBhvr>
                                      <p:tavLst>
                                        <p:tav tm="0">
                                          <p:val>
                                            <p:strVal val="#ppt_y+0.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30" presetClass="entr" presetSubtype="0" fill="hold" grpId="0" nodeType="clickEffect">
                                  <p:stCondLst>
                                    <p:cond delay="0"/>
                                  </p:stCondLst>
                                  <p:childTnLst>
                                    <p:set>
                                      <p:cBhvr>
                                        <p:cTn id="71" dur="1" fill="hold">
                                          <p:stCondLst>
                                            <p:cond delay="0"/>
                                          </p:stCondLst>
                                        </p:cTn>
                                        <p:tgtEl>
                                          <p:spTgt spid="2">
                                            <p:txEl>
                                              <p:pRg st="6" end="6"/>
                                            </p:txEl>
                                          </p:spTgt>
                                        </p:tgtEl>
                                        <p:attrNameLst>
                                          <p:attrName>style.visibility</p:attrName>
                                        </p:attrNameLst>
                                      </p:cBhvr>
                                      <p:to>
                                        <p:strVal val="visible"/>
                                      </p:to>
                                    </p:set>
                                    <p:animEffect transition="in" filter="fade">
                                      <p:cBhvr>
                                        <p:cTn id="72" dur="800" decel="100000"/>
                                        <p:tgtEl>
                                          <p:spTgt spid="2">
                                            <p:txEl>
                                              <p:pRg st="6" end="6"/>
                                            </p:txEl>
                                          </p:spTgt>
                                        </p:tgtEl>
                                      </p:cBhvr>
                                    </p:animEffect>
                                    <p:anim calcmode="lin" valueType="num">
                                      <p:cBhvr>
                                        <p:cTn id="73" dur="800" decel="100000" fill="hold"/>
                                        <p:tgtEl>
                                          <p:spTgt spid="2">
                                            <p:txEl>
                                              <p:pRg st="6" end="6"/>
                                            </p:txEl>
                                          </p:spTgt>
                                        </p:tgtEl>
                                        <p:attrNameLst>
                                          <p:attrName>style.rotation</p:attrName>
                                        </p:attrNameLst>
                                      </p:cBhvr>
                                      <p:tavLst>
                                        <p:tav tm="0">
                                          <p:val>
                                            <p:fltVal val="-90"/>
                                          </p:val>
                                        </p:tav>
                                        <p:tav tm="100000">
                                          <p:val>
                                            <p:fltVal val="0"/>
                                          </p:val>
                                        </p:tav>
                                      </p:tavLst>
                                    </p:anim>
                                    <p:anim calcmode="lin" valueType="num">
                                      <p:cBhvr>
                                        <p:cTn id="74" dur="800" decel="100000" fill="hold"/>
                                        <p:tgtEl>
                                          <p:spTgt spid="2">
                                            <p:txEl>
                                              <p:pRg st="6" end="6"/>
                                            </p:txEl>
                                          </p:spTgt>
                                        </p:tgtEl>
                                        <p:attrNameLst>
                                          <p:attrName>ppt_x</p:attrName>
                                        </p:attrNameLst>
                                      </p:cBhvr>
                                      <p:tavLst>
                                        <p:tav tm="0">
                                          <p:val>
                                            <p:strVal val="#ppt_x+0.4"/>
                                          </p:val>
                                        </p:tav>
                                        <p:tav tm="100000">
                                          <p:val>
                                            <p:strVal val="#ppt_x-0.05"/>
                                          </p:val>
                                        </p:tav>
                                      </p:tavLst>
                                    </p:anim>
                                    <p:anim calcmode="lin" valueType="num">
                                      <p:cBhvr>
                                        <p:cTn id="75" dur="800" decel="100000" fill="hold"/>
                                        <p:tgtEl>
                                          <p:spTgt spid="2">
                                            <p:txEl>
                                              <p:pRg st="6" end="6"/>
                                            </p:txEl>
                                          </p:spTgt>
                                        </p:tgtEl>
                                        <p:attrNameLst>
                                          <p:attrName>ppt_y</p:attrName>
                                        </p:attrNameLst>
                                      </p:cBhvr>
                                      <p:tavLst>
                                        <p:tav tm="0">
                                          <p:val>
                                            <p:strVal val="#ppt_y-0.4"/>
                                          </p:val>
                                        </p:tav>
                                        <p:tav tm="100000">
                                          <p:val>
                                            <p:strVal val="#ppt_y+0.1"/>
                                          </p:val>
                                        </p:tav>
                                      </p:tavLst>
                                    </p:anim>
                                    <p:anim calcmode="lin" valueType="num">
                                      <p:cBhvr>
                                        <p:cTn id="76" dur="200" accel="100000" fill="hold">
                                          <p:stCondLst>
                                            <p:cond delay="800"/>
                                          </p:stCondLst>
                                        </p:cTn>
                                        <p:tgtEl>
                                          <p:spTgt spid="2">
                                            <p:txEl>
                                              <p:pRg st="6" end="6"/>
                                            </p:txEl>
                                          </p:spTgt>
                                        </p:tgtEl>
                                        <p:attrNameLst>
                                          <p:attrName>ppt_x</p:attrName>
                                        </p:attrNameLst>
                                      </p:cBhvr>
                                      <p:tavLst>
                                        <p:tav tm="0">
                                          <p:val>
                                            <p:strVal val="#ppt_x-0.05"/>
                                          </p:val>
                                        </p:tav>
                                        <p:tav tm="100000">
                                          <p:val>
                                            <p:strVal val="#ppt_x"/>
                                          </p:val>
                                        </p:tav>
                                      </p:tavLst>
                                    </p:anim>
                                    <p:anim calcmode="lin" valueType="num">
                                      <p:cBhvr>
                                        <p:cTn id="77" dur="200" accel="100000" fill="hold">
                                          <p:stCondLst>
                                            <p:cond delay="800"/>
                                          </p:stCondLst>
                                        </p:cTn>
                                        <p:tgtEl>
                                          <p:spTgt spid="2">
                                            <p:txEl>
                                              <p:pRg st="6" end="6"/>
                                            </p:txEl>
                                          </p:spTgt>
                                        </p:tgtEl>
                                        <p:attrNameLst>
                                          <p:attrName>ppt_y</p:attrName>
                                        </p:attrNameLst>
                                      </p:cBhvr>
                                      <p:tavLst>
                                        <p:tav tm="0">
                                          <p:val>
                                            <p:strVal val="#ppt_y+0.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30" presetClass="entr" presetSubtype="0" fill="hold" grpId="0" nodeType="clickEffect">
                                  <p:stCondLst>
                                    <p:cond delay="0"/>
                                  </p:stCondLst>
                                  <p:childTnLst>
                                    <p:set>
                                      <p:cBhvr>
                                        <p:cTn id="81" dur="1" fill="hold">
                                          <p:stCondLst>
                                            <p:cond delay="0"/>
                                          </p:stCondLst>
                                        </p:cTn>
                                        <p:tgtEl>
                                          <p:spTgt spid="2">
                                            <p:txEl>
                                              <p:pRg st="7" end="7"/>
                                            </p:txEl>
                                          </p:spTgt>
                                        </p:tgtEl>
                                        <p:attrNameLst>
                                          <p:attrName>style.visibility</p:attrName>
                                        </p:attrNameLst>
                                      </p:cBhvr>
                                      <p:to>
                                        <p:strVal val="visible"/>
                                      </p:to>
                                    </p:set>
                                    <p:animEffect transition="in" filter="fade">
                                      <p:cBhvr>
                                        <p:cTn id="82" dur="800" decel="100000"/>
                                        <p:tgtEl>
                                          <p:spTgt spid="2">
                                            <p:txEl>
                                              <p:pRg st="7" end="7"/>
                                            </p:txEl>
                                          </p:spTgt>
                                        </p:tgtEl>
                                      </p:cBhvr>
                                    </p:animEffect>
                                    <p:anim calcmode="lin" valueType="num">
                                      <p:cBhvr>
                                        <p:cTn id="83" dur="800" decel="100000" fill="hold"/>
                                        <p:tgtEl>
                                          <p:spTgt spid="2">
                                            <p:txEl>
                                              <p:pRg st="7" end="7"/>
                                            </p:txEl>
                                          </p:spTgt>
                                        </p:tgtEl>
                                        <p:attrNameLst>
                                          <p:attrName>style.rotation</p:attrName>
                                        </p:attrNameLst>
                                      </p:cBhvr>
                                      <p:tavLst>
                                        <p:tav tm="0">
                                          <p:val>
                                            <p:fltVal val="-90"/>
                                          </p:val>
                                        </p:tav>
                                        <p:tav tm="100000">
                                          <p:val>
                                            <p:fltVal val="0"/>
                                          </p:val>
                                        </p:tav>
                                      </p:tavLst>
                                    </p:anim>
                                    <p:anim calcmode="lin" valueType="num">
                                      <p:cBhvr>
                                        <p:cTn id="84" dur="800" decel="100000" fill="hold"/>
                                        <p:tgtEl>
                                          <p:spTgt spid="2">
                                            <p:txEl>
                                              <p:pRg st="7" end="7"/>
                                            </p:txEl>
                                          </p:spTgt>
                                        </p:tgtEl>
                                        <p:attrNameLst>
                                          <p:attrName>ppt_x</p:attrName>
                                        </p:attrNameLst>
                                      </p:cBhvr>
                                      <p:tavLst>
                                        <p:tav tm="0">
                                          <p:val>
                                            <p:strVal val="#ppt_x+0.4"/>
                                          </p:val>
                                        </p:tav>
                                        <p:tav tm="100000">
                                          <p:val>
                                            <p:strVal val="#ppt_x-0.05"/>
                                          </p:val>
                                        </p:tav>
                                      </p:tavLst>
                                    </p:anim>
                                    <p:anim calcmode="lin" valueType="num">
                                      <p:cBhvr>
                                        <p:cTn id="85" dur="800" decel="100000" fill="hold"/>
                                        <p:tgtEl>
                                          <p:spTgt spid="2">
                                            <p:txEl>
                                              <p:pRg st="7" end="7"/>
                                            </p:txEl>
                                          </p:spTgt>
                                        </p:tgtEl>
                                        <p:attrNameLst>
                                          <p:attrName>ppt_y</p:attrName>
                                        </p:attrNameLst>
                                      </p:cBhvr>
                                      <p:tavLst>
                                        <p:tav tm="0">
                                          <p:val>
                                            <p:strVal val="#ppt_y-0.4"/>
                                          </p:val>
                                        </p:tav>
                                        <p:tav tm="100000">
                                          <p:val>
                                            <p:strVal val="#ppt_y+0.1"/>
                                          </p:val>
                                        </p:tav>
                                      </p:tavLst>
                                    </p:anim>
                                    <p:anim calcmode="lin" valueType="num">
                                      <p:cBhvr>
                                        <p:cTn id="86" dur="200" accel="100000" fill="hold">
                                          <p:stCondLst>
                                            <p:cond delay="800"/>
                                          </p:stCondLst>
                                        </p:cTn>
                                        <p:tgtEl>
                                          <p:spTgt spid="2">
                                            <p:txEl>
                                              <p:pRg st="7" end="7"/>
                                            </p:txEl>
                                          </p:spTgt>
                                        </p:tgtEl>
                                        <p:attrNameLst>
                                          <p:attrName>ppt_x</p:attrName>
                                        </p:attrNameLst>
                                      </p:cBhvr>
                                      <p:tavLst>
                                        <p:tav tm="0">
                                          <p:val>
                                            <p:strVal val="#ppt_x-0.05"/>
                                          </p:val>
                                        </p:tav>
                                        <p:tav tm="100000">
                                          <p:val>
                                            <p:strVal val="#ppt_x"/>
                                          </p:val>
                                        </p:tav>
                                      </p:tavLst>
                                    </p:anim>
                                    <p:anim calcmode="lin" valueType="num">
                                      <p:cBhvr>
                                        <p:cTn id="87" dur="200" accel="100000" fill="hold">
                                          <p:stCondLst>
                                            <p:cond delay="800"/>
                                          </p:stCondLst>
                                        </p:cTn>
                                        <p:tgtEl>
                                          <p:spTgt spid="2">
                                            <p:txEl>
                                              <p:pRg st="7" end="7"/>
                                            </p:txEl>
                                          </p:spTgt>
                                        </p:tgtEl>
                                        <p:attrNameLst>
                                          <p:attrName>ppt_y</p:attrName>
                                        </p:attrNameLst>
                                      </p:cBhvr>
                                      <p:tavLst>
                                        <p:tav tm="0">
                                          <p:val>
                                            <p:strVal val="#ppt_y+0.1"/>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30" presetClass="entr" presetSubtype="0" fill="hold" grpId="0" nodeType="clickEffect">
                                  <p:stCondLst>
                                    <p:cond delay="0"/>
                                  </p:stCondLst>
                                  <p:childTnLst>
                                    <p:set>
                                      <p:cBhvr>
                                        <p:cTn id="91" dur="1" fill="hold">
                                          <p:stCondLst>
                                            <p:cond delay="0"/>
                                          </p:stCondLst>
                                        </p:cTn>
                                        <p:tgtEl>
                                          <p:spTgt spid="2">
                                            <p:txEl>
                                              <p:pRg st="8" end="8"/>
                                            </p:txEl>
                                          </p:spTgt>
                                        </p:tgtEl>
                                        <p:attrNameLst>
                                          <p:attrName>style.visibility</p:attrName>
                                        </p:attrNameLst>
                                      </p:cBhvr>
                                      <p:to>
                                        <p:strVal val="visible"/>
                                      </p:to>
                                    </p:set>
                                    <p:animEffect transition="in" filter="fade">
                                      <p:cBhvr>
                                        <p:cTn id="92" dur="800" decel="100000"/>
                                        <p:tgtEl>
                                          <p:spTgt spid="2">
                                            <p:txEl>
                                              <p:pRg st="8" end="8"/>
                                            </p:txEl>
                                          </p:spTgt>
                                        </p:tgtEl>
                                      </p:cBhvr>
                                    </p:animEffect>
                                    <p:anim calcmode="lin" valueType="num">
                                      <p:cBhvr>
                                        <p:cTn id="93" dur="800" decel="100000" fill="hold"/>
                                        <p:tgtEl>
                                          <p:spTgt spid="2">
                                            <p:txEl>
                                              <p:pRg st="8" end="8"/>
                                            </p:txEl>
                                          </p:spTgt>
                                        </p:tgtEl>
                                        <p:attrNameLst>
                                          <p:attrName>style.rotation</p:attrName>
                                        </p:attrNameLst>
                                      </p:cBhvr>
                                      <p:tavLst>
                                        <p:tav tm="0">
                                          <p:val>
                                            <p:fltVal val="-90"/>
                                          </p:val>
                                        </p:tav>
                                        <p:tav tm="100000">
                                          <p:val>
                                            <p:fltVal val="0"/>
                                          </p:val>
                                        </p:tav>
                                      </p:tavLst>
                                    </p:anim>
                                    <p:anim calcmode="lin" valueType="num">
                                      <p:cBhvr>
                                        <p:cTn id="94" dur="800" decel="100000" fill="hold"/>
                                        <p:tgtEl>
                                          <p:spTgt spid="2">
                                            <p:txEl>
                                              <p:pRg st="8" end="8"/>
                                            </p:txEl>
                                          </p:spTgt>
                                        </p:tgtEl>
                                        <p:attrNameLst>
                                          <p:attrName>ppt_x</p:attrName>
                                        </p:attrNameLst>
                                      </p:cBhvr>
                                      <p:tavLst>
                                        <p:tav tm="0">
                                          <p:val>
                                            <p:strVal val="#ppt_x+0.4"/>
                                          </p:val>
                                        </p:tav>
                                        <p:tav tm="100000">
                                          <p:val>
                                            <p:strVal val="#ppt_x-0.05"/>
                                          </p:val>
                                        </p:tav>
                                      </p:tavLst>
                                    </p:anim>
                                    <p:anim calcmode="lin" valueType="num">
                                      <p:cBhvr>
                                        <p:cTn id="95" dur="800" decel="100000" fill="hold"/>
                                        <p:tgtEl>
                                          <p:spTgt spid="2">
                                            <p:txEl>
                                              <p:pRg st="8" end="8"/>
                                            </p:txEl>
                                          </p:spTgt>
                                        </p:tgtEl>
                                        <p:attrNameLst>
                                          <p:attrName>ppt_y</p:attrName>
                                        </p:attrNameLst>
                                      </p:cBhvr>
                                      <p:tavLst>
                                        <p:tav tm="0">
                                          <p:val>
                                            <p:strVal val="#ppt_y-0.4"/>
                                          </p:val>
                                        </p:tav>
                                        <p:tav tm="100000">
                                          <p:val>
                                            <p:strVal val="#ppt_y+0.1"/>
                                          </p:val>
                                        </p:tav>
                                      </p:tavLst>
                                    </p:anim>
                                    <p:anim calcmode="lin" valueType="num">
                                      <p:cBhvr>
                                        <p:cTn id="96" dur="200" accel="100000" fill="hold">
                                          <p:stCondLst>
                                            <p:cond delay="800"/>
                                          </p:stCondLst>
                                        </p:cTn>
                                        <p:tgtEl>
                                          <p:spTgt spid="2">
                                            <p:txEl>
                                              <p:pRg st="8" end="8"/>
                                            </p:txEl>
                                          </p:spTgt>
                                        </p:tgtEl>
                                        <p:attrNameLst>
                                          <p:attrName>ppt_x</p:attrName>
                                        </p:attrNameLst>
                                      </p:cBhvr>
                                      <p:tavLst>
                                        <p:tav tm="0">
                                          <p:val>
                                            <p:strVal val="#ppt_x-0.05"/>
                                          </p:val>
                                        </p:tav>
                                        <p:tav tm="100000">
                                          <p:val>
                                            <p:strVal val="#ppt_x"/>
                                          </p:val>
                                        </p:tav>
                                      </p:tavLst>
                                    </p:anim>
                                    <p:anim calcmode="lin" valueType="num">
                                      <p:cBhvr>
                                        <p:cTn id="97" dur="200" accel="100000" fill="hold">
                                          <p:stCondLst>
                                            <p:cond delay="800"/>
                                          </p:stCondLst>
                                        </p:cTn>
                                        <p:tgtEl>
                                          <p:spTgt spid="2">
                                            <p:txEl>
                                              <p:pRg st="8" end="8"/>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81075"/>
            <a:ext cx="8424863" cy="5472113"/>
          </a:xfrm>
        </p:spPr>
        <p:txBody>
          <a:bodyPr/>
          <a:lstStyle/>
          <a:p>
            <a:r>
              <a:rPr lang="fa-IR" smtClean="0"/>
              <a:t>نیازهای آموزشی ، مبنای  هدف برنامه  درسی  می باشند ..</a:t>
            </a:r>
          </a:p>
          <a:p>
            <a:r>
              <a:rPr lang="fa-IR" sz="3600" smtClean="0">
                <a:solidFill>
                  <a:srgbClr val="0070C0"/>
                </a:solidFill>
                <a:cs typeface="2  Farnaz" pitchFamily="2" charset="-78"/>
              </a:rPr>
              <a:t>دو مرحله برای  تبدیل   نیاز به  هدف عبارتند  از :</a:t>
            </a:r>
            <a:endParaRPr lang="fa-IR" sz="3200" smtClean="0">
              <a:solidFill>
                <a:srgbClr val="0070C0"/>
              </a:solidFill>
              <a:cs typeface="2  Farnaz" pitchFamily="2" charset="-78"/>
            </a:endParaRPr>
          </a:p>
          <a:p>
            <a:r>
              <a:rPr lang="fa-IR" sz="4000" smtClean="0"/>
              <a:t>1) تعیین نیاز </a:t>
            </a:r>
          </a:p>
          <a:p>
            <a:r>
              <a:rPr lang="fa-IR" sz="4000" smtClean="0"/>
              <a:t>2)استفاد ازاصول هدف نویسی .</a:t>
            </a:r>
          </a:p>
          <a:p>
            <a:r>
              <a:rPr lang="fa-IR" sz="4000" smtClean="0"/>
              <a:t>مثال :ارتباط  تشخیص نیازبا تعیین هدف وعناصر دیگر برنامه:</a:t>
            </a:r>
          </a:p>
          <a:p>
            <a:r>
              <a:rPr lang="fa-IR" sz="2000" smtClean="0"/>
              <a:t> </a:t>
            </a:r>
          </a:p>
        </p:txBody>
      </p:sp>
      <p:sp>
        <p:nvSpPr>
          <p:cNvPr id="4" name="Title 2"/>
          <p:cNvSpPr>
            <a:spLocks noGrp="1"/>
          </p:cNvSpPr>
          <p:nvPr>
            <p:ph type="title"/>
          </p:nvPr>
        </p:nvSpPr>
        <p:spPr>
          <a:xfrm>
            <a:off x="457200" y="274638"/>
            <a:ext cx="8229600" cy="634082"/>
          </a:xfrm>
        </p:spPr>
        <p:style>
          <a:lnRef idx="1">
            <a:schemeClr val="accent2"/>
          </a:lnRef>
          <a:fillRef idx="2">
            <a:schemeClr val="accent2"/>
          </a:fillRef>
          <a:effectRef idx="1">
            <a:schemeClr val="accent2"/>
          </a:effectRef>
          <a:fontRef idx="minor">
            <a:schemeClr val="dk1"/>
          </a:fontRef>
        </p:style>
        <p:txBody>
          <a:bodyPr>
            <a:noAutofit/>
          </a:bodyPr>
          <a:lstStyle/>
          <a:p>
            <a:pPr algn="ctr" eaLnBrk="1" fontAlgn="auto" hangingPunct="1">
              <a:spcAft>
                <a:spcPts val="0"/>
              </a:spcAft>
              <a:defRPr/>
            </a:pPr>
            <a:r>
              <a:rPr lang="fa-IR" sz="4800" b="0" dirty="0" smtClean="0">
                <a:cs typeface="2  Farnaz" pitchFamily="2" charset="-78"/>
              </a:rPr>
              <a:t>تبدیل  نیاز  به  هدف</a:t>
            </a:r>
            <a:endParaRPr lang="fa-IR" sz="4800" b="0" dirty="0">
              <a:cs typeface="2  Farnaz"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checkerboard(across)">
                                      <p:cBhvr>
                                        <p:cTn id="17" dur="5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checkerboard(across)">
                                      <p:cBhvr>
                                        <p:cTn id="22" dur="5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checkerboard(across)">
                                      <p:cBhvr>
                                        <p:cTn id="27" dur="5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Effect transition="in" filter="checkerboard(across)">
                                      <p:cBhvr>
                                        <p:cTn id="32" dur="500"/>
                                        <p:tgtEl>
                                          <p:spTgt spid="2">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Effect transition="in" filter="checkerboard(across)">
                                      <p:cBhvr>
                                        <p:cTn id="37" dur="500"/>
                                        <p:tgtEl>
                                          <p:spTgt spid="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checkerboard(across)">
                                      <p:cBhvr>
                                        <p:cTn id="4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188" y="333375"/>
            <a:ext cx="8229600" cy="5903913"/>
          </a:xfrm>
        </p:spPr>
        <p:txBody>
          <a:bodyPr/>
          <a:lstStyle/>
          <a:p>
            <a:r>
              <a:rPr lang="fa-IR" sz="1800" dirty="0" smtClean="0">
                <a:solidFill>
                  <a:srgbClr val="C00000"/>
                </a:solidFill>
                <a:cs typeface="2  Titr" pitchFamily="2" charset="-78"/>
              </a:rPr>
              <a:t>معلم کلاس هشتم برای  آموزش  اخلاق  اجتماعی به  دانش  آموزان می خواهد  برنامه  تهیه  نماید </a:t>
            </a:r>
            <a:r>
              <a:rPr lang="fa-IR" sz="1800" b="1" dirty="0" smtClean="0"/>
              <a:t>الف)نیازهای دانش آموزان</a:t>
            </a:r>
            <a:r>
              <a:rPr lang="fa-IR" sz="2000" b="1" dirty="0" smtClean="0"/>
              <a:t>  </a:t>
            </a:r>
            <a:endParaRPr lang="fa-IR" sz="1600" b="1" dirty="0" smtClean="0"/>
          </a:p>
          <a:p>
            <a:r>
              <a:rPr lang="fa-IR" sz="1200" dirty="0" smtClean="0"/>
              <a:t>درتعیین نیازها مشخص شد با  توجه  به اینکه این  نوجوانان از  خانواده متوسط هستند برداشتشان ازبرخی « اعتقادات مسلم » روشن  نیست .</a:t>
            </a:r>
          </a:p>
          <a:p>
            <a:r>
              <a:rPr lang="fa-IR" sz="1200" dirty="0" smtClean="0"/>
              <a:t>اغلبشان  بر  ارزشهای « راستگویی» و« درستگاری» ارج نمی  گذارند و«احترام » کمی  برای بزرگترها قائل ند. و اندیشه های  متفاوتی از تشکیل «زندگی سالم شخصی » دارند. </a:t>
            </a:r>
          </a:p>
          <a:p>
            <a:r>
              <a:rPr lang="fa-IR" sz="1600" b="1" dirty="0" smtClean="0"/>
              <a:t>ب) هدفهای برنامه  درسی </a:t>
            </a:r>
          </a:p>
          <a:p>
            <a:r>
              <a:rPr lang="fa-IR" sz="1200" dirty="0" smtClean="0"/>
              <a:t>1-واضح ساختن  معنی چهارارزش انتخاب شده 2–تنظیم  معیار ( استاندارد)3-پرورش  احساس مبنی براینکه ارزشها  در رفتارانسانی  تاثیر  مثبت دارد 4-فراهم  کردن فرصت برای ایجاد  تغییرسازنده .   </a:t>
            </a:r>
          </a:p>
          <a:p>
            <a:r>
              <a:rPr lang="fa-IR" sz="1600" b="1" dirty="0" smtClean="0"/>
              <a:t>ج) محتوای آموزشی</a:t>
            </a:r>
          </a:p>
          <a:p>
            <a:r>
              <a:rPr lang="fa-IR" sz="1200" dirty="0" smtClean="0"/>
              <a:t>الف)اطلاعات تاریخی و  فرهنگی از  قدیم  و  امروز در  باره  معنی  درستکاری  و...</a:t>
            </a:r>
          </a:p>
          <a:p>
            <a:r>
              <a:rPr lang="fa-IR" sz="1200" dirty="0" smtClean="0"/>
              <a:t>ب) برخی  تعلیمات  مذهبی  و  غیره  در  بار  ارزشها</a:t>
            </a:r>
          </a:p>
          <a:p>
            <a:r>
              <a:rPr lang="fa-IR" sz="1200" dirty="0" smtClean="0"/>
              <a:t>ج)گرد آوری اطلاعات ازطریق مشاهده  توسط  دانش آموزان ازدرون وبیرون مدرسه</a:t>
            </a:r>
          </a:p>
          <a:p>
            <a:r>
              <a:rPr lang="fa-IR" sz="1200" dirty="0" smtClean="0"/>
              <a:t>گرد آوری  اطلاعات در  باره  دیگاه  های  اخلاقی  مردم ( از  طیق  مصاحبه )</a:t>
            </a:r>
          </a:p>
          <a:p>
            <a:r>
              <a:rPr lang="fa-IR" sz="1600" b="1" dirty="0" smtClean="0"/>
              <a:t>د) تجربه  گوناگون  دانش  آموزان </a:t>
            </a:r>
          </a:p>
          <a:p>
            <a:r>
              <a:rPr lang="fa-IR" sz="1200" dirty="0" smtClean="0"/>
              <a:t>-گوش  دادن  به سخنرانی  و  موعظه  ها</a:t>
            </a:r>
          </a:p>
          <a:p>
            <a:r>
              <a:rPr lang="fa-IR" sz="1200" dirty="0" smtClean="0"/>
              <a:t>مطالعه دیدگاههای  تاریخی  و  معاصر</a:t>
            </a:r>
          </a:p>
          <a:p>
            <a:r>
              <a:rPr lang="fa-IR" sz="1200" dirty="0" smtClean="0"/>
              <a:t>اظهار  نظر   در باره ارزشهای  مزبور در  گروههای  کوچک</a:t>
            </a:r>
          </a:p>
          <a:p>
            <a:r>
              <a:rPr lang="fa-IR" sz="1200" dirty="0" smtClean="0"/>
              <a:t>نوشتن  مطالبی  در  باره  ارزش فوق  الذکر  با  عباراتس  «من  معتقدم و منابعی  که  به  صحت  آنها  اعتقاد  دارم</a:t>
            </a:r>
          </a:p>
          <a:p>
            <a:r>
              <a:rPr lang="fa-IR" sz="1200" dirty="0" smtClean="0"/>
              <a:t>مشاهده  فیلم  ، اسلاید که  اطلاعاتی  مفیدی  در  باره این  ارزشها  فراهم  میکنند.</a:t>
            </a:r>
          </a:p>
          <a:p>
            <a:r>
              <a:rPr lang="fa-IR" sz="1800" b="1" dirty="0" smtClean="0"/>
              <a:t>ه) ارزشیابی </a:t>
            </a:r>
          </a:p>
          <a:p>
            <a:r>
              <a:rPr lang="fa-IR" sz="1200" dirty="0" smtClean="0"/>
              <a:t>معلم  میداند  که  آنچه  دانش  آموزان  می  گویند  نمی  تواند  مبنای  مناسبی  برای  تصیم  گیری در  باره  آموخته  آنها  باشد  ازاین رو رفتارهای  آنها  در  موقعیت  های  گوناگون با  آزمون  واقعی  مشاهده  میکند  (واقعی  و  تصنعی . سپس  جلسه  با مشاهده  کنندگان انتخابی  تشکیل   و رفتار را  گزارش می  دهند  .  سه  ماه  بعد  مجددا  رفتار  دانش  آموزان  را  ارزشیابی می  کند   </a:t>
            </a:r>
          </a:p>
          <a:p>
            <a:endParaRPr lang="fa-IR" sz="1600" dirty="0" smtClean="0"/>
          </a:p>
          <a:p>
            <a:endParaRPr lang="fa-IR"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heckerboard(across)">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heckerboard(across)">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checkerboard(across)">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checkerboard(across)">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checkerboard(across)">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checkerboard(across)">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checkerboard(across)">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checkerboard(across)">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checkerboard(across)">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checkerboard(across)">
                                      <p:cBhvr>
                                        <p:cTn id="57" dur="500"/>
                                        <p:tgtEl>
                                          <p:spTgt spid="2">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2">
                                            <p:txEl>
                                              <p:pRg st="11" end="11"/>
                                            </p:txEl>
                                          </p:spTgt>
                                        </p:tgtEl>
                                        <p:attrNameLst>
                                          <p:attrName>style.visibility</p:attrName>
                                        </p:attrNameLst>
                                      </p:cBhvr>
                                      <p:to>
                                        <p:strVal val="visible"/>
                                      </p:to>
                                    </p:set>
                                    <p:animEffect transition="in" filter="checkerboard(across)">
                                      <p:cBhvr>
                                        <p:cTn id="62" dur="500"/>
                                        <p:tgtEl>
                                          <p:spTgt spid="2">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grpId="0" nodeType="clickEffect">
                                  <p:stCondLst>
                                    <p:cond delay="0"/>
                                  </p:stCondLst>
                                  <p:childTnLst>
                                    <p:set>
                                      <p:cBhvr>
                                        <p:cTn id="66" dur="1" fill="hold">
                                          <p:stCondLst>
                                            <p:cond delay="0"/>
                                          </p:stCondLst>
                                        </p:cTn>
                                        <p:tgtEl>
                                          <p:spTgt spid="2">
                                            <p:txEl>
                                              <p:pRg st="12" end="12"/>
                                            </p:txEl>
                                          </p:spTgt>
                                        </p:tgtEl>
                                        <p:attrNameLst>
                                          <p:attrName>style.visibility</p:attrName>
                                        </p:attrNameLst>
                                      </p:cBhvr>
                                      <p:to>
                                        <p:strVal val="visible"/>
                                      </p:to>
                                    </p:set>
                                    <p:animEffect transition="in" filter="checkerboard(across)">
                                      <p:cBhvr>
                                        <p:cTn id="67" dur="500"/>
                                        <p:tgtEl>
                                          <p:spTgt spid="2">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grpId="0" nodeType="clickEffect">
                                  <p:stCondLst>
                                    <p:cond delay="0"/>
                                  </p:stCondLst>
                                  <p:childTnLst>
                                    <p:set>
                                      <p:cBhvr>
                                        <p:cTn id="71" dur="1" fill="hold">
                                          <p:stCondLst>
                                            <p:cond delay="0"/>
                                          </p:stCondLst>
                                        </p:cTn>
                                        <p:tgtEl>
                                          <p:spTgt spid="2">
                                            <p:txEl>
                                              <p:pRg st="13" end="13"/>
                                            </p:txEl>
                                          </p:spTgt>
                                        </p:tgtEl>
                                        <p:attrNameLst>
                                          <p:attrName>style.visibility</p:attrName>
                                        </p:attrNameLst>
                                      </p:cBhvr>
                                      <p:to>
                                        <p:strVal val="visible"/>
                                      </p:to>
                                    </p:set>
                                    <p:animEffect transition="in" filter="checkerboard(across)">
                                      <p:cBhvr>
                                        <p:cTn id="72" dur="500"/>
                                        <p:tgtEl>
                                          <p:spTgt spid="2">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grpId="0" nodeType="clickEffect">
                                  <p:stCondLst>
                                    <p:cond delay="0"/>
                                  </p:stCondLst>
                                  <p:childTnLst>
                                    <p:set>
                                      <p:cBhvr>
                                        <p:cTn id="76" dur="1" fill="hold">
                                          <p:stCondLst>
                                            <p:cond delay="0"/>
                                          </p:stCondLst>
                                        </p:cTn>
                                        <p:tgtEl>
                                          <p:spTgt spid="2">
                                            <p:txEl>
                                              <p:pRg st="14" end="14"/>
                                            </p:txEl>
                                          </p:spTgt>
                                        </p:tgtEl>
                                        <p:attrNameLst>
                                          <p:attrName>style.visibility</p:attrName>
                                        </p:attrNameLst>
                                      </p:cBhvr>
                                      <p:to>
                                        <p:strVal val="visible"/>
                                      </p:to>
                                    </p:set>
                                    <p:animEffect transition="in" filter="checkerboard(across)">
                                      <p:cBhvr>
                                        <p:cTn id="77" dur="500"/>
                                        <p:tgtEl>
                                          <p:spTgt spid="2">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 presetClass="entr" presetSubtype="10" fill="hold" grpId="0" nodeType="clickEffect">
                                  <p:stCondLst>
                                    <p:cond delay="0"/>
                                  </p:stCondLst>
                                  <p:childTnLst>
                                    <p:set>
                                      <p:cBhvr>
                                        <p:cTn id="81" dur="1" fill="hold">
                                          <p:stCondLst>
                                            <p:cond delay="0"/>
                                          </p:stCondLst>
                                        </p:cTn>
                                        <p:tgtEl>
                                          <p:spTgt spid="2">
                                            <p:txEl>
                                              <p:pRg st="15" end="15"/>
                                            </p:txEl>
                                          </p:spTgt>
                                        </p:tgtEl>
                                        <p:attrNameLst>
                                          <p:attrName>style.visibility</p:attrName>
                                        </p:attrNameLst>
                                      </p:cBhvr>
                                      <p:to>
                                        <p:strVal val="visible"/>
                                      </p:to>
                                    </p:set>
                                    <p:animEffect transition="in" filter="checkerboard(across)">
                                      <p:cBhvr>
                                        <p:cTn id="82" dur="500"/>
                                        <p:tgtEl>
                                          <p:spTgt spid="2">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5" presetClass="entr" presetSubtype="10" fill="hold" grpId="0" nodeType="clickEffect">
                                  <p:stCondLst>
                                    <p:cond delay="0"/>
                                  </p:stCondLst>
                                  <p:childTnLst>
                                    <p:set>
                                      <p:cBhvr>
                                        <p:cTn id="86" dur="1" fill="hold">
                                          <p:stCondLst>
                                            <p:cond delay="0"/>
                                          </p:stCondLst>
                                        </p:cTn>
                                        <p:tgtEl>
                                          <p:spTgt spid="2">
                                            <p:txEl>
                                              <p:pRg st="16" end="16"/>
                                            </p:txEl>
                                          </p:spTgt>
                                        </p:tgtEl>
                                        <p:attrNameLst>
                                          <p:attrName>style.visibility</p:attrName>
                                        </p:attrNameLst>
                                      </p:cBhvr>
                                      <p:to>
                                        <p:strVal val="visible"/>
                                      </p:to>
                                    </p:set>
                                    <p:animEffect transition="in" filter="checkerboard(across)">
                                      <p:cBhvr>
                                        <p:cTn id="87" dur="500"/>
                                        <p:tgtEl>
                                          <p:spTgt spid="2">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5" presetClass="entr" presetSubtype="10" fill="hold" grpId="0" nodeType="clickEffect">
                                  <p:stCondLst>
                                    <p:cond delay="0"/>
                                  </p:stCondLst>
                                  <p:childTnLst>
                                    <p:set>
                                      <p:cBhvr>
                                        <p:cTn id="91" dur="1" fill="hold">
                                          <p:stCondLst>
                                            <p:cond delay="0"/>
                                          </p:stCondLst>
                                        </p:cTn>
                                        <p:tgtEl>
                                          <p:spTgt spid="2">
                                            <p:txEl>
                                              <p:pRg st="17" end="17"/>
                                            </p:txEl>
                                          </p:spTgt>
                                        </p:tgtEl>
                                        <p:attrNameLst>
                                          <p:attrName>style.visibility</p:attrName>
                                        </p:attrNameLst>
                                      </p:cBhvr>
                                      <p:to>
                                        <p:strVal val="visible"/>
                                      </p:to>
                                    </p:set>
                                    <p:animEffect transition="in" filter="checkerboard(across)">
                                      <p:cBhvr>
                                        <p:cTn id="92" dur="500"/>
                                        <p:tgtEl>
                                          <p:spTgt spid="2">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fa-IR" dirty="0" smtClean="0"/>
              <a:t>1- رعایت ملاکهای تحقیق (</a:t>
            </a:r>
            <a:r>
              <a:rPr lang="fa-IR" sz="1600" dirty="0" smtClean="0"/>
              <a:t>تعریف  مسئله ،  تعیین  اهداف،طراحی و اجرای  روشهای  تحقیق)</a:t>
            </a:r>
            <a:endParaRPr lang="fa-IR" dirty="0" smtClean="0"/>
          </a:p>
          <a:p>
            <a:r>
              <a:rPr lang="fa-IR" dirty="0" smtClean="0"/>
              <a:t>2- واقع بینی ( از  امال  نگرشهای  سیاسی یا  تعصبات   غیر  اصولی  خوداری  شود </a:t>
            </a:r>
            <a:r>
              <a:rPr lang="fa-IR" sz="2000" dirty="0" smtClean="0"/>
              <a:t>.مثلا گرد آوری  اطلاعات  در باره  نوجوانان  معتاد)</a:t>
            </a:r>
            <a:endParaRPr lang="fa-IR" dirty="0" smtClean="0"/>
          </a:p>
          <a:p>
            <a:r>
              <a:rPr lang="fa-IR" dirty="0" smtClean="0"/>
              <a:t>3-جامع  نگری(</a:t>
            </a:r>
            <a:r>
              <a:rPr lang="fa-IR" sz="1100" dirty="0" smtClean="0"/>
              <a:t>همه  جنبه  های گوناگون فردی  ،  اجتماعی  ،  اقتصادی  ،  سیاسی  ،  اعتقادی  ،  معنوی  ، و غیره  باید  رعایت شود) </a:t>
            </a:r>
            <a:endParaRPr lang="fa-IR" dirty="0" smtClean="0"/>
          </a:p>
          <a:p>
            <a:r>
              <a:rPr lang="fa-IR" dirty="0" smtClean="0"/>
              <a:t>4-پیوند  واقعیت با آرمان( </a:t>
            </a:r>
            <a:r>
              <a:rPr lang="fa-IR" sz="1100" dirty="0" smtClean="0"/>
              <a:t>بعد جسمی ،روانی و  اعتقادی  را در  نظر  گرفت   و  به  ترکیب  اثر بخش  آنها توجه  و اقدام  نمود </a:t>
            </a:r>
            <a:r>
              <a:rPr lang="fa-IR" dirty="0" smtClean="0"/>
              <a:t>)</a:t>
            </a:r>
          </a:p>
          <a:p>
            <a:r>
              <a:rPr lang="fa-IR" dirty="0" smtClean="0"/>
              <a:t>5- کفالت  و  وثاقت  اطلاعات(</a:t>
            </a:r>
            <a:r>
              <a:rPr lang="fa-IR" sz="1200" dirty="0" smtClean="0"/>
              <a:t>کفایت  اطلاعات   را  حجم  آن ،  وثاقت  را نوع  اطلاعات  تعیین  میکند</a:t>
            </a:r>
            <a:r>
              <a:rPr lang="fa-IR" sz="2400" dirty="0" smtClean="0"/>
              <a:t>)</a:t>
            </a:r>
            <a:endParaRPr lang="fa-IR" dirty="0" smtClean="0"/>
          </a:p>
          <a:p>
            <a:r>
              <a:rPr lang="fa-IR" dirty="0" smtClean="0"/>
              <a:t>6- تناسب با دوره تحصیلی( </a:t>
            </a:r>
            <a:r>
              <a:rPr lang="fa-IR" sz="1400" dirty="0" smtClean="0"/>
              <a:t>منبع، نوع و  روشهای  گرد آوری  اطلاعات  در  هر  دوره  به  نحوه  خاص  جلوه  میکند.  در دوره  ابتدایی از  ارزشهای عمومی  و مشترک و  در  دوره  بالاتر   بر  مبنای  نقش  اجتماعی</a:t>
            </a:r>
            <a:r>
              <a:rPr lang="fa-IR" dirty="0" smtClean="0"/>
              <a:t>)</a:t>
            </a:r>
          </a:p>
          <a:p>
            <a:r>
              <a:rPr lang="fa-IR" dirty="0" smtClean="0"/>
              <a:t>7- تداوم ( </a:t>
            </a:r>
            <a:r>
              <a:rPr lang="fa-IR" sz="1600" dirty="0" smtClean="0"/>
              <a:t>که  فقط  به  امور  جاری  زندگی  مربوط  می  شود </a:t>
            </a:r>
            <a:r>
              <a:rPr lang="fa-IR" dirty="0" smtClean="0"/>
              <a:t>)</a:t>
            </a:r>
          </a:p>
          <a:p>
            <a:r>
              <a:rPr lang="fa-IR" dirty="0" smtClean="0"/>
              <a:t>8- اولویت  بندی( </a:t>
            </a:r>
            <a:r>
              <a:rPr lang="fa-IR" sz="1200" dirty="0" smtClean="0"/>
              <a:t>این  اصل به تعیین  میزان  اهمیت  و  ضرورت  توجه نیاز  می  پردازد . یادگیری  مهارت زبان در  ابتدایی </a:t>
            </a:r>
            <a:endParaRPr lang="fa-IR" dirty="0"/>
          </a:p>
        </p:txBody>
      </p:sp>
      <p:sp>
        <p:nvSpPr>
          <p:cNvPr id="3" name="Title 2"/>
          <p:cNvSpPr>
            <a:spLocks noGrp="1"/>
          </p:cNvSpPr>
          <p:nvPr>
            <p:ph type="title"/>
          </p:nvPr>
        </p:nvSpPr>
        <p:spPr>
          <a:xfrm>
            <a:off x="457200" y="274638"/>
            <a:ext cx="8229600" cy="850106"/>
          </a:xfrm>
        </p:spPr>
        <p:style>
          <a:lnRef idx="1">
            <a:schemeClr val="accent4"/>
          </a:lnRef>
          <a:fillRef idx="2">
            <a:schemeClr val="accent4"/>
          </a:fillRef>
          <a:effectRef idx="1">
            <a:schemeClr val="accent4"/>
          </a:effectRef>
          <a:fontRef idx="minor">
            <a:schemeClr val="dk1"/>
          </a:fontRef>
        </p:style>
        <p:txBody>
          <a:bodyPr/>
          <a:lstStyle/>
          <a:p>
            <a:pPr algn="ctr"/>
            <a:r>
              <a:rPr lang="fa-IR" dirty="0" smtClean="0">
                <a:solidFill>
                  <a:srgbClr val="FF0000"/>
                </a:solidFill>
              </a:rPr>
              <a:t>اصول  نیاز سنجی </a:t>
            </a:r>
            <a:endParaRPr lang="fa-I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ox(in)">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ox(in)">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ox(in)">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ox(in)">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ox(in)">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ox(in)">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box(in)">
                                      <p:cBhvr>
                                        <p:cTn id="47" dur="500"/>
                                        <p:tgtEl>
                                          <p:spTgt spid="2">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0" fill="hold" grpId="1" nodeType="clickEffect">
                                  <p:stCondLst>
                                    <p:cond delay="0"/>
                                  </p:stCondLst>
                                  <p:childTnLst>
                                    <p:set>
                                      <p:cBhvr>
                                        <p:cTn id="51" dur="1" fill="hold">
                                          <p:stCondLst>
                                            <p:cond delay="0"/>
                                          </p:stCondLst>
                                        </p:cTn>
                                        <p:tgtEl>
                                          <p:spTgt spid="3"/>
                                        </p:tgtEl>
                                        <p:attrNameLst>
                                          <p:attrName>style.visibility</p:attrName>
                                        </p:attrNameLst>
                                      </p:cBhvr>
                                      <p:to>
                                        <p:strVal val="visible"/>
                                      </p:to>
                                    </p:set>
                                    <p:anim calcmode="lin" valueType="num">
                                      <p:cBhvr>
                                        <p:cTn id="52" dur="500" fill="hold"/>
                                        <p:tgtEl>
                                          <p:spTgt spid="3"/>
                                        </p:tgtEl>
                                        <p:attrNameLst>
                                          <p:attrName>ppt_w</p:attrName>
                                        </p:attrNameLst>
                                      </p:cBhvr>
                                      <p:tavLst>
                                        <p:tav tm="0">
                                          <p:val>
                                            <p:fltVal val="0"/>
                                          </p:val>
                                        </p:tav>
                                        <p:tav tm="100000">
                                          <p:val>
                                            <p:strVal val="#ppt_w"/>
                                          </p:val>
                                        </p:tav>
                                      </p:tavLst>
                                    </p:anim>
                                    <p:anim calcmode="lin" valueType="num">
                                      <p:cBhvr>
                                        <p:cTn id="53" dur="500" fill="hold"/>
                                        <p:tgtEl>
                                          <p:spTgt spid="3"/>
                                        </p:tgtEl>
                                        <p:attrNameLst>
                                          <p:attrName>ppt_h</p:attrName>
                                        </p:attrNameLst>
                                      </p:cBhvr>
                                      <p:tavLst>
                                        <p:tav tm="0">
                                          <p:val>
                                            <p:fltVal val="0"/>
                                          </p:val>
                                        </p:tav>
                                        <p:tav tm="100000">
                                          <p:val>
                                            <p:strVal val="#ppt_h"/>
                                          </p:val>
                                        </p:tav>
                                      </p:tavLst>
                                    </p:anim>
                                    <p:animEffect transition="in" filter="fade">
                                      <p:cBhvr>
                                        <p:cTn id="54" dur="500"/>
                                        <p:tgtEl>
                                          <p:spTgt spid="3"/>
                                        </p:tgtEl>
                                      </p:cBhvr>
                                    </p:animEffect>
                                  </p:childTnLst>
                                </p:cTn>
                              </p:par>
                            </p:childTnLst>
                          </p:cTn>
                        </p:par>
                      </p:childTnLst>
                    </p:cTn>
                  </p:par>
                  <p:par>
                    <p:cTn id="55" fill="hold">
                      <p:stCondLst>
                        <p:cond delay="indefinite"/>
                      </p:stCondLst>
                      <p:childTnLst>
                        <p:par>
                          <p:cTn id="56" fill="hold">
                            <p:stCondLst>
                              <p:cond delay="0"/>
                            </p:stCondLst>
                            <p:childTnLst>
                              <p:par>
                                <p:cTn id="57" presetID="9" presetClass="entr" presetSubtype="0" fill="hold" grpId="1" nodeType="clickEffect">
                                  <p:stCondLst>
                                    <p:cond delay="0"/>
                                  </p:stCondLst>
                                  <p:childTnLst>
                                    <p:set>
                                      <p:cBhvr>
                                        <p:cTn id="58" dur="1" fill="hold">
                                          <p:stCondLst>
                                            <p:cond delay="0"/>
                                          </p:stCondLst>
                                        </p:cTn>
                                        <p:tgtEl>
                                          <p:spTgt spid="2">
                                            <p:txEl>
                                              <p:pRg st="0" end="0"/>
                                            </p:txEl>
                                          </p:spTgt>
                                        </p:tgtEl>
                                        <p:attrNameLst>
                                          <p:attrName>style.visibility</p:attrName>
                                        </p:attrNameLst>
                                      </p:cBhvr>
                                      <p:to>
                                        <p:strVal val="visible"/>
                                      </p:to>
                                    </p:set>
                                    <p:animEffect transition="in" filter="dissolve">
                                      <p:cBhvr>
                                        <p:cTn id="59" dur="500"/>
                                        <p:tgtEl>
                                          <p:spTgt spid="2">
                                            <p:txEl>
                                              <p:pRg st="0" end="0"/>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9" presetClass="entr" presetSubtype="0" fill="hold" grpId="1" nodeType="clickEffect">
                                  <p:stCondLst>
                                    <p:cond delay="0"/>
                                  </p:stCondLst>
                                  <p:childTnLst>
                                    <p:set>
                                      <p:cBhvr>
                                        <p:cTn id="63" dur="1" fill="hold">
                                          <p:stCondLst>
                                            <p:cond delay="0"/>
                                          </p:stCondLst>
                                        </p:cTn>
                                        <p:tgtEl>
                                          <p:spTgt spid="2">
                                            <p:txEl>
                                              <p:pRg st="1" end="1"/>
                                            </p:txEl>
                                          </p:spTgt>
                                        </p:tgtEl>
                                        <p:attrNameLst>
                                          <p:attrName>style.visibility</p:attrName>
                                        </p:attrNameLst>
                                      </p:cBhvr>
                                      <p:to>
                                        <p:strVal val="visible"/>
                                      </p:to>
                                    </p:set>
                                    <p:animEffect transition="in" filter="dissolve">
                                      <p:cBhvr>
                                        <p:cTn id="64" dur="500"/>
                                        <p:tgtEl>
                                          <p:spTgt spid="2">
                                            <p:txEl>
                                              <p:pRg st="1" end="1"/>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grpId="1" nodeType="clickEffect">
                                  <p:stCondLst>
                                    <p:cond delay="0"/>
                                  </p:stCondLst>
                                  <p:childTnLst>
                                    <p:set>
                                      <p:cBhvr>
                                        <p:cTn id="68" dur="1" fill="hold">
                                          <p:stCondLst>
                                            <p:cond delay="0"/>
                                          </p:stCondLst>
                                        </p:cTn>
                                        <p:tgtEl>
                                          <p:spTgt spid="2">
                                            <p:txEl>
                                              <p:pRg st="2" end="2"/>
                                            </p:txEl>
                                          </p:spTgt>
                                        </p:tgtEl>
                                        <p:attrNameLst>
                                          <p:attrName>style.visibility</p:attrName>
                                        </p:attrNameLst>
                                      </p:cBhvr>
                                      <p:to>
                                        <p:strVal val="visible"/>
                                      </p:to>
                                    </p:set>
                                    <p:animEffect transition="in" filter="dissolve">
                                      <p:cBhvr>
                                        <p:cTn id="69" dur="500"/>
                                        <p:tgtEl>
                                          <p:spTgt spid="2">
                                            <p:txEl>
                                              <p:pRg st="2" end="2"/>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9" presetClass="entr" presetSubtype="0" fill="hold" grpId="1" nodeType="clickEffect">
                                  <p:stCondLst>
                                    <p:cond delay="0"/>
                                  </p:stCondLst>
                                  <p:childTnLst>
                                    <p:set>
                                      <p:cBhvr>
                                        <p:cTn id="73" dur="1" fill="hold">
                                          <p:stCondLst>
                                            <p:cond delay="0"/>
                                          </p:stCondLst>
                                        </p:cTn>
                                        <p:tgtEl>
                                          <p:spTgt spid="2">
                                            <p:txEl>
                                              <p:pRg st="3" end="3"/>
                                            </p:txEl>
                                          </p:spTgt>
                                        </p:tgtEl>
                                        <p:attrNameLst>
                                          <p:attrName>style.visibility</p:attrName>
                                        </p:attrNameLst>
                                      </p:cBhvr>
                                      <p:to>
                                        <p:strVal val="visible"/>
                                      </p:to>
                                    </p:set>
                                    <p:animEffect transition="in" filter="dissolve">
                                      <p:cBhvr>
                                        <p:cTn id="74" dur="500"/>
                                        <p:tgtEl>
                                          <p:spTgt spid="2">
                                            <p:txEl>
                                              <p:pRg st="3" end="3"/>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grpId="1" nodeType="clickEffect">
                                  <p:stCondLst>
                                    <p:cond delay="0"/>
                                  </p:stCondLst>
                                  <p:childTnLst>
                                    <p:set>
                                      <p:cBhvr>
                                        <p:cTn id="78" dur="1" fill="hold">
                                          <p:stCondLst>
                                            <p:cond delay="0"/>
                                          </p:stCondLst>
                                        </p:cTn>
                                        <p:tgtEl>
                                          <p:spTgt spid="2">
                                            <p:txEl>
                                              <p:pRg st="4" end="4"/>
                                            </p:txEl>
                                          </p:spTgt>
                                        </p:tgtEl>
                                        <p:attrNameLst>
                                          <p:attrName>style.visibility</p:attrName>
                                        </p:attrNameLst>
                                      </p:cBhvr>
                                      <p:to>
                                        <p:strVal val="visible"/>
                                      </p:to>
                                    </p:set>
                                    <p:animEffect transition="in" filter="dissolve">
                                      <p:cBhvr>
                                        <p:cTn id="79" dur="500"/>
                                        <p:tgtEl>
                                          <p:spTgt spid="2">
                                            <p:txEl>
                                              <p:pRg st="4" end="4"/>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9" presetClass="entr" presetSubtype="0" fill="hold" grpId="1" nodeType="clickEffect">
                                  <p:stCondLst>
                                    <p:cond delay="0"/>
                                  </p:stCondLst>
                                  <p:childTnLst>
                                    <p:set>
                                      <p:cBhvr>
                                        <p:cTn id="83" dur="1" fill="hold">
                                          <p:stCondLst>
                                            <p:cond delay="0"/>
                                          </p:stCondLst>
                                        </p:cTn>
                                        <p:tgtEl>
                                          <p:spTgt spid="2">
                                            <p:txEl>
                                              <p:pRg st="5" end="5"/>
                                            </p:txEl>
                                          </p:spTgt>
                                        </p:tgtEl>
                                        <p:attrNameLst>
                                          <p:attrName>style.visibility</p:attrName>
                                        </p:attrNameLst>
                                      </p:cBhvr>
                                      <p:to>
                                        <p:strVal val="visible"/>
                                      </p:to>
                                    </p:set>
                                    <p:animEffect transition="in" filter="dissolve">
                                      <p:cBhvr>
                                        <p:cTn id="84" dur="500"/>
                                        <p:tgtEl>
                                          <p:spTgt spid="2">
                                            <p:txEl>
                                              <p:pRg st="5" end="5"/>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9" presetClass="entr" presetSubtype="0" fill="hold" grpId="1" nodeType="clickEffect">
                                  <p:stCondLst>
                                    <p:cond delay="0"/>
                                  </p:stCondLst>
                                  <p:childTnLst>
                                    <p:set>
                                      <p:cBhvr>
                                        <p:cTn id="88" dur="1" fill="hold">
                                          <p:stCondLst>
                                            <p:cond delay="0"/>
                                          </p:stCondLst>
                                        </p:cTn>
                                        <p:tgtEl>
                                          <p:spTgt spid="2">
                                            <p:txEl>
                                              <p:pRg st="6" end="6"/>
                                            </p:txEl>
                                          </p:spTgt>
                                        </p:tgtEl>
                                        <p:attrNameLst>
                                          <p:attrName>style.visibility</p:attrName>
                                        </p:attrNameLst>
                                      </p:cBhvr>
                                      <p:to>
                                        <p:strVal val="visible"/>
                                      </p:to>
                                    </p:set>
                                    <p:animEffect transition="in" filter="dissolve">
                                      <p:cBhvr>
                                        <p:cTn id="89" dur="500"/>
                                        <p:tgtEl>
                                          <p:spTgt spid="2">
                                            <p:txEl>
                                              <p:pRg st="6" end="6"/>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9" presetClass="entr" presetSubtype="0" fill="hold" grpId="1" nodeType="clickEffect">
                                  <p:stCondLst>
                                    <p:cond delay="0"/>
                                  </p:stCondLst>
                                  <p:childTnLst>
                                    <p:set>
                                      <p:cBhvr>
                                        <p:cTn id="93" dur="1" fill="hold">
                                          <p:stCondLst>
                                            <p:cond delay="0"/>
                                          </p:stCondLst>
                                        </p:cTn>
                                        <p:tgtEl>
                                          <p:spTgt spid="2">
                                            <p:txEl>
                                              <p:pRg st="7" end="7"/>
                                            </p:txEl>
                                          </p:spTgt>
                                        </p:tgtEl>
                                        <p:attrNameLst>
                                          <p:attrName>style.visibility</p:attrName>
                                        </p:attrNameLst>
                                      </p:cBhvr>
                                      <p:to>
                                        <p:strVal val="visible"/>
                                      </p:to>
                                    </p:set>
                                    <p:animEffect transition="in" filter="dissolve">
                                      <p:cBhvr>
                                        <p:cTn id="94"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P spid="3" grpId="0" animBg="1"/>
      <p:bldP spid="3"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sz="4400" b="1" dirty="0" smtClean="0">
                <a:solidFill>
                  <a:srgbClr val="FF0000"/>
                </a:solidFill>
              </a:rPr>
              <a:t>الف ) الگوی  کلاسیک</a:t>
            </a:r>
          </a:p>
          <a:p>
            <a:r>
              <a:rPr lang="fa-IR" sz="4400" b="1" dirty="0" smtClean="0">
                <a:solidFill>
                  <a:srgbClr val="00B050"/>
                </a:solidFill>
              </a:rPr>
              <a:t>ب ) الگوی  استقرایی</a:t>
            </a:r>
          </a:p>
          <a:p>
            <a:r>
              <a:rPr lang="fa-IR" sz="4400" b="1" dirty="0" smtClean="0">
                <a:solidFill>
                  <a:srgbClr val="0070C0"/>
                </a:solidFill>
              </a:rPr>
              <a:t>ج ) الگوی  قیاسی</a:t>
            </a:r>
          </a:p>
          <a:p>
            <a:endParaRPr lang="fa-IR" dirty="0"/>
          </a:p>
        </p:txBody>
      </p:sp>
      <p:sp>
        <p:nvSpPr>
          <p:cNvPr id="3" name="Title 2"/>
          <p:cNvSpPr>
            <a:spLocks noGrp="1"/>
          </p:cNvSpPr>
          <p:nvPr>
            <p:ph type="title"/>
          </p:nvPr>
        </p:nvSpPr>
        <p:spPr>
          <a:xfrm>
            <a:off x="457200" y="274638"/>
            <a:ext cx="8229600" cy="850106"/>
          </a:xfrm>
        </p:spPr>
        <p:style>
          <a:lnRef idx="1">
            <a:schemeClr val="accent3"/>
          </a:lnRef>
          <a:fillRef idx="2">
            <a:schemeClr val="accent3"/>
          </a:fillRef>
          <a:effectRef idx="1">
            <a:schemeClr val="accent3"/>
          </a:effectRef>
          <a:fontRef idx="minor">
            <a:schemeClr val="dk1"/>
          </a:fontRef>
        </p:style>
        <p:txBody>
          <a:bodyPr/>
          <a:lstStyle/>
          <a:p>
            <a:pPr algn="ctr"/>
            <a:r>
              <a:rPr lang="fa-IR" dirty="0" smtClean="0"/>
              <a:t>الگوی نیاز سنجی </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ox(in)">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ox(in)">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1"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checkerboard(across)">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1" nodeType="clickEffect">
                                  <p:stCondLst>
                                    <p:cond delay="0"/>
                                  </p:stCondLst>
                                  <p:childTnLst>
                                    <p:set>
                                      <p:cBhvr>
                                        <p:cTn id="31" dur="1" fill="hold">
                                          <p:stCondLst>
                                            <p:cond delay="0"/>
                                          </p:stCondLst>
                                        </p:cTn>
                                        <p:tgtEl>
                                          <p:spTgt spid="2">
                                            <p:txEl>
                                              <p:pRg st="0" end="0"/>
                                            </p:txEl>
                                          </p:spTgt>
                                        </p:tgtEl>
                                        <p:attrNameLst>
                                          <p:attrName>style.visibility</p:attrName>
                                        </p:attrNameLst>
                                      </p:cBhvr>
                                      <p:to>
                                        <p:strVal val="visible"/>
                                      </p:to>
                                    </p:set>
                                    <p:animEffect transition="in" filter="checkerboard(across)">
                                      <p:cBhvr>
                                        <p:cTn id="32" dur="500"/>
                                        <p:tgtEl>
                                          <p:spTgt spid="2">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1" nodeType="clickEffect">
                                  <p:stCondLst>
                                    <p:cond delay="0"/>
                                  </p:stCondLst>
                                  <p:childTnLst>
                                    <p:set>
                                      <p:cBhvr>
                                        <p:cTn id="36" dur="1" fill="hold">
                                          <p:stCondLst>
                                            <p:cond delay="0"/>
                                          </p:stCondLst>
                                        </p:cTn>
                                        <p:tgtEl>
                                          <p:spTgt spid="2">
                                            <p:txEl>
                                              <p:pRg st="1" end="1"/>
                                            </p:txEl>
                                          </p:spTgt>
                                        </p:tgtEl>
                                        <p:attrNameLst>
                                          <p:attrName>style.visibility</p:attrName>
                                        </p:attrNameLst>
                                      </p:cBhvr>
                                      <p:to>
                                        <p:strVal val="visible"/>
                                      </p:to>
                                    </p:set>
                                    <p:animEffect transition="in" filter="checkerboard(across)">
                                      <p:cBhvr>
                                        <p:cTn id="37" dur="500"/>
                                        <p:tgtEl>
                                          <p:spTgt spid="2">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1" nodeType="clickEffect">
                                  <p:stCondLst>
                                    <p:cond delay="0"/>
                                  </p:stCondLst>
                                  <p:childTnLst>
                                    <p:set>
                                      <p:cBhvr>
                                        <p:cTn id="41" dur="1" fill="hold">
                                          <p:stCondLst>
                                            <p:cond delay="0"/>
                                          </p:stCondLst>
                                        </p:cTn>
                                        <p:tgtEl>
                                          <p:spTgt spid="2">
                                            <p:txEl>
                                              <p:pRg st="2" end="2"/>
                                            </p:txEl>
                                          </p:spTgt>
                                        </p:tgtEl>
                                        <p:attrNameLst>
                                          <p:attrName>style.visibility</p:attrName>
                                        </p:attrNameLst>
                                      </p:cBhvr>
                                      <p:to>
                                        <p:strVal val="visible"/>
                                      </p:to>
                                    </p:set>
                                    <p:animEffect transition="in" filter="checkerboard(across)">
                                      <p:cBhvr>
                                        <p:cTn id="4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P spid="3" grpId="0" animBg="1"/>
      <p:bldP spid="3"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051720" y="1844824"/>
          <a:ext cx="4762872" cy="35283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457200" y="274638"/>
            <a:ext cx="8229600" cy="994122"/>
          </a:xfrm>
        </p:spPr>
        <p:style>
          <a:lnRef idx="1">
            <a:schemeClr val="accent2"/>
          </a:lnRef>
          <a:fillRef idx="2">
            <a:schemeClr val="accent2"/>
          </a:fillRef>
          <a:effectRef idx="1">
            <a:schemeClr val="accent2"/>
          </a:effectRef>
          <a:fontRef idx="minor">
            <a:schemeClr val="dk1"/>
          </a:fontRef>
        </p:style>
        <p:txBody>
          <a:bodyPr/>
          <a:lstStyle/>
          <a:p>
            <a:pPr algn="ctr"/>
            <a:r>
              <a:rPr lang="fa-IR" dirty="0" smtClean="0"/>
              <a:t>مراحل  الگوی  کلاسیک  نیازسنجی  آموزشی</a:t>
            </a:r>
            <a:endParaRPr lang="fa-I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fa-IR" sz="3600" b="1" dirty="0" smtClean="0">
                <a:solidFill>
                  <a:srgbClr val="00B050"/>
                </a:solidFill>
              </a:rPr>
              <a:t>مزایا :</a:t>
            </a:r>
            <a:r>
              <a:rPr lang="fa-IR" dirty="0" smtClean="0"/>
              <a:t> این  الگو امروزه  اغلب  از سوی  سازمانهای آموزشی  و  معمولا  به </a:t>
            </a:r>
            <a:r>
              <a:rPr lang="fa-IR" dirty="0" smtClean="0">
                <a:solidFill>
                  <a:srgbClr val="FF0000"/>
                </a:solidFill>
              </a:rPr>
              <a:t>آسانی  و  فراوان  </a:t>
            </a:r>
            <a:r>
              <a:rPr lang="fa-IR" dirty="0" smtClean="0"/>
              <a:t>به  کار  گرفته  می  شود .</a:t>
            </a:r>
          </a:p>
          <a:p>
            <a:r>
              <a:rPr lang="fa-IR" dirty="0" smtClean="0"/>
              <a:t>این  مدل    که  معمولا  با  بیان  کلی  از  اهداف   یا  مقاصد   شروع  می  شود بلافاصله  به  طرح  و  توسعه    برنامه   آموزشی  اقدام  می  کند.</a:t>
            </a:r>
          </a:p>
          <a:p>
            <a:r>
              <a:rPr lang="fa-IR" sz="3600" b="1" dirty="0" smtClean="0">
                <a:solidFill>
                  <a:srgbClr val="FF0000"/>
                </a:solidFill>
              </a:rPr>
              <a:t>معایب : </a:t>
            </a:r>
            <a:r>
              <a:rPr lang="fa-IR" dirty="0" smtClean="0"/>
              <a:t>معمولا در  این  الگو ، هیچ کدام   از  ارکان  عمده   بر  اساس  داده  ایی  تجربی  شکل  نمی  گیرند  و غالبا  اجرای  این  مراحل  نیز   قابل  اندازه  گیری  دقیق  نیست .</a:t>
            </a:r>
          </a:p>
          <a:p>
            <a:r>
              <a:rPr lang="fa-IR" dirty="0" smtClean="0"/>
              <a:t>حذف   مراحل   اساسی   فرایند    نیازسنجی  آموزشی  و اکتفا به  نظر   مدیران  و دست   اندرکاران  از  ارزش  این  الگو  میکاهد.</a:t>
            </a:r>
            <a:endParaRPr lang="fa-IR" dirty="0"/>
          </a:p>
        </p:txBody>
      </p:sp>
      <p:sp>
        <p:nvSpPr>
          <p:cNvPr id="3" name="Title 2"/>
          <p:cNvSpPr>
            <a:spLocks noGrp="1"/>
          </p:cNvSpPr>
          <p:nvPr>
            <p:ph type="title"/>
          </p:nvPr>
        </p:nvSpPr>
        <p:spPr/>
        <p:txBody>
          <a:bodyPr/>
          <a:lstStyle/>
          <a:p>
            <a:pPr algn="ctr"/>
            <a:r>
              <a:rPr lang="fa-IR" dirty="0" smtClean="0"/>
              <a:t>مزایای  و معایب الگوی  کلاسیک</a:t>
            </a:r>
            <a:endParaRPr lang="fa-I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sz="2500" dirty="0" smtClean="0"/>
              <a:t>تعریف :در این  مدل  رفتار های کارمند و دانش  آموز  یا  دانشجو را  اندازه  گیری وبرحسب رفتارهای صریح  یا  آشکار دسته بندی  میکنند  </a:t>
            </a:r>
          </a:p>
          <a:p>
            <a:r>
              <a:rPr lang="fa-IR" dirty="0" smtClean="0"/>
              <a:t>این  مدل به  مسئله  توجه  دارد  که :  آیا  هدفهایی که  هر  موسسه  ،  سازمان ، مدرسه  و درس مدعی  تلاش  برای  تحقق  آن  است  ،  همانهایی اند که  فعالیتها را هدایت میکنند  یا  خیر  ؟</a:t>
            </a:r>
          </a:p>
          <a:p>
            <a:r>
              <a:rPr lang="fa-IR" b="1" dirty="0" smtClean="0">
                <a:solidFill>
                  <a:srgbClr val="00B050"/>
                </a:solidFill>
              </a:rPr>
              <a:t>مزایا :  </a:t>
            </a:r>
            <a:r>
              <a:rPr lang="fa-IR" dirty="0" smtClean="0"/>
              <a:t>در  تعیین  مسئله   تا  اندازه ایی  سودمند  است  </a:t>
            </a:r>
          </a:p>
          <a:p>
            <a:r>
              <a:rPr lang="fa-IR" b="1" dirty="0" smtClean="0">
                <a:solidFill>
                  <a:srgbClr val="FF0000"/>
                </a:solidFill>
              </a:rPr>
              <a:t>معایب  :  </a:t>
            </a:r>
            <a:r>
              <a:rPr lang="fa-IR" dirty="0" smtClean="0"/>
              <a:t>در آنچه  باید ارزش  گذاری  شود  (  نقطه  مطلوب )  شک  و  تردید  دارد.یعنی از ابتدا   بدون  توجه   به  هدفهای  غایی  از پیش تعیین شده ، عمل  میکند.</a:t>
            </a:r>
            <a:endParaRPr lang="fa-IR" dirty="0"/>
          </a:p>
        </p:txBody>
      </p:sp>
      <p:sp>
        <p:nvSpPr>
          <p:cNvPr id="3" name="Title 2"/>
          <p:cNvSpPr>
            <a:spLocks noGrp="1"/>
          </p:cNvSpPr>
          <p:nvPr>
            <p:ph type="title"/>
          </p:nvPr>
        </p:nvSpPr>
        <p:spPr>
          <a:xfrm>
            <a:off x="457200" y="274638"/>
            <a:ext cx="8229600" cy="778098"/>
          </a:xfrm>
        </p:spPr>
        <p:txBody>
          <a:bodyPr>
            <a:normAutofit fontScale="90000"/>
          </a:bodyPr>
          <a:lstStyle/>
          <a:p>
            <a:pPr algn="ctr"/>
            <a:r>
              <a:rPr lang="fa-IR" sz="4000" dirty="0" smtClean="0">
                <a:solidFill>
                  <a:srgbClr val="00B050"/>
                </a:solidFill>
              </a:rPr>
              <a:t/>
            </a:r>
            <a:br>
              <a:rPr lang="fa-IR" sz="4000" dirty="0" smtClean="0">
                <a:solidFill>
                  <a:srgbClr val="00B050"/>
                </a:solidFill>
              </a:rPr>
            </a:br>
            <a:r>
              <a:rPr lang="fa-IR" sz="5300" dirty="0" smtClean="0">
                <a:solidFill>
                  <a:srgbClr val="00B050"/>
                </a:solidFill>
              </a:rPr>
              <a:t>ب ) الگوی  استقرایی</a:t>
            </a:r>
            <a:r>
              <a:rPr lang="fa-IR" sz="4000" dirty="0" smtClean="0">
                <a:solidFill>
                  <a:srgbClr val="00B050"/>
                </a:solidFill>
              </a:rPr>
              <a:t/>
            </a:r>
            <a:br>
              <a:rPr lang="fa-IR" sz="4000" dirty="0" smtClean="0">
                <a:solidFill>
                  <a:srgbClr val="00B050"/>
                </a:solidFill>
              </a:rPr>
            </a:br>
            <a:endParaRPr lang="fa-I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412776"/>
            <a:ext cx="8363272" cy="4853136"/>
          </a:xfrm>
        </p:spPr>
        <p:txBody>
          <a:bodyPr>
            <a:noAutofit/>
          </a:bodyPr>
          <a:lstStyle/>
          <a:p>
            <a:r>
              <a:rPr lang="fa-IR" sz="3200" dirty="0" smtClean="0">
                <a:solidFill>
                  <a:srgbClr val="002060"/>
                </a:solidFill>
                <a:cs typeface="2  Jalal" pitchFamily="2" charset="-78"/>
              </a:rPr>
              <a:t>1)آشنایی با  مفهوم ،  ویژگی  های  و  اهمیت  تعلیم  و تربیت </a:t>
            </a:r>
          </a:p>
          <a:p>
            <a:r>
              <a:rPr lang="fa-IR" sz="3200" dirty="0" smtClean="0">
                <a:solidFill>
                  <a:srgbClr val="002060"/>
                </a:solidFill>
                <a:cs typeface="2  Jalal" pitchFamily="2" charset="-78"/>
              </a:rPr>
              <a:t>2)بررسی  و  تحلیل  تفاوتهای  بارز  تعلیم  و  تربیت  برنامه  محور  با  تعلیم  تربیت   بدون  برنامه  </a:t>
            </a:r>
          </a:p>
          <a:p>
            <a:r>
              <a:rPr lang="fa-IR" sz="3200" dirty="0" smtClean="0">
                <a:solidFill>
                  <a:srgbClr val="002060"/>
                </a:solidFill>
                <a:cs typeface="2  Jalal" pitchFamily="2" charset="-78"/>
              </a:rPr>
              <a:t>3)ضرورت  آشنایی با  تعلیم  و تربیت </a:t>
            </a:r>
          </a:p>
          <a:p>
            <a:r>
              <a:rPr lang="fa-IR" sz="3200" dirty="0" smtClean="0">
                <a:solidFill>
                  <a:srgbClr val="002060"/>
                </a:solidFill>
                <a:cs typeface="2  Jalal" pitchFamily="2" charset="-78"/>
              </a:rPr>
              <a:t>4)انواع  برنامه ریزی در  تعلیم و تربیت و مقایسه آنها  با  هم </a:t>
            </a:r>
          </a:p>
          <a:p>
            <a:r>
              <a:rPr lang="fa-IR" sz="3200" dirty="0" smtClean="0">
                <a:solidFill>
                  <a:srgbClr val="002060"/>
                </a:solidFill>
                <a:cs typeface="2  Jalal" pitchFamily="2" charset="-78"/>
              </a:rPr>
              <a:t>5)آشنایی با  جایگاه  برنامه  ریزی  درسی  در بین  سایر برنامه  ریزی </a:t>
            </a:r>
            <a:endParaRPr lang="fa-IR" sz="3200" dirty="0">
              <a:solidFill>
                <a:srgbClr val="002060"/>
              </a:solidFill>
              <a:cs typeface="2  Jalal" pitchFamily="2" charset="-78"/>
            </a:endParaRPr>
          </a:p>
        </p:txBody>
      </p:sp>
      <p:sp>
        <p:nvSpPr>
          <p:cNvPr id="2" name="Title 1"/>
          <p:cNvSpPr>
            <a:spLocks noGrp="1"/>
          </p:cNvSpPr>
          <p:nvPr>
            <p:ph type="title"/>
          </p:nvPr>
        </p:nvSpPr>
        <p:spPr>
          <a:xfrm>
            <a:off x="457200" y="274638"/>
            <a:ext cx="8229600" cy="778098"/>
          </a:xfrm>
        </p:spPr>
        <p:txBody>
          <a:bodyPr>
            <a:noAutofit/>
          </a:bodyPr>
          <a:lstStyle/>
          <a:p>
            <a:pPr algn="ctr"/>
            <a:r>
              <a:rPr lang="fa-IR" dirty="0" smtClean="0"/>
              <a:t>هدفهای در فصل اول </a:t>
            </a:r>
            <a:endParaRPr lang="fa-IR" sz="8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در  این  مدل  عملا   با  تعریف  و  بیان   اهداف  کلی  و  برونداد  آغاز  می  شود .</a:t>
            </a:r>
          </a:p>
          <a:p>
            <a:r>
              <a:rPr lang="fa-IR" dirty="0" smtClean="0"/>
              <a:t>برای  این  کار  از  اهداف  تعیین  شده  استفاده  می  گردد. و بر  اساس اهداف   شاخص  های  رفتاری  تعیین  میگردد.</a:t>
            </a:r>
          </a:p>
          <a:p>
            <a:r>
              <a:rPr lang="fa-IR" dirty="0" smtClean="0"/>
              <a:t>در  این  روش  در حین  کار  به  گرد آوری  اطلاعات  می  پردازد  و  رفتارهای   موجود  بدست  آمده  را با   شاخص  های  رفتاری   مقایسه  نموده   و سپس به  برنامه  ریزی  آموزشی  یا  درسی می  پردازد.</a:t>
            </a:r>
            <a:endParaRPr lang="fa-IR" dirty="0"/>
          </a:p>
        </p:txBody>
      </p:sp>
      <p:sp>
        <p:nvSpPr>
          <p:cNvPr id="3" name="Title 2"/>
          <p:cNvSpPr>
            <a:spLocks noGrp="1"/>
          </p:cNvSpPr>
          <p:nvPr>
            <p:ph type="title"/>
          </p:nvPr>
        </p:nvSpPr>
        <p:spPr>
          <a:xfrm>
            <a:off x="457200" y="274638"/>
            <a:ext cx="8229600" cy="1066130"/>
          </a:xfrm>
        </p:spPr>
        <p:txBody>
          <a:bodyPr>
            <a:normAutofit fontScale="90000"/>
          </a:bodyPr>
          <a:lstStyle/>
          <a:p>
            <a:pPr algn="ctr"/>
            <a:r>
              <a:rPr lang="fa-IR" sz="6000" dirty="0" smtClean="0">
                <a:solidFill>
                  <a:srgbClr val="0070C0"/>
                </a:solidFill>
              </a:rPr>
              <a:t/>
            </a:r>
            <a:br>
              <a:rPr lang="fa-IR" sz="6000" dirty="0" smtClean="0">
                <a:solidFill>
                  <a:srgbClr val="0070C0"/>
                </a:solidFill>
              </a:rPr>
            </a:br>
            <a:r>
              <a:rPr lang="fa-IR" sz="6000" dirty="0" smtClean="0">
                <a:solidFill>
                  <a:srgbClr val="0070C0"/>
                </a:solidFill>
              </a:rPr>
              <a:t>ج ) الگوی  قیاسی</a:t>
            </a:r>
            <a:r>
              <a:rPr lang="fa-IR" sz="4000" dirty="0" smtClean="0">
                <a:solidFill>
                  <a:srgbClr val="0070C0"/>
                </a:solidFill>
              </a:rPr>
              <a:t/>
            </a:r>
            <a:br>
              <a:rPr lang="fa-IR" sz="4000" dirty="0" smtClean="0">
                <a:solidFill>
                  <a:srgbClr val="0070C0"/>
                </a:solidFill>
              </a:rPr>
            </a:br>
            <a:endParaRPr lang="fa-I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00200"/>
            <a:ext cx="8363272" cy="4853136"/>
          </a:xfrm>
        </p:spPr>
        <p:txBody>
          <a:bodyPr>
            <a:noAutofit/>
          </a:bodyPr>
          <a:lstStyle/>
          <a:p>
            <a:r>
              <a:rPr lang="fa-IR" sz="3200" dirty="0" smtClean="0">
                <a:cs typeface="2  Jalal" pitchFamily="2" charset="-78"/>
              </a:rPr>
              <a:t>1)فلاسفه و سایر  متفکران  ، هر  یک  به  تناسب  نظریه مورد قبل  خویش  تربیت را  به  گونه ایی تصور  و تعریف نموده اند</a:t>
            </a:r>
          </a:p>
          <a:p>
            <a:r>
              <a:rPr lang="fa-IR" sz="3200" dirty="0" smtClean="0">
                <a:cs typeface="2  Jalal" pitchFamily="2" charset="-78"/>
              </a:rPr>
              <a:t>آنهایی که  بیشتر به  جنبه  های فردی  وجود می  اندیشیدند آن  را  کوششی  در  جهت  غنی  کردن   رغبتهای  فردی معرفی  میکنند.</a:t>
            </a:r>
          </a:p>
          <a:p>
            <a:r>
              <a:rPr lang="fa-IR" sz="3200" dirty="0" smtClean="0">
                <a:cs typeface="2  Jalal" pitchFamily="2" charset="-78"/>
              </a:rPr>
              <a:t>تعدادی  هم  به  جنبه  های   اجتماعی   توجه  دارند ، تربیت را فن  اجتماعی   بار  آوردن  افراد بر  می  شمارند .(دیویی)</a:t>
            </a:r>
          </a:p>
        </p:txBody>
      </p:sp>
      <p:sp>
        <p:nvSpPr>
          <p:cNvPr id="2" name="Title 1"/>
          <p:cNvSpPr>
            <a:spLocks noGrp="1"/>
          </p:cNvSpPr>
          <p:nvPr>
            <p:ph type="title"/>
          </p:nvPr>
        </p:nvSpPr>
        <p:spPr>
          <a:xfrm>
            <a:off x="323528" y="260648"/>
            <a:ext cx="8424936" cy="936104"/>
          </a:xfrm>
        </p:spPr>
        <p:txBody>
          <a:bodyPr>
            <a:noAutofit/>
          </a:bodyPr>
          <a:lstStyle/>
          <a:p>
            <a:r>
              <a:rPr lang="fa-IR" sz="2800" dirty="0" smtClean="0">
                <a:solidFill>
                  <a:srgbClr val="FF0000"/>
                </a:solidFill>
                <a:cs typeface="2  Farnaz" pitchFamily="2" charset="-78"/>
              </a:rPr>
              <a:t>آشنایی با  مفهوم ،  ویژگی  های  و  اهمیت  تعلیم  و تربیت </a:t>
            </a:r>
            <a:r>
              <a:rPr lang="fa-IR" dirty="0" smtClean="0">
                <a:solidFill>
                  <a:srgbClr val="FF0000"/>
                </a:solidFill>
              </a:rPr>
              <a:t> </a:t>
            </a:r>
            <a:endParaRPr lang="fa-IR" sz="8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00200"/>
            <a:ext cx="8363272" cy="4853136"/>
          </a:xfrm>
        </p:spPr>
        <p:txBody>
          <a:bodyPr>
            <a:noAutofit/>
          </a:bodyPr>
          <a:lstStyle/>
          <a:p>
            <a:r>
              <a:rPr lang="fa-IR" sz="3200" dirty="0" smtClean="0">
                <a:cs typeface="2  Jalal" pitchFamily="2" charset="-78"/>
              </a:rPr>
              <a:t>1) تعلیم و  تربیت  معادل  واژه </a:t>
            </a:r>
            <a:r>
              <a:rPr lang="en-US" sz="3200" dirty="0" smtClean="0">
                <a:cs typeface="2  Jalal" pitchFamily="2" charset="-78"/>
              </a:rPr>
              <a:t>education</a:t>
            </a:r>
            <a:r>
              <a:rPr lang="fa-IR" sz="3200" dirty="0" smtClean="0">
                <a:cs typeface="2  Jalal" pitchFamily="2" charset="-78"/>
              </a:rPr>
              <a:t> و  از نظر  متخصصان  این  علم مجموعه از  کلمه  تعلیم  و  تربیت می  باشد.</a:t>
            </a:r>
          </a:p>
          <a:p>
            <a:r>
              <a:rPr lang="fa-IR" sz="3200" dirty="0" smtClean="0">
                <a:cs typeface="2  Jalal" pitchFamily="2" charset="-78"/>
              </a:rPr>
              <a:t> واژه </a:t>
            </a:r>
            <a:r>
              <a:rPr lang="en-US" sz="3200" dirty="0" smtClean="0">
                <a:cs typeface="2  Jalal" pitchFamily="2" charset="-78"/>
              </a:rPr>
              <a:t>education</a:t>
            </a:r>
            <a:r>
              <a:rPr lang="fa-IR" sz="3200" dirty="0" smtClean="0">
                <a:cs typeface="2  Jalal" pitchFamily="2" charset="-78"/>
              </a:rPr>
              <a:t> در  لغت  به معنای  کشت نباتات ، پرورش  حیوانات  ،  تغذیه   و  تعلیم  افراد  است . امام  با  توجه  به  برداشتهای متفاوتی  که  در  سطح  بین  المللی   و محتواهای  علمی   می  باشد در می  یابیم  که  واژه تعلیم  و تربیت  در  چهار  معنا  بکار  می  رود :</a:t>
            </a:r>
          </a:p>
          <a:p>
            <a:pPr>
              <a:buNone/>
            </a:pPr>
            <a:endParaRPr lang="fa-IR" sz="3200" dirty="0" smtClean="0">
              <a:cs typeface="2  Jalal" pitchFamily="2" charset="-78"/>
            </a:endParaRPr>
          </a:p>
        </p:txBody>
      </p:sp>
      <p:sp>
        <p:nvSpPr>
          <p:cNvPr id="2" name="Title 1"/>
          <p:cNvSpPr>
            <a:spLocks noGrp="1"/>
          </p:cNvSpPr>
          <p:nvPr>
            <p:ph type="title"/>
          </p:nvPr>
        </p:nvSpPr>
        <p:spPr>
          <a:xfrm>
            <a:off x="323528" y="260648"/>
            <a:ext cx="8424936" cy="936104"/>
          </a:xfrm>
        </p:spPr>
        <p:txBody>
          <a:bodyPr>
            <a:noAutofit/>
          </a:bodyPr>
          <a:lstStyle/>
          <a:p>
            <a:pPr algn="ctr"/>
            <a:r>
              <a:rPr lang="fa-IR" sz="2800" dirty="0" smtClean="0">
                <a:solidFill>
                  <a:srgbClr val="FF0000"/>
                </a:solidFill>
                <a:cs typeface="2  Farnaz" pitchFamily="2" charset="-78"/>
              </a:rPr>
              <a:t>معنای  لغوی  و  تعریف  تربیت </a:t>
            </a:r>
            <a:endParaRPr lang="fa-IR" sz="8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600200"/>
            <a:ext cx="8568952" cy="4637112"/>
          </a:xfrm>
        </p:spPr>
        <p:txBody>
          <a:bodyPr>
            <a:noAutofit/>
          </a:bodyPr>
          <a:lstStyle/>
          <a:p>
            <a:r>
              <a:rPr lang="fa-IR" sz="6000" dirty="0" smtClean="0">
                <a:cs typeface="2  Jalal" pitchFamily="2" charset="-78"/>
              </a:rPr>
              <a:t>1) </a:t>
            </a:r>
            <a:r>
              <a:rPr lang="fa-IR" sz="3600" dirty="0" smtClean="0">
                <a:cs typeface="2  Jalal" pitchFamily="2" charset="-78"/>
              </a:rPr>
              <a:t>موسسه یا  نهاد</a:t>
            </a:r>
            <a:r>
              <a:rPr lang="fa-IR" sz="1800" dirty="0" smtClean="0">
                <a:cs typeface="2  Jalal" pitchFamily="2" charset="-78"/>
              </a:rPr>
              <a:t> (مجموع  نقشهای  تربیتی ، با  الگو های  تربیتی  خاص با یکدیگر   نظام  و انسجام  می یابند و  کار  تعلیم  و تربیت  را  ساماندهی می  کنند)</a:t>
            </a:r>
            <a:endParaRPr lang="fa-IR" sz="3600" dirty="0" smtClean="0">
              <a:cs typeface="2  Jalal" pitchFamily="2" charset="-78"/>
            </a:endParaRPr>
          </a:p>
          <a:p>
            <a:r>
              <a:rPr lang="fa-IR" sz="3600" dirty="0" smtClean="0">
                <a:cs typeface="2  Jalal" pitchFamily="2" charset="-78"/>
              </a:rPr>
              <a:t>  2)عمل و تاثیر</a:t>
            </a:r>
            <a:r>
              <a:rPr lang="fa-IR" sz="1800" dirty="0" smtClean="0">
                <a:cs typeface="2  Jalal" pitchFamily="2" charset="-78"/>
              </a:rPr>
              <a:t>( مربی  و  متربی هر  دو  فعالند ) عمل -------تاثیر نباشد  کار  بیهوده(دیویی) و( اشتایز)</a:t>
            </a:r>
            <a:endParaRPr lang="fa-IR" sz="3600" dirty="0" smtClean="0">
              <a:cs typeface="2  Jalal" pitchFamily="2" charset="-78"/>
            </a:endParaRPr>
          </a:p>
          <a:p>
            <a:r>
              <a:rPr lang="fa-IR" sz="3600" dirty="0" smtClean="0">
                <a:cs typeface="2  Jalal" pitchFamily="2" charset="-78"/>
              </a:rPr>
              <a:t>3)محتوا ( </a:t>
            </a:r>
            <a:r>
              <a:rPr lang="fa-IR" sz="2000" dirty="0" smtClean="0">
                <a:cs typeface="2  Jalal" pitchFamily="2" charset="-78"/>
              </a:rPr>
              <a:t>از این  طریق  پیامهایی به  دانش  آموزان منتقل  می  شود </a:t>
            </a:r>
            <a:r>
              <a:rPr lang="fa-IR" sz="3600" dirty="0" smtClean="0">
                <a:cs typeface="2  Jalal" pitchFamily="2" charset="-78"/>
              </a:rPr>
              <a:t>)</a:t>
            </a:r>
          </a:p>
          <a:p>
            <a:r>
              <a:rPr lang="fa-IR" sz="3600" dirty="0" smtClean="0">
                <a:cs typeface="2  Jalal" pitchFamily="2" charset="-78"/>
              </a:rPr>
              <a:t>4) نتیجه یا محصول (رشد واقعی فراگیرنده راتحقق یابد. </a:t>
            </a:r>
          </a:p>
          <a:p>
            <a:pPr>
              <a:buNone/>
            </a:pPr>
            <a:endParaRPr lang="fa-IR" sz="3200" dirty="0" smtClean="0">
              <a:cs typeface="2  Jalal" pitchFamily="2" charset="-78"/>
            </a:endParaRPr>
          </a:p>
        </p:txBody>
      </p:sp>
      <p:sp>
        <p:nvSpPr>
          <p:cNvPr id="2" name="Title 1"/>
          <p:cNvSpPr>
            <a:spLocks noGrp="1"/>
          </p:cNvSpPr>
          <p:nvPr>
            <p:ph type="title"/>
          </p:nvPr>
        </p:nvSpPr>
        <p:spPr>
          <a:xfrm>
            <a:off x="323528" y="260648"/>
            <a:ext cx="8424936" cy="936104"/>
          </a:xfrm>
        </p:spPr>
        <p:txBody>
          <a:bodyPr>
            <a:noAutofit/>
          </a:bodyPr>
          <a:lstStyle/>
          <a:p>
            <a:pPr algn="ctr"/>
            <a:r>
              <a:rPr lang="fa-IR" sz="4000" dirty="0" smtClean="0">
                <a:solidFill>
                  <a:srgbClr val="FF0000"/>
                </a:solidFill>
                <a:cs typeface="+mn-cs"/>
              </a:rPr>
              <a:t>واژه تعلیم  و تربیت  در  چهار  معنا </a:t>
            </a:r>
            <a:endParaRPr lang="fa-IR" sz="11500" dirty="0">
              <a:solidFill>
                <a:srgbClr val="FF0000"/>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منظم و  مستمر است </a:t>
            </a:r>
          </a:p>
          <a:p>
            <a:r>
              <a:rPr lang="fa-IR" dirty="0" smtClean="0"/>
              <a:t>هدف  آن  هدایت  و  رشد  همه  جانبه شخصیت  فراگیران در  جهت  شکوفایی  استعداد هایشان  است .</a:t>
            </a:r>
          </a:p>
          <a:p>
            <a:r>
              <a:rPr lang="fa-IR" dirty="0" smtClean="0"/>
              <a:t>فرد و  اجتماع  با  هم  نسبت  منطقی  و اثر بخشی  دارند  </a:t>
            </a:r>
          </a:p>
          <a:p>
            <a:r>
              <a:rPr lang="fa-IR" dirty="0" smtClean="0"/>
              <a:t>در  تعلیم  و تربیت  جامع از  یک  طرف  ارزشهای  اجتماعی   و  درونی  و  رفتارهای  بهنجار   تقویت می  شود و از طرف  دیگر  روحیه  انتقاد  گری  و  تفکر  او به  منظور  بررسی  مسائل   و امور  گوناگون  زندگی  پرورش  پیدا  می  کند . </a:t>
            </a:r>
          </a:p>
          <a:p>
            <a:endParaRPr lang="fa-IR" dirty="0"/>
          </a:p>
        </p:txBody>
      </p:sp>
      <p:sp>
        <p:nvSpPr>
          <p:cNvPr id="3" name="Title 2"/>
          <p:cNvSpPr>
            <a:spLocks noGrp="1"/>
          </p:cNvSpPr>
          <p:nvPr>
            <p:ph type="title"/>
          </p:nvPr>
        </p:nvSpPr>
        <p:spPr/>
        <p:txBody>
          <a:bodyPr>
            <a:normAutofit fontScale="90000"/>
          </a:bodyPr>
          <a:lstStyle/>
          <a:p>
            <a:pPr algn="ctr"/>
            <a:r>
              <a:rPr lang="fa-IR" sz="4400" dirty="0" smtClean="0">
                <a:cs typeface="2  Jalal" pitchFamily="2" charset="-78"/>
              </a:rPr>
              <a:t>در تعلیم  و تربیت  جامع   </a:t>
            </a:r>
            <a:br>
              <a:rPr lang="fa-IR" sz="4400" dirty="0" smtClean="0">
                <a:cs typeface="2  Jalal" pitchFamily="2" charset="-78"/>
              </a:rPr>
            </a:br>
            <a:endParaRPr lang="fa-I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268760"/>
            <a:ext cx="8568952" cy="4525963"/>
          </a:xfrm>
        </p:spPr>
        <p:txBody>
          <a:bodyPr>
            <a:normAutofit fontScale="92500" lnSpcReduction="20000"/>
          </a:bodyPr>
          <a:lstStyle/>
          <a:p>
            <a:r>
              <a:rPr lang="fa-IR" sz="4300" dirty="0" smtClean="0">
                <a:cs typeface="2  Aseman" pitchFamily="2" charset="-78"/>
              </a:rPr>
              <a:t> </a:t>
            </a:r>
            <a:r>
              <a:rPr lang="fa-IR" sz="2200" dirty="0" smtClean="0">
                <a:solidFill>
                  <a:srgbClr val="FF0000"/>
                </a:solidFill>
                <a:cs typeface="2  Jadid" pitchFamily="2" charset="-78"/>
              </a:rPr>
              <a:t>در تعلیم  و تربیت  </a:t>
            </a:r>
            <a:r>
              <a:rPr lang="fa-IR" sz="2200" u="sng" dirty="0" smtClean="0">
                <a:cs typeface="2  Jadid" pitchFamily="2" charset="-78"/>
              </a:rPr>
              <a:t>5</a:t>
            </a:r>
            <a:r>
              <a:rPr lang="fa-IR" sz="2200" dirty="0" smtClean="0">
                <a:solidFill>
                  <a:srgbClr val="FF0000"/>
                </a:solidFill>
                <a:cs typeface="2  Jadid" pitchFamily="2" charset="-78"/>
              </a:rPr>
              <a:t> نوع  برنامه  ریزی را  می  توان  در نظرگرفت .</a:t>
            </a:r>
          </a:p>
          <a:p>
            <a:r>
              <a:rPr lang="fa-IR" sz="2200" dirty="0" smtClean="0">
                <a:cs typeface="2  Jadid" pitchFamily="2" charset="-78"/>
              </a:rPr>
              <a:t>1-طراحی  ویژه و  خرد (</a:t>
            </a:r>
            <a:r>
              <a:rPr lang="fa-IR" sz="2200" dirty="0" smtClean="0"/>
              <a:t>هدفی کاملا  مشخص  و قابل  اندازه  گیری  و  ارزشیابی  با  محدوده  زمانی معلوم مانند  طرح  تهیه  کتب  درسی  یا طرح  تربیت  دبیر  یا  مشاور )</a:t>
            </a:r>
          </a:p>
          <a:p>
            <a:r>
              <a:rPr lang="fa-IR" sz="2200" dirty="0" smtClean="0"/>
              <a:t> 2- </a:t>
            </a:r>
            <a:r>
              <a:rPr lang="fa-IR" sz="2200" dirty="0" smtClean="0">
                <a:cs typeface="2  Jadid" pitchFamily="2" charset="-78"/>
              </a:rPr>
              <a:t>طراحی آموزش  معلم  (</a:t>
            </a:r>
            <a:r>
              <a:rPr lang="fa-IR" sz="2200" dirty="0" smtClean="0"/>
              <a:t>تهیه طرح درس  توسط  معلم مانند  نحوه  نیاز  سنجی ، تعیین  هدف  و...) </a:t>
            </a:r>
          </a:p>
          <a:p>
            <a:r>
              <a:rPr lang="fa-IR" sz="2200" dirty="0" smtClean="0">
                <a:cs typeface="2  Jadid" pitchFamily="2" charset="-78"/>
              </a:rPr>
              <a:t>3-برنامه  ریزی  نیروی  انسانی (</a:t>
            </a:r>
            <a:r>
              <a:rPr lang="fa-IR" sz="2200" dirty="0" smtClean="0"/>
              <a:t>تربیت  عموم کارکنان  آموزش  و پرورش .تربیت نیروی  انسانی = ارتباط  مستقیم با   برنامه  ریزی  اجتماعی  - اقتصادی یک  کشور) </a:t>
            </a:r>
          </a:p>
          <a:p>
            <a:r>
              <a:rPr lang="fa-IR" sz="2200" dirty="0" smtClean="0">
                <a:cs typeface="2  Jadid" pitchFamily="2" charset="-78"/>
              </a:rPr>
              <a:t>4-برنامه ریزی آموزشی (</a:t>
            </a:r>
            <a:r>
              <a:rPr lang="fa-IR" sz="2200" dirty="0" smtClean="0"/>
              <a:t> ابعاد  و  ارکان  در  دوره های  و سطوح  مختلف  را  در نظر  می  گیرد .حتی غیر  از  آموزش  وپرورش .</a:t>
            </a:r>
          </a:p>
          <a:p>
            <a:r>
              <a:rPr lang="fa-IR" sz="2200" dirty="0" smtClean="0">
                <a:cs typeface="2  Jadid" pitchFamily="2" charset="-78"/>
              </a:rPr>
              <a:t>5-برنامه ریزی درسی  (</a:t>
            </a:r>
            <a:r>
              <a:rPr lang="fa-IR" sz="2200" dirty="0" smtClean="0"/>
              <a:t> با یاد گیری  ارتباط  نزدیک  تری  دارد  .محتوای برنامه  درسی  بنا به  شناخت   و برداشت  از  ویژگی  های   دانش  آموزان   انتخاب  می  شود  و فعالیتهای  معلم به عواملی همچون(استعدادها و توانایی های  فراگیرنده  ، محتوای برنامه درسی ، فضای  یادگیری و وسایل  آموزشی ) بستگی دارد.</a:t>
            </a:r>
          </a:p>
          <a:p>
            <a:r>
              <a:rPr lang="fa-IR" sz="2200" dirty="0" smtClean="0"/>
              <a:t>بنابراین،برنامه ریزی درسی مجموعه  قوائد و ضوابطی است  که به همه عوامل وعناصر  یادگیری  منطق وسازمان می دهد وبه فعالیتهای یادگیری نظام  می بخشد  </a:t>
            </a:r>
          </a:p>
          <a:p>
            <a:endParaRPr lang="fa-IR" sz="2400" dirty="0" smtClean="0"/>
          </a:p>
          <a:p>
            <a:endParaRPr lang="fa-IR" sz="4400" dirty="0" smtClean="0"/>
          </a:p>
          <a:p>
            <a:endParaRPr lang="fa-IR" sz="4400" dirty="0" smtClean="0"/>
          </a:p>
        </p:txBody>
      </p:sp>
      <p:sp>
        <p:nvSpPr>
          <p:cNvPr id="2" name="Title 1"/>
          <p:cNvSpPr>
            <a:spLocks noGrp="1"/>
          </p:cNvSpPr>
          <p:nvPr>
            <p:ph type="title"/>
          </p:nvPr>
        </p:nvSpPr>
        <p:spPr>
          <a:xfrm>
            <a:off x="467544" y="188640"/>
            <a:ext cx="8229600" cy="864096"/>
          </a:xfrm>
        </p:spPr>
        <p:txBody>
          <a:bodyPr>
            <a:noAutofit/>
          </a:bodyPr>
          <a:lstStyle/>
          <a:p>
            <a:pPr algn="ctr"/>
            <a:r>
              <a:rPr lang="fa-IR" sz="8000" dirty="0" smtClean="0"/>
              <a:t> </a:t>
            </a: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(انواع برنامه ریزی درتعلیم و تربیت )</a:t>
            </a:r>
            <a:endParaRPr lang="fa-IR" sz="8000" dirty="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960</TotalTime>
  <Words>3249</Words>
  <Application>Microsoft Office PowerPoint</Application>
  <PresentationFormat>On-screen Show (4:3)</PresentationFormat>
  <Paragraphs>287</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Concourse</vt:lpstr>
      <vt:lpstr>        برنامه ریزی درسی ابتدایی </vt:lpstr>
      <vt:lpstr>منبع کتاب مقدمات  برنامه  ریزی درسی  </vt:lpstr>
      <vt:lpstr> (جایگاه  برنامه ریزی در  تعلیم  و تربیت )</vt:lpstr>
      <vt:lpstr>هدفهای در فصل اول </vt:lpstr>
      <vt:lpstr>آشنایی با  مفهوم ،  ویژگی  های  و  اهمیت  تعلیم  و تربیت  </vt:lpstr>
      <vt:lpstr>معنای  لغوی  و  تعریف  تربیت </vt:lpstr>
      <vt:lpstr>واژه تعلیم  و تربیت  در  چهار  معنا </vt:lpstr>
      <vt:lpstr>در تعلیم  و تربیت  جامع    </vt:lpstr>
      <vt:lpstr> (انواع برنامه ریزی درتعلیم و تربیت )</vt:lpstr>
      <vt:lpstr>مفهوم برنامه ریزی  درسی </vt:lpstr>
      <vt:lpstr>فصل دوم برنامه  ریزی درسی</vt:lpstr>
      <vt:lpstr>ویژگی های برنامه ریزی درسی </vt:lpstr>
      <vt:lpstr>عناصر اصلی  برنامه  درسی کدامند؟</vt:lpstr>
      <vt:lpstr>  ارتباط  عناصر برنامه  درسی  </vt:lpstr>
      <vt:lpstr>ویژگی  های  برنامه  درسی  مطلوب کدامند؟</vt:lpstr>
      <vt:lpstr>نیاز  سنجی </vt:lpstr>
      <vt:lpstr>نیاز سنجی  در برنامه  ریزی درسی </vt:lpstr>
      <vt:lpstr>مفهوم نیاز</vt:lpstr>
      <vt:lpstr>نیازهای  برنامه درسی را می  توان  این طور  بیان  نمود :</vt:lpstr>
      <vt:lpstr>منابع  گرد آوری  اطلاعات </vt:lpstr>
      <vt:lpstr>منابع قابل  مطالعه  در  نیاز سنجی</vt:lpstr>
      <vt:lpstr> منابع قابل  مطالعه  در  نیاز سنجی 1-مطالعه  وضع  مطلوب </vt:lpstr>
      <vt:lpstr> منابع قابل  مطالعه  در  نیاز سنجی 1-مطالعه  وضع  مطلوب </vt:lpstr>
      <vt:lpstr> منابع قابل  مطالعه  در  نیاز سنجی 1-مطالعه  وضع  مطلوب </vt:lpstr>
      <vt:lpstr> منابع قابل  مطالعه  در  نیاز سنجی 1-مطالعه  وضع  مطلوب </vt:lpstr>
      <vt:lpstr>منابع قابل  مطالعه  در  نیاز سنجی 2-مطالعه  وضع موجود</vt:lpstr>
      <vt:lpstr> در بررسی  وضع  موجود  به  چه  سوالاتی باید  پاسخ داده شود ؟</vt:lpstr>
      <vt:lpstr> گرد آوری  اطلاعات </vt:lpstr>
      <vt:lpstr> پالایش اطلاعات </vt:lpstr>
      <vt:lpstr>طبقه  بندی  اطلاعات  </vt:lpstr>
      <vt:lpstr>تبدیل اطلاعات  به  نیاز</vt:lpstr>
      <vt:lpstr>اولویت  بندی  نیازها</vt:lpstr>
      <vt:lpstr>تبدیل  نیاز  به  هدف</vt:lpstr>
      <vt:lpstr>Slide 34</vt:lpstr>
      <vt:lpstr>اصول  نیاز سنجی </vt:lpstr>
      <vt:lpstr>الگوی نیاز سنجی </vt:lpstr>
      <vt:lpstr>مراحل  الگوی  کلاسیک  نیازسنجی  آموزشی</vt:lpstr>
      <vt:lpstr>مزایای  و معایب الگوی  کلاسیک</vt:lpstr>
      <vt:lpstr> ب ) الگوی  استقرایی </vt:lpstr>
      <vt:lpstr> ج ) الگوی  قیاسی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جایگاه برنامه ریزی در  تعلیم و تربیت </dc:title>
  <dc:creator>oo</dc:creator>
  <cp:lastModifiedBy>oo</cp:lastModifiedBy>
  <cp:revision>126</cp:revision>
  <dcterms:created xsi:type="dcterms:W3CDTF">2015-02-14T06:38:14Z</dcterms:created>
  <dcterms:modified xsi:type="dcterms:W3CDTF">2015-05-30T07:55:40Z</dcterms:modified>
</cp:coreProperties>
</file>