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C19"/>
    <a:srgbClr val="3142E7"/>
    <a:srgbClr val="FFFFCC"/>
    <a:srgbClr val="CCCCFF"/>
    <a:srgbClr val="F2C0DB"/>
    <a:srgbClr val="FFC5C5"/>
    <a:srgbClr val="FF6699"/>
    <a:srgbClr val="99CCFF"/>
    <a:srgbClr val="800080"/>
    <a:srgbClr val="F5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16T07:43:12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12650 9513 0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16T07:43:39.70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13074 11804 0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16T07:43:40.46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8840 16187 0,'0'-25'125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16T07:43:40.77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8840 15963 0,'0'0'16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16T07:43:51.20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31401 10808 0,'-49'-25'0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13T07:19:24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28861 7197 0,'25'0'62</inkml:trace>
  <inkml:trace contextRef="#ctx0" brushRef="#br0" timeOffset="1888.108">2316 17706 0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528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54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616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60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274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031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338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46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76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900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777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6548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1372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806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23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2799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267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A7D1-910B-4EC2-8A6D-52DB9CB0C175}" type="datetimeFigureOut">
              <a:rPr lang="fa-IR" smtClean="0"/>
              <a:t>08/04/1442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8D79-A526-40E6-88D3-1A80A3B53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490" y="936996"/>
            <a:ext cx="5800299" cy="497536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به نام خدا</a:t>
            </a:r>
            <a:b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11 علوم تجربی </a:t>
            </a:r>
            <a:b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یاخته وسازمان بندی</a:t>
            </a:r>
            <a:b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(جزوه)</a:t>
            </a:r>
            <a:b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حدیثه جلالی هفتم 101</a:t>
            </a:r>
            <a:b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نام دبیر: سرکار خانم موسوی</a:t>
            </a:r>
            <a:endParaRPr lang="fa-IR" sz="6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51" y="4176257"/>
            <a:ext cx="3809524" cy="2171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54000" y="34246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8160" y="33613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706640" y="424944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0440" y="4186080"/>
                <a:ext cx="32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182400" y="5818320"/>
              <a:ext cx="360" cy="9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6560" y="5754600"/>
                <a:ext cx="32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182400" y="574668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6560" y="56829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6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212" y="753509"/>
            <a:ext cx="5934508" cy="2347415"/>
          </a:xfrm>
        </p:spPr>
        <p:txBody>
          <a:bodyPr>
            <a:normAutofit fontScale="90000"/>
          </a:bodyPr>
          <a:lstStyle/>
          <a:p>
            <a:pPr algn="r"/>
            <a:r>
              <a:rPr lang="fa-IR" sz="54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fa-IR" sz="54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44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انواع یاخته</a:t>
            </a: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هر ساختار زنده ای که در بدن وجود دارد از یاخته تشکیل شده است و هر عملی که توسط بخشی از بدن انجام میشود.یاخته های آن قسمت ،آن را انجام میدهند. به همین دلیل یاخته را واحد ساختار و عمل در موجودات زنده مینامند.</a:t>
            </a:r>
            <a:endParaRPr lang="fa-IR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91906" y="3000112"/>
            <a:ext cx="6612814" cy="3541714"/>
          </a:xfrm>
        </p:spPr>
        <p:txBody>
          <a:bodyPr>
            <a:normAutofit fontScale="92500" lnSpcReduction="20000"/>
          </a:bodyPr>
          <a:lstStyle/>
          <a:p>
            <a:r>
              <a:rPr lang="fa-IR" sz="52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غشای </a:t>
            </a:r>
            <a:r>
              <a:rPr lang="fa-IR" sz="52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یاخته</a:t>
            </a:r>
          </a:p>
          <a:p>
            <a:r>
              <a:rPr lang="fa-IR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پوششی یاخته را احاطه میکند این پوشش </a:t>
            </a:r>
            <a:r>
              <a:rPr lang="fa-IR" sz="18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غشای یاخته </a:t>
            </a:r>
            <a:r>
              <a:rPr lang="fa-IR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(غشای پلاسمایی) نامیده میشود.</a:t>
            </a:r>
          </a:p>
          <a:p>
            <a:r>
              <a:rPr lang="fa-IR" sz="1800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محافظت از یاخته</a:t>
            </a:r>
          </a:p>
          <a:p>
            <a:pPr lvl="0"/>
            <a:r>
              <a:rPr lang="fa-IR" sz="1800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وظایف غشا                                                                                                                    </a:t>
            </a:r>
          </a:p>
          <a:p>
            <a:r>
              <a:rPr lang="fa-IR" sz="1800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a-IR" sz="1800" dirty="0" smtClean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a-IR" sz="1800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تنظیم ورود و خروج مواد   </a:t>
            </a:r>
          </a:p>
          <a:p>
            <a:r>
              <a:rPr lang="fa-IR" sz="1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غشا نفوذ پذیری انتخابی دارد. 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a-IR" sz="18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سوال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غشا نفوذ پذیری انتخابی دارد یعنی چه؟؟؟</a:t>
            </a:r>
          </a:p>
          <a:p>
            <a:r>
              <a:rPr lang="fa-IR" sz="1800" b="1" dirty="0">
                <a:solidFill>
                  <a:srgbClr val="FFC5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یعنی فقط به مواد مورد نیاز یاخته اجازه  ورود میدهد و مواد زائد و </a:t>
            </a:r>
            <a:r>
              <a:rPr lang="fa-IR" sz="1800" b="1" dirty="0" smtClean="0">
                <a:solidFill>
                  <a:srgbClr val="FFC5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ترشحی  </a:t>
            </a:r>
            <a:r>
              <a:rPr lang="fa-IR" sz="1800" b="1" dirty="0">
                <a:solidFill>
                  <a:srgbClr val="FFC5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 از یاخته خارج میکند </a:t>
            </a:r>
            <a:r>
              <a:rPr lang="fa-IR" sz="1800" dirty="0">
                <a:solidFill>
                  <a:srgbClr val="FFC5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a-IR" sz="1800" dirty="0">
              <a:solidFill>
                <a:srgbClr val="FFC5C5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286720" y="3881880"/>
              <a:ext cx="18000" cy="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70520" y="3818520"/>
                <a:ext cx="50040" cy="1360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ight Brace 11"/>
          <p:cNvSpPr/>
          <p:nvPr/>
        </p:nvSpPr>
        <p:spPr>
          <a:xfrm>
            <a:off x="9894626" y="4517409"/>
            <a:ext cx="341194" cy="9826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7589"/>
            <a:ext cx="3122636" cy="30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994" y="202562"/>
            <a:ext cx="5934508" cy="80737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C00000"/>
                </a:solidFill>
              </a:rPr>
              <a:t>ساختار غشای یاخته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body" sz="half" idx="2"/>
          </p:nvPr>
        </p:nvSpPr>
        <p:spPr>
          <a:xfrm>
            <a:off x="5249386" y="1009934"/>
            <a:ext cx="6446745" cy="3662149"/>
          </a:xfrm>
        </p:spPr>
        <p:txBody>
          <a:bodyPr>
            <a:normAutofit/>
          </a:bodyPr>
          <a:lstStyle/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نکات</a:t>
            </a:r>
            <a:r>
              <a:rPr lang="fa-IR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dirty="0" smtClean="0"/>
              <a:t>غشا از لیپید ساخته شده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dirty="0" smtClean="0"/>
              <a:t>از مولکول های پروتئین  تشکیل شده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dirty="0" smtClean="0"/>
              <a:t>از کربو هیدرات تشکیل شده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dirty="0" smtClean="0"/>
              <a:t>بعضی از پروتئین ها  کاملا از غشا عبور کرده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dirty="0" smtClean="0"/>
              <a:t>زنجیره های لیپید به سمت داخل غشا قرار گرفتند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dirty="0" smtClean="0"/>
              <a:t>غشا دو لایه است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dirty="0" smtClean="0"/>
              <a:t>بعضی از قند ها به پروتئین و بعضی به لیپید متصل اند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33760" y="2590920"/>
              <a:ext cx="9565560" cy="378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400" y="2581560"/>
                <a:ext cx="9584280" cy="3802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067">
            <a:off x="4996937" y="501079"/>
            <a:ext cx="3828571" cy="22095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Arc 7"/>
          <p:cNvSpPr/>
          <p:nvPr/>
        </p:nvSpPr>
        <p:spPr>
          <a:xfrm>
            <a:off x="3712191" y="-1269242"/>
            <a:ext cx="1023582" cy="12692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8352" y="0"/>
            <a:ext cx="0" cy="7124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7982" y="433647"/>
            <a:ext cx="433037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میان یاخته بخشی از یاخته است که در آن اندامک ها ومواد مورد نیاز بقا ی یاخته مثل نمک ها ، آنزیم ها و مواد دیگری در آن است.</a:t>
            </a:r>
          </a:p>
          <a:p>
            <a:pPr algn="r"/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اندامک ها :ساختار هایی درون یاخته ای هستند که کار های متفاوتی انجام می دهد</a:t>
            </a:r>
          </a:p>
          <a:p>
            <a:pPr algn="r"/>
            <a:r>
              <a:rPr lang="fa-IR" dirty="0">
                <a:solidFill>
                  <a:srgbClr val="CC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هسته : بخشی از یاخته که فعالیت ها و ویژگی هایی مثل شکل و اندازه را تنظیم میکند</a:t>
            </a:r>
            <a:r>
              <a:rPr lang="fa-I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fa-I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سوال هسته چه چیز هایی را در بر میگیرد؟؟؟</a:t>
            </a:r>
          </a:p>
          <a:p>
            <a:pPr algn="r"/>
            <a:r>
              <a:rPr lang="fa-I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هسته گیاهان ، جانوران ، قارچ ها و آغازیان ،  را در بر میگیرد.در با کتری ها ، مواد هسته ای در پوششی قرار ندارند و هسته مشخصی را تشکیل نمیدهد</a:t>
            </a:r>
            <a:r>
              <a:rPr lang="fa-I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fa-I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09407"/>
            <a:ext cx="1968181" cy="1893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8869" y="3909407"/>
            <a:ext cx="2439483" cy="19527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87604" y="5748991"/>
            <a:ext cx="230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ی</a:t>
            </a:r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اخته جانوری</a:t>
            </a:r>
            <a:endParaRPr lang="fa-I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7511" y="5748991"/>
            <a:ext cx="15421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یاخته باکتری</a:t>
            </a:r>
            <a:endParaRPr lang="fa-I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7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4197" y="176402"/>
            <a:ext cx="4799461" cy="952121"/>
          </a:xfrm>
        </p:spPr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نگاهی به درون یاخته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76424" y="1128523"/>
            <a:ext cx="9806060" cy="5449698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</a:rPr>
              <a:t>همان طور که در شکل مشاهده میکنید یاخته از بخش های متفاوتی تشکیل می شود مانند :هسته ، شبکه درمیان یاخته یا شبکه آندوپلاسمی ، دستگاه گلژی ، راکیزه یا میتوکندری،کریچه یا واکوءول ، رناتن یا ریبوزوم میان یاخته یا سیتوپلاسم و غشای یاخته</a:t>
            </a: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وظایف  هر کدام از این بخش ها به شرح زیر است:                          </a:t>
            </a:r>
          </a:p>
          <a:p>
            <a:pPr algn="r"/>
            <a:r>
              <a:rPr lang="fa-IR" dirty="0" smtClean="0">
                <a:solidFill>
                  <a:srgbClr val="3142E7"/>
                </a:solidFill>
              </a:rPr>
              <a:t>هسته : فرماندهی یاخته                                شبکه آندو پلاسمی : شبکه ارتباطی و حمل مواد در یاخته</a:t>
            </a:r>
          </a:p>
          <a:p>
            <a:pPr algn="r"/>
            <a:r>
              <a:rPr lang="fa-IR" dirty="0" smtClean="0">
                <a:solidFill>
                  <a:srgbClr val="3142E7"/>
                </a:solidFill>
              </a:rPr>
              <a:t>دستگاه گلژی : بسته بندی و ترشح مواد           میتوکندری : تولید انرژی</a:t>
            </a:r>
          </a:p>
          <a:p>
            <a:pPr algn="r"/>
            <a:r>
              <a:rPr lang="fa-IR" dirty="0" smtClean="0">
                <a:solidFill>
                  <a:srgbClr val="3142E7"/>
                </a:solidFill>
              </a:rPr>
              <a:t>کریچه : ذخیره آب ، مواد غذایی و دفعی            ریبوزوم :پروتوئین سازی</a:t>
            </a:r>
          </a:p>
          <a:p>
            <a:pPr algn="r"/>
            <a:r>
              <a:rPr lang="fa-IR" dirty="0" smtClean="0">
                <a:solidFill>
                  <a:srgbClr val="3142E7"/>
                </a:solidFill>
              </a:rPr>
              <a:t>سیتوپلاسم : مایع دربر گیرنده اندامک ها و حاوی ترکیبات یاخته          غشای یاخته : تنظیم ورود و خروج مواد</a:t>
            </a:r>
          </a:p>
          <a:p>
            <a:pPr algn="r"/>
            <a:endParaRPr lang="fa-IR" dirty="0">
              <a:solidFill>
                <a:srgbClr val="F2C0DB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954"/>
            <a:ext cx="7636811" cy="201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9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701" y="123579"/>
            <a:ext cx="2053535" cy="846341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3142E7"/>
                </a:solidFill>
              </a:rPr>
              <a:t>زنگ سوال </a:t>
            </a:r>
            <a:endParaRPr lang="fa-IR" dirty="0">
              <a:solidFill>
                <a:srgbClr val="3142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775" y="969920"/>
            <a:ext cx="6202455" cy="5586485"/>
          </a:xfrm>
        </p:spPr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F37C19"/>
                </a:solidFill>
              </a:rPr>
              <a:t>چرا سلول را رنگ آمیزی میکنند ؟؟؟</a:t>
            </a:r>
          </a:p>
          <a:p>
            <a:pPr marL="0" indent="0">
              <a:buNone/>
            </a:pPr>
            <a:r>
              <a:rPr lang="fa-IR" sz="2800" dirty="0" smtClean="0"/>
              <a:t>جواب : مشاهده همه یاخته ها امکان پذیرنیست از این رو برای مشاهده بهتر یاخته آنها را رنگ میکنیم</a:t>
            </a:r>
          </a:p>
          <a:p>
            <a:r>
              <a:rPr lang="fa-IR" sz="2800" dirty="0" smtClean="0">
                <a:solidFill>
                  <a:srgbClr val="F37C19"/>
                </a:solidFill>
              </a:rPr>
              <a:t>یک نوع رنگ  برای مشاهده  را مثال زده و در مورد آن توضیحات کامل بدهید.</a:t>
            </a:r>
          </a:p>
          <a:p>
            <a:pPr marL="0" indent="0">
              <a:buNone/>
            </a:pPr>
            <a:r>
              <a:rPr lang="fa-IR" sz="2800" dirty="0" smtClean="0"/>
              <a:t> جواب :آبی متیل رنگی است که به پروتئین های غشا و هسته میچسبد و آنها را به خوبی مشخص میکند</a:t>
            </a:r>
          </a:p>
          <a:p>
            <a:pPr marL="0" indent="0">
              <a:buNone/>
            </a:pPr>
            <a:r>
              <a:rPr lang="fa-IR" sz="2800" dirty="0" smtClean="0"/>
              <a:t>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fa-IR" sz="2800" dirty="0"/>
          </a:p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sz="2800" dirty="0"/>
          </a:p>
          <a:p>
            <a:pPr marL="0" indent="0">
              <a:buNone/>
            </a:pPr>
            <a:r>
              <a:rPr lang="fa-IR" sz="2800" dirty="0" smtClean="0"/>
              <a:t>                                                                                            </a:t>
            </a: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214897" y="16970"/>
            <a:ext cx="977639" cy="952950"/>
          </a:xfrm>
          <a:prstGeom prst="actionButtonHel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" name="Straight Connector 5"/>
          <p:cNvCxnSpPr/>
          <p:nvPr/>
        </p:nvCxnSpPr>
        <p:spPr>
          <a:xfrm>
            <a:off x="4797189" y="0"/>
            <a:ext cx="34119" cy="725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5434" y="660863"/>
            <a:ext cx="3998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solidFill>
                  <a:srgbClr val="7030A0"/>
                </a:solidFill>
              </a:rPr>
              <a:t>یاخته های گیاهی ، دیواره یاخته ای و </a:t>
            </a:r>
            <a:r>
              <a:rPr lang="fa-IR" sz="2000" dirty="0" smtClean="0">
                <a:solidFill>
                  <a:srgbClr val="7030A0"/>
                </a:solidFill>
              </a:rPr>
              <a:t>کلروپلاست دارند.درحالی </a:t>
            </a:r>
            <a:r>
              <a:rPr lang="fa-IR" sz="2000" dirty="0">
                <a:solidFill>
                  <a:srgbClr val="7030A0"/>
                </a:solidFill>
              </a:rPr>
              <a:t>که یاخته های جانوری این دو را ندارند با وجود دیواره</a:t>
            </a:r>
          </a:p>
          <a:p>
            <a:pPr algn="r"/>
            <a:r>
              <a:rPr lang="fa-IR" sz="2000" dirty="0">
                <a:solidFill>
                  <a:srgbClr val="7030A0"/>
                </a:solidFill>
              </a:rPr>
              <a:t>یاختهای، شکل یاخته های گیاهی نیز منظم تر است</a:t>
            </a:r>
            <a:r>
              <a:rPr lang="fa-IR" dirty="0">
                <a:solidFill>
                  <a:srgbClr val="7030A0"/>
                </a:solidFill>
              </a:rPr>
              <a:t> </a:t>
            </a:r>
            <a:r>
              <a:rPr lang="fa-I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3743" y="123579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F37C19"/>
                </a:solidFill>
              </a:rPr>
              <a:t>یاخته گیاهی و جانوری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3" y="2460031"/>
            <a:ext cx="4420000" cy="2603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ight Bracket 10"/>
          <p:cNvSpPr/>
          <p:nvPr/>
        </p:nvSpPr>
        <p:spPr>
          <a:xfrm>
            <a:off x="3694468" y="5231502"/>
            <a:ext cx="347330" cy="1210242"/>
          </a:xfrm>
          <a:prstGeom prst="rightBracket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4007714" y="5683069"/>
            <a:ext cx="84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>
                <a:solidFill>
                  <a:srgbClr val="F5FEDA"/>
                </a:solidFill>
              </a:rPr>
              <a:t>تفاوت ها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18724" y="5063549"/>
            <a:ext cx="416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7030A0"/>
                </a:solidFill>
              </a:rPr>
              <a:t>یاخته گیاهی سبزدیسه ،  کریچه ، دیواره یاخته دارد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82" y="6052401"/>
            <a:ext cx="38161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>
                <a:solidFill>
                  <a:srgbClr val="7030A0"/>
                </a:solidFill>
              </a:rPr>
              <a:t> </a:t>
            </a:r>
            <a:r>
              <a:rPr lang="fa-IR">
                <a:solidFill>
                  <a:srgbClr val="7030A0"/>
                </a:solidFill>
              </a:rPr>
              <a:t>یاخته جانوری فقط غشای یاخته و راکیزه دارد.</a:t>
            </a: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230" y="0"/>
            <a:ext cx="9778170" cy="66055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dirty="0" smtClean="0"/>
              <a:t>سازمان بندی یاخته ها </a:t>
            </a:r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                              </a:t>
            </a:r>
            <a:r>
              <a:rPr lang="fa-IR" sz="2000" dirty="0" smtClean="0"/>
              <a:t>تک یاخته(که همه فعالیت های حیاتی خود را با همان یاخته انجام میدهند</a:t>
            </a:r>
            <a:r>
              <a:rPr lang="fa-IR" dirty="0" smtClean="0"/>
              <a:t> </a:t>
            </a:r>
            <a:r>
              <a:rPr lang="fa-IR" sz="2000" dirty="0" smtClean="0"/>
              <a:t>) </a:t>
            </a:r>
            <a:r>
              <a:rPr lang="fa-IR" dirty="0" smtClean="0"/>
              <a:t>          جانداران دو نوع اند</a:t>
            </a:r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                              پریاخته</a:t>
            </a:r>
          </a:p>
          <a:p>
            <a:pPr marL="0" indent="0">
              <a:buNone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جلبک رشته ای  تعدادی یاخته در کنار م قرار دارند هر یاخته میتواند مستقل از یاخته های دیگر به فعالیت حیاتی خود ادامه دهد </a:t>
            </a:r>
            <a:r>
              <a:rPr lang="fa-IR" sz="26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به چنین جاندارانی مثل جلبک رشته ای ، پر یا خته ای ساده میگویند</a:t>
            </a: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سوال : </a:t>
            </a:r>
            <a:r>
              <a:rPr lang="fa-IR" dirty="0" smtClean="0">
                <a:solidFill>
                  <a:srgbClr val="FFFF00"/>
                </a:solidFill>
              </a:rPr>
              <a:t>در پریاخته ای هایی مثل ........ و ........ تقسیم کار صورت میگیرد.    </a:t>
            </a:r>
            <a:r>
              <a:rPr lang="fa-IR" dirty="0" smtClean="0">
                <a:solidFill>
                  <a:srgbClr val="800080"/>
                </a:solidFill>
              </a:rPr>
              <a:t>گیاهان و جانوران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در این موجودات یاخته ها : شکل های مختلفی وجود  دارد. هر کدام کار های ویژه ای را انجام میدهد </a:t>
            </a:r>
          </a:p>
          <a:p>
            <a:pPr marL="0" indent="0">
              <a:buNone/>
            </a:pPr>
            <a:r>
              <a:rPr lang="fa-IR" strike="sngStrike" dirty="0" smtClean="0">
                <a:solidFill>
                  <a:schemeClr val="accent1">
                    <a:lumMod val="50000"/>
                  </a:schemeClr>
                </a:solidFill>
              </a:rPr>
              <a:t>بین نوع کار و شکل یاخته تناسب وجود ندارد.</a:t>
            </a:r>
            <a:r>
              <a:rPr lang="fa-IR" dirty="0" smtClean="0">
                <a:solidFill>
                  <a:srgbClr val="C00000"/>
                </a:solidFill>
              </a:rPr>
              <a:t>  </a:t>
            </a:r>
            <a:r>
              <a:rPr lang="fa-I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تناسب وجود دارد 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در بافت پوششی ،بسته به نوع کار ، یاخته ها به شکل متفاوتی اند. یاخته های  این نوع بافت در محل هایی که وظیفه محافظت از مواد را بر عهده دارند مانند پوست به هم فشرده و ضخیم است. اما در محل هایی که تبادل مواد انجام می دهند مثلا در مویرگ ها یاخته ها نازک اند و منافذی بین آنها وجود دارد. </a:t>
            </a:r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یاخته های خونی برای آسان حرکت کردن در رگ ها شکل گرد دارند .یاخته های عصبی برای رساندن پیام عصبی شکل دراز و کشیده دارد. یاخته پوششی هم برای محافظت از یاخته پهن و ضخیم است.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475260" y="614149"/>
            <a:ext cx="409433" cy="10372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64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719638" y="354842"/>
            <a:ext cx="7176660" cy="6503158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>
                    <a:lumMod val="95000"/>
                  </a:schemeClr>
                </a:solidFill>
              </a:rPr>
              <a:t>یاخته کوچک ترین واحد شناخته شده در جهان است که در عمل زنده ماندن نقش دارد</a:t>
            </a:r>
          </a:p>
          <a:p>
            <a:pPr algn="r"/>
            <a:endParaRPr lang="fa-IR" dirty="0">
              <a:solidFill>
                <a:schemeClr val="tx1">
                  <a:lumMod val="95000"/>
                </a:schemeClr>
              </a:solidFill>
            </a:endParaRPr>
          </a:p>
          <a:p>
            <a:pPr lvl="0" algn="r"/>
            <a:r>
              <a:rPr lang="fa-IR" dirty="0">
                <a:solidFill>
                  <a:schemeClr val="tx1">
                    <a:lumMod val="95000"/>
                  </a:schemeClr>
                </a:solidFill>
              </a:rPr>
              <a:t>در جانداران پر یاخته ای از اجتماع تعدادی از یاخته های همکار و مشابه ، بافت تشکیل می شود</a:t>
            </a:r>
            <a:r>
              <a:rPr lang="fa-IR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lvl="0" algn="r"/>
            <a:endParaRPr lang="fa-IR" dirty="0">
              <a:solidFill>
                <a:schemeClr val="tx1">
                  <a:lumMod val="95000"/>
                </a:schemeClr>
              </a:solidFill>
            </a:endParaRPr>
          </a:p>
          <a:p>
            <a:pPr lvl="0" algn="r"/>
            <a:r>
              <a:rPr lang="fa-IR" dirty="0" smtClean="0">
                <a:solidFill>
                  <a:schemeClr val="tx1">
                    <a:lumMod val="95000"/>
                  </a:schemeClr>
                </a:solidFill>
              </a:rPr>
              <a:t>وقتی بافت های مختلف در کنار هم قرار می گیرند ، اندام یا عضو تشکیل میشود. مانند معده ، کلیه  و قلب</a:t>
            </a:r>
          </a:p>
          <a:p>
            <a:pPr lvl="0" algn="r"/>
            <a:endParaRPr lang="fa-IR" dirty="0">
              <a:solidFill>
                <a:schemeClr val="tx1">
                  <a:lumMod val="95000"/>
                </a:schemeClr>
              </a:solidFill>
            </a:endParaRPr>
          </a:p>
          <a:p>
            <a:pPr lvl="0" algn="r"/>
            <a:r>
              <a:rPr lang="fa-IR" dirty="0" smtClean="0">
                <a:solidFill>
                  <a:schemeClr val="tx1">
                    <a:lumMod val="95000"/>
                  </a:schemeClr>
                </a:solidFill>
              </a:rPr>
              <a:t>اندام ها یا اعضا در کنار هم  دستگاه ها را به وجود می آورند. مثل دستگاه گردش خون و گوارش</a:t>
            </a:r>
          </a:p>
          <a:p>
            <a:pPr lvl="0" algn="r"/>
            <a:endParaRPr lang="fa-IR" dirty="0">
              <a:solidFill>
                <a:schemeClr val="tx1">
                  <a:lumMod val="95000"/>
                </a:schemeClr>
              </a:solidFill>
            </a:endParaRPr>
          </a:p>
          <a:p>
            <a:pPr lvl="0" algn="r"/>
            <a:r>
              <a:rPr lang="fa-IR" dirty="0" smtClean="0">
                <a:solidFill>
                  <a:schemeClr val="tx1">
                    <a:lumMod val="95000"/>
                  </a:schemeClr>
                </a:solidFill>
              </a:rPr>
              <a:t>با جمع شدن دستگاه ها در کنار هم موجود زنده به وجود می آید.</a:t>
            </a:r>
            <a:endParaRPr lang="fa-IR" dirty="0">
              <a:solidFill>
                <a:schemeClr val="tx1">
                  <a:lumMod val="95000"/>
                </a:schemeClr>
              </a:solidFill>
            </a:endParaRPr>
          </a:p>
          <a:p>
            <a:pPr algn="r"/>
            <a:endParaRPr lang="fa-I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9638" cy="502237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77"/>
            <a:ext cx="4719638" cy="15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4922474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solidFill>
                  <a:srgbClr val="FFFF00"/>
                </a:solidFill>
              </a:rPr>
              <a:t>امید وارم مطالب مفیدی در اختیارتون قرار داده باشم</a:t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>عیدتون مبارک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>
            <a:off x="2292824" y="3384644"/>
            <a:ext cx="1528549" cy="1091822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Heart 4"/>
          <p:cNvSpPr/>
          <p:nvPr/>
        </p:nvSpPr>
        <p:spPr>
          <a:xfrm>
            <a:off x="7738281" y="3384644"/>
            <a:ext cx="1433015" cy="1091821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1141413" y="5977719"/>
            <a:ext cx="24838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pc="3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Hadiseh</a:t>
            </a:r>
            <a:r>
              <a:rPr lang="en-US" spc="3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pc="3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Jalali</a:t>
            </a:r>
            <a:endParaRPr lang="fa-IR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9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250</TotalTime>
  <Words>809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Arabic Typesetting</vt:lpstr>
      <vt:lpstr>Arial</vt:lpstr>
      <vt:lpstr>B Nazanin</vt:lpstr>
      <vt:lpstr>Times New Roman</vt:lpstr>
      <vt:lpstr>Trebuchet MS</vt:lpstr>
      <vt:lpstr>Tw Cen MT</vt:lpstr>
      <vt:lpstr>Circuit</vt:lpstr>
      <vt:lpstr>به نام خدا درس 11 علوم تجربی  یاخته وسازمان بندی (جزوه) حدیثه جلالی هفتم 101 نام دبیر: سرکار خانم موسوی</vt:lpstr>
      <vt:lpstr> انواع یاخته هر ساختار زنده ای که در بدن وجود دارد از یاخته تشکیل شده است و هر عملی که توسط بخشی از بدن انجام میشود.یاخته های آن قسمت ،آن را انجام میدهند. به همین دلیل یاخته را واحد ساختار و عمل در موجودات زنده مینامند.</vt:lpstr>
      <vt:lpstr>ساختار غشای یاخته</vt:lpstr>
      <vt:lpstr>نگاهی به درون یاخته</vt:lpstr>
      <vt:lpstr>زنگ سوال </vt:lpstr>
      <vt:lpstr>PowerPoint Presentation</vt:lpstr>
      <vt:lpstr>PowerPoint Presentation</vt:lpstr>
      <vt:lpstr>امید وارم مطالب مفیدی در اختیارتون قرار داده باشم عیدتون مبارک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درس 11 علوم تجربی  یاخته وسازمان بندی (جزوه)</dc:title>
  <dc:creator>SAHAND</dc:creator>
  <cp:lastModifiedBy>SAHAND</cp:lastModifiedBy>
  <cp:revision>27</cp:revision>
  <dcterms:created xsi:type="dcterms:W3CDTF">2021-03-12T15:04:06Z</dcterms:created>
  <dcterms:modified xsi:type="dcterms:W3CDTF">2021-03-17T09:56:53Z</dcterms:modified>
</cp:coreProperties>
</file>