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90" d="100"/>
          <a:sy n="90" d="100"/>
        </p:scale>
        <p:origin x="-34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15BB-4611-45F1-8825-B7A4BD5FBC8E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FF12A-6824-434B-BD25-88C81A20BDB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973101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15BB-4611-45F1-8825-B7A4BD5FBC8E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FF12A-6824-434B-BD25-88C81A20BDB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810418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15BB-4611-45F1-8825-B7A4BD5FBC8E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FF12A-6824-434B-BD25-88C81A20BDB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204870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15BB-4611-45F1-8825-B7A4BD5FBC8E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FF12A-6824-434B-BD25-88C81A20BDB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148780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15BB-4611-45F1-8825-B7A4BD5FBC8E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FF12A-6824-434B-BD25-88C81A20BDB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92950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15BB-4611-45F1-8825-B7A4BD5FBC8E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FF12A-6824-434B-BD25-88C81A20BDB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74560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15BB-4611-45F1-8825-B7A4BD5FBC8E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FF12A-6824-434B-BD25-88C81A20BDB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891353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15BB-4611-45F1-8825-B7A4BD5FBC8E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FF12A-6824-434B-BD25-88C81A20BDB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775847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15BB-4611-45F1-8825-B7A4BD5FBC8E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FF12A-6824-434B-BD25-88C81A20BDB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10957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15BB-4611-45F1-8825-B7A4BD5FBC8E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FF12A-6824-434B-BD25-88C81A20BDB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9313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15BB-4611-45F1-8825-B7A4BD5FBC8E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FF12A-6824-434B-BD25-88C81A20BDB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150908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3115BB-4611-45F1-8825-B7A4BD5FBC8E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9FF12A-6824-434B-BD25-88C81A20BDB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76521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182786"/>
            <a:ext cx="7772400" cy="1470025"/>
          </a:xfrm>
        </p:spPr>
        <p:txBody>
          <a:bodyPr>
            <a:normAutofit/>
          </a:bodyPr>
          <a:lstStyle/>
          <a:p>
            <a:r>
              <a:rPr lang="fa-IR" sz="3200" dirty="0" smtClean="0">
                <a:cs typeface="2  Koodak" pitchFamily="2" charset="-78"/>
              </a:rPr>
              <a:t>شکل دهم با چند چوب کبریت ساخته می شود؟ چرا؟</a:t>
            </a:r>
            <a:endParaRPr lang="fa-IR" sz="3200" dirty="0">
              <a:cs typeface="2  Koodak" pitchFamily="2" charset="-78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3624680"/>
              </p:ext>
            </p:extLst>
          </p:nvPr>
        </p:nvGraphicFramePr>
        <p:xfrm>
          <a:off x="899592" y="3068960"/>
          <a:ext cx="7704855" cy="741680"/>
        </p:xfrm>
        <a:graphic>
          <a:graphicData uri="http://schemas.openxmlformats.org/drawingml/2006/table">
            <a:tbl>
              <a:tblPr rtl="1" firstRow="1" bandRow="1">
                <a:tableStyleId>{D7AC3CCA-C797-4891-BE02-D94E43425B78}</a:tableStyleId>
              </a:tblPr>
              <a:tblGrid>
                <a:gridCol w="613447"/>
                <a:gridCol w="613447"/>
                <a:gridCol w="613447"/>
                <a:gridCol w="613447"/>
                <a:gridCol w="613447"/>
                <a:gridCol w="613447"/>
                <a:gridCol w="613447"/>
                <a:gridCol w="613447"/>
                <a:gridCol w="613447"/>
                <a:gridCol w="613447"/>
                <a:gridCol w="1570385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/>
                        <a:t>10</a:t>
                      </a:r>
                      <a:endParaRPr lang="fa-IR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/>
                        <a:t>9</a:t>
                      </a:r>
                      <a:endParaRPr lang="fa-I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/>
                        <a:t>8</a:t>
                      </a:r>
                      <a:endParaRPr lang="fa-I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/>
                        <a:t>7</a:t>
                      </a:r>
                      <a:endParaRPr lang="fa-I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/>
                        <a:t>6</a:t>
                      </a:r>
                      <a:endParaRPr lang="fa-I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/>
                        <a:t>5</a:t>
                      </a:r>
                      <a:endParaRPr lang="fa-I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/>
                        <a:t>4</a:t>
                      </a:r>
                      <a:endParaRPr lang="fa-I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/>
                        <a:t>3</a:t>
                      </a:r>
                      <a:endParaRPr lang="fa-I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/>
                        <a:t>2</a:t>
                      </a:r>
                      <a:endParaRPr lang="fa-I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/>
                        <a:t>1</a:t>
                      </a:r>
                      <a:endParaRPr lang="fa-I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600" dirty="0" smtClean="0">
                          <a:cs typeface="2  Koodak" pitchFamily="2" charset="-78"/>
                        </a:rPr>
                        <a:t>شماره شکل</a:t>
                      </a:r>
                      <a:endParaRPr lang="fa-IR" sz="1600" dirty="0">
                        <a:cs typeface="2  Koodak" pitchFamily="2" charset="-78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fa-IR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fa-I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fa-I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fa-I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fa-I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fa-I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fa-I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fa-I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600" dirty="0" smtClean="0">
                          <a:cs typeface="2  Koodak" pitchFamily="2" charset="-78"/>
                        </a:rPr>
                        <a:t>تعداد</a:t>
                      </a:r>
                      <a:r>
                        <a:rPr lang="fa-IR" sz="1600" baseline="0" dirty="0" smtClean="0">
                          <a:cs typeface="2  Koodak" pitchFamily="2" charset="-78"/>
                        </a:rPr>
                        <a:t> چوب کبریت</a:t>
                      </a:r>
                      <a:endParaRPr lang="fa-IR" sz="1600" dirty="0">
                        <a:cs typeface="2  Koodak" pitchFamily="2" charset="-78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793" y="1640247"/>
            <a:ext cx="276225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792" y="4725144"/>
            <a:ext cx="276225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627784" y="3429000"/>
            <a:ext cx="33363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/>
              <a:t>1</a:t>
            </a:r>
            <a:endParaRPr lang="fa-I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134" y="4747065"/>
            <a:ext cx="552450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9905" y="1682038"/>
            <a:ext cx="571500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100" y="4817102"/>
            <a:ext cx="990600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230252" y="3419708"/>
            <a:ext cx="33363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/>
              <a:t>4</a:t>
            </a:r>
            <a:endParaRPr lang="fa-IR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8055" y="1687116"/>
            <a:ext cx="571500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806316" y="3442120"/>
            <a:ext cx="33363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/>
              <a:t>7</a:t>
            </a:r>
            <a:endParaRPr lang="fa-IR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794690"/>
            <a:ext cx="1352550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686322"/>
            <a:ext cx="571500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4390764" y="3447165"/>
            <a:ext cx="46926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/>
              <a:t>10</a:t>
            </a:r>
            <a:endParaRPr lang="fa-IR" dirty="0"/>
          </a:p>
        </p:txBody>
      </p:sp>
      <p:sp>
        <p:nvSpPr>
          <p:cNvPr id="18" name="TextBox 17"/>
          <p:cNvSpPr txBox="1"/>
          <p:nvPr/>
        </p:nvSpPr>
        <p:spPr>
          <a:xfrm>
            <a:off x="5652120" y="4725144"/>
            <a:ext cx="295232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800" dirty="0" smtClean="0">
                <a:cs typeface="2  Koodak" pitchFamily="2" charset="-78"/>
              </a:rPr>
              <a:t>این شکل چندم است؟ </a:t>
            </a:r>
            <a:endParaRPr lang="fa-IR" sz="2800" dirty="0">
              <a:cs typeface="2  Koodak" pitchFamily="2" charset="-78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4193" y="5229200"/>
            <a:ext cx="276225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305" y="5270991"/>
            <a:ext cx="571500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0455" y="5276069"/>
            <a:ext cx="571500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128" y="5275275"/>
            <a:ext cx="571500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5281644"/>
            <a:ext cx="571500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7942" y="5286722"/>
            <a:ext cx="571500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3615" y="5285928"/>
            <a:ext cx="571500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8765" y="5281644"/>
            <a:ext cx="571500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6915" y="5286722"/>
            <a:ext cx="571500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718115" y="193738"/>
            <a:ext cx="7454285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fa-IR" b="1" dirty="0" smtClean="0">
                <a:cs typeface="2  Badr" pitchFamily="2" charset="-78"/>
              </a:rPr>
              <a:t>کاری از:  شاه محمدی                </a:t>
            </a:r>
            <a:r>
              <a:rPr lang="fa-IR" b="1" dirty="0" smtClean="0">
                <a:cs typeface="2  Badr" pitchFamily="2" charset="-78"/>
              </a:rPr>
              <a:t>                  </a:t>
            </a:r>
            <a:r>
              <a:rPr lang="fa-IR" b="1" dirty="0" smtClean="0">
                <a:cs typeface="2  Badr" pitchFamily="2" charset="-78"/>
              </a:rPr>
              <a:t>دبیر ریاضی    </a:t>
            </a:r>
            <a:r>
              <a:rPr lang="fa-IR" b="1" dirty="0" smtClean="0">
                <a:cs typeface="2  Badr" pitchFamily="2" charset="-78"/>
              </a:rPr>
              <a:t>                                         </a:t>
            </a:r>
            <a:r>
              <a:rPr lang="fa-IR" b="1" dirty="0" smtClean="0">
                <a:cs typeface="2  Badr" pitchFamily="2" charset="-78"/>
              </a:rPr>
              <a:t>منطقه میانه</a:t>
            </a:r>
            <a:endParaRPr lang="fa-IR" b="1" dirty="0">
              <a:cs typeface="2  Bad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06021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3" grpId="0"/>
      <p:bldP spid="17" grpId="0"/>
      <p:bldP spid="18" grpId="0"/>
      <p:bldP spid="28" grpId="0" build="allAtOnce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45</Words>
  <Application>Microsoft Office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شکل دهم با چند چوب کبریت ساخته می شود؟ چرا؟</vt:lpstr>
    </vt:vector>
  </TitlesOfParts>
  <Company>MRT www.Win2Farsi.com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شکل دهم با چند چوب کبریت ساخته می شود؟ چرا؟</dc:title>
  <dc:creator>MRT Pack 20 DVDs</dc:creator>
  <cp:lastModifiedBy>MRT Pack 20 DVDs</cp:lastModifiedBy>
  <cp:revision>4</cp:revision>
  <dcterms:created xsi:type="dcterms:W3CDTF">2013-08-31T16:31:37Z</dcterms:created>
  <dcterms:modified xsi:type="dcterms:W3CDTF">2013-09-01T13:18:15Z</dcterms:modified>
</cp:coreProperties>
</file>