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7354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1270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7539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069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831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46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7992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7856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8746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996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362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3ECA9-6424-4F55-8706-D47F1E15201C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A3C37-EA5A-4214-A3F2-5C5F21764C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80697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8" y="404664"/>
            <a:ext cx="7772400" cy="1470025"/>
          </a:xfrm>
        </p:spPr>
        <p:txBody>
          <a:bodyPr>
            <a:noAutofit/>
          </a:bodyPr>
          <a:lstStyle/>
          <a:p>
            <a:r>
              <a:rPr lang="fa-IR" sz="2400" dirty="0"/>
              <a:t>قورباغه ای می خواهد از یک دیوار </a:t>
            </a:r>
            <a:r>
              <a:rPr lang="fa-IR" sz="2400" dirty="0" smtClean="0"/>
              <a:t>تقریبا عمودی </a:t>
            </a:r>
            <a:r>
              <a:rPr lang="fa-IR" sz="2400" dirty="0"/>
              <a:t>بالا برود. او با هر جهش 3 </a:t>
            </a:r>
            <a:r>
              <a:rPr lang="fa-IR" sz="2400" dirty="0" smtClean="0"/>
              <a:t>متر بالا </a:t>
            </a:r>
            <a:r>
              <a:rPr lang="fa-IR" sz="2400" dirty="0"/>
              <a:t>می رود و هر بار 2 متر </a:t>
            </a:r>
            <a:r>
              <a:rPr lang="fa-IR" sz="2400" dirty="0" smtClean="0"/>
              <a:t>سُر می </a:t>
            </a:r>
            <a:r>
              <a:rPr lang="fa-IR" sz="2400" dirty="0"/>
              <a:t>خورد و پایین می آید. اگر ارتفاع دیوار </a:t>
            </a:r>
            <a:r>
              <a:rPr lang="fa-IR" sz="2400" dirty="0" smtClean="0"/>
              <a:t>9متر </a:t>
            </a:r>
            <a:r>
              <a:rPr lang="fa-IR" sz="2400" dirty="0"/>
              <a:t>باشد، او با چند جهش به بالای دیوار می رسد؟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246" y="2276872"/>
            <a:ext cx="75438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877272"/>
            <a:ext cx="6286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</a:t>
            </a:r>
            <a:r>
              <a:rPr lang="fa-IR" b="1" dirty="0" smtClean="0">
                <a:cs typeface="2  Badr" pitchFamily="2" charset="-78"/>
              </a:rPr>
              <a:t>                  </a:t>
            </a:r>
            <a:r>
              <a:rPr lang="fa-IR" b="1" dirty="0" smtClean="0">
                <a:cs typeface="2  Badr" pitchFamily="2" charset="-78"/>
              </a:rPr>
              <a:t>دبیر ریاضی    </a:t>
            </a:r>
            <a:r>
              <a:rPr lang="fa-IR" b="1" dirty="0" smtClean="0">
                <a:cs typeface="2  Badr" pitchFamily="2" charset="-78"/>
              </a:rPr>
              <a:t>                                         </a:t>
            </a:r>
            <a:r>
              <a:rPr lang="fa-IR" b="1" dirty="0" smtClean="0">
                <a:cs typeface="2  Badr" pitchFamily="2" charset="-78"/>
              </a:rPr>
              <a:t>منطقه میانه</a:t>
            </a:r>
            <a:endParaRPr lang="fa-IR" b="1" dirty="0">
              <a:cs typeface="2  Bad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367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1112 L -0.00591 -0.05162 C -0.00903 -0.06504 -0.00799 -0.08148 -0.00105 -0.09606 C 0.00538 -0.11296 0.01198 -0.1243 0.02309 -0.12963 L 0.06562 -0.1574 " pathEditMode="relative" rAng="-3819121" ptsTypes="FffFF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" y="-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45 -0.1574 L 0.02864 -0.0437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" y="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73 -0.22754 L 0.03385 -0.19583 C 0.02378 -0.18865 0.01684 -0.17407 0.01319 -0.15879 C 0.00885 -0.14074 0.00937 -0.12569 0.01493 -0.11203 L 0.03732 -0.04768 " pathEditMode="relative" rAng="6472338" ptsTypes="FffFF">
                                      <p:cBhvr>
                                        <p:cTn id="45" dur="2000" spd="-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79" y="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86 -0.23263 L 0.04444 -0.1067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45 -0.10672 L 0.02744 -0.18264 C 0.02049 -0.21736 0.03803 -0.27037 0.05921 -0.27847 L 0.10695 -0.29584 " pathEditMode="relative" rAng="15238903" ptsTypes="FfFF">
                                      <p:cBhvr>
                                        <p:cTn id="5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25 -0.30787 L 0.06805 -0.1696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45 -0.15741 L 0.04705 -0.25301 C 0.03993 -0.29722 0.05695 -0.35949 0.07882 -0.36736 L 0.12657 -0.38287 " pathEditMode="relative" rAng="-6217952" ptsTypes="FfFF">
                                      <p:cBhvr>
                                        <p:cTn id="5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-1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39 -0.38263 L 0.07586 -0.2326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87 -0.23264 L 0.05746 -0.31574 C 0.04861 -0.35301 0.06719 -0.41088 0.09028 -0.41967 L 0.14201 -0.44051 " pathEditMode="relative" rAng="15214183" ptsTypes="FfFF">
                                      <p:cBhvr>
                                        <p:cTn id="6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1" y="-1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84 -0.44027 L 0.09948 -0.3062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42 -0.29607 L 0.09774 -0.37871 C 0.09028 -0.41644 0.1059 -0.46875 0.11858 -0.47362 L 0.15712 -0.48403 " pathEditMode="relative" rAng="15482750" ptsTypes="FfFF">
                                      <p:cBhvr>
                                        <p:cTn id="7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5" y="-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77 -0.48426 L 0.12535 -0.378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39 -0.38264 L 0.12049 -0.47176 C 0.11736 -0.51204 0.1349 -0.56458 0.15208 -0.56667 L 0.18819 -0.57083 " pathEditMode="relative" rAng="-5703287" ptsTypes="FfFF">
                                      <p:cBhvr>
                                        <p:cTn id="8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-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541 -0.56736 L 0.29531 -0.63842 C 0.28698 -0.65439 0.27448 -0.66319 0.26128 -0.66319 C 0.24635 -0.66319 0.23437 -0.65439 0.22604 -0.63842 L 0.18576 -0.56736 " pathEditMode="relative" rAng="10800000" ptsTypes="FffFF">
                                      <p:cBhvr>
                                        <p:cTn id="84" dur="2000" spd="-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576 -0.56875 L 0.37777 -0.64004 C 0.38663 -0.65601 0.39982 -0.66458 0.41354 -0.66458 C 0.42934 -0.66458 0.44201 -0.65601 0.45086 -0.64004 L 0.49323 -0.56875 " pathEditMode="relative" rAng="0" ptsTypes="FffFF">
                                      <p:cBhvr>
                                        <p:cTn id="8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323 -0.56875 L 0.53316 -0.64004 C 0.54166 -0.65601 0.55416 -0.66458 0.56718 -0.66458 C 0.58211 -0.66458 0.59409 -0.65601 0.6026 -0.64004 L 0.64288 -0.56875 " pathEditMode="relative" rAng="0" ptsTypes="FffFF">
                                      <p:cBhvr>
                                        <p:cTn id="9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قورباغه ای می خواهد از یک دیوار تقریبا عمودی بالا برود. او با هر جهش 3 متر بالا می رود و هر بار 2 متر سُر می خورد و پایین می آید. اگر ارتفاع دیوار 9متر باشد، او با چند جهش به بالای دیوار می رسد؟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قورباغه ای می خواهد از یک دیوار عمودی بالا برود. او با هر جهش 3 متر بالا می رود و هر بار 2 متر سُر می خورد و پایین می آید. اگر ارتفاع دیوار 9 متر باشد، او با چند جهش به بالای دیوار می رسد؟</dc:title>
  <dc:creator>MRT Pack 20 DVDs</dc:creator>
  <cp:lastModifiedBy>MRT Pack 20 DVDs</cp:lastModifiedBy>
  <cp:revision>6</cp:revision>
  <dcterms:created xsi:type="dcterms:W3CDTF">2013-08-31T08:40:51Z</dcterms:created>
  <dcterms:modified xsi:type="dcterms:W3CDTF">2013-09-01T13:18:08Z</dcterms:modified>
</cp:coreProperties>
</file>