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6" d="100"/>
          <a:sy n="106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280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504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8773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625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7293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5116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3876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331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2197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303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56825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23BDB-0849-4C3D-9318-8FC8385504DA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EB56D-A2FF-4863-87B3-3B6429B7533E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7409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0096" y="662831"/>
            <a:ext cx="5182344" cy="1470025"/>
          </a:xfr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fa-IR" dirty="0" smtClean="0"/>
              <a:t> </a:t>
            </a:r>
            <a:r>
              <a:rPr lang="fa-IR" sz="4000" dirty="0">
                <a:cs typeface="2  Koodak" pitchFamily="2" charset="-78"/>
              </a:rPr>
              <a:t>تمام پاره خط ها را با کمک راهبرد الگوسازی بنویسید.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251187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224725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399025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24725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99000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328498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20" y="2204864"/>
            <a:ext cx="196215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0" y="280427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280427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282331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311135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8064" y="311135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120" y="311135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7984" y="342900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342900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2120" y="3399383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0" y="37170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8064" y="37170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72372" y="3717032"/>
            <a:ext cx="69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644008" y="4144016"/>
            <a:ext cx="1800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572000" y="411439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164" y="412654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73960" y="4114399"/>
            <a:ext cx="1014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4208" y="407707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2  Koodak" pitchFamily="2" charset="-78"/>
              </a:rPr>
              <a:t>تکراری</a:t>
            </a:r>
            <a:endParaRPr lang="en-US" sz="2400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2  Koodak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8064" y="411439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99720" y="4124816"/>
            <a:ext cx="87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0" y="440243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48064" y="440243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8607" y="4388840"/>
            <a:ext cx="847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72000" y="469046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48064" y="469046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                  دبیر ریاضی                                             منطقه میانه</a:t>
            </a:r>
            <a:endParaRPr lang="fa-IR" b="1" dirty="0">
              <a:cs typeface="2  Badr" pitchFamily="2" charset="-7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94366" y="4690463"/>
            <a:ext cx="749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4644008" y="5157192"/>
            <a:ext cx="1800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0" y="508518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76056" y="509157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96608" y="512757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2  Koodak" pitchFamily="2" charset="-78"/>
              </a:rPr>
              <a:t>تکراری</a:t>
            </a:r>
            <a:endParaRPr lang="en-US" sz="2400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2  Koodak" pitchFamily="2" charset="-7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76056" y="512757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88224" y="512757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2  Koodak" pitchFamily="2" charset="-78"/>
              </a:rPr>
              <a:t>تکراری</a:t>
            </a:r>
            <a:endParaRPr lang="en-US" sz="2400" u="sng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2  Koodak" pitchFamily="2" charset="-7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76056" y="512757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52120" y="512757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72000" y="534359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76056" y="535094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52120" y="534359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4716016" y="5733256"/>
            <a:ext cx="1800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72000" y="570363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8064" y="570363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24127" y="5661248"/>
            <a:ext cx="691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923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1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4" grpId="0"/>
      <p:bldP spid="15" grpId="0"/>
      <p:bldP spid="17" grpId="0"/>
      <p:bldP spid="17" grpId="1"/>
      <p:bldP spid="17" grpId="2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1" grpId="0"/>
      <p:bldP spid="32" grpId="0"/>
      <p:bldP spid="32" grpId="1"/>
      <p:bldP spid="33" grpId="0"/>
      <p:bldP spid="33" grpId="1"/>
      <p:bldP spid="33" grpId="2"/>
      <p:bldP spid="33" grpId="3"/>
      <p:bldP spid="34" grpId="0"/>
      <p:bldP spid="34" grpId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 build="allAtOnce"/>
      <p:bldP spid="43" grpId="0"/>
      <p:bldP spid="45" grpId="0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1" grpId="0"/>
      <p:bldP spid="52" grpId="0"/>
      <p:bldP spid="53" grpId="0"/>
      <p:bldP spid="54" grpId="0"/>
      <p:bldP spid="56" grpId="0"/>
      <p:bldP spid="57" grpId="0"/>
      <p:bldP spid="5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63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تمام پاره خط ها را با کمک راهبرد الگوسازی بنویسید.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تمام پاره خط ها را با کمک راهبرد الگوسازی بنویسید.</dc:title>
  <dc:creator>MRT Pack 20 DVDs</dc:creator>
  <cp:lastModifiedBy>MRT Pack 20 DVDs</cp:lastModifiedBy>
  <cp:revision>6</cp:revision>
  <dcterms:created xsi:type="dcterms:W3CDTF">2013-09-01T18:37:03Z</dcterms:created>
  <dcterms:modified xsi:type="dcterms:W3CDTF">2013-09-01T19:11:20Z</dcterms:modified>
</cp:coreProperties>
</file>