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67" autoAdjust="0"/>
    <p:restoredTop sz="94660"/>
  </p:normalViewPr>
  <p:slideViewPr>
    <p:cSldViewPr>
      <p:cViewPr>
        <p:scale>
          <a:sx n="75" d="100"/>
          <a:sy n="75" d="100"/>
        </p:scale>
        <p:origin x="-966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5955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810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445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8451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93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02394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2864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2696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948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24510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052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D2EAF-313D-476B-AF02-E1A4086B8916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BD651-F8E3-4F08-B722-629973346B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846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755" y="864890"/>
            <a:ext cx="5429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06" y="864890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342754"/>
              </p:ext>
            </p:extLst>
          </p:nvPr>
        </p:nvGraphicFramePr>
        <p:xfrm>
          <a:off x="251521" y="2564904"/>
          <a:ext cx="7704855" cy="741680"/>
        </p:xfrm>
        <a:graphic>
          <a:graphicData uri="http://schemas.openxmlformats.org/drawingml/2006/table">
            <a:tbl>
              <a:tblPr rtl="1" firstRow="1" bandRow="1">
                <a:tableStyleId>{D7AC3CCA-C797-4891-BE02-D94E43425B78}</a:tableStyleId>
              </a:tblPr>
              <a:tblGrid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613447"/>
                <a:gridCol w="157038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10</a:t>
                      </a:r>
                      <a:endParaRPr lang="fa-IR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9</a:t>
                      </a:r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8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7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6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5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4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3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2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1</a:t>
                      </a:r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cs typeface="2  Koodak" pitchFamily="2" charset="-78"/>
                        </a:rPr>
                        <a:t>شماره شکل</a:t>
                      </a:r>
                      <a:endParaRPr lang="fa-IR" sz="1600" dirty="0">
                        <a:cs typeface="2  Koodak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fa-I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cs typeface="2  Koodak" pitchFamily="2" charset="-78"/>
                        </a:rPr>
                        <a:t>تعداد</a:t>
                      </a:r>
                      <a:r>
                        <a:rPr lang="fa-IR" sz="1600" baseline="0" dirty="0" smtClean="0">
                          <a:cs typeface="2  Koodak" pitchFamily="2" charset="-78"/>
                        </a:rPr>
                        <a:t> چوب کبریت</a:t>
                      </a:r>
                      <a:endParaRPr lang="fa-IR" sz="1600" dirty="0">
                        <a:cs typeface="2  Koodak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07704" y="2915652"/>
            <a:ext cx="333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3</a:t>
            </a:r>
            <a:endParaRPr lang="fa-I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547664" y="780373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81" y="4086225"/>
            <a:ext cx="15430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522" y="4037459"/>
            <a:ext cx="159067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82180" y="2924944"/>
            <a:ext cx="333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/>
              <a:t>5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57662"/>
            <a:ext cx="23812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52381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58244" y="2924944"/>
            <a:ext cx="333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7</a:t>
            </a:r>
            <a:endParaRPr lang="fa-IR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619003" y="780373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806316" y="2924944"/>
            <a:ext cx="333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9</a:t>
            </a:r>
            <a:endParaRPr lang="fa-IR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3" y="5545410"/>
            <a:ext cx="5429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545410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350142" y="5460893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198" y="5532901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21481" y="5460893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545410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419872" y="5445224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517232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427984" y="5445224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517232"/>
            <a:ext cx="1304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084168" y="5653536"/>
            <a:ext cx="29523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2  Koodak" pitchFamily="2" charset="-78"/>
              </a:rPr>
              <a:t>این شکل چندم است؟ </a:t>
            </a:r>
            <a:endParaRPr lang="fa-IR" sz="2800" dirty="0">
              <a:cs typeface="2  Koodak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8115" y="193738"/>
            <a:ext cx="74542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b="1" dirty="0" smtClean="0">
                <a:cs typeface="2  Badr" pitchFamily="2" charset="-78"/>
              </a:rPr>
              <a:t>کاری از:  شاه محمدی                </a:t>
            </a:r>
            <a:r>
              <a:rPr lang="fa-IR" b="1" dirty="0" smtClean="0">
                <a:cs typeface="2  Badr" pitchFamily="2" charset="-78"/>
              </a:rPr>
              <a:t>                  </a:t>
            </a:r>
            <a:r>
              <a:rPr lang="fa-IR" b="1" dirty="0" smtClean="0">
                <a:cs typeface="2  Badr" pitchFamily="2" charset="-78"/>
              </a:rPr>
              <a:t>دبیر ریاضی    </a:t>
            </a:r>
            <a:r>
              <a:rPr lang="fa-IR" b="1" dirty="0" smtClean="0">
                <a:cs typeface="2  Badr" pitchFamily="2" charset="-78"/>
              </a:rPr>
              <a:t>                                         </a:t>
            </a:r>
            <a:r>
              <a:rPr lang="fa-IR" b="1" dirty="0" smtClean="0">
                <a:cs typeface="2  Badr" pitchFamily="2" charset="-78"/>
              </a:rPr>
              <a:t>منطقه میانه</a:t>
            </a:r>
            <a:endParaRPr lang="fa-IR" b="1" dirty="0">
              <a:cs typeface="2  Bad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2836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5" grpId="0"/>
      <p:bldP spid="17" grpId="0"/>
      <p:bldP spid="28" grpId="0"/>
      <p:bldP spid="29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Pack 20 DVDs</dc:creator>
  <cp:lastModifiedBy>MRT Pack 20 DVDs</cp:lastModifiedBy>
  <cp:revision>5</cp:revision>
  <dcterms:created xsi:type="dcterms:W3CDTF">2013-08-30T18:44:28Z</dcterms:created>
  <dcterms:modified xsi:type="dcterms:W3CDTF">2013-09-01T13:18:03Z</dcterms:modified>
</cp:coreProperties>
</file>