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0" d="100"/>
          <a:sy n="90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29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75406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653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05315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9570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49138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002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6604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5636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1735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72802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A8A69-6B37-4C6A-A208-BD0698154465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8668F-6EFF-4056-8C35-96FBE10C94D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937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692696"/>
            <a:ext cx="4966320" cy="1298575"/>
          </a:xfrm>
        </p:spPr>
        <p:txBody>
          <a:bodyPr>
            <a:normAutofit/>
          </a:bodyPr>
          <a:lstStyle/>
          <a:p>
            <a:r>
              <a:rPr lang="fa-IR" sz="3600" b="0" i="0" u="none" strike="noStrike" baseline="0" dirty="0" smtClean="0">
                <a:latin typeface="AmuzehNewNormalPS"/>
                <a:cs typeface="2  Koodak" pitchFamily="2" charset="-78"/>
              </a:rPr>
              <a:t>جمع و تفریق دو عدد دو رقمی :</a:t>
            </a:r>
            <a:endParaRPr lang="fa-IR" sz="3600" dirty="0">
              <a:cs typeface="2  Koodak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8115" y="193738"/>
            <a:ext cx="74542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fa-IR" b="1" dirty="0" smtClean="0">
                <a:cs typeface="2  Badr" pitchFamily="2" charset="-78"/>
              </a:rPr>
              <a:t>کاری از:  شاه محمدی                                  دبیر ریاضی                                             منطقه میانه</a:t>
            </a:r>
            <a:endParaRPr lang="fa-IR" b="1" dirty="0">
              <a:cs typeface="2  Badr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193733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4140369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cs typeface="2  Koodak" pitchFamily="2" charset="-78"/>
              </a:rPr>
              <a:t>=</a:t>
            </a:r>
            <a:r>
              <a:rPr lang="fa-IR" sz="2400" dirty="0" smtClean="0">
                <a:cs typeface="2  Koodak" pitchFamily="2" charset="-78"/>
              </a:rPr>
              <a:t> 27 + 34 -</a:t>
            </a:r>
            <a:endParaRPr lang="en-US" sz="2400" dirty="0">
              <a:cs typeface="2  Koodak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90348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solidFill>
                  <a:srgbClr val="FF0000"/>
                </a:solidFill>
                <a:cs typeface="2  Koodak" pitchFamily="2" charset="-78"/>
              </a:rPr>
              <a:t>4-           3-</a:t>
            </a:r>
            <a:endParaRPr lang="en-US" sz="2400" dirty="0">
              <a:solidFill>
                <a:srgbClr val="FF0000"/>
              </a:solidFill>
              <a:cs typeface="2  Koodak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3327375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solidFill>
                  <a:srgbClr val="7030A0"/>
                </a:solidFill>
                <a:cs typeface="2  Koodak" pitchFamily="2" charset="-78"/>
              </a:rPr>
              <a:t>7+           2+</a:t>
            </a:r>
            <a:endParaRPr lang="en-US" sz="2400" dirty="0">
              <a:solidFill>
                <a:srgbClr val="7030A0"/>
              </a:solidFill>
              <a:cs typeface="2  Koodak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383143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solidFill>
                  <a:srgbClr val="C00000"/>
                </a:solidFill>
                <a:cs typeface="2  Koodak" pitchFamily="2" charset="-78"/>
              </a:rPr>
              <a:t>3+</a:t>
            </a:r>
            <a:endParaRPr lang="en-US" sz="2400" dirty="0">
              <a:solidFill>
                <a:srgbClr val="C00000"/>
              </a:solidFill>
              <a:cs typeface="2  Koodak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0316" y="383143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solidFill>
                  <a:srgbClr val="C00000"/>
                </a:solidFill>
                <a:cs typeface="2  Koodak" pitchFamily="2" charset="-78"/>
              </a:rPr>
              <a:t>1-</a:t>
            </a:r>
            <a:endParaRPr lang="en-US" sz="2400" dirty="0">
              <a:solidFill>
                <a:srgbClr val="C00000"/>
              </a:solidFill>
              <a:cs typeface="2  Koodak" pitchFamily="2" charset="-78"/>
            </a:endParaRPr>
          </a:p>
        </p:txBody>
      </p:sp>
      <p:sp>
        <p:nvSpPr>
          <p:cNvPr id="11" name="U-Turn Arrow 10"/>
          <p:cNvSpPr/>
          <p:nvPr/>
        </p:nvSpPr>
        <p:spPr>
          <a:xfrm flipV="1">
            <a:off x="1619672" y="4293096"/>
            <a:ext cx="5328592" cy="1224136"/>
          </a:xfrm>
          <a:prstGeom prst="uturnArrow">
            <a:avLst>
              <a:gd name="adj1" fmla="val 16212"/>
              <a:gd name="adj2" fmla="val 18043"/>
              <a:gd name="adj3" fmla="val 18409"/>
              <a:gd name="adj4" fmla="val 43750"/>
              <a:gd name="adj5" fmla="val 757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4208" y="4191471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solidFill>
                  <a:srgbClr val="C00000"/>
                </a:solidFill>
                <a:cs typeface="2  Koodak" pitchFamily="2" charset="-78"/>
              </a:rPr>
              <a:t>10-</a:t>
            </a:r>
            <a:endParaRPr lang="en-US" sz="2400" dirty="0">
              <a:solidFill>
                <a:srgbClr val="C00000"/>
              </a:solidFill>
              <a:cs typeface="2  Koodak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419147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solidFill>
                  <a:srgbClr val="C00000"/>
                </a:solidFill>
                <a:cs typeface="2  Koodak" pitchFamily="2" charset="-78"/>
              </a:rPr>
              <a:t>3+</a:t>
            </a:r>
            <a:endParaRPr lang="en-US" sz="2400" dirty="0">
              <a:solidFill>
                <a:srgbClr val="C00000"/>
              </a:solidFill>
              <a:cs typeface="2  Koodak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74732" y="4191471"/>
            <a:ext cx="825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dirty="0" smtClean="0">
                <a:solidFill>
                  <a:srgbClr val="0070C0"/>
                </a:solidFill>
                <a:cs typeface="2  Koodak" pitchFamily="2" charset="-78"/>
              </a:rPr>
              <a:t>7- =</a:t>
            </a:r>
            <a:endParaRPr lang="en-US" sz="2400" dirty="0">
              <a:solidFill>
                <a:srgbClr val="0070C0"/>
              </a:solidFill>
              <a:cs typeface="2  Koodak" pitchFamily="2" charset="-78"/>
            </a:endParaRPr>
          </a:p>
        </p:txBody>
      </p:sp>
      <p:sp>
        <p:nvSpPr>
          <p:cNvPr id="16" name="U-Turn Arrow 15"/>
          <p:cNvSpPr/>
          <p:nvPr/>
        </p:nvSpPr>
        <p:spPr>
          <a:xfrm flipV="1">
            <a:off x="2555776" y="4445496"/>
            <a:ext cx="4968552" cy="1224136"/>
          </a:xfrm>
          <a:prstGeom prst="uturnArrow">
            <a:avLst>
              <a:gd name="adj1" fmla="val 16212"/>
              <a:gd name="adj2" fmla="val 18043"/>
              <a:gd name="adj3" fmla="val 18409"/>
              <a:gd name="adj4" fmla="val 43750"/>
              <a:gd name="adj5" fmla="val 757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 </a:t>
            </a:r>
            <a:endParaRPr lang="fa-I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0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  <p:bldP spid="6" grpId="0"/>
      <p:bldP spid="7" grpId="0"/>
      <p:bldP spid="8" grpId="0"/>
      <p:bldP spid="9" grpId="0"/>
      <p:bldP spid="10" grpId="0"/>
      <p:bldP spid="11" grpId="0" animBg="1"/>
      <p:bldP spid="11" grpId="1" animBg="1"/>
      <p:bldP spid="13" grpId="0"/>
      <p:bldP spid="14" grpId="0"/>
      <p:bldP spid="15" grpId="0"/>
      <p:bldP spid="16" grpId="0" animBg="1"/>
      <p:bldP spid="1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37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جمع و تفریق دو عدد دو رقمی :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جمع و تفریق دو عدد دو رقمی :</dc:title>
  <dc:creator>MRT Pack 20 DVDs</dc:creator>
  <cp:lastModifiedBy>MRT Pack 20 DVDs</cp:lastModifiedBy>
  <cp:revision>4</cp:revision>
  <dcterms:created xsi:type="dcterms:W3CDTF">2013-09-01T13:21:20Z</dcterms:created>
  <dcterms:modified xsi:type="dcterms:W3CDTF">2013-09-01T19:11:54Z</dcterms:modified>
</cp:coreProperties>
</file>