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aximized" horzBarState="maximized">
    <p:restoredLeft sz="65452" autoAdjust="0"/>
    <p:restoredTop sz="86447" autoAdjust="0"/>
  </p:normalViewPr>
  <p:slideViewPr>
    <p:cSldViewPr>
      <p:cViewPr varScale="1">
        <p:scale>
          <a:sx n="97" d="100"/>
          <a:sy n="97" d="100"/>
        </p:scale>
        <p:origin x="-6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6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0557-3286-449F-815C-9ACEF59E966E}" type="datetimeFigureOut">
              <a:rPr lang="fa-IR" smtClean="0"/>
              <a:t>10/27/1434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F461D-3BA0-4FF6-93C2-FA8D664B1A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64007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0557-3286-449F-815C-9ACEF59E966E}" type="datetimeFigureOut">
              <a:rPr lang="fa-IR" smtClean="0"/>
              <a:t>10/27/1434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F461D-3BA0-4FF6-93C2-FA8D664B1A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12613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0557-3286-449F-815C-9ACEF59E966E}" type="datetimeFigureOut">
              <a:rPr lang="fa-IR" smtClean="0"/>
              <a:t>10/27/1434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F461D-3BA0-4FF6-93C2-FA8D664B1A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6855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0557-3286-449F-815C-9ACEF59E966E}" type="datetimeFigureOut">
              <a:rPr lang="fa-IR" smtClean="0"/>
              <a:t>10/27/1434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F461D-3BA0-4FF6-93C2-FA8D664B1A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37054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0557-3286-449F-815C-9ACEF59E966E}" type="datetimeFigureOut">
              <a:rPr lang="fa-IR" smtClean="0"/>
              <a:t>10/27/1434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F461D-3BA0-4FF6-93C2-FA8D664B1A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00662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0557-3286-449F-815C-9ACEF59E966E}" type="datetimeFigureOut">
              <a:rPr lang="fa-IR" smtClean="0"/>
              <a:t>10/27/1434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F461D-3BA0-4FF6-93C2-FA8D664B1A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60956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0557-3286-449F-815C-9ACEF59E966E}" type="datetimeFigureOut">
              <a:rPr lang="fa-IR" smtClean="0"/>
              <a:t>10/27/1434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F461D-3BA0-4FF6-93C2-FA8D664B1A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80464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0557-3286-449F-815C-9ACEF59E966E}" type="datetimeFigureOut">
              <a:rPr lang="fa-IR" smtClean="0"/>
              <a:t>10/27/1434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F461D-3BA0-4FF6-93C2-FA8D664B1A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57880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0557-3286-449F-815C-9ACEF59E966E}" type="datetimeFigureOut">
              <a:rPr lang="fa-IR" smtClean="0"/>
              <a:t>10/27/1434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F461D-3BA0-4FF6-93C2-FA8D664B1A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4090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0557-3286-449F-815C-9ACEF59E966E}" type="datetimeFigureOut">
              <a:rPr lang="fa-IR" smtClean="0"/>
              <a:t>10/27/1434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F461D-3BA0-4FF6-93C2-FA8D664B1A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46275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0557-3286-449F-815C-9ACEF59E966E}" type="datetimeFigureOut">
              <a:rPr lang="fa-IR" smtClean="0"/>
              <a:t>10/27/1434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F461D-3BA0-4FF6-93C2-FA8D664B1A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5515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F0557-3286-449F-815C-9ACEF59E966E}" type="datetimeFigureOut">
              <a:rPr lang="fa-IR" smtClean="0"/>
              <a:t>10/27/1434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F461D-3BA0-4FF6-93C2-FA8D664B1A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36642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19872" y="548680"/>
            <a:ext cx="5470376" cy="1082551"/>
          </a:xfrm>
        </p:spPr>
        <p:txBody>
          <a:bodyPr>
            <a:normAutofit/>
          </a:bodyPr>
          <a:lstStyle/>
          <a:p>
            <a:r>
              <a:rPr lang="fa-IR" sz="3600" dirty="0">
                <a:cs typeface="2  Koodak" pitchFamily="2" charset="-78"/>
              </a:rPr>
              <a:t>با توجه به پاره خط ها اگر بدانیم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6012160" y="1556792"/>
                <a:ext cx="2160240" cy="1824608"/>
              </a:xfrm>
            </p:spPr>
            <p:txBody>
              <a:bodyPr/>
              <a:lstStyle/>
              <a:p>
                <a:pPr rtl="0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GB" dirty="0" smtClean="0">
                            <a:solidFill>
                              <a:schemeClr val="tx1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AB</m:t>
                        </m:r>
                      </m:e>
                    </m:acc>
                  </m:oMath>
                </a14:m>
                <a:r>
                  <a:rPr lang="en-US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GB" dirty="0" smtClean="0">
                            <a:solidFill>
                              <a:schemeClr val="tx1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DC</m:t>
                        </m:r>
                      </m:e>
                    </m:acc>
                    <m:r>
                      <a:rPr lang="fa-IR" b="0" i="1" dirty="0" smtClean="0">
                        <a:solidFill>
                          <a:schemeClr val="tx1"/>
                        </a:solidFill>
                        <a:latin typeface="Cambria Math"/>
                        <a:cs typeface="+mj-cs"/>
                      </a:rPr>
                      <m:t> </m:t>
                    </m:r>
                  </m:oMath>
                </a14:m>
                <a:endParaRPr lang="en-US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rtl="0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GB" dirty="0" smtClean="0">
                            <a:solidFill>
                              <a:schemeClr val="tx1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DC</m:t>
                        </m:r>
                      </m:e>
                    </m:acc>
                  </m:oMath>
                </a14:m>
                <a:r>
                  <a:rPr lang="en-US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EF</m:t>
                        </m:r>
                      </m:e>
                    </m:acc>
                    <m:r>
                      <a:rPr lang="fa-IR" b="0" i="1" dirty="0" smtClean="0">
                        <a:solidFill>
                          <a:schemeClr val="tx1"/>
                        </a:solidFill>
                        <a:latin typeface="Cambria Math"/>
                        <a:cs typeface="+mj-cs"/>
                      </a:rPr>
                      <m:t> </m:t>
                    </m:r>
                  </m:oMath>
                </a14:m>
                <a:endParaRPr lang="en-US" b="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smtClean="0">
                              <a:solidFill>
                                <a:schemeClr val="tx1"/>
                              </a:solidFill>
                              <a:latin typeface="Cambria Math"/>
                              <a:cs typeface="+mj-cs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b="0" i="0" dirty="0" smtClean="0">
                              <a:solidFill>
                                <a:schemeClr val="tx1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EF</m:t>
                          </m:r>
                        </m:e>
                      </m:acc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/>
                          <a:cs typeface="+mj-cs"/>
                        </a:rPr>
                        <m:t>&lt;</m:t>
                      </m:r>
                      <m:acc>
                        <m:accPr>
                          <m:chr m:val="̅"/>
                          <m:ctrlPr>
                            <a:rPr lang="en-GB" i="1" smtClean="0">
                              <a:solidFill>
                                <a:schemeClr val="tx1"/>
                              </a:solidFill>
                              <a:latin typeface="Cambria Math"/>
                              <a:cs typeface="+mj-cs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b="0" i="0" dirty="0" smtClean="0">
                              <a:solidFill>
                                <a:schemeClr val="tx1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GH</m:t>
                          </m:r>
                        </m:e>
                      </m:acc>
                    </m:oMath>
                  </m:oMathPara>
                </a14:m>
                <a:endParaRPr lang="fa-IR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6012160" y="1556792"/>
                <a:ext cx="2160240" cy="1824608"/>
              </a:xfrm>
              <a:blipFill rotWithShape="1">
                <a:blip r:embed="rId2"/>
                <a:stretch>
                  <a:fillRect t="-4333" r="-2535" b="-1667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69901"/>
            <a:ext cx="4725811" cy="171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566120" y="3140968"/>
            <a:ext cx="5470376" cy="1082551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3600" dirty="0" smtClean="0">
                <a:cs typeface="2  Koodak" pitchFamily="2" charset="-78"/>
              </a:rPr>
              <a:t>رابطه های زیر را کامل کنید :</a:t>
            </a:r>
            <a:endParaRPr lang="fa-IR" sz="3600" dirty="0">
              <a:cs typeface="2  Koodak" pitchFamily="2" charset="-7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166153" y="4437112"/>
                <a:ext cx="2592288" cy="11807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 rtl="0">
                  <a:spcBef>
                    <a:spcPct val="20000"/>
                  </a:spcBef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GB" sz="3200" dirty="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AB</m:t>
                        </m:r>
                      </m:e>
                    </m:acc>
                  </m:oMath>
                </a14:m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GB" sz="3200" dirty="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DC</m:t>
                        </m:r>
                      </m:e>
                    </m:acc>
                    <m:r>
                      <a:rPr lang="fa-IR" sz="3200" i="1" dirty="0">
                        <a:solidFill>
                          <a:prstClr val="black"/>
                        </a:solidFill>
                        <a:latin typeface="Cambria Math"/>
                        <a:cs typeface="+mj-cs"/>
                      </a:rPr>
                      <m:t> </m:t>
                    </m:r>
                  </m:oMath>
                </a14:m>
                <a:endPara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0" algn="ctr" rtl="0">
                  <a:spcBef>
                    <a:spcPct val="20000"/>
                  </a:spcBef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GB" sz="3200" dirty="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DC</m:t>
                        </m:r>
                      </m:e>
                    </m:acc>
                  </m:oMath>
                </a14:m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EF</m:t>
                        </m:r>
                      </m:e>
                    </m:acc>
                    <m:r>
                      <a:rPr lang="fa-IR" sz="3200" i="1" dirty="0">
                        <a:solidFill>
                          <a:prstClr val="black"/>
                        </a:solidFill>
                        <a:latin typeface="Cambria Math"/>
                        <a:cs typeface="+mj-cs"/>
                      </a:rPr>
                      <m:t> </m:t>
                    </m:r>
                  </m:oMath>
                </a14:m>
                <a:endPara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153" y="4437112"/>
                <a:ext cx="2592288" cy="1180772"/>
              </a:xfrm>
              <a:prstGeom prst="rect">
                <a:avLst/>
              </a:prstGeom>
              <a:blipFill rotWithShape="1">
                <a:blip r:embed="rId4"/>
                <a:stretch>
                  <a:fillRect t="-6701" b="-15464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ight Brace 9"/>
          <p:cNvSpPr/>
          <p:nvPr/>
        </p:nvSpPr>
        <p:spPr>
          <a:xfrm>
            <a:off x="2267744" y="4480476"/>
            <a:ext cx="288032" cy="1180772"/>
          </a:xfrm>
          <a:prstGeom prst="rightBrace">
            <a:avLst>
              <a:gd name="adj1" fmla="val 48939"/>
              <a:gd name="adj2" fmla="val 48656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771800" y="5085184"/>
            <a:ext cx="576064" cy="0"/>
          </a:xfrm>
          <a:prstGeom prst="straightConnector1">
            <a:avLst/>
          </a:prstGeom>
          <a:ln w="57150" cap="sq" cmpd="dbl">
            <a:solidFill>
              <a:schemeClr val="tx1"/>
            </a:solidFill>
            <a:miter lim="800000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947" y="5800362"/>
            <a:ext cx="9191947" cy="796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/>
              <p:cNvSpPr/>
              <p:nvPr/>
            </p:nvSpPr>
            <p:spPr>
              <a:xfrm>
                <a:off x="522635" y="5030800"/>
                <a:ext cx="869149" cy="5870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3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GB" sz="3200" dirty="0">
                              <a:solidFill>
                                <a:prstClr val="black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DC</m:t>
                          </m:r>
                        </m:e>
                      </m:acc>
                    </m:oMath>
                  </m:oMathPara>
                </a14:m>
                <a:endParaRPr lang="fa-IR" dirty="0"/>
              </a:p>
            </p:txBody>
          </p:sp>
        </mc:Choice>
        <mc:Fallback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635" y="5030800"/>
                <a:ext cx="869149" cy="587084"/>
              </a:xfrm>
              <a:prstGeom prst="rect">
                <a:avLst/>
              </a:prstGeom>
              <a:blipFill rotWithShape="1">
                <a:blip r:embed="rId6"/>
                <a:stretch>
                  <a:fillRect t="-13402" r="-24648" b="-31959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/>
              <p:cNvSpPr/>
              <p:nvPr/>
            </p:nvSpPr>
            <p:spPr>
              <a:xfrm>
                <a:off x="1259632" y="5033109"/>
                <a:ext cx="99578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EF</m:t>
                        </m:r>
                      </m:e>
                    </m:acc>
                  </m:oMath>
                </a14:m>
                <a:endParaRPr lang="fa-IR" dirty="0"/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5033109"/>
                <a:ext cx="995785" cy="584775"/>
              </a:xfrm>
              <a:prstGeom prst="rect">
                <a:avLst/>
              </a:prstGeom>
              <a:blipFill rotWithShape="1">
                <a:blip r:embed="rId7"/>
                <a:stretch>
                  <a:fillRect l="-26994" t="-14583" b="-3229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/>
              <p:cNvSpPr/>
              <p:nvPr/>
            </p:nvSpPr>
            <p:spPr>
              <a:xfrm>
                <a:off x="3374922" y="4777320"/>
                <a:ext cx="857927" cy="5870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GB" sz="3200" dirty="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AB</m:t>
                        </m:r>
                      </m:e>
                    </m:acc>
                  </m:oMath>
                </a14:m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fa-IR" dirty="0"/>
              </a:p>
            </p:txBody>
          </p:sp>
        </mc:Choice>
        <mc:Fallback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4922" y="4777320"/>
                <a:ext cx="857927" cy="587084"/>
              </a:xfrm>
              <a:prstGeom prst="rect">
                <a:avLst/>
              </a:prstGeom>
              <a:blipFill rotWithShape="1">
                <a:blip r:embed="rId8"/>
                <a:stretch>
                  <a:fillRect l="-31429" t="-13542" r="-19286" b="-33333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718115" y="193738"/>
            <a:ext cx="745428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fa-IR" b="1" dirty="0" smtClean="0">
                <a:cs typeface="2  Badr" pitchFamily="2" charset="-78"/>
              </a:rPr>
              <a:t>کاری از:  شاه محمدی                                  دبیر ریاضی                                             منطقه میانه</a:t>
            </a:r>
            <a:endParaRPr lang="fa-IR" b="1" dirty="0">
              <a:cs typeface="2  Bad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56890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38889E-6 -1.85185E-6 L 0.03524 -0.08426 " pathEditMode="relative" rAng="0" ptsTypes="AA">
                                      <p:cBhvr>
                                        <p:cTn id="8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3" y="-4213"/>
                                    </p:animMotion>
                                    <p:animRot by="1500000">
                                      <p:cBhvr>
                                        <p:cTn id="8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111E-6 L 0.30781 -0.03495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82" y="-1759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2.5E-6 1.11111E-6 L 0.31649 -0.03495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16" y="-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6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xit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  <p:bldP spid="9" grpId="0"/>
      <p:bldP spid="9" grpId="1" build="allAtOnce"/>
      <p:bldP spid="10" grpId="0" animBg="1"/>
      <p:bldP spid="19" grpId="0"/>
      <p:bldP spid="19" grpId="1"/>
      <p:bldP spid="19" grpId="2"/>
      <p:bldP spid="19" grpId="3"/>
      <p:bldP spid="20" grpId="0"/>
      <p:bldP spid="20" grpId="1"/>
      <p:bldP spid="21" grpId="0"/>
      <p:bldP spid="27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19872" y="548680"/>
            <a:ext cx="5470376" cy="1082551"/>
          </a:xfrm>
        </p:spPr>
        <p:txBody>
          <a:bodyPr>
            <a:normAutofit/>
          </a:bodyPr>
          <a:lstStyle/>
          <a:p>
            <a:r>
              <a:rPr lang="fa-IR" sz="3600" dirty="0">
                <a:cs typeface="2  Koodak" pitchFamily="2" charset="-78"/>
              </a:rPr>
              <a:t>با توجه به پاره خط ها اگر بدانیم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6012160" y="1556792"/>
                <a:ext cx="2160240" cy="1824608"/>
              </a:xfrm>
            </p:spPr>
            <p:txBody>
              <a:bodyPr/>
              <a:lstStyle/>
              <a:p>
                <a:pPr rtl="0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GB" dirty="0" smtClean="0">
                            <a:solidFill>
                              <a:schemeClr val="tx1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AB</m:t>
                        </m:r>
                      </m:e>
                    </m:acc>
                  </m:oMath>
                </a14:m>
                <a:r>
                  <a:rPr lang="en-US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GB" dirty="0" smtClean="0">
                            <a:solidFill>
                              <a:schemeClr val="tx1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DC</m:t>
                        </m:r>
                      </m:e>
                    </m:acc>
                    <m:r>
                      <a:rPr lang="fa-IR" b="0" i="1" dirty="0" smtClean="0">
                        <a:solidFill>
                          <a:schemeClr val="tx1"/>
                        </a:solidFill>
                        <a:latin typeface="Cambria Math"/>
                        <a:cs typeface="+mj-cs"/>
                      </a:rPr>
                      <m:t> </m:t>
                    </m:r>
                  </m:oMath>
                </a14:m>
                <a:endParaRPr lang="en-US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rtl="0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GB" dirty="0" smtClean="0">
                            <a:solidFill>
                              <a:schemeClr val="tx1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DC</m:t>
                        </m:r>
                      </m:e>
                    </m:acc>
                  </m:oMath>
                </a14:m>
                <a:r>
                  <a:rPr lang="en-US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EF</m:t>
                        </m:r>
                      </m:e>
                    </m:acc>
                    <m:r>
                      <a:rPr lang="fa-IR" b="0" i="1" dirty="0" smtClean="0">
                        <a:solidFill>
                          <a:schemeClr val="tx1"/>
                        </a:solidFill>
                        <a:latin typeface="Cambria Math"/>
                        <a:cs typeface="+mj-cs"/>
                      </a:rPr>
                      <m:t> </m:t>
                    </m:r>
                  </m:oMath>
                </a14:m>
                <a:endParaRPr lang="en-US" b="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smtClean="0">
                              <a:solidFill>
                                <a:schemeClr val="tx1"/>
                              </a:solidFill>
                              <a:latin typeface="Cambria Math"/>
                              <a:cs typeface="+mj-cs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b="0" i="0" dirty="0" smtClean="0">
                              <a:solidFill>
                                <a:schemeClr val="tx1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EF</m:t>
                          </m:r>
                        </m:e>
                      </m:acc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/>
                          <a:cs typeface="+mj-cs"/>
                        </a:rPr>
                        <m:t>&lt;</m:t>
                      </m:r>
                      <m:acc>
                        <m:accPr>
                          <m:chr m:val="̅"/>
                          <m:ctrlPr>
                            <a:rPr lang="en-GB" i="1" smtClean="0">
                              <a:solidFill>
                                <a:schemeClr val="tx1"/>
                              </a:solidFill>
                              <a:latin typeface="Cambria Math"/>
                              <a:cs typeface="+mj-cs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b="0" i="0" dirty="0" smtClean="0">
                              <a:solidFill>
                                <a:schemeClr val="tx1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GH</m:t>
                          </m:r>
                        </m:e>
                      </m:acc>
                    </m:oMath>
                  </m:oMathPara>
                </a14:m>
                <a:endParaRPr lang="fa-IR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6012160" y="1556792"/>
                <a:ext cx="2160240" cy="1824608"/>
              </a:xfrm>
              <a:blipFill rotWithShape="1">
                <a:blip r:embed="rId2"/>
                <a:stretch>
                  <a:fillRect t="-4333" r="-2535" b="-1667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69901"/>
            <a:ext cx="4725811" cy="171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566120" y="3140968"/>
            <a:ext cx="5470376" cy="1082551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3600" dirty="0" smtClean="0">
                <a:cs typeface="2  Koodak" pitchFamily="2" charset="-78"/>
              </a:rPr>
              <a:t>رابطه های زیر را کامل کنید :</a:t>
            </a:r>
            <a:endParaRPr lang="fa-IR" sz="3600" dirty="0">
              <a:cs typeface="2  Koodak" pitchFamily="2" charset="-7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166153" y="4437112"/>
                <a:ext cx="2592288" cy="11807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 rtl="0">
                  <a:spcBef>
                    <a:spcPct val="20000"/>
                  </a:spcBef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GB" sz="3200" dirty="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AB</m:t>
                        </m:r>
                      </m:e>
                    </m:acc>
                  </m:oMath>
                </a14:m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b="0" i="0" dirty="0" smtClean="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EF</m:t>
                        </m:r>
                      </m:e>
                    </m:acc>
                    <m:r>
                      <a:rPr lang="fa-IR" sz="3200" i="1" dirty="0">
                        <a:solidFill>
                          <a:prstClr val="black"/>
                        </a:solidFill>
                        <a:latin typeface="Cambria Math"/>
                        <a:cs typeface="+mj-cs"/>
                      </a:rPr>
                      <m:t> </m:t>
                    </m:r>
                  </m:oMath>
                </a14:m>
                <a:endPara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0" algn="ctr" rtl="0">
                  <a:spcBef>
                    <a:spcPct val="20000"/>
                  </a:spcBef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b="0" i="0" dirty="0" smtClean="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EF</m:t>
                        </m:r>
                      </m:e>
                    </m:acc>
                  </m:oMath>
                </a14:m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&lt;</a:t>
                </a:r>
                <a:r>
                  <a:rPr lang="en-US" sz="32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b="0" i="0" smtClean="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GH</m:t>
                        </m:r>
                      </m:e>
                    </m:acc>
                    <m:r>
                      <a:rPr lang="fa-IR" sz="3200" i="1" dirty="0">
                        <a:solidFill>
                          <a:prstClr val="black"/>
                        </a:solidFill>
                        <a:latin typeface="Cambria Math"/>
                        <a:cs typeface="+mj-cs"/>
                      </a:rPr>
                      <m:t> </m:t>
                    </m:r>
                  </m:oMath>
                </a14:m>
                <a:endPara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153" y="4437112"/>
                <a:ext cx="2592288" cy="1180772"/>
              </a:xfrm>
              <a:prstGeom prst="rect">
                <a:avLst/>
              </a:prstGeom>
              <a:blipFill rotWithShape="1">
                <a:blip r:embed="rId4"/>
                <a:stretch>
                  <a:fillRect t="-6701" b="-15464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ight Brace 9"/>
          <p:cNvSpPr/>
          <p:nvPr/>
        </p:nvSpPr>
        <p:spPr>
          <a:xfrm>
            <a:off x="2267744" y="4480476"/>
            <a:ext cx="288032" cy="1180772"/>
          </a:xfrm>
          <a:prstGeom prst="rightBrace">
            <a:avLst>
              <a:gd name="adj1" fmla="val 48939"/>
              <a:gd name="adj2" fmla="val 48656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771800" y="5085184"/>
            <a:ext cx="576064" cy="0"/>
          </a:xfrm>
          <a:prstGeom prst="straightConnector1">
            <a:avLst/>
          </a:prstGeom>
          <a:ln w="57150" cap="sq" cmpd="dbl">
            <a:solidFill>
              <a:schemeClr val="tx1"/>
            </a:solidFill>
            <a:miter lim="800000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/>
              <p:cNvSpPr/>
              <p:nvPr/>
            </p:nvSpPr>
            <p:spPr>
              <a:xfrm>
                <a:off x="539552" y="5013176"/>
                <a:ext cx="77617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3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sz="3200" b="0" i="0" dirty="0" smtClean="0">
                              <a:solidFill>
                                <a:prstClr val="black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EF</m:t>
                          </m:r>
                        </m:e>
                      </m:acc>
                    </m:oMath>
                  </m:oMathPara>
                </a14:m>
                <a:endParaRPr lang="fa-IR" dirty="0"/>
              </a:p>
            </p:txBody>
          </p:sp>
        </mc:Choice>
        <mc:Fallback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5013176"/>
                <a:ext cx="776175" cy="584775"/>
              </a:xfrm>
              <a:prstGeom prst="rect">
                <a:avLst/>
              </a:prstGeom>
              <a:blipFill rotWithShape="1">
                <a:blip r:embed="rId5"/>
                <a:stretch>
                  <a:fillRect t="-13542" r="-27559" b="-33333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/>
              <p:cNvSpPr/>
              <p:nvPr/>
            </p:nvSpPr>
            <p:spPr>
              <a:xfrm>
                <a:off x="1115616" y="5027498"/>
                <a:ext cx="1111202" cy="5870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2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&lt;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3200" b="0" i="0" smtClean="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GH</m:t>
                        </m:r>
                      </m:e>
                    </m:acc>
                  </m:oMath>
                </a14:m>
                <a:endParaRPr lang="fa-IR" dirty="0"/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5027498"/>
                <a:ext cx="1111202" cy="587084"/>
              </a:xfrm>
              <a:prstGeom prst="rect">
                <a:avLst/>
              </a:prstGeom>
              <a:blipFill rotWithShape="1">
                <a:blip r:embed="rId6"/>
                <a:stretch>
                  <a:fillRect l="-23077" t="-13542" b="-33333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/>
              <p:cNvSpPr/>
              <p:nvPr/>
            </p:nvSpPr>
            <p:spPr>
              <a:xfrm>
                <a:off x="3374922" y="4777320"/>
                <a:ext cx="857927" cy="5870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GB" sz="3200" dirty="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AB</m:t>
                        </m:r>
                      </m:e>
                    </m:acc>
                  </m:oMath>
                </a14:m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fa-IR" dirty="0"/>
              </a:p>
            </p:txBody>
          </p:sp>
        </mc:Choice>
        <mc:Fallback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4922" y="4777320"/>
                <a:ext cx="857927" cy="587084"/>
              </a:xfrm>
              <a:prstGeom prst="rect">
                <a:avLst/>
              </a:prstGeom>
              <a:blipFill rotWithShape="1">
                <a:blip r:embed="rId7"/>
                <a:stretch>
                  <a:fillRect l="-31429" t="-13542" r="-19286" b="-33333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97951"/>
            <a:ext cx="9036496" cy="84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7608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38889E-6 -1.85185E-6 L 0.03524 -0.08426 " pathEditMode="relative" rAng="0" ptsTypes="AA">
                                      <p:cBhvr>
                                        <p:cTn id="4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3" y="-4213"/>
                                    </p:animMotion>
                                    <p:animRot by="1500000">
                                      <p:cBhvr>
                                        <p:cTn id="4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111E-6 L 0.30781 -0.03495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82" y="-1759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2.5E-6 1.11111E-6 L 0.31649 -0.03495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16" y="-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xit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 build="allAtOnce"/>
      <p:bldP spid="10" grpId="0" animBg="1"/>
      <p:bldP spid="19" grpId="0"/>
      <p:bldP spid="19" grpId="1"/>
      <p:bldP spid="19" grpId="2"/>
      <p:bldP spid="19" grpId="3"/>
      <p:bldP spid="20" grpId="0"/>
      <p:bldP spid="20" grpId="1"/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129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با توجه به پاره خط ها اگر بدانیم</vt:lpstr>
      <vt:lpstr>با توجه به پاره خط ها اگر بدانیم</vt:lpstr>
    </vt:vector>
  </TitlesOfParts>
  <Company>MRT www.Win2Farsi.com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با توجه به پاره خط ها اگر بدانیم</dc:title>
  <dc:creator>MRT Pack 20 DVDs</dc:creator>
  <cp:lastModifiedBy>MRT Pack 20 DVDs</cp:lastModifiedBy>
  <cp:revision>6</cp:revision>
  <dcterms:created xsi:type="dcterms:W3CDTF">2013-09-02T16:32:42Z</dcterms:created>
  <dcterms:modified xsi:type="dcterms:W3CDTF">2013-09-02T17:19:11Z</dcterms:modified>
</cp:coreProperties>
</file>