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7" d="100"/>
          <a:sy n="107" d="100"/>
        </p:scale>
        <p:origin x="-13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7E30603-1332-4FB6-B736-25C1BAC4DF34}" type="datetimeFigureOut">
              <a:rPr lang="fa-IR" smtClean="0"/>
              <a:t>10/29/1434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9D90C4E-6A04-4F3A-ACBA-EF2B8612CE4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7860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90C4E-6A04-4F3A-ACBA-EF2B8612CE48}" type="slidenum">
              <a:rPr lang="fa-IR" smtClean="0"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92444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3C9C-34DE-4810-A48A-866AB443D1AE}" type="datetimeFigureOut">
              <a:rPr lang="fa-IR" smtClean="0"/>
              <a:t>10/29/1434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92B60-6414-4802-9109-ADF3EDA721F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4517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3C9C-34DE-4810-A48A-866AB443D1AE}" type="datetimeFigureOut">
              <a:rPr lang="fa-IR" smtClean="0"/>
              <a:t>10/29/1434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92B60-6414-4802-9109-ADF3EDA721F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19969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3C9C-34DE-4810-A48A-866AB443D1AE}" type="datetimeFigureOut">
              <a:rPr lang="fa-IR" smtClean="0"/>
              <a:t>10/29/1434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92B60-6414-4802-9109-ADF3EDA721F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5349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3C9C-34DE-4810-A48A-866AB443D1AE}" type="datetimeFigureOut">
              <a:rPr lang="fa-IR" smtClean="0"/>
              <a:t>10/29/1434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92B60-6414-4802-9109-ADF3EDA721F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95332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3C9C-34DE-4810-A48A-866AB443D1AE}" type="datetimeFigureOut">
              <a:rPr lang="fa-IR" smtClean="0"/>
              <a:t>10/29/1434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92B60-6414-4802-9109-ADF3EDA721F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53823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3C9C-34DE-4810-A48A-866AB443D1AE}" type="datetimeFigureOut">
              <a:rPr lang="fa-IR" smtClean="0"/>
              <a:t>10/29/1434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92B60-6414-4802-9109-ADF3EDA721F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39905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3C9C-34DE-4810-A48A-866AB443D1AE}" type="datetimeFigureOut">
              <a:rPr lang="fa-IR" smtClean="0"/>
              <a:t>10/29/1434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92B60-6414-4802-9109-ADF3EDA721F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65649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3C9C-34DE-4810-A48A-866AB443D1AE}" type="datetimeFigureOut">
              <a:rPr lang="fa-IR" smtClean="0"/>
              <a:t>10/29/1434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92B60-6414-4802-9109-ADF3EDA721F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89272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3C9C-34DE-4810-A48A-866AB443D1AE}" type="datetimeFigureOut">
              <a:rPr lang="fa-IR" smtClean="0"/>
              <a:t>10/29/1434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92B60-6414-4802-9109-ADF3EDA721F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79222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3C9C-34DE-4810-A48A-866AB443D1AE}" type="datetimeFigureOut">
              <a:rPr lang="fa-IR" smtClean="0"/>
              <a:t>10/29/1434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92B60-6414-4802-9109-ADF3EDA721F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66786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3C9C-34DE-4810-A48A-866AB443D1AE}" type="datetimeFigureOut">
              <a:rPr lang="fa-IR" smtClean="0"/>
              <a:t>10/29/1434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92B60-6414-4802-9109-ADF3EDA721F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5997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23C9C-34DE-4810-A48A-866AB443D1AE}" type="datetimeFigureOut">
              <a:rPr lang="fa-IR" smtClean="0"/>
              <a:t>10/29/1434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92B60-6414-4802-9109-ADF3EDA721F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6147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620688"/>
            <a:ext cx="4388024" cy="2088232"/>
          </a:xfrm>
        </p:spPr>
        <p:txBody>
          <a:bodyPr>
            <a:normAutofit/>
          </a:bodyPr>
          <a:lstStyle/>
          <a:p>
            <a:r>
              <a:rPr lang="fa-IR" sz="3200" b="0" i="0" u="none" strike="noStrike" baseline="0" dirty="0" smtClean="0">
                <a:latin typeface="AmuzehNewNormalPS"/>
                <a:cs typeface="2  Koodak" pitchFamily="2" charset="-78"/>
              </a:rPr>
              <a:t>با توجه به شکل مقابل رابطه ها را کامل کنید.</a:t>
            </a:r>
            <a:endParaRPr lang="fa-IR" sz="3200" dirty="0">
              <a:cs typeface="2  Koodak" pitchFamily="2" charset="-7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95536" y="3861048"/>
                <a:ext cx="2984376" cy="76964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a-IR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a-IR" b="1" i="1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1" i="0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/>
                              </a:rPr>
                              <m:t>𝐎</m:t>
                            </m:r>
                          </m:e>
                        </m:acc>
                      </m:e>
                      <m:sub>
                        <m:r>
                          <a:rPr lang="fa-IR" b="1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fa-IR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a-IR" b="1" i="1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1" i="0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/>
                              </a:rPr>
                              <m:t>𝐎</m:t>
                            </m:r>
                          </m:e>
                        </m:acc>
                      </m:e>
                      <m:sub>
                        <m:r>
                          <a:rPr lang="fa-IR" b="1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fa-IR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+</a:t>
                </a:r>
                <a:endParaRPr lang="fa-IR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95536" y="3861048"/>
                <a:ext cx="2984376" cy="769640"/>
              </a:xfrm>
              <a:blipFill rotWithShape="1">
                <a:blip r:embed="rId3"/>
                <a:stretch>
                  <a:fillRect t="-7874" b="-3150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3888432" cy="2539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1043608" y="4627817"/>
                <a:ext cx="1756057" cy="6013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>
                  <a:spcBef>
                    <a:spcPct val="200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a-IR" sz="3200" b="1" i="1" smtClean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a-IR" sz="3200" b="1" i="1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3200" b="1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/>
                              </a:rPr>
                              <m:t>𝐎</m:t>
                            </m:r>
                          </m:e>
                        </m:acc>
                      </m:e>
                      <m:sub>
                        <m:r>
                          <a:rPr lang="fa-IR" sz="3200" b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fa-IR" sz="3200" b="1" dirty="0">
                    <a:solidFill>
                      <a:prstClr val="black">
                        <a:lumMod val="95000"/>
                        <a:lumOff val="5000"/>
                      </a:prstClr>
                    </a:solidFill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sz="3200" b="1" i="1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a-IR" sz="3200" b="1" i="1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3200" b="1">
                                <a:solidFill>
                                  <a:prstClr val="black">
                                    <a:lumMod val="95000"/>
                                    <a:lumOff val="5000"/>
                                  </a:prstClr>
                                </a:solidFill>
                                <a:latin typeface="Cambria Math"/>
                              </a:rPr>
                              <m:t>𝐎</m:t>
                            </m:r>
                          </m:e>
                        </m:acc>
                      </m:e>
                      <m:sub>
                        <m:r>
                          <a:rPr lang="fa-IR" sz="3200" b="1" i="0" smtClean="0">
                            <a:solidFill>
                              <a:prstClr val="black">
                                <a:lumMod val="95000"/>
                                <a:lumOff val="5000"/>
                              </a:prstClr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fa-IR" sz="3200" b="1" dirty="0">
                    <a:solidFill>
                      <a:prstClr val="black">
                        <a:lumMod val="95000"/>
                        <a:lumOff val="5000"/>
                      </a:prstClr>
                    </a:solidFill>
                  </a:rPr>
                  <a:t>+</a:t>
                </a:r>
                <a:endParaRPr lang="fa-IR" sz="3200" b="1" dirty="0">
                  <a:solidFill>
                    <a:prstClr val="black">
                      <a:lumMod val="95000"/>
                      <a:lumOff val="5000"/>
                    </a:prstClr>
                  </a:solidFill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627817"/>
                <a:ext cx="1756057" cy="601383"/>
              </a:xfrm>
              <a:prstGeom prst="rect">
                <a:avLst/>
              </a:prstGeom>
              <a:blipFill rotWithShape="1">
                <a:blip r:embed="rId5"/>
                <a:stretch>
                  <a:fillRect l="-14583" t="-10101" r="-9028" b="-32323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Brace 6"/>
          <p:cNvSpPr/>
          <p:nvPr/>
        </p:nvSpPr>
        <p:spPr>
          <a:xfrm>
            <a:off x="3347864" y="3976420"/>
            <a:ext cx="288032" cy="1180772"/>
          </a:xfrm>
          <a:prstGeom prst="rightBrace">
            <a:avLst>
              <a:gd name="adj1" fmla="val 48939"/>
              <a:gd name="adj2" fmla="val 48656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779912" y="4509120"/>
            <a:ext cx="576064" cy="0"/>
          </a:xfrm>
          <a:prstGeom prst="straightConnector1">
            <a:avLst/>
          </a:prstGeom>
          <a:ln w="57150" cap="sq" cmpd="dbl">
            <a:solidFill>
              <a:schemeClr val="tx1"/>
            </a:solidFill>
            <a:miter lim="800000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576499" y="3933056"/>
            <a:ext cx="7713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800" dirty="0" smtClean="0">
                <a:cs typeface="2  Koodak" pitchFamily="2" charset="-78"/>
              </a:rPr>
              <a:t>180</a:t>
            </a:r>
            <a:endParaRPr lang="fa-IR" sz="2800" dirty="0">
              <a:cs typeface="2  Koodak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76499" y="4705980"/>
            <a:ext cx="7713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800" dirty="0" smtClean="0">
                <a:cs typeface="2  Koodak" pitchFamily="2" charset="-78"/>
              </a:rPr>
              <a:t>180</a:t>
            </a:r>
            <a:endParaRPr lang="fa-IR" sz="2800" dirty="0">
              <a:cs typeface="2  Koodak" pitchFamily="2" charset="-7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Subtitle 2"/>
              <p:cNvSpPr txBox="1">
                <a:spLocks/>
              </p:cNvSpPr>
              <p:nvPr/>
            </p:nvSpPr>
            <p:spPr>
              <a:xfrm>
                <a:off x="251520" y="3861048"/>
                <a:ext cx="2984376" cy="769640"/>
              </a:xfrm>
              <a:prstGeom prst="rect">
                <a:avLst/>
              </a:prstGeom>
            </p:spPr>
            <p:txBody>
              <a:bodyPr vert="horz" lIns="91440" tIns="45720" rIns="91440" bIns="45720" rtlCol="1">
                <a:normAutofit/>
              </a:bodyPr>
              <a:lstStyle>
                <a:lvl1pPr marL="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a-IR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a-IR" b="1" i="1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1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/>
                              </a:rPr>
                              <m:t>𝐎</m:t>
                            </m:r>
                          </m:e>
                        </m:acc>
                      </m:e>
                      <m:sub>
                        <m:r>
                          <a:rPr lang="fa-IR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fa-I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b="1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a-IR" b="1" i="1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1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/>
                              </a:rPr>
                              <m:t>𝐎</m:t>
                            </m:r>
                          </m:e>
                        </m:acc>
                      </m:e>
                      <m:sub>
                        <m:r>
                          <a:rPr lang="fa-IR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fa-I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+</a:t>
                </a:r>
              </a:p>
            </p:txBody>
          </p:sp>
        </mc:Choice>
        <mc:Fallback>
          <p:sp>
            <p:nvSpPr>
              <p:cNvPr id="11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861048"/>
                <a:ext cx="2984376" cy="769640"/>
              </a:xfrm>
              <a:prstGeom prst="rect">
                <a:avLst/>
              </a:prstGeom>
              <a:blipFill rotWithShape="1">
                <a:blip r:embed="rId6"/>
                <a:stretch>
                  <a:fillRect t="-7874" b="-3150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5551523" y="4140369"/>
                <a:ext cx="60465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a-IR" sz="32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fa-IR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1523" y="4140369"/>
                <a:ext cx="604653" cy="584775"/>
              </a:xfrm>
              <a:prstGeom prst="rect">
                <a:avLst/>
              </a:prstGeom>
              <a:blipFill rotWithShape="1">
                <a:blip r:embed="rId7"/>
                <a:stretch>
                  <a:fillRect t="-13542" r="-35354" b="-33333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Subtitle 2"/>
              <p:cNvSpPr txBox="1">
                <a:spLocks/>
              </p:cNvSpPr>
              <p:nvPr/>
            </p:nvSpPr>
            <p:spPr>
              <a:xfrm>
                <a:off x="291480" y="4653136"/>
                <a:ext cx="2984376" cy="769640"/>
              </a:xfrm>
              <a:prstGeom prst="rect">
                <a:avLst/>
              </a:prstGeom>
            </p:spPr>
            <p:txBody>
              <a:bodyPr vert="horz" lIns="91440" tIns="45720" rIns="91440" bIns="45720" rtlCol="1">
                <a:normAutofit/>
              </a:bodyPr>
              <a:lstStyle>
                <a:lvl1pPr marL="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a-IR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a-IR" b="1" i="1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1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/>
                              </a:rPr>
                              <m:t>𝐎</m:t>
                            </m:r>
                          </m:e>
                        </m:acc>
                      </m:e>
                      <m:sub>
                        <m:r>
                          <a:rPr lang="fa-IR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fa-I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b="1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a-IR" b="1" i="1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1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/>
                              </a:rPr>
                              <m:t>𝐎</m:t>
                            </m:r>
                          </m:e>
                        </m:acc>
                      </m:e>
                      <m:sub>
                        <m:r>
                          <a:rPr lang="fa-IR" b="1" i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fa-I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+</a:t>
                </a:r>
              </a:p>
            </p:txBody>
          </p:sp>
        </mc:Choice>
        <mc:Fallback>
          <p:sp>
            <p:nvSpPr>
              <p:cNvPr id="13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480" y="4653136"/>
                <a:ext cx="2984376" cy="769640"/>
              </a:xfrm>
              <a:prstGeom prst="rect">
                <a:avLst/>
              </a:prstGeom>
              <a:blipFill rotWithShape="1">
                <a:blip r:embed="rId8"/>
                <a:stretch>
                  <a:fillRect t="-7874" b="-3150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4490">
            <a:off x="1393539" y="1580585"/>
            <a:ext cx="1152525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66022">
            <a:off x="1530180" y="1466236"/>
            <a:ext cx="1152525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Connector 13"/>
          <p:cNvCxnSpPr/>
          <p:nvPr/>
        </p:nvCxnSpPr>
        <p:spPr>
          <a:xfrm flipH="1">
            <a:off x="5148064" y="4145755"/>
            <a:ext cx="331451" cy="65139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6876256" y="4149080"/>
            <a:ext cx="331451" cy="65139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Subtitle 2"/>
              <p:cNvSpPr txBox="1">
                <a:spLocks/>
              </p:cNvSpPr>
              <p:nvPr/>
            </p:nvSpPr>
            <p:spPr>
              <a:xfrm>
                <a:off x="4283968" y="4891608"/>
                <a:ext cx="848780" cy="769640"/>
              </a:xfrm>
              <a:prstGeom prst="rect">
                <a:avLst/>
              </a:prstGeom>
            </p:spPr>
            <p:txBody>
              <a:bodyPr vert="horz" lIns="91440" tIns="45720" rIns="91440" bIns="45720" rtlCol="1">
                <a:normAutofit/>
              </a:bodyPr>
              <a:lstStyle>
                <a:lvl1pPr marL="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b="1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fa-IR" b="1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/>
                                </a:rPr>
                                <m:t>𝐎</m:t>
                              </m:r>
                            </m:e>
                          </m:acc>
                        </m:e>
                        <m:sub>
                          <m:r>
                            <a:rPr lang="fa-IR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fa-IR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0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4891608"/>
                <a:ext cx="848780" cy="769640"/>
              </a:xfrm>
              <a:prstGeom prst="rect">
                <a:avLst/>
              </a:prstGeom>
              <a:blipFill rotWithShape="1">
                <a:blip r:embed="rId10"/>
                <a:stretch>
                  <a:fillRect t="-7874" r="-14388" b="-3150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Subtitle 2"/>
              <p:cNvSpPr txBox="1">
                <a:spLocks/>
              </p:cNvSpPr>
              <p:nvPr/>
            </p:nvSpPr>
            <p:spPr>
              <a:xfrm>
                <a:off x="6012160" y="4856121"/>
                <a:ext cx="848780" cy="769640"/>
              </a:xfrm>
              <a:prstGeom prst="rect">
                <a:avLst/>
              </a:prstGeom>
            </p:spPr>
            <p:txBody>
              <a:bodyPr vert="horz" lIns="91440" tIns="45720" rIns="91440" bIns="45720" rtlCol="1">
                <a:normAutofit/>
              </a:bodyPr>
              <a:lstStyle>
                <a:lvl1pPr marL="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1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b="1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fa-IR" b="1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/>
                                </a:rPr>
                                <m:t>𝐎</m:t>
                              </m:r>
                            </m:e>
                          </m:acc>
                        </m:e>
                        <m:sub>
                          <m:r>
                            <a:rPr lang="fa-IR" b="1" i="0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fa-IR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1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4856121"/>
                <a:ext cx="848780" cy="769640"/>
              </a:xfrm>
              <a:prstGeom prst="rect">
                <a:avLst/>
              </a:prstGeom>
              <a:blipFill rotWithShape="1">
                <a:blip r:embed="rId11"/>
                <a:stretch>
                  <a:fillRect t="-7937" r="-15108" b="-3968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>
              <a:xfrm>
                <a:off x="5580112" y="4877544"/>
                <a:ext cx="60465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a-IR" sz="32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fa-IR" dirty="0"/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4877544"/>
                <a:ext cx="604653" cy="584775"/>
              </a:xfrm>
              <a:prstGeom prst="rect">
                <a:avLst/>
              </a:prstGeom>
              <a:blipFill rotWithShape="1">
                <a:blip r:embed="rId12"/>
                <a:stretch>
                  <a:fillRect t="-13542" r="-35000" b="-33333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ounded Rectangle 15"/>
          <p:cNvSpPr/>
          <p:nvPr/>
        </p:nvSpPr>
        <p:spPr>
          <a:xfrm>
            <a:off x="4063485" y="4820766"/>
            <a:ext cx="2808312" cy="911324"/>
          </a:xfrm>
          <a:prstGeom prst="roundRect">
            <a:avLst>
              <a:gd name="adj" fmla="val 41995"/>
            </a:avLst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929308" y="5877272"/>
            <a:ext cx="7558100" cy="802288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3200" dirty="0" smtClean="0"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  <a:latin typeface="AmuzehNewNormalPS"/>
                <a:cs typeface="2  Koodak" pitchFamily="2" charset="-78"/>
              </a:rPr>
              <a:t>زاویه های متقابل به رأس با هم برابر هستند.</a:t>
            </a:r>
            <a:endParaRPr lang="fa-IR" sz="3200" dirty="0">
              <a:solidFill>
                <a:srgbClr val="7030A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6350" stA="50000" endA="300" endPos="50000" dist="29997" dir="5400000" sy="-100000" algn="bl" rotWithShape="0"/>
              </a:effectLst>
              <a:cs typeface="2  Koodak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4777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17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500"/>
                            </p:stCondLst>
                            <p:childTnLst>
                              <p:par>
                                <p:cTn id="129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3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6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L 0.3566 0.03843 " pathEditMode="relative" rAng="0" ptsTypes="AA">
                                      <p:cBhvr>
                                        <p:cTn id="17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30" y="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40741E-7 L 0.54114 -0.07708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49" y="-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500"/>
                            </p:stCondLst>
                            <p:childTnLst>
                              <p:par>
                                <p:cTn id="2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29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3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2000"/>
                            </p:stCondLst>
                            <p:childTnLst>
                              <p:par>
                                <p:cTn id="237" presetID="10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2500"/>
                            </p:stCondLst>
                            <p:childTnLst>
                              <p:par>
                                <p:cTn id="241" presetID="10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0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7" grpId="0" animBg="1"/>
      <p:bldP spid="9" grpId="0"/>
      <p:bldP spid="9" grpId="1"/>
      <p:bldP spid="10" grpId="0"/>
      <p:bldP spid="10" grpId="1"/>
      <p:bldP spid="11" grpId="0"/>
      <p:bldP spid="11" grpId="1"/>
      <p:bldP spid="12" grpId="0"/>
      <p:bldP spid="13" grpId="0"/>
      <p:bldP spid="13" grpId="1"/>
      <p:bldP spid="20" grpId="0"/>
      <p:bldP spid="21" grpId="0"/>
      <p:bldP spid="22" grpId="0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76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با توجه به شکل مقابل رابطه ها را کامل کنید.</vt:lpstr>
    </vt:vector>
  </TitlesOfParts>
  <Company>MRT www.Win2Farsi.com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با توجه به شکل مقابل رابطه ها را کامل کنید.</dc:title>
  <dc:creator>MRT Pack 20 DVDs</dc:creator>
  <cp:lastModifiedBy>MRT Pack 20 DVDs</cp:lastModifiedBy>
  <cp:revision>4</cp:revision>
  <dcterms:created xsi:type="dcterms:W3CDTF">2013-09-03T19:33:54Z</dcterms:created>
  <dcterms:modified xsi:type="dcterms:W3CDTF">2013-09-03T20:06:50Z</dcterms:modified>
</cp:coreProperties>
</file>