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4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5E65DE7-E226-4ED2-994D-5F984763404E}" type="datetimeFigureOut">
              <a:rPr lang="fa-IR" smtClean="0"/>
              <a:t>08/27/1437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66F2E3B-F280-4936-A561-75E05FD7CE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075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8921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1722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2621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7260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101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6329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7873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5610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2E3B-F280-4936-A561-75E05FD7CEDF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346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smtClean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73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6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07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50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9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98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46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00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9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9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4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2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8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01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44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2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1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5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6297" y="955283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/>
              <a:t>بسمه تعالی</a:t>
            </a:r>
            <a:endParaRPr lang="fa-IR" sz="44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04184" y="2877425"/>
            <a:ext cx="10554789" cy="16877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4400" dirty="0" smtClean="0">
                <a:solidFill>
                  <a:schemeClr val="bg1"/>
                </a:solidFill>
              </a:rPr>
              <a:t>آشنایی با شی گرایی و نحوه ی تعریف کلاس در زبان </a:t>
            </a:r>
            <a:r>
              <a:rPr lang="en-US" sz="4400" dirty="0" smtClean="0">
                <a:solidFill>
                  <a:schemeClr val="bg1"/>
                </a:solidFill>
              </a:rPr>
              <a:t>c#</a:t>
            </a:r>
            <a:endParaRPr lang="fa-IR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0407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0" y="818597"/>
            <a:ext cx="8825659" cy="706964"/>
          </a:xfrm>
        </p:spPr>
        <p:txBody>
          <a:bodyPr/>
          <a:lstStyle/>
          <a:p>
            <a:pPr algn="r"/>
            <a:r>
              <a:rPr lang="fa-IR" dirty="0" smtClean="0"/>
              <a:t>آشنایی با زبان </a:t>
            </a:r>
            <a:r>
              <a:rPr lang="en-US" dirty="0" smtClean="0"/>
              <a:t>C#</a:t>
            </a:r>
            <a:endParaRPr lang="fa-IR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gray">
          <a:xfrm>
            <a:off x="488964" y="2003890"/>
            <a:ext cx="11355831" cy="2566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سی شارب یک زبان برنامه نویسی شی گرا است که توسط شرکت ماکروسافت ساخته شده وترکیبی از قابلیت های خوب </a:t>
            </a:r>
            <a:r>
              <a:rPr lang="en-US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C++</a:t>
            </a:r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و</a:t>
            </a:r>
            <a:r>
              <a:rPr lang="en-US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Java</a:t>
            </a:r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 است .</a:t>
            </a:r>
          </a:p>
          <a:p>
            <a:pPr algn="r"/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ازسی شارب برای ساخت برنامه های تحت ویندوز ، تحت وب، برنامه های موبایل استفاده کرد جاوا بر خلاف زبان </a:t>
            </a:r>
            <a:r>
              <a:rPr lang="en-US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c#</a:t>
            </a:r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 متن باز بودن آن است   توجه داشته باشیم که زبان </a:t>
            </a:r>
            <a:r>
              <a:rPr lang="en-US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c#</a:t>
            </a:r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مانند زبان های </a:t>
            </a:r>
            <a:r>
              <a:rPr lang="en-US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c,c++,java</a:t>
            </a:r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نسبت به حروف کوچک و بزرگ حساس است مانند </a:t>
            </a:r>
            <a:r>
              <a:rPr lang="en-US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static ,void</a:t>
            </a:r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 باید با حروف کوچک و حروف اول </a:t>
            </a:r>
            <a:r>
              <a:rPr lang="en-US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Main</a:t>
            </a:r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باید بزرگ باشد0</a:t>
            </a:r>
          </a:p>
          <a:p>
            <a:pPr algn="r"/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الگوی یک برنامه ی ساده به زبان </a:t>
            </a:r>
            <a:r>
              <a:rPr lang="en-US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c#</a:t>
            </a:r>
            <a:r>
              <a:rPr lang="fa-IR" sz="2000" dirty="0" smtClean="0">
                <a:solidFill>
                  <a:sysClr val="windowText" lastClr="000000"/>
                </a:solidFill>
                <a:cs typeface="B Nazanin" panose="00000400000000000000" pitchFamily="2" charset="-78"/>
              </a:rPr>
              <a:t>                                  </a:t>
            </a:r>
            <a:endParaRPr lang="fa-IR" sz="2000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3749" y="3639592"/>
            <a:ext cx="649224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Class </a:t>
            </a:r>
            <a:r>
              <a:rPr lang="fa-IR" sz="2400" dirty="0" smtClean="0">
                <a:solidFill>
                  <a:srgbClr val="FF0000"/>
                </a:solidFill>
              </a:rPr>
              <a:t>یک نام دلخواه</a:t>
            </a:r>
          </a:p>
          <a:p>
            <a:r>
              <a:rPr lang="fa-IR" sz="2400" dirty="0" smtClean="0">
                <a:solidFill>
                  <a:srgbClr val="FF0000"/>
                </a:solidFill>
              </a:rPr>
              <a:t>}</a:t>
            </a:r>
          </a:p>
          <a:p>
            <a:r>
              <a:rPr lang="fa-IR" sz="2400" dirty="0">
                <a:solidFill>
                  <a:srgbClr val="FF0000"/>
                </a:solidFill>
              </a:rPr>
              <a:t> </a:t>
            </a:r>
            <a:r>
              <a:rPr lang="fa-IR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static</a:t>
            </a:r>
            <a:r>
              <a:rPr lang="fa-I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void Main()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		{</a:t>
            </a:r>
          </a:p>
          <a:p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fa-IR" sz="2400" dirty="0" smtClean="0">
                <a:solidFill>
                  <a:srgbClr val="FF0000"/>
                </a:solidFill>
              </a:rPr>
              <a:t>دستورات مربوط به انجام یک کار  </a:t>
            </a:r>
          </a:p>
          <a:p>
            <a:r>
              <a:rPr lang="fa-IR" sz="2400" dirty="0">
                <a:solidFill>
                  <a:srgbClr val="FF0000"/>
                </a:solidFill>
              </a:rPr>
              <a:t>	</a:t>
            </a:r>
            <a:r>
              <a:rPr lang="fa-IR" sz="2400" dirty="0" smtClean="0">
                <a:solidFill>
                  <a:srgbClr val="FF0000"/>
                </a:solidFill>
              </a:rPr>
              <a:t>	{</a:t>
            </a:r>
          </a:p>
          <a:p>
            <a:r>
              <a:rPr lang="fa-IR" sz="2400" dirty="0">
                <a:solidFill>
                  <a:srgbClr val="FF0000"/>
                </a:solidFill>
              </a:rPr>
              <a:t>{</a:t>
            </a:r>
          </a:p>
        </p:txBody>
      </p:sp>
      <p:sp>
        <p:nvSpPr>
          <p:cNvPr id="9" name="Action Button: Forward or Next 8">
            <a:hlinkClick r:id="rId3" action="ppaction://hlinksldjump" highlightClick="1"/>
          </p:cNvPr>
          <p:cNvSpPr/>
          <p:nvPr/>
        </p:nvSpPr>
        <p:spPr>
          <a:xfrm>
            <a:off x="11844795" y="6055587"/>
            <a:ext cx="343438" cy="66326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3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61" y="3696558"/>
            <a:ext cx="10793206" cy="2811280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Static void main()     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main</a:t>
            </a:r>
            <a:r>
              <a:rPr lang="fa-IR" sz="2800" dirty="0" smtClean="0">
                <a:solidFill>
                  <a:schemeClr val="tx1"/>
                </a:solidFill>
              </a:rPr>
              <a:t> بدنه ی اجرایی برنامه است هر دستوری که در این قسمت نوشته شود به وسیله ی کامپیوتر اجرا می شود </a:t>
            </a:r>
            <a:endParaRPr lang="fa-IR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9114" y="894080"/>
            <a:ext cx="811096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400" dirty="0" smtClean="0">
                <a:solidFill>
                  <a:schemeClr val="bg1"/>
                </a:solidFill>
              </a:rPr>
              <a:t>کار </a:t>
            </a:r>
            <a:r>
              <a:rPr lang="en-US" sz="4400" dirty="0" smtClean="0">
                <a:solidFill>
                  <a:schemeClr val="bg1"/>
                </a:solidFill>
              </a:rPr>
              <a:t>main</a:t>
            </a:r>
            <a:r>
              <a:rPr lang="fa-IR" sz="4400" dirty="0" smtClean="0">
                <a:solidFill>
                  <a:schemeClr val="bg1"/>
                </a:solidFill>
              </a:rPr>
              <a:t> در قطعه کد زیر چیست؟</a:t>
            </a:r>
            <a:endParaRPr lang="fa-IR" sz="44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6467" y="2244782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Class </a:t>
            </a:r>
            <a:r>
              <a:rPr lang="fa-IR" dirty="0">
                <a:solidFill>
                  <a:srgbClr val="FF0000"/>
                </a:solidFill>
              </a:rPr>
              <a:t>یک نام دلخواه</a:t>
            </a:r>
          </a:p>
          <a:p>
            <a:r>
              <a:rPr lang="fa-IR" dirty="0">
                <a:solidFill>
                  <a:srgbClr val="FF0000"/>
                </a:solidFill>
              </a:rPr>
              <a:t>}</a:t>
            </a:r>
          </a:p>
          <a:p>
            <a:r>
              <a:rPr lang="fa-IR" b="1" dirty="0">
                <a:solidFill>
                  <a:srgbClr val="FF0000"/>
                </a:solidFill>
              </a:rPr>
              <a:t>   </a:t>
            </a:r>
            <a:r>
              <a:rPr lang="en-US" b="1" dirty="0">
                <a:solidFill>
                  <a:srgbClr val="FF0000"/>
                </a:solidFill>
              </a:rPr>
              <a:t>static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 void Main()</a:t>
            </a:r>
          </a:p>
          <a:p>
            <a:r>
              <a:rPr lang="en-US" dirty="0">
                <a:solidFill>
                  <a:srgbClr val="FF0000"/>
                </a:solidFill>
              </a:rPr>
              <a:t> 		{</a:t>
            </a:r>
          </a:p>
          <a:p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fa-IR" dirty="0">
                <a:solidFill>
                  <a:srgbClr val="FF0000"/>
                </a:solidFill>
              </a:rPr>
              <a:t>دستورات مربوط به انجام یک کار  </a:t>
            </a:r>
          </a:p>
          <a:p>
            <a:r>
              <a:rPr lang="fa-IR" dirty="0">
                <a:solidFill>
                  <a:srgbClr val="FF0000"/>
                </a:solidFill>
              </a:rPr>
              <a:t>		{</a:t>
            </a:r>
          </a:p>
          <a:p>
            <a:r>
              <a:rPr lang="fa-IR" dirty="0">
                <a:solidFill>
                  <a:srgbClr val="FF0000"/>
                </a:solidFill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582172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391" y="637767"/>
            <a:ext cx="9593912" cy="1023082"/>
          </a:xfrm>
        </p:spPr>
        <p:txBody>
          <a:bodyPr/>
          <a:lstStyle/>
          <a:p>
            <a:pPr algn="r"/>
            <a:r>
              <a:rPr lang="fa-IR" dirty="0" smtClean="0"/>
              <a:t>شی گرایی (</a:t>
            </a:r>
            <a:r>
              <a:rPr lang="en-US" dirty="0" smtClean="0"/>
              <a:t>(oop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sz="2400" dirty="0"/>
              <a:t> </a:t>
            </a:r>
            <a:r>
              <a:rPr lang="fa-IR" sz="2400" dirty="0" smtClean="0"/>
              <a:t>                      </a:t>
            </a:r>
            <a:r>
              <a:rPr lang="fa-IR" sz="2800" dirty="0" smtClean="0"/>
              <a:t>  </a:t>
            </a:r>
            <a:r>
              <a:rPr lang="en-US" sz="3200" dirty="0" smtClean="0"/>
              <a:t>object  oriented programming</a:t>
            </a:r>
            <a:endParaRPr lang="fa-IR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326571" y="3657600"/>
            <a:ext cx="11207931" cy="1007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شی گرایی</a:t>
            </a:r>
          </a:p>
          <a:p>
            <a:pPr algn="r"/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شامل کلاسها وساخت اشیا مانند ساخت اشیای در دنیای واقعی است  </a:t>
            </a:r>
          </a:p>
          <a:p>
            <a:pPr algn="r"/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برنامه نویسی شی گرا یک روش جدید در برنامه نویسی است که بوسیله ی برنامه نویسان مورد استفاده قرار می گیرد و به آنها کمک می کند. سی شارب نیز یک برنامه شی گراست و هر چیز در سی شارب یک شی است</a:t>
            </a:r>
            <a:endParaRPr lang="fa-IR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77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5400" dirty="0" smtClean="0"/>
              <a:t>کلاس </a:t>
            </a:r>
            <a:r>
              <a:rPr lang="en-US" sz="5400" dirty="0" smtClean="0"/>
              <a:t>class</a:t>
            </a:r>
            <a:endParaRPr lang="fa-IR" sz="5400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gray">
          <a:xfrm>
            <a:off x="1154954" y="2423160"/>
            <a:ext cx="10811193" cy="1965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dirty="0" smtClean="0">
                <a:solidFill>
                  <a:schemeClr val="tx1"/>
                </a:solidFill>
              </a:rPr>
              <a:t>کلاس یک مفهوم اساسی در برنامه نویسی شی گرا است ، کلاس به عنوان یک قالب یا الگویی می باشد که در آن داده هایی تعریف می شود </a:t>
            </a:r>
          </a:p>
          <a:p>
            <a:pPr algn="r"/>
            <a:r>
              <a:rPr lang="fa-IR" dirty="0" smtClean="0">
                <a:solidFill>
                  <a:schemeClr val="tx1"/>
                </a:solidFill>
              </a:rPr>
              <a:t>نحوه ی تعریف کلاس 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7030" y="3858607"/>
            <a:ext cx="530352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Class </a:t>
            </a:r>
            <a:r>
              <a:rPr lang="fa-IR" sz="3200" dirty="0" smtClean="0">
                <a:solidFill>
                  <a:srgbClr val="FF0000"/>
                </a:solidFill>
              </a:rPr>
              <a:t>نام کلاس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sz="3200" dirty="0">
                <a:solidFill>
                  <a:srgbClr val="FF0000"/>
                </a:solidFill>
              </a:rPr>
              <a:t>	</a:t>
            </a:r>
            <a:r>
              <a:rPr lang="fa-IR" sz="3200" dirty="0" smtClean="0">
                <a:solidFill>
                  <a:srgbClr val="FF0000"/>
                </a:solidFill>
              </a:rPr>
              <a:t>تعریف داده ها و</a:t>
            </a:r>
          </a:p>
          <a:p>
            <a:r>
              <a:rPr lang="fa-IR" sz="3200" dirty="0">
                <a:solidFill>
                  <a:srgbClr val="FF0000"/>
                </a:solidFill>
              </a:rPr>
              <a:t> </a:t>
            </a:r>
            <a:r>
              <a:rPr lang="fa-IR" sz="3200" dirty="0" smtClean="0">
                <a:solidFill>
                  <a:srgbClr val="FF0000"/>
                </a:solidFill>
              </a:rPr>
              <a:t>      	عملیات بر روی انها </a:t>
            </a:r>
          </a:p>
          <a:p>
            <a:r>
              <a:rPr lang="fa-IR" sz="3200" dirty="0">
                <a:solidFill>
                  <a:srgbClr val="FF0000"/>
                </a:solidFill>
              </a:rPr>
              <a:t>{</a:t>
            </a:r>
            <a:endParaRPr lang="fa-IR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71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dirty="0" smtClean="0"/>
              <a:t>برنامه ای برای نشان دادن یک پیام خوش امد گویی  </a:t>
            </a:r>
            <a:endParaRPr lang="fa-IR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452134" y="2400300"/>
            <a:ext cx="954352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Class  welcome to csharp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static void main()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{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		system.console.writeline(“welcome to c#!”);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}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5" name="Action Button: Back or Previous 4">
            <a:hlinkClick r:id="rId3" action="ppaction://hlinksldjump" highlightClick="1"/>
          </p:cNvPr>
          <p:cNvSpPr/>
          <p:nvPr/>
        </p:nvSpPr>
        <p:spPr>
          <a:xfrm>
            <a:off x="11552350" y="6316263"/>
            <a:ext cx="510862" cy="425827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400"/>
          </a:p>
        </p:txBody>
      </p:sp>
      <p:sp>
        <p:nvSpPr>
          <p:cNvPr id="3" name="Action Button: Forward or Next 2">
            <a:hlinkClick r:id="" action="ppaction://hlinkshowjump?jump=nextslide" highlightClick="1"/>
          </p:cNvPr>
          <p:cNvSpPr/>
          <p:nvPr/>
        </p:nvSpPr>
        <p:spPr>
          <a:xfrm>
            <a:off x="0" y="6432173"/>
            <a:ext cx="538015" cy="425827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9078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dirty="0" smtClean="0"/>
              <a:t>برنامه ای برای نمایش دو پیام بر روی صفحه </a:t>
            </a:r>
            <a:endParaRPr lang="fa-IR" sz="4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1444514" y="2311900"/>
            <a:ext cx="8761413" cy="4020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Class welcome to csharp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	    static void main()</a:t>
            </a:r>
          </a:p>
          <a:p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{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system.console.writeline(“welcome to c#!”);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       system.console.writeline();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“this is my firs program”)</a:t>
            </a:r>
            <a:r>
              <a:rPr lang="fa-IR" sz="2400" dirty="0" smtClean="0">
                <a:solidFill>
                  <a:schemeClr val="tx1"/>
                </a:solidFill>
              </a:rPr>
              <a:t>)</a:t>
            </a:r>
            <a:r>
              <a:rPr lang="en-US" sz="2400" dirty="0" smtClean="0">
                <a:solidFill>
                  <a:schemeClr val="tx1"/>
                </a:solidFill>
              </a:rPr>
              <a:t>         system.console.wirteline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    }</a:t>
            </a:r>
          </a:p>
          <a:p>
            <a:r>
              <a:rPr lang="en-US" sz="2400" dirty="0">
                <a:solidFill>
                  <a:schemeClr val="tx1"/>
                </a:solidFill>
              </a:rPr>
              <a:t>}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5520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0659" y="2483365"/>
            <a:ext cx="3502421" cy="370961"/>
          </a:xfrm>
        </p:spPr>
        <p:txBody>
          <a:bodyPr/>
          <a:lstStyle/>
          <a:p>
            <a:pPr algn="r" rtl="0"/>
            <a:r>
              <a:rPr lang="fa-IR" sz="2400" dirty="0" smtClean="0">
                <a:solidFill>
                  <a:schemeClr val="tx1"/>
                </a:solidFill>
              </a:rPr>
              <a:t>خط سوم یک دستور اجرایی است </a:t>
            </a:r>
            <a:br>
              <a:rPr lang="fa-IR" sz="2400" dirty="0" smtClean="0">
                <a:solidFill>
                  <a:schemeClr val="tx1"/>
                </a:solidFill>
              </a:rPr>
            </a:br>
            <a:endParaRPr lang="fa-IR" sz="24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878083" y="2304605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2400" dirty="0" smtClean="0">
                <a:solidFill>
                  <a:schemeClr val="tx1"/>
                </a:solidFill>
              </a:rPr>
              <a:t>System.console.writeline();</a:t>
            </a:r>
            <a:endParaRPr lang="fa-IR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1561" y="3211845"/>
            <a:ext cx="1195425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400" b="1" dirty="0" smtClean="0"/>
              <a:t>در این خط از متد</a:t>
            </a:r>
            <a:r>
              <a:rPr lang="en-US" sz="2400" b="1" dirty="0" smtClean="0"/>
              <a:t>writeline()</a:t>
            </a:r>
            <a:r>
              <a:rPr lang="fa-IR" sz="2400" b="1" dirty="0" smtClean="0"/>
              <a:t>استفاده شده است با این تفاوت که داخل پارانتز خالی است و اجرای این دستور سبب می شود که یک خط خالی ایجاد شود دستور آخر پیم </a:t>
            </a:r>
            <a:r>
              <a:rPr lang="en-US" sz="2400" b="1" dirty="0" smtClean="0"/>
              <a:t>this is my firs program</a:t>
            </a:r>
            <a:r>
              <a:rPr lang="fa-IR" sz="2400" b="1" dirty="0" smtClean="0"/>
              <a:t> را روی صفحه نمایش نشان   می دهد   </a:t>
            </a:r>
            <a:endParaRPr lang="fa-IR" sz="24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gray">
          <a:xfrm>
            <a:off x="1444514" y="4769694"/>
            <a:ext cx="8761413" cy="15625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</a:rPr>
              <a:t>Class welcome to csharp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dirty="0" smtClean="0">
                <a:solidFill>
                  <a:schemeClr val="tx1"/>
                </a:solidFill>
              </a:rPr>
              <a:t>	    static void main()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{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system.console.writeline(“welcome to c#!”);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         system.console.writeline();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“this is my firs program”)</a:t>
            </a:r>
            <a:r>
              <a:rPr lang="fa-IR" sz="1400" dirty="0" smtClean="0">
                <a:solidFill>
                  <a:schemeClr val="tx1"/>
                </a:solidFill>
              </a:rPr>
              <a:t>)</a:t>
            </a:r>
            <a:r>
              <a:rPr lang="en-US" sz="1400" dirty="0" smtClean="0">
                <a:solidFill>
                  <a:schemeClr val="tx1"/>
                </a:solidFill>
              </a:rPr>
              <a:t>         system.console.wirteline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}</a:t>
            </a: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716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21112"/>
            <a:ext cx="8761413" cy="34163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The End</a:t>
            </a:r>
            <a:endParaRPr lang="fa-IR" sz="4800" dirty="0" smtClean="0"/>
          </a:p>
          <a:p>
            <a:pPr algn="ctr"/>
            <a:endParaRPr lang="en-US" sz="4800" dirty="0"/>
          </a:p>
          <a:p>
            <a:pPr algn="ctr"/>
            <a:endParaRPr lang="fa-IR" sz="4800" dirty="0"/>
          </a:p>
        </p:txBody>
      </p:sp>
    </p:spTree>
    <p:extLst>
      <p:ext uri="{BB962C8B-B14F-4D97-AF65-F5344CB8AC3E}">
        <p14:creationId xmlns:p14="http://schemas.microsoft.com/office/powerpoint/2010/main" val="384517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254</TotalTime>
  <Words>351</Words>
  <Application>Microsoft Office PowerPoint</Application>
  <PresentationFormat>Widescreen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 Nazanin</vt:lpstr>
      <vt:lpstr>Calibri</vt:lpstr>
      <vt:lpstr>Century Gothic</vt:lpstr>
      <vt:lpstr>Times New Roman</vt:lpstr>
      <vt:lpstr>Wingdings 3</vt:lpstr>
      <vt:lpstr>Ion Boardroom</vt:lpstr>
      <vt:lpstr>PowerPoint Presentation</vt:lpstr>
      <vt:lpstr>آشنایی با زبان C#</vt:lpstr>
      <vt:lpstr>Static void main()       main بدنه ی اجرایی برنامه است هر دستوری که در این قسمت نوشته شود به وسیله ی کامپیوتر اجرا می شود </vt:lpstr>
      <vt:lpstr>شی گرایی ((oop                          object  oriented programming</vt:lpstr>
      <vt:lpstr>کلاس class</vt:lpstr>
      <vt:lpstr>برنامه ای برای نشان دادن یک پیام خوش امد گویی  </vt:lpstr>
      <vt:lpstr>برنامه ای برای نمایش دو پیام بر روی صفحه </vt:lpstr>
      <vt:lpstr>خط سوم یک دستور اجرایی است  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afi</cp:lastModifiedBy>
  <cp:revision>28</cp:revision>
  <dcterms:created xsi:type="dcterms:W3CDTF">2015-11-11T07:24:37Z</dcterms:created>
  <dcterms:modified xsi:type="dcterms:W3CDTF">2016-06-03T16:39:00Z</dcterms:modified>
</cp:coreProperties>
</file>