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8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Comic Sans MS" pitchFamily="66" charset="0"/>
              </a:rPr>
              <a:t>My house</a:t>
            </a:r>
            <a:endParaRPr lang="en-US" sz="8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00200"/>
            <a:ext cx="3810000" cy="3048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By </a:t>
            </a:r>
            <a:r>
              <a:rPr lang="en-US" sz="1800" dirty="0" err="1" smtClean="0"/>
              <a:t>Kuchakzadeh</a:t>
            </a:r>
            <a:endParaRPr lang="en-US" sz="1800" dirty="0"/>
          </a:p>
        </p:txBody>
      </p:sp>
      <p:pic>
        <p:nvPicPr>
          <p:cNvPr id="1026" name="Picture 2" descr="E:\me\7\L6\l6 1395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3767978" cy="2619375"/>
          </a:xfrm>
          <a:prstGeom prst="rect">
            <a:avLst/>
          </a:prstGeom>
          <a:noFill/>
        </p:spPr>
      </p:pic>
      <p:pic>
        <p:nvPicPr>
          <p:cNvPr id="1027" name="Picture 3" descr="E:\me\7\L6\l6 1395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084557"/>
            <a:ext cx="4006953" cy="26664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4876800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Apartment/flat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4953000"/>
            <a:ext cx="934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villa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e\7\L6\actions\dsc_46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4927699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9906" y="4495800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Where are they?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4495800"/>
            <a:ext cx="3312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in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a park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181600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What are they doing?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9786" y="5181600"/>
            <a:ext cx="485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playing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basketball.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657600"/>
            <a:ext cx="3273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Where is she?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657600"/>
            <a:ext cx="4753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She is in the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kitchen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3434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What is she doing?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4343400"/>
            <a:ext cx="3358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She is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cooking.</a:t>
            </a:r>
            <a:endParaRPr lang="en-US" sz="3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2052" name="Picture 4" descr="E:\me\7\L6\l6 1395\chefs at 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"/>
            <a:ext cx="4876800" cy="304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657600"/>
            <a:ext cx="32496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Where are they?</a:t>
            </a:r>
            <a:endParaRPr lang="en-US" sz="3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6894" y="3657600"/>
            <a:ext cx="39324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They are in </a:t>
            </a:r>
            <a:r>
              <a:rPr lang="en-US" sz="3000" dirty="0" smtClean="0">
                <a:solidFill>
                  <a:srgbClr val="00B050"/>
                </a:solidFill>
                <a:latin typeface="Comic Sans MS" pitchFamily="66" charset="0"/>
              </a:rPr>
              <a:t>a garage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343400"/>
            <a:ext cx="40799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What are they doing?</a:t>
            </a:r>
            <a:endParaRPr lang="en-US" sz="3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89172" y="4343400"/>
            <a:ext cx="44646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They are </a:t>
            </a:r>
            <a:r>
              <a:rPr lang="en-US" sz="3000" dirty="0" smtClean="0">
                <a:solidFill>
                  <a:srgbClr val="00B050"/>
                </a:solidFill>
                <a:latin typeface="Comic Sans MS" pitchFamily="66" charset="0"/>
              </a:rPr>
              <a:t>fixing 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the car.</a:t>
            </a:r>
            <a:endParaRPr lang="en-US" sz="3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 descr="E:\me\7\L6\Places\MH-Gar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57200"/>
            <a:ext cx="3810000" cy="288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me\7\L6\Places\bedroom-boy-and-girl-055767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28600"/>
            <a:ext cx="4583459" cy="304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657600"/>
            <a:ext cx="289053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Where is he?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657600"/>
            <a:ext cx="44165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in his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bedroom</a:t>
            </a:r>
            <a:r>
              <a:rPr lang="en-US" sz="3400" dirty="0" smtClean="0"/>
              <a:t>.</a:t>
            </a:r>
            <a:endParaRPr lang="en-US" sz="3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343400"/>
            <a:ext cx="38266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What is he doing?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4833" y="4343400"/>
            <a:ext cx="460254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studying </a:t>
            </a:r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a book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en-US" sz="3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me\7\L6\l6 1395\lenz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4800"/>
            <a:ext cx="5283200" cy="2971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3657600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Where are they?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6894" y="3657600"/>
            <a:ext cx="4748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in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the living room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419600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What are they doing?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4343400"/>
            <a:ext cx="3934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watching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TV.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me\7\L6\Places\Professor-Kathryn-McGrath-in-her-office_full_size_landsc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57200"/>
            <a:ext cx="4527550" cy="30154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657600"/>
            <a:ext cx="27590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Where is she?</a:t>
            </a:r>
            <a:endParaRPr lang="en-US" sz="3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3733800"/>
            <a:ext cx="37721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She is in her </a:t>
            </a:r>
            <a:r>
              <a:rPr lang="en-US" sz="3000" dirty="0" smtClean="0">
                <a:solidFill>
                  <a:srgbClr val="00B050"/>
                </a:solidFill>
                <a:latin typeface="Comic Sans MS" pitchFamily="66" charset="0"/>
              </a:rPr>
              <a:t>office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343400"/>
            <a:ext cx="35894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What is she doing?</a:t>
            </a:r>
            <a:endParaRPr lang="en-US" sz="3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8060" y="4343400"/>
            <a:ext cx="58721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She is </a:t>
            </a:r>
            <a:r>
              <a:rPr lang="en-US" sz="3000" dirty="0" smtClean="0">
                <a:solidFill>
                  <a:srgbClr val="00B050"/>
                </a:solidFill>
                <a:latin typeface="Comic Sans MS" pitchFamily="66" charset="0"/>
              </a:rPr>
              <a:t>working </a:t>
            </a:r>
            <a:r>
              <a:rPr lang="en-US" sz="3000" dirty="0" smtClean="0">
                <a:solidFill>
                  <a:srgbClr val="FF0000"/>
                </a:solidFill>
                <a:latin typeface="Comic Sans MS" pitchFamily="66" charset="0"/>
              </a:rPr>
              <a:t>with a computer</a:t>
            </a:r>
            <a:r>
              <a:rPr lang="en-US" sz="3000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en-US" sz="30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me\7\L6\actions\hygene-hand-was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57200"/>
            <a:ext cx="3629025" cy="27357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657600"/>
            <a:ext cx="289053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Where is he?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657600"/>
            <a:ext cx="471154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in the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bathroom</a:t>
            </a:r>
            <a:r>
              <a:rPr lang="en-US" sz="3400" dirty="0" smtClean="0"/>
              <a:t>.</a:t>
            </a:r>
            <a:endParaRPr lang="en-US" sz="3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343400"/>
            <a:ext cx="38266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What is he doing?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4833" y="4343400"/>
            <a:ext cx="504016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washing </a:t>
            </a:r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his hands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en-US" sz="3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me\7\L6\l6 1395\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09600"/>
            <a:ext cx="4648200" cy="30957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3657600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Where are they?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6894" y="3657600"/>
            <a:ext cx="4198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in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the kitchen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419600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What are they doing?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4495800"/>
            <a:ext cx="5054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They are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eating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 drinking.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me\7\L6\l6 1395\13377943-businessman-sitting-on-the-stairs-reading-news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2200" y="304800"/>
            <a:ext cx="2336800" cy="350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7605" y="4343400"/>
            <a:ext cx="289053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Where is he?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2805" y="4343400"/>
            <a:ext cx="405752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on the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stairs</a:t>
            </a:r>
            <a:r>
              <a:rPr lang="en-US" sz="3400" dirty="0" smtClean="0"/>
              <a:t>.</a:t>
            </a:r>
            <a:endParaRPr lang="en-US" sz="3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029200"/>
            <a:ext cx="38266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Comic Sans MS" pitchFamily="66" charset="0"/>
              </a:rPr>
              <a:t>What is he doing?</a:t>
            </a:r>
            <a:endParaRPr lang="en-US" sz="3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9656" y="5029200"/>
            <a:ext cx="556434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He is 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reading </a:t>
            </a:r>
            <a:r>
              <a:rPr lang="en-US" sz="3400" dirty="0" smtClean="0">
                <a:solidFill>
                  <a:srgbClr val="FF0000"/>
                </a:solidFill>
                <a:latin typeface="Comic Sans MS" pitchFamily="66" charset="0"/>
              </a:rPr>
              <a:t>a newspaper</a:t>
            </a:r>
            <a:r>
              <a:rPr lang="en-US" sz="3400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en-US" sz="3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8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193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My house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house</dc:title>
  <dc:creator>Manzel e ma</dc:creator>
  <cp:lastModifiedBy>DATA SYSTEM</cp:lastModifiedBy>
  <cp:revision>18</cp:revision>
  <dcterms:created xsi:type="dcterms:W3CDTF">2006-08-16T00:00:00Z</dcterms:created>
  <dcterms:modified xsi:type="dcterms:W3CDTF">2019-10-05T19:01:24Z</dcterms:modified>
</cp:coreProperties>
</file>