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04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6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203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062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84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1370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5066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742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204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337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775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12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201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233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568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571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545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22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497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CFF1BC-921C-4F9F-A457-3120C09D1CDC}" type="datetimeFigureOut">
              <a:rPr lang="fa-IR" smtClean="0"/>
              <a:t>10/18/1435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DB54A6-626D-4FAC-B603-86B88BD9C3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97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گربه های بامزه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Majid Yahyaei - Edde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447734" y="5891939"/>
            <a:ext cx="130327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solidFill>
                  <a:srgbClr val="FF0000"/>
                </a:solidFill>
              </a:rPr>
              <a:t>نازی</a:t>
            </a:r>
            <a:endParaRPr lang="fa-IR" sz="6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34" y="2997994"/>
            <a:ext cx="5439905" cy="3666277"/>
          </a:xfrm>
        </p:spPr>
      </p:pic>
    </p:spTree>
    <p:extLst>
      <p:ext uri="{BB962C8B-B14F-4D97-AF65-F5344CB8AC3E}">
        <p14:creationId xmlns:p14="http://schemas.microsoft.com/office/powerpoint/2010/main" val="16841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خیلی خوشگلن نه؟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0" y="3429000"/>
            <a:ext cx="4283991" cy="278581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027585" cy="3064790"/>
          </a:xfrm>
        </p:spPr>
      </p:pic>
    </p:spTree>
    <p:extLst>
      <p:ext uri="{BB962C8B-B14F-4D97-AF65-F5344CB8AC3E}">
        <p14:creationId xmlns:p14="http://schemas.microsoft.com/office/powerpoint/2010/main" val="3662876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7030A0"/>
                </a:solidFill>
              </a:rPr>
              <a:t>شبیه گارفیلده</a:t>
            </a:r>
            <a:endParaRPr lang="fa-IR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09" y="3429000"/>
            <a:ext cx="5424407" cy="3429000"/>
          </a:xfrm>
        </p:spPr>
      </p:pic>
    </p:spTree>
    <p:extLst>
      <p:ext uri="{BB962C8B-B14F-4D97-AF65-F5344CB8AC3E}">
        <p14:creationId xmlns:p14="http://schemas.microsoft.com/office/powerpoint/2010/main" val="313966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خوشگل تر از این دیده بودید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76" y="3429000"/>
            <a:ext cx="4680488" cy="3429000"/>
          </a:xfrm>
        </p:spPr>
      </p:pic>
    </p:spTree>
    <p:extLst>
      <p:ext uri="{BB962C8B-B14F-4D97-AF65-F5344CB8AC3E}">
        <p14:creationId xmlns:p14="http://schemas.microsoft.com/office/powerpoint/2010/main" val="159044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rgbClr val="00B050"/>
                </a:solidFill>
              </a:rPr>
              <a:t>اینم اخریش امیدوارم لذت برده باشید</a:t>
            </a:r>
            <a:endParaRPr lang="fa-IR" sz="4000" dirty="0">
              <a:solidFill>
                <a:srgbClr val="00B05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6" r="26466"/>
          <a:stretch>
            <a:fillRect/>
          </a:stretch>
        </p:blipFill>
        <p:spPr>
          <a:xfrm>
            <a:off x="7424802" y="609601"/>
            <a:ext cx="4477895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000" dirty="0" smtClean="0"/>
              <a:t>تااخر گوش کنید</a:t>
            </a:r>
            <a:endParaRPr lang="fa-IR" sz="6000" dirty="0"/>
          </a:p>
        </p:txBody>
      </p:sp>
    </p:spTree>
    <p:extLst>
      <p:ext uri="{BB962C8B-B14F-4D97-AF65-F5344CB8AC3E}">
        <p14:creationId xmlns:p14="http://schemas.microsoft.com/office/powerpoint/2010/main" val="58195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12</TotalTime>
  <Words>25</Words>
  <Application>Microsoft Office PowerPoint</Application>
  <PresentationFormat>Widescreen</PresentationFormat>
  <Paragraphs>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Tw Cen MT</vt:lpstr>
      <vt:lpstr>Droplet</vt:lpstr>
      <vt:lpstr>گربه های بامزه</vt:lpstr>
      <vt:lpstr>نازی</vt:lpstr>
      <vt:lpstr>خیلی خوشگلن نه؟</vt:lpstr>
      <vt:lpstr>شبیه گارفیلده</vt:lpstr>
      <vt:lpstr>خوشگل تر از این دیده بودید</vt:lpstr>
      <vt:lpstr>اینم اخریش امیدوارم لذت برده 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گربه های بامزه</dc:title>
  <dc:creator>Home</dc:creator>
  <cp:lastModifiedBy>Home</cp:lastModifiedBy>
  <cp:revision>3</cp:revision>
  <dcterms:created xsi:type="dcterms:W3CDTF">2014-08-13T12:30:18Z</dcterms:created>
  <dcterms:modified xsi:type="dcterms:W3CDTF">2014-08-13T19:58:49Z</dcterms:modified>
</cp:coreProperties>
</file>