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997D70-720E-44E1-B636-5068AB5EC768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C5100EB-C2CA-4222-9701-F6B2EF4AB8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7D70-720E-44E1-B636-5068AB5EC768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5100EB-C2CA-4222-9701-F6B2EF4AB8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7D70-720E-44E1-B636-5068AB5EC768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5100EB-C2CA-4222-9701-F6B2EF4AB8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7D70-720E-44E1-B636-5068AB5EC768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5100EB-C2CA-4222-9701-F6B2EF4AB87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7D70-720E-44E1-B636-5068AB5EC768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5100EB-C2CA-4222-9701-F6B2EF4AB87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7D70-720E-44E1-B636-5068AB5EC768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5100EB-C2CA-4222-9701-F6B2EF4AB87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7D70-720E-44E1-B636-5068AB5EC768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5100EB-C2CA-4222-9701-F6B2EF4AB87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7D70-720E-44E1-B636-5068AB5EC768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5100EB-C2CA-4222-9701-F6B2EF4AB87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7D70-720E-44E1-B636-5068AB5EC768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5100EB-C2CA-4222-9701-F6B2EF4AB8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6997D70-720E-44E1-B636-5068AB5EC768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5100EB-C2CA-4222-9701-F6B2EF4AB87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997D70-720E-44E1-B636-5068AB5EC768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C5100EB-C2CA-4222-9701-F6B2EF4AB87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6997D70-720E-44E1-B636-5068AB5EC768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C5100EB-C2CA-4222-9701-F6B2EF4AB8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گزاره های بخش دو فصل 1.2</a:t>
            </a:r>
            <a:br>
              <a:rPr lang="fa-IR" dirty="0" smtClean="0"/>
            </a:br>
            <a:r>
              <a:rPr lang="fa-IR" dirty="0" smtClean="0"/>
              <a:t>تولید و بازار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0909124">
            <a:off x="533400" y="1524000"/>
            <a:ext cx="8229600" cy="4525963"/>
          </a:xfrm>
        </p:spPr>
        <p:txBody>
          <a:bodyPr/>
          <a:lstStyle/>
          <a:p>
            <a:pPr algn="r"/>
            <a:r>
              <a:rPr lang="fa-IR" dirty="0" smtClean="0">
                <a:solidFill>
                  <a:srgbClr val="FF0000"/>
                </a:solidFill>
              </a:rPr>
              <a:t>انسان ها نیازهای متعدد و مورد نیاز خود را با مصرف کالا ها و   خدمات رفع میکنند.</a:t>
            </a:r>
          </a:p>
          <a:p>
            <a:pPr algn="r"/>
            <a:r>
              <a:rPr lang="fa-IR" dirty="0" smtClean="0">
                <a:solidFill>
                  <a:srgbClr val="FFFF00"/>
                </a:solidFill>
              </a:rPr>
              <a:t>برای تهیه ی کالا و خدماتی ک مورد استفاده قرار میگیرند ب کاروتلاش نیاز داریم.</a:t>
            </a:r>
          </a:p>
          <a:p>
            <a:pPr algn="r"/>
            <a:r>
              <a:rPr lang="fa-IR" dirty="0" smtClean="0">
                <a:solidFill>
                  <a:srgbClr val="00B050"/>
                </a:solidFill>
              </a:rPr>
              <a:t>سلسله اقداماتی ک برای تبدیل منابع ب کالاهای مورد نیاز صورت میگیرد تولید نام دارد.</a:t>
            </a:r>
          </a:p>
          <a:p>
            <a:pPr algn="r"/>
            <a:r>
              <a:rPr lang="fa-IR" dirty="0" smtClean="0">
                <a:solidFill>
                  <a:srgbClr val="00B0F0"/>
                </a:solidFill>
              </a:rPr>
              <a:t>تواید کنندگان با هدف سود و درآمد به تولید کالا و عرضه ی آن میپردازند.</a:t>
            </a:r>
          </a:p>
          <a:p>
            <a:pPr algn="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 rot="1160992">
            <a:off x="192007" y="1878570"/>
            <a:ext cx="8334804" cy="3959799"/>
          </a:xfrm>
        </p:spPr>
        <p:txBody>
          <a:bodyPr>
            <a:normAutofit/>
          </a:bodyPr>
          <a:lstStyle/>
          <a:p>
            <a:pPr algn="r"/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مبالغی را ک تولید کنندگان برای تولید صرف میکنند را هزینه تولید میگویند.</a:t>
            </a:r>
          </a:p>
          <a:p>
            <a:pPr algn="r"/>
            <a:r>
              <a:rPr lang="fa-IR" dirty="0" smtClean="0">
                <a:solidFill>
                  <a:schemeClr val="accent1">
                    <a:lumMod val="50000"/>
                  </a:schemeClr>
                </a:solidFill>
              </a:rPr>
              <a:t>تولید کنندگان در قبال جنس فروخته شده پول کسب میکنند ک ب آن درآمد میگویند.</a:t>
            </a:r>
          </a:p>
          <a:p>
            <a:pPr algn="r"/>
            <a:r>
              <a:rPr lang="fa-IR" dirty="0" smtClean="0">
                <a:solidFill>
                  <a:schemeClr val="tx2">
                    <a:lumMod val="50000"/>
                  </a:schemeClr>
                </a:solidFill>
              </a:rPr>
              <a:t>تولید کنندگان برای انجام فعالیت های تولیدی خویش ب عواملی مختلف اعم از مواد اولیه تجهیزات سایر ملزومات نیاز دارند.</a:t>
            </a:r>
          </a:p>
          <a:p>
            <a:pPr algn="r"/>
            <a:r>
              <a:rPr lang="fa-IR" dirty="0" smtClean="0">
                <a:solidFill>
                  <a:schemeClr val="accent1"/>
                </a:solidFill>
              </a:rPr>
              <a:t>نیاز عمده ی تولیدد کنندگان کالا و خدمات را میتوان ب سه بخش اصلی منابع طبیعی نیروی انسانی و سرمایه تقسیم کرد.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 rot="495153">
            <a:off x="457200" y="533400"/>
            <a:ext cx="8153400" cy="884238"/>
          </a:xfrm>
        </p:spPr>
        <p:txBody>
          <a:bodyPr>
            <a:normAutofit fontScale="90000"/>
          </a:bodyPr>
          <a:lstStyle/>
          <a:p>
            <a:pPr algn="r"/>
            <a:r>
              <a:rPr lang="fa-IR" sz="2800" dirty="0" smtClean="0">
                <a:solidFill>
                  <a:srgbClr val="00B0F0"/>
                </a:solidFill>
              </a:rPr>
              <a:t>ب کالاهای بادوامی ک درجریان تولید ب کارگرفته میشوند سرمایه میگویند</a:t>
            </a:r>
            <a:endParaRPr lang="en-US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0"/>
            <a:ext cx="7481776" cy="1295400"/>
          </a:xfrm>
        </p:spPr>
        <p:txBody>
          <a:bodyPr/>
          <a:lstStyle/>
          <a:p>
            <a:r>
              <a:rPr lang="fa-IR" sz="3200" dirty="0" smtClean="0"/>
              <a:t>÷در وضعیت رقابت خریدار حق انتخاب دارد ولی در انحصار نه پس میتوان گفت ک دو نقطه مقابل هم هستند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Autofit/>
          </a:bodyPr>
          <a:lstStyle/>
          <a:p>
            <a:r>
              <a:rPr lang="fa-IR" sz="9600" dirty="0" smtClean="0">
                <a:solidFill>
                  <a:srgbClr val="FF0000"/>
                </a:solidFill>
                <a:latin typeface="04b03rev" pitchFamily="2" charset="0"/>
              </a:rPr>
              <a:t>بازار</a:t>
            </a:r>
            <a:endParaRPr lang="en-US" sz="9600" dirty="0">
              <a:solidFill>
                <a:srgbClr val="FF0000"/>
              </a:solidFill>
              <a:latin typeface="04b03rev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fa-IR" dirty="0" smtClean="0">
                <a:solidFill>
                  <a:schemeClr val="bg1">
                    <a:lumMod val="50000"/>
                  </a:schemeClr>
                </a:solidFill>
              </a:rPr>
              <a:t>برای هرکالا میتوان دو گروه تولید کننده و مصرف کندده ب کار گرفت.</a:t>
            </a:r>
          </a:p>
          <a:p>
            <a:pPr algn="r"/>
            <a:r>
              <a:rPr lang="fa-IR" dirty="0" smtClean="0">
                <a:solidFill>
                  <a:schemeClr val="accent6">
                    <a:lumMod val="75000"/>
                  </a:schemeClr>
                </a:solidFill>
              </a:rPr>
              <a:t>نزولی بودن منحنی تقاضا ب معنای این است ک با افزایش قیمت مقدار تقاضا کاهش و بالعکس.</a:t>
            </a:r>
          </a:p>
          <a:p>
            <a:pPr algn="r"/>
            <a:r>
              <a:rPr lang="fa-I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انگیزه تولید کنندگان از تولید کالا کسب سود است.</a:t>
            </a:r>
          </a:p>
          <a:p>
            <a:pPr algn="r"/>
            <a:r>
              <a:rPr lang="fa-I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صعودی بودن منحنی عرضه به این معناست ک با </a:t>
            </a:r>
          </a:p>
          <a:p>
            <a:pPr algn="r"/>
            <a:r>
              <a:rPr lang="fa-I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افزایش قیمت مقدار عرضه افزایش وبالعکس.</a:t>
            </a:r>
          </a:p>
          <a:p>
            <a:pPr algn="r"/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در وضعیت رقابت و انحصار می توان گفت رقابت بین تولید کنندگان ب نفع مصرف کنندگان است.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</TotalTime>
  <Words>255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گزاره های بخش دو فصل 1.2 تولید و بازار</vt:lpstr>
      <vt:lpstr>Slide 2</vt:lpstr>
      <vt:lpstr>ب کالاهای بادوامی ک درجریان تولید ب کارگرفته میشوند سرمایه میگویند</vt:lpstr>
      <vt:lpstr>÷در وضعیت رقابت خریدار حق انتخاب دارد ولی در انحصار نه پس میتوان گفت ک دو نقطه مقابل هم هستند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گزاره های بخش دو فصل 1.2 تولید و بازار</dc:title>
  <dc:creator>erfan</dc:creator>
  <cp:lastModifiedBy>erfan</cp:lastModifiedBy>
  <cp:revision>4</cp:revision>
  <dcterms:created xsi:type="dcterms:W3CDTF">2016-03-29T10:23:55Z</dcterms:created>
  <dcterms:modified xsi:type="dcterms:W3CDTF">2016-03-29T10:56:42Z</dcterms:modified>
</cp:coreProperties>
</file>