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80" r:id="rId3"/>
    <p:sldId id="257" r:id="rId4"/>
    <p:sldId id="258" r:id="rId5"/>
    <p:sldId id="271" r:id="rId6"/>
    <p:sldId id="268" r:id="rId7"/>
    <p:sldId id="270" r:id="rId8"/>
    <p:sldId id="259" r:id="rId9"/>
    <p:sldId id="261" r:id="rId10"/>
    <p:sldId id="276" r:id="rId11"/>
    <p:sldId id="262" r:id="rId12"/>
    <p:sldId id="263" r:id="rId13"/>
    <p:sldId id="264" r:id="rId14"/>
    <p:sldId id="265" r:id="rId15"/>
    <p:sldId id="266" r:id="rId16"/>
    <p:sldId id="267" r:id="rId17"/>
    <p:sldId id="273" r:id="rId18"/>
    <p:sldId id="274" r:id="rId19"/>
    <p:sldId id="278" r:id="rId20"/>
    <p:sldId id="277" r:id="rId21"/>
    <p:sldId id="279" r:id="rId22"/>
    <p:sldId id="281"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28DC0-C875-4430-A243-25CC024F8B2A}"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2FB2E25B-393C-49BF-B907-910D886449A8}">
      <dgm:prSet phldrT="[Text]">
        <dgm:style>
          <a:lnRef idx="0">
            <a:schemeClr val="accent3"/>
          </a:lnRef>
          <a:fillRef idx="3">
            <a:schemeClr val="accent3"/>
          </a:fillRef>
          <a:effectRef idx="3">
            <a:schemeClr val="accent3"/>
          </a:effectRef>
          <a:fontRef idx="minor">
            <a:schemeClr val="lt1"/>
          </a:fontRef>
        </dgm:style>
      </dgm:prSet>
      <dgm:spPr/>
      <dgm:t>
        <a:bodyPr/>
        <a:lstStyle/>
        <a:p>
          <a:r>
            <a:rPr lang="fa-IR" dirty="0" smtClean="0"/>
            <a:t>قسمت اول</a:t>
          </a:r>
          <a:endParaRPr lang="en-US" dirty="0"/>
        </a:p>
      </dgm:t>
    </dgm:pt>
    <dgm:pt modelId="{D6FA3C66-7E82-4A31-B3E3-4B49A159AAA5}" type="parTrans" cxnId="{B53DD0C2-9987-4C20-91AC-CBCC67E8A1CE}">
      <dgm:prSet/>
      <dgm:spPr/>
      <dgm:t>
        <a:bodyPr/>
        <a:lstStyle/>
        <a:p>
          <a:endParaRPr lang="en-US"/>
        </a:p>
      </dgm:t>
    </dgm:pt>
    <dgm:pt modelId="{04D601CD-3E80-4236-BE0E-1A8418A772F4}" type="sibTrans" cxnId="{B53DD0C2-9987-4C20-91AC-CBCC67E8A1CE}">
      <dgm:prSet/>
      <dgm:spPr/>
      <dgm:t>
        <a:bodyPr/>
        <a:lstStyle/>
        <a:p>
          <a:endParaRPr lang="en-US"/>
        </a:p>
      </dgm:t>
    </dgm:pt>
    <dgm:pt modelId="{7F74CBDA-00C3-472A-8C04-1BC6BB1DE07A}">
      <dgm:prSet phldrT="[Text]"/>
      <dgm:spPr/>
      <dgm:t>
        <a:bodyPr/>
        <a:lstStyle/>
        <a:p>
          <a:r>
            <a:rPr lang="fa-IR" dirty="0" smtClean="0"/>
            <a:t>توضیحات </a:t>
          </a:r>
        </a:p>
        <a:p>
          <a:r>
            <a:rPr lang="fa-IR" dirty="0" smtClean="0"/>
            <a:t>فصل</a:t>
          </a:r>
          <a:endParaRPr lang="en-US" dirty="0"/>
        </a:p>
      </dgm:t>
    </dgm:pt>
    <dgm:pt modelId="{EE16BB97-B9BD-4FB4-9D0C-12F947ACED7C}" type="parTrans" cxnId="{FCFD72EE-8D0F-440B-A65E-00A42DC0D0F3}">
      <dgm:prSet/>
      <dgm:spPr/>
      <dgm:t>
        <a:bodyPr/>
        <a:lstStyle/>
        <a:p>
          <a:endParaRPr lang="en-US"/>
        </a:p>
      </dgm:t>
    </dgm:pt>
    <dgm:pt modelId="{A16CCDEC-4579-4545-A483-F3AEE70B54FF}" type="sibTrans" cxnId="{FCFD72EE-8D0F-440B-A65E-00A42DC0D0F3}">
      <dgm:prSet/>
      <dgm:spPr/>
      <dgm:t>
        <a:bodyPr/>
        <a:lstStyle/>
        <a:p>
          <a:endParaRPr lang="en-US"/>
        </a:p>
      </dgm:t>
    </dgm:pt>
    <dgm:pt modelId="{55585585-3937-465A-9034-8C1270B667CF}">
      <dgm:prSet phldrT="[Text]">
        <dgm:style>
          <a:lnRef idx="0">
            <a:schemeClr val="accent2"/>
          </a:lnRef>
          <a:fillRef idx="3">
            <a:schemeClr val="accent2"/>
          </a:fillRef>
          <a:effectRef idx="3">
            <a:schemeClr val="accent2"/>
          </a:effectRef>
          <a:fontRef idx="minor">
            <a:schemeClr val="lt1"/>
          </a:fontRef>
        </dgm:style>
      </dgm:prSet>
      <dgm:spPr/>
      <dgm:t>
        <a:bodyPr/>
        <a:lstStyle/>
        <a:p>
          <a:r>
            <a:rPr lang="fa-IR" dirty="0" smtClean="0"/>
            <a:t>قسمت دوم</a:t>
          </a:r>
          <a:endParaRPr lang="en-US" dirty="0"/>
        </a:p>
      </dgm:t>
    </dgm:pt>
    <dgm:pt modelId="{99D61184-29FA-45AA-836C-8454CE3706FC}" type="parTrans" cxnId="{3E0C9956-BD94-4507-B72F-30E7FEE181BC}">
      <dgm:prSet/>
      <dgm:spPr/>
      <dgm:t>
        <a:bodyPr/>
        <a:lstStyle/>
        <a:p>
          <a:endParaRPr lang="en-US"/>
        </a:p>
      </dgm:t>
    </dgm:pt>
    <dgm:pt modelId="{C9760D65-B7CF-4079-83F2-BF85162F90AF}" type="sibTrans" cxnId="{3E0C9956-BD94-4507-B72F-30E7FEE181BC}">
      <dgm:prSet/>
      <dgm:spPr/>
      <dgm:t>
        <a:bodyPr/>
        <a:lstStyle/>
        <a:p>
          <a:endParaRPr lang="en-US"/>
        </a:p>
      </dgm:t>
    </dgm:pt>
    <dgm:pt modelId="{651D3C97-4E27-4BDA-AAB2-990369B29E00}">
      <dgm:prSet phldrT="[Text]"/>
      <dgm:spPr/>
      <dgm:t>
        <a:bodyPr/>
        <a:lstStyle/>
        <a:p>
          <a:r>
            <a:rPr lang="fa-IR" dirty="0" smtClean="0"/>
            <a:t>زیر میکروسکوپ</a:t>
          </a:r>
          <a:endParaRPr lang="en-US" dirty="0"/>
        </a:p>
      </dgm:t>
    </dgm:pt>
    <dgm:pt modelId="{67EC9390-280E-4076-8461-D7CF6BD9B8F2}" type="parTrans" cxnId="{9965775A-105B-4515-8010-A13ADD42CA1F}">
      <dgm:prSet/>
      <dgm:spPr/>
      <dgm:t>
        <a:bodyPr/>
        <a:lstStyle/>
        <a:p>
          <a:endParaRPr lang="en-US"/>
        </a:p>
      </dgm:t>
    </dgm:pt>
    <dgm:pt modelId="{1C3376FD-2D70-4AA5-BC41-DF764F503AED}" type="sibTrans" cxnId="{9965775A-105B-4515-8010-A13ADD42CA1F}">
      <dgm:prSet/>
      <dgm:spPr/>
      <dgm:t>
        <a:bodyPr/>
        <a:lstStyle/>
        <a:p>
          <a:endParaRPr lang="en-US"/>
        </a:p>
      </dgm:t>
    </dgm:pt>
    <dgm:pt modelId="{69CE0F28-D29C-4AE8-B692-4EEA47DF2EC8}">
      <dgm:prSet phldrT="[Text]">
        <dgm:style>
          <a:lnRef idx="1">
            <a:schemeClr val="accent6"/>
          </a:lnRef>
          <a:fillRef idx="3">
            <a:schemeClr val="accent6"/>
          </a:fillRef>
          <a:effectRef idx="2">
            <a:schemeClr val="accent6"/>
          </a:effectRef>
          <a:fontRef idx="minor">
            <a:schemeClr val="lt1"/>
          </a:fontRef>
        </dgm:style>
      </dgm:prSet>
      <dgm:spPr/>
      <dgm:t>
        <a:bodyPr/>
        <a:lstStyle/>
        <a:p>
          <a:r>
            <a:rPr lang="fa-IR" dirty="0" smtClean="0"/>
            <a:t>قسمت سوم</a:t>
          </a:r>
          <a:endParaRPr lang="en-US" dirty="0"/>
        </a:p>
      </dgm:t>
    </dgm:pt>
    <dgm:pt modelId="{187F86A0-1DD6-4FE9-8DF1-EAE67139DB4D}" type="parTrans" cxnId="{EF4660A5-6486-4BA9-B794-8579A5260A51}">
      <dgm:prSet/>
      <dgm:spPr/>
      <dgm:t>
        <a:bodyPr/>
        <a:lstStyle/>
        <a:p>
          <a:endParaRPr lang="en-US"/>
        </a:p>
      </dgm:t>
    </dgm:pt>
    <dgm:pt modelId="{CE132407-CF38-4985-8B02-1D4CACDC8A1C}" type="sibTrans" cxnId="{EF4660A5-6486-4BA9-B794-8579A5260A51}">
      <dgm:prSet/>
      <dgm:spPr/>
      <dgm:t>
        <a:bodyPr/>
        <a:lstStyle/>
        <a:p>
          <a:endParaRPr lang="en-US"/>
        </a:p>
      </dgm:t>
    </dgm:pt>
    <dgm:pt modelId="{B9A057FB-904B-4512-9072-855C79BD7B05}">
      <dgm:prSet phldrT="[Text]"/>
      <dgm:spPr/>
      <dgm:t>
        <a:bodyPr/>
        <a:lstStyle/>
        <a:p>
          <a:r>
            <a:rPr lang="fa-IR" dirty="0" smtClean="0"/>
            <a:t>پرسش و پاسخ</a:t>
          </a:r>
          <a:endParaRPr lang="en-US" dirty="0"/>
        </a:p>
      </dgm:t>
    </dgm:pt>
    <dgm:pt modelId="{B149E441-E300-458D-857B-A9890D0E0720}" type="parTrans" cxnId="{58C175F7-D031-4369-947F-105DB250B1CE}">
      <dgm:prSet/>
      <dgm:spPr/>
      <dgm:t>
        <a:bodyPr/>
        <a:lstStyle/>
        <a:p>
          <a:endParaRPr lang="en-US"/>
        </a:p>
      </dgm:t>
    </dgm:pt>
    <dgm:pt modelId="{C33822FF-491D-4DAB-B340-61551A50EAB5}" type="sibTrans" cxnId="{58C175F7-D031-4369-947F-105DB250B1CE}">
      <dgm:prSet/>
      <dgm:spPr/>
      <dgm:t>
        <a:bodyPr/>
        <a:lstStyle/>
        <a:p>
          <a:endParaRPr lang="en-US"/>
        </a:p>
      </dgm:t>
    </dgm:pt>
    <dgm:pt modelId="{A3108C60-BF9D-4EA9-AC6F-643202B9CAD3}" type="pres">
      <dgm:prSet presAssocID="{8E228DC0-C875-4430-A243-25CC024F8B2A}" presName="Name0" presStyleCnt="0">
        <dgm:presLayoutVars>
          <dgm:dir/>
          <dgm:animLvl val="lvl"/>
          <dgm:resizeHandles val="exact"/>
        </dgm:presLayoutVars>
      </dgm:prSet>
      <dgm:spPr/>
      <dgm:t>
        <a:bodyPr/>
        <a:lstStyle/>
        <a:p>
          <a:endParaRPr lang="en-US"/>
        </a:p>
      </dgm:t>
    </dgm:pt>
    <dgm:pt modelId="{417FD52A-818C-48F2-BBB3-881E5C08B17C}" type="pres">
      <dgm:prSet presAssocID="{2FB2E25B-393C-49BF-B907-910D886449A8}" presName="compositeNode" presStyleCnt="0">
        <dgm:presLayoutVars>
          <dgm:bulletEnabled val="1"/>
        </dgm:presLayoutVars>
      </dgm:prSet>
      <dgm:spPr/>
    </dgm:pt>
    <dgm:pt modelId="{327B4506-F4C7-4CE2-8876-30AD846BED8A}" type="pres">
      <dgm:prSet presAssocID="{2FB2E25B-393C-49BF-B907-910D886449A8}" presName="bgRect" presStyleLbl="node1" presStyleIdx="0" presStyleCnt="3"/>
      <dgm:spPr/>
      <dgm:t>
        <a:bodyPr/>
        <a:lstStyle/>
        <a:p>
          <a:endParaRPr lang="en-US"/>
        </a:p>
      </dgm:t>
    </dgm:pt>
    <dgm:pt modelId="{3E89E2A8-FDD7-4CF4-9790-96520F6D0EFC}" type="pres">
      <dgm:prSet presAssocID="{2FB2E25B-393C-49BF-B907-910D886449A8}" presName="parentNode" presStyleLbl="node1" presStyleIdx="0" presStyleCnt="3">
        <dgm:presLayoutVars>
          <dgm:chMax val="0"/>
          <dgm:bulletEnabled val="1"/>
        </dgm:presLayoutVars>
      </dgm:prSet>
      <dgm:spPr/>
      <dgm:t>
        <a:bodyPr/>
        <a:lstStyle/>
        <a:p>
          <a:endParaRPr lang="en-US"/>
        </a:p>
      </dgm:t>
    </dgm:pt>
    <dgm:pt modelId="{6A503D8A-E353-440D-A53F-D4F736B7FD1B}" type="pres">
      <dgm:prSet presAssocID="{2FB2E25B-393C-49BF-B907-910D886449A8}" presName="childNode" presStyleLbl="node1" presStyleIdx="0" presStyleCnt="3">
        <dgm:presLayoutVars>
          <dgm:bulletEnabled val="1"/>
        </dgm:presLayoutVars>
      </dgm:prSet>
      <dgm:spPr/>
      <dgm:t>
        <a:bodyPr/>
        <a:lstStyle/>
        <a:p>
          <a:endParaRPr lang="en-US"/>
        </a:p>
      </dgm:t>
    </dgm:pt>
    <dgm:pt modelId="{2EB5B0E6-D9BE-49CB-B333-E510128A1C98}" type="pres">
      <dgm:prSet presAssocID="{04D601CD-3E80-4236-BE0E-1A8418A772F4}" presName="hSp" presStyleCnt="0"/>
      <dgm:spPr/>
    </dgm:pt>
    <dgm:pt modelId="{457031B9-FD6A-4DD7-BBF8-9012BA679560}" type="pres">
      <dgm:prSet presAssocID="{04D601CD-3E80-4236-BE0E-1A8418A772F4}" presName="vProcSp" presStyleCnt="0"/>
      <dgm:spPr/>
    </dgm:pt>
    <dgm:pt modelId="{2394268A-6A25-414B-B896-E7111AC563B4}" type="pres">
      <dgm:prSet presAssocID="{04D601CD-3E80-4236-BE0E-1A8418A772F4}" presName="vSp1" presStyleCnt="0"/>
      <dgm:spPr/>
    </dgm:pt>
    <dgm:pt modelId="{F2A0C25E-2CCB-4367-A65B-66AEF5D0DA88}" type="pres">
      <dgm:prSet presAssocID="{04D601CD-3E80-4236-BE0E-1A8418A772F4}" presName="simulatedConn" presStyleLbl="solidFgAcc1" presStyleIdx="0" presStyleCnt="2" custLinFactNeighborX="-52" custLinFactNeighborY="56020"/>
      <dgm:spPr/>
    </dgm:pt>
    <dgm:pt modelId="{D5DB8F4D-882D-4F15-923A-194E2F86C271}" type="pres">
      <dgm:prSet presAssocID="{04D601CD-3E80-4236-BE0E-1A8418A772F4}" presName="vSp2" presStyleCnt="0"/>
      <dgm:spPr/>
    </dgm:pt>
    <dgm:pt modelId="{490E248D-37B5-48C0-9D98-4A26B5F4BC2D}" type="pres">
      <dgm:prSet presAssocID="{04D601CD-3E80-4236-BE0E-1A8418A772F4}" presName="sibTrans" presStyleCnt="0"/>
      <dgm:spPr/>
    </dgm:pt>
    <dgm:pt modelId="{2A2A6AF3-7FA5-4928-8BEC-12222E2BCEA9}" type="pres">
      <dgm:prSet presAssocID="{55585585-3937-465A-9034-8C1270B667CF}" presName="compositeNode" presStyleCnt="0">
        <dgm:presLayoutVars>
          <dgm:bulletEnabled val="1"/>
        </dgm:presLayoutVars>
      </dgm:prSet>
      <dgm:spPr/>
    </dgm:pt>
    <dgm:pt modelId="{9F344699-9BF3-4379-9BFE-5708849A5D5A}" type="pres">
      <dgm:prSet presAssocID="{55585585-3937-465A-9034-8C1270B667CF}" presName="bgRect" presStyleLbl="node1" presStyleIdx="1" presStyleCnt="3" custLinFactNeighborX="-1174" custLinFactNeighborY="494"/>
      <dgm:spPr/>
      <dgm:t>
        <a:bodyPr/>
        <a:lstStyle/>
        <a:p>
          <a:endParaRPr lang="en-US"/>
        </a:p>
      </dgm:t>
    </dgm:pt>
    <dgm:pt modelId="{F31C5212-082F-4EF9-BF9F-AA344DC15F1B}" type="pres">
      <dgm:prSet presAssocID="{55585585-3937-465A-9034-8C1270B667CF}" presName="parentNode" presStyleLbl="node1" presStyleIdx="1" presStyleCnt="3">
        <dgm:presLayoutVars>
          <dgm:chMax val="0"/>
          <dgm:bulletEnabled val="1"/>
        </dgm:presLayoutVars>
      </dgm:prSet>
      <dgm:spPr/>
      <dgm:t>
        <a:bodyPr/>
        <a:lstStyle/>
        <a:p>
          <a:endParaRPr lang="en-US"/>
        </a:p>
      </dgm:t>
    </dgm:pt>
    <dgm:pt modelId="{C7D2F7CF-59E1-4D86-86F2-C33DA195C656}" type="pres">
      <dgm:prSet presAssocID="{55585585-3937-465A-9034-8C1270B667CF}" presName="childNode" presStyleLbl="node1" presStyleIdx="1" presStyleCnt="3">
        <dgm:presLayoutVars>
          <dgm:bulletEnabled val="1"/>
        </dgm:presLayoutVars>
      </dgm:prSet>
      <dgm:spPr/>
      <dgm:t>
        <a:bodyPr/>
        <a:lstStyle/>
        <a:p>
          <a:endParaRPr lang="en-US"/>
        </a:p>
      </dgm:t>
    </dgm:pt>
    <dgm:pt modelId="{87340556-C698-4F4B-B738-8F0AA333DEC1}" type="pres">
      <dgm:prSet presAssocID="{C9760D65-B7CF-4079-83F2-BF85162F90AF}" presName="hSp" presStyleCnt="0"/>
      <dgm:spPr/>
    </dgm:pt>
    <dgm:pt modelId="{54CF8117-BD2A-4050-B0F9-141D10608ECB}" type="pres">
      <dgm:prSet presAssocID="{C9760D65-B7CF-4079-83F2-BF85162F90AF}" presName="vProcSp" presStyleCnt="0"/>
      <dgm:spPr/>
    </dgm:pt>
    <dgm:pt modelId="{DECC6447-BF7C-4E4A-AB79-225CFB9E6804}" type="pres">
      <dgm:prSet presAssocID="{C9760D65-B7CF-4079-83F2-BF85162F90AF}" presName="vSp1" presStyleCnt="0"/>
      <dgm:spPr/>
    </dgm:pt>
    <dgm:pt modelId="{27F9FE7E-6169-4137-BA80-8320470F07E5}" type="pres">
      <dgm:prSet presAssocID="{C9760D65-B7CF-4079-83F2-BF85162F90AF}" presName="simulatedConn" presStyleLbl="solidFgAcc1" presStyleIdx="1" presStyleCnt="2"/>
      <dgm:spPr/>
    </dgm:pt>
    <dgm:pt modelId="{74F0ABA5-1B15-4C5D-BF8C-3D972EFB42E0}" type="pres">
      <dgm:prSet presAssocID="{C9760D65-B7CF-4079-83F2-BF85162F90AF}" presName="vSp2" presStyleCnt="0"/>
      <dgm:spPr/>
    </dgm:pt>
    <dgm:pt modelId="{D77D7A82-7D9E-46AD-94A8-E1EB8332F0D0}" type="pres">
      <dgm:prSet presAssocID="{C9760D65-B7CF-4079-83F2-BF85162F90AF}" presName="sibTrans" presStyleCnt="0"/>
      <dgm:spPr/>
    </dgm:pt>
    <dgm:pt modelId="{2945813F-DBCB-4135-8FAE-7F997EF93571}" type="pres">
      <dgm:prSet presAssocID="{69CE0F28-D29C-4AE8-B692-4EEA47DF2EC8}" presName="compositeNode" presStyleCnt="0">
        <dgm:presLayoutVars>
          <dgm:bulletEnabled val="1"/>
        </dgm:presLayoutVars>
      </dgm:prSet>
      <dgm:spPr/>
    </dgm:pt>
    <dgm:pt modelId="{49858275-A6EB-48BD-845B-474217B722B5}" type="pres">
      <dgm:prSet presAssocID="{69CE0F28-D29C-4AE8-B692-4EEA47DF2EC8}" presName="bgRect" presStyleLbl="node1" presStyleIdx="2" presStyleCnt="3" custLinFactNeighborX="-2326" custLinFactNeighborY="494"/>
      <dgm:spPr/>
      <dgm:t>
        <a:bodyPr/>
        <a:lstStyle/>
        <a:p>
          <a:endParaRPr lang="en-US"/>
        </a:p>
      </dgm:t>
    </dgm:pt>
    <dgm:pt modelId="{B8E26AEF-6B76-4E51-B8C7-7EA383EA8BA2}" type="pres">
      <dgm:prSet presAssocID="{69CE0F28-D29C-4AE8-B692-4EEA47DF2EC8}" presName="parentNode" presStyleLbl="node1" presStyleIdx="2" presStyleCnt="3">
        <dgm:presLayoutVars>
          <dgm:chMax val="0"/>
          <dgm:bulletEnabled val="1"/>
        </dgm:presLayoutVars>
      </dgm:prSet>
      <dgm:spPr/>
      <dgm:t>
        <a:bodyPr/>
        <a:lstStyle/>
        <a:p>
          <a:endParaRPr lang="en-US"/>
        </a:p>
      </dgm:t>
    </dgm:pt>
    <dgm:pt modelId="{66C68760-AC6B-4FB4-8234-1BA1A47B2852}" type="pres">
      <dgm:prSet presAssocID="{69CE0F28-D29C-4AE8-B692-4EEA47DF2EC8}" presName="childNode" presStyleLbl="node1" presStyleIdx="2" presStyleCnt="3">
        <dgm:presLayoutVars>
          <dgm:bulletEnabled val="1"/>
        </dgm:presLayoutVars>
      </dgm:prSet>
      <dgm:spPr/>
      <dgm:t>
        <a:bodyPr/>
        <a:lstStyle/>
        <a:p>
          <a:endParaRPr lang="en-US"/>
        </a:p>
      </dgm:t>
    </dgm:pt>
  </dgm:ptLst>
  <dgm:cxnLst>
    <dgm:cxn modelId="{FBE86517-A63B-4A3F-9624-6120088B98E6}" type="presOf" srcId="{55585585-3937-465A-9034-8C1270B667CF}" destId="{9F344699-9BF3-4379-9BFE-5708849A5D5A}" srcOrd="0" destOrd="0" presId="urn:microsoft.com/office/officeart/2005/8/layout/hProcess7#1"/>
    <dgm:cxn modelId="{FCFD72EE-8D0F-440B-A65E-00A42DC0D0F3}" srcId="{2FB2E25B-393C-49BF-B907-910D886449A8}" destId="{7F74CBDA-00C3-472A-8C04-1BC6BB1DE07A}" srcOrd="0" destOrd="0" parTransId="{EE16BB97-B9BD-4FB4-9D0C-12F947ACED7C}" sibTransId="{A16CCDEC-4579-4545-A483-F3AEE70B54FF}"/>
    <dgm:cxn modelId="{168EE2A8-C7AA-4831-9A93-820495F0CDA5}" type="presOf" srcId="{2FB2E25B-393C-49BF-B907-910D886449A8}" destId="{3E89E2A8-FDD7-4CF4-9790-96520F6D0EFC}" srcOrd="1" destOrd="0" presId="urn:microsoft.com/office/officeart/2005/8/layout/hProcess7#1"/>
    <dgm:cxn modelId="{98967F55-4C4F-492B-AB26-2378E0E569D5}" type="presOf" srcId="{651D3C97-4E27-4BDA-AAB2-990369B29E00}" destId="{C7D2F7CF-59E1-4D86-86F2-C33DA195C656}" srcOrd="0" destOrd="0" presId="urn:microsoft.com/office/officeart/2005/8/layout/hProcess7#1"/>
    <dgm:cxn modelId="{9965775A-105B-4515-8010-A13ADD42CA1F}" srcId="{55585585-3937-465A-9034-8C1270B667CF}" destId="{651D3C97-4E27-4BDA-AAB2-990369B29E00}" srcOrd="0" destOrd="0" parTransId="{67EC9390-280E-4076-8461-D7CF6BD9B8F2}" sibTransId="{1C3376FD-2D70-4AA5-BC41-DF764F503AED}"/>
    <dgm:cxn modelId="{F3BB4F80-5C6E-447E-B356-76A5578AEC98}" type="presOf" srcId="{69CE0F28-D29C-4AE8-B692-4EEA47DF2EC8}" destId="{49858275-A6EB-48BD-845B-474217B722B5}" srcOrd="0" destOrd="0" presId="urn:microsoft.com/office/officeart/2005/8/layout/hProcess7#1"/>
    <dgm:cxn modelId="{7058E2A0-655D-41A5-88FA-D75D5F5FF5D0}" type="presOf" srcId="{2FB2E25B-393C-49BF-B907-910D886449A8}" destId="{327B4506-F4C7-4CE2-8876-30AD846BED8A}" srcOrd="0" destOrd="0" presId="urn:microsoft.com/office/officeart/2005/8/layout/hProcess7#1"/>
    <dgm:cxn modelId="{EF4660A5-6486-4BA9-B794-8579A5260A51}" srcId="{8E228DC0-C875-4430-A243-25CC024F8B2A}" destId="{69CE0F28-D29C-4AE8-B692-4EEA47DF2EC8}" srcOrd="2" destOrd="0" parTransId="{187F86A0-1DD6-4FE9-8DF1-EAE67139DB4D}" sibTransId="{CE132407-CF38-4985-8B02-1D4CACDC8A1C}"/>
    <dgm:cxn modelId="{ECD4FE13-50B5-4A38-B8F5-342BB728144E}" type="presOf" srcId="{B9A057FB-904B-4512-9072-855C79BD7B05}" destId="{66C68760-AC6B-4FB4-8234-1BA1A47B2852}" srcOrd="0" destOrd="0" presId="urn:microsoft.com/office/officeart/2005/8/layout/hProcess7#1"/>
    <dgm:cxn modelId="{58C175F7-D031-4369-947F-105DB250B1CE}" srcId="{69CE0F28-D29C-4AE8-B692-4EEA47DF2EC8}" destId="{B9A057FB-904B-4512-9072-855C79BD7B05}" srcOrd="0" destOrd="0" parTransId="{B149E441-E300-458D-857B-A9890D0E0720}" sibTransId="{C33822FF-491D-4DAB-B340-61551A50EAB5}"/>
    <dgm:cxn modelId="{D639ABE1-C5B1-4F44-B9E1-96CAE19624F2}" type="presOf" srcId="{69CE0F28-D29C-4AE8-B692-4EEA47DF2EC8}" destId="{B8E26AEF-6B76-4E51-B8C7-7EA383EA8BA2}" srcOrd="1" destOrd="0" presId="urn:microsoft.com/office/officeart/2005/8/layout/hProcess7#1"/>
    <dgm:cxn modelId="{0167B433-A143-4AEF-86D3-6B3E40FC0415}" type="presOf" srcId="{7F74CBDA-00C3-472A-8C04-1BC6BB1DE07A}" destId="{6A503D8A-E353-440D-A53F-D4F736B7FD1B}" srcOrd="0" destOrd="0" presId="urn:microsoft.com/office/officeart/2005/8/layout/hProcess7#1"/>
    <dgm:cxn modelId="{061492D1-1368-4138-9F2A-3E48E7689417}" type="presOf" srcId="{55585585-3937-465A-9034-8C1270B667CF}" destId="{F31C5212-082F-4EF9-BF9F-AA344DC15F1B}" srcOrd="1" destOrd="0" presId="urn:microsoft.com/office/officeart/2005/8/layout/hProcess7#1"/>
    <dgm:cxn modelId="{82155CB6-A714-431E-87B8-D9EA4226AC1F}" type="presOf" srcId="{8E228DC0-C875-4430-A243-25CC024F8B2A}" destId="{A3108C60-BF9D-4EA9-AC6F-643202B9CAD3}" srcOrd="0" destOrd="0" presId="urn:microsoft.com/office/officeart/2005/8/layout/hProcess7#1"/>
    <dgm:cxn modelId="{3E0C9956-BD94-4507-B72F-30E7FEE181BC}" srcId="{8E228DC0-C875-4430-A243-25CC024F8B2A}" destId="{55585585-3937-465A-9034-8C1270B667CF}" srcOrd="1" destOrd="0" parTransId="{99D61184-29FA-45AA-836C-8454CE3706FC}" sibTransId="{C9760D65-B7CF-4079-83F2-BF85162F90AF}"/>
    <dgm:cxn modelId="{B53DD0C2-9987-4C20-91AC-CBCC67E8A1CE}" srcId="{8E228DC0-C875-4430-A243-25CC024F8B2A}" destId="{2FB2E25B-393C-49BF-B907-910D886449A8}" srcOrd="0" destOrd="0" parTransId="{D6FA3C66-7E82-4A31-B3E3-4B49A159AAA5}" sibTransId="{04D601CD-3E80-4236-BE0E-1A8418A772F4}"/>
    <dgm:cxn modelId="{4B0549E2-F153-4624-8EFD-0D281AD749D5}" type="presParOf" srcId="{A3108C60-BF9D-4EA9-AC6F-643202B9CAD3}" destId="{417FD52A-818C-48F2-BBB3-881E5C08B17C}" srcOrd="0" destOrd="0" presId="urn:microsoft.com/office/officeart/2005/8/layout/hProcess7#1"/>
    <dgm:cxn modelId="{D659F96B-9F79-46B6-AD7B-B2DD911ED177}" type="presParOf" srcId="{417FD52A-818C-48F2-BBB3-881E5C08B17C}" destId="{327B4506-F4C7-4CE2-8876-30AD846BED8A}" srcOrd="0" destOrd="0" presId="urn:microsoft.com/office/officeart/2005/8/layout/hProcess7#1"/>
    <dgm:cxn modelId="{D1E6BF52-B51B-4264-9176-8F449FBEF163}" type="presParOf" srcId="{417FD52A-818C-48F2-BBB3-881E5C08B17C}" destId="{3E89E2A8-FDD7-4CF4-9790-96520F6D0EFC}" srcOrd="1" destOrd="0" presId="urn:microsoft.com/office/officeart/2005/8/layout/hProcess7#1"/>
    <dgm:cxn modelId="{BF4950DB-5AE1-4612-9421-889DFC6D622F}" type="presParOf" srcId="{417FD52A-818C-48F2-BBB3-881E5C08B17C}" destId="{6A503D8A-E353-440D-A53F-D4F736B7FD1B}" srcOrd="2" destOrd="0" presId="urn:microsoft.com/office/officeart/2005/8/layout/hProcess7#1"/>
    <dgm:cxn modelId="{C0A165C7-50F8-4DDC-85DC-3D022D039F1A}" type="presParOf" srcId="{A3108C60-BF9D-4EA9-AC6F-643202B9CAD3}" destId="{2EB5B0E6-D9BE-49CB-B333-E510128A1C98}" srcOrd="1" destOrd="0" presId="urn:microsoft.com/office/officeart/2005/8/layout/hProcess7#1"/>
    <dgm:cxn modelId="{79F3D6D2-2308-4661-949A-A147CD72E0A1}" type="presParOf" srcId="{A3108C60-BF9D-4EA9-AC6F-643202B9CAD3}" destId="{457031B9-FD6A-4DD7-BBF8-9012BA679560}" srcOrd="2" destOrd="0" presId="urn:microsoft.com/office/officeart/2005/8/layout/hProcess7#1"/>
    <dgm:cxn modelId="{44A5CD74-D643-49CA-97F8-CBD58389AEEB}" type="presParOf" srcId="{457031B9-FD6A-4DD7-BBF8-9012BA679560}" destId="{2394268A-6A25-414B-B896-E7111AC563B4}" srcOrd="0" destOrd="0" presId="urn:microsoft.com/office/officeart/2005/8/layout/hProcess7#1"/>
    <dgm:cxn modelId="{5ACC0205-D11D-47C1-BD17-6092080B8F00}" type="presParOf" srcId="{457031B9-FD6A-4DD7-BBF8-9012BA679560}" destId="{F2A0C25E-2CCB-4367-A65B-66AEF5D0DA88}" srcOrd="1" destOrd="0" presId="urn:microsoft.com/office/officeart/2005/8/layout/hProcess7#1"/>
    <dgm:cxn modelId="{64F4FB94-AE59-4DA0-9339-7DE6A42E1DEA}" type="presParOf" srcId="{457031B9-FD6A-4DD7-BBF8-9012BA679560}" destId="{D5DB8F4D-882D-4F15-923A-194E2F86C271}" srcOrd="2" destOrd="0" presId="urn:microsoft.com/office/officeart/2005/8/layout/hProcess7#1"/>
    <dgm:cxn modelId="{871A1DCF-F029-4E0A-ADAC-BCA0186447B5}" type="presParOf" srcId="{A3108C60-BF9D-4EA9-AC6F-643202B9CAD3}" destId="{490E248D-37B5-48C0-9D98-4A26B5F4BC2D}" srcOrd="3" destOrd="0" presId="urn:microsoft.com/office/officeart/2005/8/layout/hProcess7#1"/>
    <dgm:cxn modelId="{788C033F-4B08-4166-BFC4-4F527BB31DC3}" type="presParOf" srcId="{A3108C60-BF9D-4EA9-AC6F-643202B9CAD3}" destId="{2A2A6AF3-7FA5-4928-8BEC-12222E2BCEA9}" srcOrd="4" destOrd="0" presId="urn:microsoft.com/office/officeart/2005/8/layout/hProcess7#1"/>
    <dgm:cxn modelId="{01623810-5CD3-4535-AC23-EDCE48524BAC}" type="presParOf" srcId="{2A2A6AF3-7FA5-4928-8BEC-12222E2BCEA9}" destId="{9F344699-9BF3-4379-9BFE-5708849A5D5A}" srcOrd="0" destOrd="0" presId="urn:microsoft.com/office/officeart/2005/8/layout/hProcess7#1"/>
    <dgm:cxn modelId="{C5B6059F-47BA-413A-A274-6A6FA7D660C0}" type="presParOf" srcId="{2A2A6AF3-7FA5-4928-8BEC-12222E2BCEA9}" destId="{F31C5212-082F-4EF9-BF9F-AA344DC15F1B}" srcOrd="1" destOrd="0" presId="urn:microsoft.com/office/officeart/2005/8/layout/hProcess7#1"/>
    <dgm:cxn modelId="{069A766E-80CE-44FA-8F17-4B336C52C867}" type="presParOf" srcId="{2A2A6AF3-7FA5-4928-8BEC-12222E2BCEA9}" destId="{C7D2F7CF-59E1-4D86-86F2-C33DA195C656}" srcOrd="2" destOrd="0" presId="urn:microsoft.com/office/officeart/2005/8/layout/hProcess7#1"/>
    <dgm:cxn modelId="{1A536A8E-F8DE-4BFD-BEF2-E1240DCF8262}" type="presParOf" srcId="{A3108C60-BF9D-4EA9-AC6F-643202B9CAD3}" destId="{87340556-C698-4F4B-B738-8F0AA333DEC1}" srcOrd="5" destOrd="0" presId="urn:microsoft.com/office/officeart/2005/8/layout/hProcess7#1"/>
    <dgm:cxn modelId="{AC380D02-BD61-417F-98E0-9F0244F9BB5B}" type="presParOf" srcId="{A3108C60-BF9D-4EA9-AC6F-643202B9CAD3}" destId="{54CF8117-BD2A-4050-B0F9-141D10608ECB}" srcOrd="6" destOrd="0" presId="urn:microsoft.com/office/officeart/2005/8/layout/hProcess7#1"/>
    <dgm:cxn modelId="{F516EBC8-78FB-4D2A-A565-5DA92D205B83}" type="presParOf" srcId="{54CF8117-BD2A-4050-B0F9-141D10608ECB}" destId="{DECC6447-BF7C-4E4A-AB79-225CFB9E6804}" srcOrd="0" destOrd="0" presId="urn:microsoft.com/office/officeart/2005/8/layout/hProcess7#1"/>
    <dgm:cxn modelId="{AB9169E9-8CAF-4966-B878-98D260928F6F}" type="presParOf" srcId="{54CF8117-BD2A-4050-B0F9-141D10608ECB}" destId="{27F9FE7E-6169-4137-BA80-8320470F07E5}" srcOrd="1" destOrd="0" presId="urn:microsoft.com/office/officeart/2005/8/layout/hProcess7#1"/>
    <dgm:cxn modelId="{C1D9786B-9E8D-49EC-A469-7EDC18198149}" type="presParOf" srcId="{54CF8117-BD2A-4050-B0F9-141D10608ECB}" destId="{74F0ABA5-1B15-4C5D-BF8C-3D972EFB42E0}" srcOrd="2" destOrd="0" presId="urn:microsoft.com/office/officeart/2005/8/layout/hProcess7#1"/>
    <dgm:cxn modelId="{6E56DA31-6839-4B70-9C2B-79DC74AA12FD}" type="presParOf" srcId="{A3108C60-BF9D-4EA9-AC6F-643202B9CAD3}" destId="{D77D7A82-7D9E-46AD-94A8-E1EB8332F0D0}" srcOrd="7" destOrd="0" presId="urn:microsoft.com/office/officeart/2005/8/layout/hProcess7#1"/>
    <dgm:cxn modelId="{7EC049BC-3834-4382-BA74-12C2BEBA44B8}" type="presParOf" srcId="{A3108C60-BF9D-4EA9-AC6F-643202B9CAD3}" destId="{2945813F-DBCB-4135-8FAE-7F997EF93571}" srcOrd="8" destOrd="0" presId="urn:microsoft.com/office/officeart/2005/8/layout/hProcess7#1"/>
    <dgm:cxn modelId="{C1E777B0-ED4F-4124-AD34-B055F1DC61CB}" type="presParOf" srcId="{2945813F-DBCB-4135-8FAE-7F997EF93571}" destId="{49858275-A6EB-48BD-845B-474217B722B5}" srcOrd="0" destOrd="0" presId="urn:microsoft.com/office/officeart/2005/8/layout/hProcess7#1"/>
    <dgm:cxn modelId="{180383E1-7981-4C69-8F57-C15AF5CCFA23}" type="presParOf" srcId="{2945813F-DBCB-4135-8FAE-7F997EF93571}" destId="{B8E26AEF-6B76-4E51-B8C7-7EA383EA8BA2}" srcOrd="1" destOrd="0" presId="urn:microsoft.com/office/officeart/2005/8/layout/hProcess7#1"/>
    <dgm:cxn modelId="{77C8CCD6-9550-4EEB-B5DE-298765DA469B}" type="presParOf" srcId="{2945813F-DBCB-4135-8FAE-7F997EF93571}" destId="{66C68760-AC6B-4FB4-8234-1BA1A47B2852}"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27B4506-F4C7-4CE2-8876-30AD846BED8A}" macro="" textlink="">
      <dsp:nvSpPr>
        <dsp:cNvPr id="0" name=""/>
        <dsp:cNvSpPr/>
      </dsp:nvSpPr>
      <dsp:spPr>
        <a:xfrm>
          <a:off x="560" y="277845"/>
          <a:ext cx="2412944" cy="2895533"/>
        </a:xfrm>
        <a:prstGeom prst="roundRect">
          <a:avLst>
            <a:gd name="adj" fmla="val 5000"/>
          </a:avLst>
        </a:prstGeom>
        <a:gradFill rotWithShape="1">
          <a:gsLst>
            <a:gs pos="0">
              <a:schemeClr val="accent3">
                <a:tint val="96000"/>
                <a:satMod val="120000"/>
                <a:lumMod val="120000"/>
              </a:schemeClr>
            </a:gs>
            <a:gs pos="100000">
              <a:schemeClr val="accent3">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shade val="25000"/>
              <a:satMod val="18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fa-IR" sz="2700" kern="1200" dirty="0" smtClean="0"/>
            <a:t>قسمت اول</a:t>
          </a:r>
          <a:endParaRPr lang="en-US" sz="2700" kern="1200" dirty="0"/>
        </a:p>
      </dsp:txBody>
      <dsp:txXfrm rot="16200000">
        <a:off x="-945313" y="1223719"/>
        <a:ext cx="2374337" cy="482588"/>
      </dsp:txXfrm>
    </dsp:sp>
    <dsp:sp modelId="{6A503D8A-E353-440D-A53F-D4F736B7FD1B}" macro="" textlink="">
      <dsp:nvSpPr>
        <dsp:cNvPr id="0" name=""/>
        <dsp:cNvSpPr/>
      </dsp:nvSpPr>
      <dsp:spPr>
        <a:xfrm>
          <a:off x="483149" y="277845"/>
          <a:ext cx="1797643" cy="289553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lvl="0" algn="l" defTabSz="1466850">
            <a:lnSpc>
              <a:spcPct val="90000"/>
            </a:lnSpc>
            <a:spcBef>
              <a:spcPct val="0"/>
            </a:spcBef>
            <a:spcAft>
              <a:spcPct val="35000"/>
            </a:spcAft>
          </a:pPr>
          <a:r>
            <a:rPr lang="fa-IR" sz="3300" kern="1200" dirty="0" smtClean="0"/>
            <a:t>توضیحات </a:t>
          </a:r>
        </a:p>
        <a:p>
          <a:pPr lvl="0" algn="l" defTabSz="1466850">
            <a:lnSpc>
              <a:spcPct val="90000"/>
            </a:lnSpc>
            <a:spcBef>
              <a:spcPct val="0"/>
            </a:spcBef>
            <a:spcAft>
              <a:spcPct val="35000"/>
            </a:spcAft>
          </a:pPr>
          <a:r>
            <a:rPr lang="fa-IR" sz="3300" kern="1200" dirty="0" smtClean="0"/>
            <a:t>فصل</a:t>
          </a:r>
          <a:endParaRPr lang="en-US" sz="3300" kern="1200" dirty="0"/>
        </a:p>
      </dsp:txBody>
      <dsp:txXfrm>
        <a:off x="483149" y="277845"/>
        <a:ext cx="1797643" cy="2895533"/>
      </dsp:txXfrm>
    </dsp:sp>
    <dsp:sp modelId="{9F344699-9BF3-4379-9BFE-5708849A5D5A}" macro="" textlink="">
      <dsp:nvSpPr>
        <dsp:cNvPr id="0" name=""/>
        <dsp:cNvSpPr/>
      </dsp:nvSpPr>
      <dsp:spPr>
        <a:xfrm>
          <a:off x="2469630" y="292149"/>
          <a:ext cx="2412944" cy="2895533"/>
        </a:xfrm>
        <a:prstGeom prst="roundRect">
          <a:avLst>
            <a:gd name="adj" fmla="val 5000"/>
          </a:avLst>
        </a:prstGeom>
        <a:gradFill rotWithShape="1">
          <a:gsLst>
            <a:gs pos="0">
              <a:schemeClr val="accent2">
                <a:tint val="96000"/>
                <a:satMod val="120000"/>
                <a:lumMod val="120000"/>
              </a:schemeClr>
            </a:gs>
            <a:gs pos="100000">
              <a:schemeClr val="accent2">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shade val="25000"/>
              <a:satMod val="18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fa-IR" sz="2700" kern="1200" dirty="0" smtClean="0"/>
            <a:t>قسمت دوم</a:t>
          </a:r>
          <a:endParaRPr lang="en-US" sz="2700" kern="1200" dirty="0"/>
        </a:p>
      </dsp:txBody>
      <dsp:txXfrm rot="16200000">
        <a:off x="1523756" y="1238023"/>
        <a:ext cx="2374337" cy="482588"/>
      </dsp:txXfrm>
    </dsp:sp>
    <dsp:sp modelId="{F2A0C25E-2CCB-4367-A65B-66AEF5D0DA88}" macro="" textlink="">
      <dsp:nvSpPr>
        <dsp:cNvPr id="0" name=""/>
        <dsp:cNvSpPr/>
      </dsp:nvSpPr>
      <dsp:spPr>
        <a:xfrm rot="5400000">
          <a:off x="2297027" y="2690900"/>
          <a:ext cx="425615" cy="361941"/>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2F7CF-59E1-4D86-86F2-C33DA195C656}" macro="" textlink="">
      <dsp:nvSpPr>
        <dsp:cNvPr id="0" name=""/>
        <dsp:cNvSpPr/>
      </dsp:nvSpPr>
      <dsp:spPr>
        <a:xfrm>
          <a:off x="2952219" y="292149"/>
          <a:ext cx="1797643" cy="289553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lvl="0" algn="l" defTabSz="1466850">
            <a:lnSpc>
              <a:spcPct val="90000"/>
            </a:lnSpc>
            <a:spcBef>
              <a:spcPct val="0"/>
            </a:spcBef>
            <a:spcAft>
              <a:spcPct val="35000"/>
            </a:spcAft>
          </a:pPr>
          <a:r>
            <a:rPr lang="fa-IR" sz="3300" kern="1200" dirty="0" smtClean="0"/>
            <a:t>زیر میکروسکوپ</a:t>
          </a:r>
          <a:endParaRPr lang="en-US" sz="3300" kern="1200" dirty="0"/>
        </a:p>
      </dsp:txBody>
      <dsp:txXfrm>
        <a:off x="2952219" y="292149"/>
        <a:ext cx="1797643" cy="2895533"/>
      </dsp:txXfrm>
    </dsp:sp>
    <dsp:sp modelId="{49858275-A6EB-48BD-845B-474217B722B5}" macro="" textlink="">
      <dsp:nvSpPr>
        <dsp:cNvPr id="0" name=""/>
        <dsp:cNvSpPr/>
      </dsp:nvSpPr>
      <dsp:spPr>
        <a:xfrm>
          <a:off x="4939231" y="292149"/>
          <a:ext cx="2412944" cy="2895533"/>
        </a:xfrm>
        <a:prstGeom prst="roundRect">
          <a:avLst>
            <a:gd name="adj" fmla="val 5000"/>
          </a:avLst>
        </a:prstGeom>
        <a:gradFill rotWithShape="1">
          <a:gsLst>
            <a:gs pos="0">
              <a:schemeClr val="accent6">
                <a:tint val="96000"/>
                <a:satMod val="120000"/>
                <a:lumMod val="120000"/>
              </a:schemeClr>
            </a:gs>
            <a:gs pos="100000">
              <a:schemeClr val="accent6">
                <a:shade val="89000"/>
                <a:lumMod val="90000"/>
              </a:schemeClr>
            </a:gs>
          </a:gsLst>
          <a:lin ang="5400000" scaled="0"/>
        </a:gradFill>
        <a:ln w="9525" cap="flat" cmpd="sng" algn="ctr">
          <a:solidFill>
            <a:schemeClr val="accent6"/>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hemeClr val="accent6"/>
        </a:lnRef>
        <a:fillRef idx="3">
          <a:schemeClr val="accent6"/>
        </a:fillRef>
        <a:effectRef idx="2">
          <a:schemeClr val="accent6"/>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r>
            <a:rPr lang="fa-IR" sz="2700" kern="1200" dirty="0" smtClean="0"/>
            <a:t>قسمت سوم</a:t>
          </a:r>
          <a:endParaRPr lang="en-US" sz="2700" kern="1200" dirty="0"/>
        </a:p>
      </dsp:txBody>
      <dsp:txXfrm rot="16200000">
        <a:off x="3993357" y="1238023"/>
        <a:ext cx="2374337" cy="482588"/>
      </dsp:txXfrm>
    </dsp:sp>
    <dsp:sp modelId="{27F9FE7E-6169-4137-BA80-8320470F07E5}" macro="" textlink="">
      <dsp:nvSpPr>
        <dsp:cNvPr id="0" name=""/>
        <dsp:cNvSpPr/>
      </dsp:nvSpPr>
      <dsp:spPr>
        <a:xfrm rot="5400000">
          <a:off x="4794613" y="2579632"/>
          <a:ext cx="425615" cy="361941"/>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68760-AC6B-4FB4-8234-1BA1A47B2852}" macro="" textlink="">
      <dsp:nvSpPr>
        <dsp:cNvPr id="0" name=""/>
        <dsp:cNvSpPr/>
      </dsp:nvSpPr>
      <dsp:spPr>
        <a:xfrm>
          <a:off x="5421820" y="292149"/>
          <a:ext cx="1797643" cy="289553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lvl="0" algn="l" defTabSz="1466850">
            <a:lnSpc>
              <a:spcPct val="90000"/>
            </a:lnSpc>
            <a:spcBef>
              <a:spcPct val="0"/>
            </a:spcBef>
            <a:spcAft>
              <a:spcPct val="35000"/>
            </a:spcAft>
          </a:pPr>
          <a:r>
            <a:rPr lang="fa-IR" sz="3300" kern="1200" dirty="0" smtClean="0"/>
            <a:t>پرسش و پاسخ</a:t>
          </a:r>
          <a:endParaRPr lang="en-US" sz="3300" kern="1200" dirty="0"/>
        </a:p>
      </dsp:txBody>
      <dsp:txXfrm>
        <a:off x="5421820" y="292149"/>
        <a:ext cx="1797643" cy="2895533"/>
      </dsp:txXfrm>
    </dsp:sp>
  </dsp:spTree>
</dgm: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C6ADE-395C-45A1-B51E-C4BBD14A0061}" type="datetimeFigureOut">
              <a:rPr lang="en-US" smtClean="0"/>
              <a:pPr/>
              <a:t>3/22/2016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B38D1-CC3E-423D-861D-D8886975D1E8}" type="slidenum">
              <a:rPr lang="en-US" smtClean="0"/>
              <a:pPr/>
              <a:t>‹#›</a:t>
            </a:fld>
            <a:endParaRPr lang="en-US"/>
          </a:p>
        </p:txBody>
      </p:sp>
    </p:spTree>
    <p:extLst>
      <p:ext uri="{BB962C8B-B14F-4D97-AF65-F5344CB8AC3E}">
        <p14:creationId xmlns:p14="http://schemas.microsoft.com/office/powerpoint/2010/main" xmlns="" val="408725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B38D1-CC3E-423D-861D-D8886975D1E8}" type="slidenum">
              <a:rPr lang="en-US" smtClean="0"/>
              <a:pPr/>
              <a:t>17</a:t>
            </a:fld>
            <a:endParaRPr lang="en-US"/>
          </a:p>
        </p:txBody>
      </p:sp>
    </p:spTree>
    <p:extLst>
      <p:ext uri="{BB962C8B-B14F-4D97-AF65-F5344CB8AC3E}">
        <p14:creationId xmlns:p14="http://schemas.microsoft.com/office/powerpoint/2010/main" xmlns="" val="246879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0F73DD-8CE8-48B4-AFA8-DA3887E48B13}"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6350C-FF14-4C5A-B6E8-94560B73C8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F73DD-8CE8-48B4-AFA8-DA3887E48B13}"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6350C-FF14-4C5A-B6E8-94560B73C8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10F73DD-8CE8-48B4-AFA8-DA3887E48B13}"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6350C-FF14-4C5A-B6E8-94560B73C86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F73DD-8CE8-48B4-AFA8-DA3887E48B13}"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6350C-FF14-4C5A-B6E8-94560B73C86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F73DD-8CE8-48B4-AFA8-DA3887E48B13}"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6350C-FF14-4C5A-B6E8-94560B73C8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10F73DD-8CE8-48B4-AFA8-DA3887E48B13}"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6350C-FF14-4C5A-B6E8-94560B73C86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0F73DD-8CE8-48B4-AFA8-DA3887E48B13}" type="datetimeFigureOut">
              <a:rPr lang="en-US" smtClean="0"/>
              <a:pPr/>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6350C-FF14-4C5A-B6E8-94560B73C8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0F73DD-8CE8-48B4-AFA8-DA3887E48B13}" type="datetimeFigureOut">
              <a:rPr lang="en-US" smtClean="0"/>
              <a:pPr/>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6350C-FF14-4C5A-B6E8-94560B73C8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10F73DD-8CE8-48B4-AFA8-DA3887E48B13}" type="datetimeFigureOut">
              <a:rPr lang="en-US" smtClean="0"/>
              <a:pPr/>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6350C-FF14-4C5A-B6E8-94560B73C8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0F73DD-8CE8-48B4-AFA8-DA3887E48B13}"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6350C-FF14-4C5A-B6E8-94560B73C869}"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F73DD-8CE8-48B4-AFA8-DA3887E48B13}"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6350C-FF14-4C5A-B6E8-94560B73C86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10F73DD-8CE8-48B4-AFA8-DA3887E48B13}" type="datetimeFigureOut">
              <a:rPr lang="en-US" smtClean="0"/>
              <a:pPr/>
              <a:t>3/22/2016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7E6350C-FF14-4C5A-B6E8-94560B73C869}"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7772400" cy="1470025"/>
          </a:xfrm>
        </p:spPr>
        <p:txBody>
          <a:bodyPr/>
          <a:lstStyle/>
          <a:p>
            <a:r>
              <a:rPr lang="fa-IR" dirty="0" smtClean="0">
                <a:cs typeface="B Arabic Style" pitchFamily="2" charset="-78"/>
              </a:rPr>
              <a:t>درس 10</a:t>
            </a:r>
            <a:r>
              <a:rPr lang="fa-IR" dirty="0" smtClean="0"/>
              <a:t> </a:t>
            </a:r>
            <a:br>
              <a:rPr lang="fa-IR" dirty="0" smtClean="0"/>
            </a:br>
            <a:r>
              <a:rPr lang="fa-IR" dirty="0" smtClean="0">
                <a:cs typeface="B Arabic Style" pitchFamily="2" charset="-78"/>
              </a:rPr>
              <a:t>خیلی کوچک خیلی بزرگ</a:t>
            </a:r>
            <a:endParaRPr lang="en-US" dirty="0">
              <a:cs typeface="B Arabic Style" pitchFamily="2" charset="-78"/>
            </a:endParaRPr>
          </a:p>
        </p:txBody>
      </p:sp>
      <p:sp>
        <p:nvSpPr>
          <p:cNvPr id="3" name="Subtitle 2"/>
          <p:cNvSpPr>
            <a:spLocks noGrp="1"/>
          </p:cNvSpPr>
          <p:nvPr>
            <p:ph type="subTitle" idx="1"/>
          </p:nvPr>
        </p:nvSpPr>
        <p:spPr>
          <a:xfrm>
            <a:off x="1066800" y="990600"/>
            <a:ext cx="8077200" cy="1499616"/>
          </a:xfrm>
        </p:spPr>
        <p:txBody>
          <a:bodyPr>
            <a:normAutofit/>
          </a:bodyPr>
          <a:lstStyle/>
          <a:p>
            <a:r>
              <a:rPr lang="fa-IR" sz="5400" dirty="0" smtClean="0">
                <a:solidFill>
                  <a:schemeClr val="tx1"/>
                </a:solidFill>
                <a:cs typeface="B Arabic Style" pitchFamily="2" charset="-78"/>
              </a:rPr>
              <a:t>آریا شاهنواز</a:t>
            </a:r>
            <a:endParaRPr lang="en-US" sz="5400" dirty="0">
              <a:solidFill>
                <a:schemeClr val="tx1"/>
              </a:solidFill>
              <a:cs typeface="B Arabic Style" pitchFamily="2" charset="-78"/>
            </a:endParaRPr>
          </a:p>
        </p:txBody>
      </p:sp>
      <p:sp>
        <p:nvSpPr>
          <p:cNvPr id="4" name="TextBox 3"/>
          <p:cNvSpPr txBox="1"/>
          <p:nvPr/>
        </p:nvSpPr>
        <p:spPr>
          <a:xfrm>
            <a:off x="2362200" y="13854"/>
            <a:ext cx="6781800" cy="830997"/>
          </a:xfrm>
          <a:prstGeom prst="rect">
            <a:avLst/>
          </a:prstGeom>
          <a:noFill/>
        </p:spPr>
        <p:txBody>
          <a:bodyPr wrap="square" rtlCol="0">
            <a:spAutoFit/>
          </a:bodyPr>
          <a:lstStyle/>
          <a:p>
            <a:r>
              <a:rPr lang="fa-IR" sz="4800" dirty="0" smtClean="0">
                <a:cs typeface="B Setareh" pitchFamily="2" charset="-78"/>
              </a:rPr>
              <a:t>بسم الله الرحمن الرحیم</a:t>
            </a:r>
            <a:endParaRPr lang="en-US" sz="4800" dirty="0">
              <a:cs typeface="B Setareh" pitchFamily="2" charset="-78"/>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854" y="0"/>
            <a:ext cx="9144000" cy="6874422"/>
          </a:xfrm>
          <a:prstGeom prst="rect">
            <a:avLst/>
          </a:prstGeom>
        </p:spPr>
      </p:pic>
    </p:spTree>
    <p:extLst>
      <p:ext uri="{BB962C8B-B14F-4D97-AF65-F5344CB8AC3E}">
        <p14:creationId xmlns:p14="http://schemas.microsoft.com/office/powerpoint/2010/main" xmlns="" val="3187785102"/>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46032"/>
          </a:xfr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399646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855" y="661246"/>
            <a:ext cx="9038673" cy="6196754"/>
          </a:xfrm>
        </p:spPr>
      </p:pic>
      <p:sp>
        <p:nvSpPr>
          <p:cNvPr id="2" name="Title 1"/>
          <p:cNvSpPr>
            <a:spLocks noGrp="1"/>
          </p:cNvSpPr>
          <p:nvPr>
            <p:ph type="title"/>
          </p:nvPr>
        </p:nvSpPr>
        <p:spPr>
          <a:xfrm>
            <a:off x="228600" y="152400"/>
            <a:ext cx="8229600" cy="581891"/>
          </a:xfrm>
        </p:spPr>
        <p:txBody>
          <a:bodyPr>
            <a:normAutofit/>
          </a:bodyPr>
          <a:lstStyle/>
          <a:p>
            <a:r>
              <a:rPr lang="fa-IR" sz="3200" dirty="0" smtClean="0">
                <a:solidFill>
                  <a:schemeClr val="tx1"/>
                </a:solidFill>
              </a:rPr>
              <a:t>میکروسکوپ الکترونی</a:t>
            </a:r>
            <a:endParaRPr lang="en-US" sz="3200" dirty="0">
              <a:solidFill>
                <a:schemeClr val="tx1"/>
              </a:solidFill>
            </a:endParaRPr>
          </a:p>
        </p:txBody>
      </p:sp>
    </p:spTree>
    <p:extLst>
      <p:ext uri="{BB962C8B-B14F-4D97-AF65-F5344CB8AC3E}">
        <p14:creationId xmlns:p14="http://schemas.microsoft.com/office/powerpoint/2010/main" xmlns="" val="260878376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26" y="6927"/>
            <a:ext cx="9213274" cy="6844700"/>
          </a:xfrm>
        </p:spPr>
      </p:pic>
      <p:sp>
        <p:nvSpPr>
          <p:cNvPr id="2" name="Title 1"/>
          <p:cNvSpPr>
            <a:spLocks noGrp="1"/>
          </p:cNvSpPr>
          <p:nvPr>
            <p:ph type="title"/>
          </p:nvPr>
        </p:nvSpPr>
        <p:spPr/>
        <p:txBody>
          <a:bodyPr/>
          <a:lstStyle/>
          <a:p>
            <a:r>
              <a:rPr lang="fa-IR" dirty="0" smtClean="0"/>
              <a:t>ويروس</a:t>
            </a:r>
            <a:endParaRPr lang="en-US" dirty="0"/>
          </a:p>
        </p:txBody>
      </p:sp>
    </p:spTree>
    <p:extLst>
      <p:ext uri="{BB962C8B-B14F-4D97-AF65-F5344CB8AC3E}">
        <p14:creationId xmlns:p14="http://schemas.microsoft.com/office/powerpoint/2010/main" xmlns="" val="409109099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242921560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855" y="990600"/>
            <a:ext cx="9144000" cy="5743575"/>
          </a:xfrm>
        </p:spPr>
      </p:pic>
      <p:sp>
        <p:nvSpPr>
          <p:cNvPr id="2" name="Title 1"/>
          <p:cNvSpPr>
            <a:spLocks noGrp="1"/>
          </p:cNvSpPr>
          <p:nvPr>
            <p:ph type="title"/>
          </p:nvPr>
        </p:nvSpPr>
        <p:spPr>
          <a:xfrm>
            <a:off x="533400" y="0"/>
            <a:ext cx="8229600" cy="1143000"/>
          </a:xfrm>
        </p:spPr>
        <p:txBody>
          <a:bodyPr/>
          <a:lstStyle/>
          <a:p>
            <a:r>
              <a:rPr lang="fa-IR" dirty="0" smtClean="0"/>
              <a:t>بال پشه در زیر میکروسکوپ</a:t>
            </a:r>
            <a:endParaRPr lang="en-US" dirty="0"/>
          </a:p>
        </p:txBody>
      </p:sp>
      <p:sp>
        <p:nvSpPr>
          <p:cNvPr id="5" name="Oval 4"/>
          <p:cNvSpPr/>
          <p:nvPr/>
        </p:nvSpPr>
        <p:spPr>
          <a:xfrm>
            <a:off x="228600" y="1205345"/>
            <a:ext cx="1447800" cy="990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86323402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0109" y="1032164"/>
            <a:ext cx="9296400" cy="5791200"/>
          </a:xfrm>
        </p:spPr>
      </p:pic>
      <p:sp>
        <p:nvSpPr>
          <p:cNvPr id="2" name="Title 1"/>
          <p:cNvSpPr>
            <a:spLocks noGrp="1"/>
          </p:cNvSpPr>
          <p:nvPr>
            <p:ph type="title"/>
          </p:nvPr>
        </p:nvSpPr>
        <p:spPr>
          <a:xfrm>
            <a:off x="381000" y="13855"/>
            <a:ext cx="8229600" cy="1143000"/>
          </a:xfrm>
        </p:spPr>
        <p:txBody>
          <a:bodyPr>
            <a:normAutofit/>
          </a:bodyPr>
          <a:lstStyle/>
          <a:p>
            <a:r>
              <a:rPr lang="fa-IR" dirty="0" smtClean="0"/>
              <a:t>روده انسان در زیر میکروسکوپ</a:t>
            </a:r>
            <a:endParaRPr lang="en-US" dirty="0"/>
          </a:p>
        </p:txBody>
      </p:sp>
      <p:sp>
        <p:nvSpPr>
          <p:cNvPr id="5" name="Oval 4"/>
          <p:cNvSpPr/>
          <p:nvPr/>
        </p:nvSpPr>
        <p:spPr>
          <a:xfrm>
            <a:off x="0" y="1219200"/>
            <a:ext cx="1447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5986716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27" y="0"/>
            <a:ext cx="9150927" cy="6864927"/>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Oval 2"/>
          <p:cNvSpPr/>
          <p:nvPr/>
        </p:nvSpPr>
        <p:spPr>
          <a:xfrm>
            <a:off x="609600" y="381000"/>
            <a:ext cx="1295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3162762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fa-IR" dirty="0" smtClean="0"/>
              <a:t>مورچه</a:t>
            </a:r>
            <a:endParaRPr lang="en-US" dirty="0"/>
          </a:p>
        </p:txBody>
      </p:sp>
    </p:spTree>
    <p:extLst>
      <p:ext uri="{BB962C8B-B14F-4D97-AF65-F5344CB8AC3E}">
        <p14:creationId xmlns:p14="http://schemas.microsoft.com/office/powerpoint/2010/main" xmlns="" val="383208176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856" y="6926"/>
            <a:ext cx="9157856" cy="6871855"/>
          </a:xfrm>
        </p:spPr>
      </p:pic>
      <p:sp>
        <p:nvSpPr>
          <p:cNvPr id="2" name="Title 1"/>
          <p:cNvSpPr>
            <a:spLocks noGrp="1"/>
          </p:cNvSpPr>
          <p:nvPr>
            <p:ph type="title"/>
          </p:nvPr>
        </p:nvSpPr>
        <p:spPr/>
        <p:txBody>
          <a:bodyPr/>
          <a:lstStyle/>
          <a:p>
            <a:r>
              <a:rPr lang="fa-IR" dirty="0" smtClean="0"/>
              <a:t>سوسك 0.325ميلي متري</a:t>
            </a:r>
            <a:endParaRPr lang="en-US" dirty="0"/>
          </a:p>
        </p:txBody>
      </p:sp>
    </p:spTree>
    <p:extLst>
      <p:ext uri="{BB962C8B-B14F-4D97-AF65-F5344CB8AC3E}">
        <p14:creationId xmlns:p14="http://schemas.microsoft.com/office/powerpoint/2010/main" xmlns="" val="158330231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74480" cy="6858000"/>
          </a:xfrm>
        </p:spPr>
      </p:pic>
      <p:sp>
        <p:nvSpPr>
          <p:cNvPr id="2" name="Title 1"/>
          <p:cNvSpPr>
            <a:spLocks noGrp="1"/>
          </p:cNvSpPr>
          <p:nvPr>
            <p:ph type="title"/>
          </p:nvPr>
        </p:nvSpPr>
        <p:spPr/>
        <p:txBody>
          <a:bodyPr/>
          <a:lstStyle/>
          <a:p>
            <a:r>
              <a:rPr lang="fa-IR" dirty="0" smtClean="0"/>
              <a:t>شپش</a:t>
            </a:r>
            <a:endParaRPr lang="en-US" dirty="0"/>
          </a:p>
        </p:txBody>
      </p:sp>
    </p:spTree>
    <p:extLst>
      <p:ext uri="{BB962C8B-B14F-4D97-AF65-F5344CB8AC3E}">
        <p14:creationId xmlns:p14="http://schemas.microsoft.com/office/powerpoint/2010/main" xmlns="" val="40908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975650858"/>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1066800"/>
            <a:ext cx="8229600" cy="1066800"/>
          </a:xfrm>
        </p:spPr>
        <p:txBody>
          <a:bodyPr/>
          <a:lstStyle/>
          <a:p>
            <a:pPr algn="ctr"/>
            <a:r>
              <a:rPr lang="fa-IR" dirty="0" smtClean="0">
                <a:latin typeface="GungsuhChe" pitchFamily="49" charset="-127"/>
                <a:ea typeface="GungsuhChe" pitchFamily="49" charset="-127"/>
              </a:rPr>
              <a:t>رده بندی</a:t>
            </a:r>
            <a:endParaRPr lang="en-US" dirty="0">
              <a:latin typeface="GungsuhChe" pitchFamily="49" charset="-127"/>
              <a:ea typeface="GungsuhChe" pitchFamily="49" charset="-127"/>
            </a:endParaRPr>
          </a:p>
        </p:txBody>
      </p:sp>
    </p:spTree>
    <p:extLst>
      <p:ext uri="{BB962C8B-B14F-4D97-AF65-F5344CB8AC3E}">
        <p14:creationId xmlns:p14="http://schemas.microsoft.com/office/powerpoint/2010/main" xmlns="" val="3134781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0782"/>
            <a:ext cx="9144000" cy="6858000"/>
          </a:xfrm>
        </p:spPr>
      </p:pic>
      <p:sp>
        <p:nvSpPr>
          <p:cNvPr id="2" name="Title 1"/>
          <p:cNvSpPr>
            <a:spLocks noGrp="1"/>
          </p:cNvSpPr>
          <p:nvPr>
            <p:ph type="title"/>
          </p:nvPr>
        </p:nvSpPr>
        <p:spPr/>
        <p:txBody>
          <a:bodyPr/>
          <a:lstStyle/>
          <a:p>
            <a:endParaRPr lang="en-US"/>
          </a:p>
        </p:txBody>
      </p:sp>
      <p:sp>
        <p:nvSpPr>
          <p:cNvPr id="7" name="Oval 6"/>
          <p:cNvSpPr/>
          <p:nvPr/>
        </p:nvSpPr>
        <p:spPr>
          <a:xfrm>
            <a:off x="304800" y="869373"/>
            <a:ext cx="1295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99192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3855"/>
            <a:ext cx="9144000" cy="6858000"/>
          </a:xfrm>
        </p:spPr>
      </p:pic>
      <p:sp>
        <p:nvSpPr>
          <p:cNvPr id="2" name="Title 1"/>
          <p:cNvSpPr>
            <a:spLocks noGrp="1"/>
          </p:cNvSpPr>
          <p:nvPr>
            <p:ph type="title"/>
          </p:nvPr>
        </p:nvSpPr>
        <p:spPr/>
        <p:txBody>
          <a:bodyPr/>
          <a:lstStyle/>
          <a:p>
            <a:r>
              <a:rPr lang="fa-IR" dirty="0" smtClean="0"/>
              <a:t>شپش قوزك</a:t>
            </a:r>
            <a:endParaRPr lang="en-US" dirty="0"/>
          </a:p>
        </p:txBody>
      </p:sp>
      <p:sp>
        <p:nvSpPr>
          <p:cNvPr id="5" name="Oval 4"/>
          <p:cNvSpPr/>
          <p:nvPr/>
        </p:nvSpPr>
        <p:spPr>
          <a:xfrm>
            <a:off x="76200" y="228600"/>
            <a:ext cx="1752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0612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8" y="17463"/>
            <a:ext cx="9139237" cy="682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0422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1749136"/>
          </a:xfrm>
        </p:spPr>
        <p:txBody>
          <a:bodyPr>
            <a:normAutofit/>
          </a:bodyPr>
          <a:lstStyle/>
          <a:p>
            <a:r>
              <a:rPr lang="fa-IR" dirty="0" smtClean="0">
                <a:solidFill>
                  <a:schemeClr val="tx1"/>
                </a:solidFill>
                <a:cs typeface="B Kidnap" pitchFamily="2" charset="-78"/>
              </a:rPr>
              <a:t>با تشکر از توجه شما</a:t>
            </a:r>
            <a:endParaRPr lang="en-US" dirty="0">
              <a:solidFill>
                <a:schemeClr val="tx1"/>
              </a:solidFill>
              <a:cs typeface="B Kidnap"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0" y="1769919"/>
            <a:ext cx="9144000" cy="5143500"/>
          </a:xfrm>
          <a:prstGeom prst="rect">
            <a:avLst/>
          </a:prstGeom>
        </p:spPr>
      </p:pic>
    </p:spTree>
    <p:extLst>
      <p:ext uri="{BB962C8B-B14F-4D97-AF65-F5344CB8AC3E}">
        <p14:creationId xmlns:p14="http://schemas.microsoft.com/office/powerpoint/2010/main" xmlns="" val="21976657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1709" cy="4038600"/>
          </a:xfrm>
        </p:spPr>
        <p:txBody>
          <a:bodyPr>
            <a:normAutofit fontScale="90000"/>
          </a:bodyPr>
          <a:lstStyle/>
          <a:p>
            <a:pPr algn="just"/>
            <a:r>
              <a:rPr lang="fa-IR" b="0" i="0" u="none" strike="noStrike" dirty="0" smtClean="0">
                <a:solidFill>
                  <a:srgbClr val="000000"/>
                </a:solidFill>
                <a:effectLst/>
                <a:latin typeface="Tahoma"/>
              </a:rPr>
              <a:t/>
            </a:r>
            <a:br>
              <a:rPr lang="fa-IR" b="0" i="0" u="none" strike="noStrike" dirty="0" smtClean="0">
                <a:solidFill>
                  <a:srgbClr val="000000"/>
                </a:solidFill>
                <a:effectLst/>
                <a:latin typeface="Tahoma"/>
              </a:rPr>
            </a:br>
            <a:r>
              <a:rPr lang="fa-IR" b="0" i="0" u="none" strike="noStrike" dirty="0" smtClean="0">
                <a:solidFill>
                  <a:srgbClr val="000000"/>
                </a:solidFill>
                <a:effectLst/>
                <a:latin typeface="Tahoma"/>
              </a:rPr>
              <a:t/>
            </a:r>
            <a:br>
              <a:rPr lang="fa-IR" b="0" i="0" u="none" strike="noStrike" dirty="0" smtClean="0">
                <a:solidFill>
                  <a:srgbClr val="000000"/>
                </a:solidFill>
                <a:effectLst/>
                <a:latin typeface="Tahoma"/>
              </a:rPr>
            </a:br>
            <a:r>
              <a:rPr lang="fa-IR" sz="8000" b="0" i="0" u="none" strike="noStrike" dirty="0" smtClean="0">
                <a:solidFill>
                  <a:srgbClr val="000000"/>
                </a:solidFill>
                <a:effectLst/>
                <a:latin typeface="Tahoma"/>
              </a:rPr>
              <a:t>سلول</a:t>
            </a:r>
            <a:r>
              <a:rPr lang="fa-IR" sz="1600" b="0" i="0" u="none" strike="noStrike" dirty="0" smtClean="0">
                <a:solidFill>
                  <a:srgbClr val="000000"/>
                </a:solidFill>
                <a:effectLst/>
                <a:latin typeface="Tahoma"/>
              </a:rPr>
              <a:t> </a:t>
            </a:r>
            <a:r>
              <a:rPr lang="fa-IR" sz="6700" b="0" i="0" u="none" strike="noStrike" dirty="0" smtClean="0">
                <a:solidFill>
                  <a:srgbClr val="000000"/>
                </a:solidFill>
                <a:effectLst/>
                <a:latin typeface="Tahoma"/>
              </a:rPr>
              <a:t>های</a:t>
            </a:r>
            <a:r>
              <a:rPr lang="fa-IR" sz="1600" b="0" i="0" u="none" strike="noStrike" dirty="0" smtClean="0">
                <a:solidFill>
                  <a:srgbClr val="000000"/>
                </a:solidFill>
                <a:effectLst/>
                <a:latin typeface="Tahoma"/>
              </a:rPr>
              <a:t> </a:t>
            </a:r>
            <a:r>
              <a:rPr lang="fa-IR" b="0" i="0" u="none" strike="noStrike" dirty="0" smtClean="0">
                <a:solidFill>
                  <a:srgbClr val="000000"/>
                </a:solidFill>
                <a:effectLst/>
                <a:latin typeface="Tahoma"/>
              </a:rPr>
              <a:t>عصبی</a:t>
            </a:r>
            <a:r>
              <a:rPr lang="fa-IR" sz="1600" b="0" i="0" u="none" strike="noStrike" dirty="0" smtClean="0">
                <a:solidFill>
                  <a:srgbClr val="000000"/>
                </a:solidFill>
                <a:effectLst/>
                <a:latin typeface="Tahoma"/>
              </a:rPr>
              <a:t/>
            </a:r>
            <a:br>
              <a:rPr lang="fa-IR" sz="1600" b="0" i="0" u="none" strike="noStrike" dirty="0" smtClean="0">
                <a:solidFill>
                  <a:srgbClr val="000000"/>
                </a:solidFill>
                <a:effectLst/>
                <a:latin typeface="Tahoma"/>
              </a:rPr>
            </a:br>
            <a:r>
              <a:rPr lang="fa-IR" b="0" i="0" u="none" strike="noStrike" dirty="0" smtClean="0">
                <a:solidFill>
                  <a:srgbClr val="000000"/>
                </a:solidFill>
                <a:effectLst/>
                <a:latin typeface="Tahoma"/>
              </a:rPr>
              <a:t>این سلول ها برای هدایت پیام عصبی تخصص یافته اند.</a:t>
            </a:r>
            <a:br>
              <a:rPr lang="fa-IR" b="0" i="0" u="none" strike="noStrike" dirty="0" smtClean="0">
                <a:solidFill>
                  <a:srgbClr val="000000"/>
                </a:solidFill>
                <a:effectLst/>
                <a:latin typeface="Tahoma"/>
              </a:rPr>
            </a:br>
            <a:r>
              <a:rPr lang="fa-IR" b="0" i="0" u="none" strike="noStrike" dirty="0" smtClean="0">
                <a:solidFill>
                  <a:srgbClr val="000000"/>
                </a:solidFill>
                <a:effectLst/>
                <a:latin typeface="Tahoma"/>
              </a:rPr>
              <a:t>هر عصب از اجتماع صدها رشته عصبی درست می شود</a:t>
            </a:r>
            <a:br>
              <a:rPr lang="fa-IR" b="0" i="0" u="none" strike="noStrike" dirty="0" smtClean="0">
                <a:solidFill>
                  <a:srgbClr val="000000"/>
                </a:solidFill>
                <a:effectLst/>
                <a:latin typeface="Tahoma"/>
              </a:rPr>
            </a:br>
            <a:r>
              <a:rPr lang="fa-IR" b="0" i="0" u="none" strike="noStrike" dirty="0" smtClean="0">
                <a:solidFill>
                  <a:srgbClr val="000000"/>
                </a:solidFill>
                <a:effectLst/>
                <a:latin typeface="Tahoma"/>
              </a:rPr>
              <a:t>رشته های عصبی ممکن است خیلی بلند باشند. مانند رشته های عصبی که از پا تا نخاع ادامه دارند...</a:t>
            </a:r>
            <a:br>
              <a:rPr lang="fa-IR" b="0" i="0" u="none" strike="noStrike" dirty="0" smtClean="0">
                <a:solidFill>
                  <a:srgbClr val="000000"/>
                </a:solidFill>
                <a:effectLst/>
                <a:latin typeface="Tahoma"/>
              </a:rPr>
            </a:br>
            <a:r>
              <a:rPr lang="fa-IR" b="0" i="0" u="none" strike="noStrike" dirty="0" smtClean="0">
                <a:solidFill>
                  <a:srgbClr val="000000"/>
                </a:solidFill>
                <a:effectLst/>
                <a:latin typeface="Tahoma"/>
              </a:rPr>
              <a:t> </a:t>
            </a:r>
            <a:br>
              <a:rPr lang="fa-IR" b="0" i="0" u="none" strike="noStrike" dirty="0" smtClean="0">
                <a:solidFill>
                  <a:srgbClr val="000000"/>
                </a:solidFill>
                <a:effectLst/>
                <a:latin typeface="Tahoma"/>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114800"/>
            <a:ext cx="5181601" cy="2743200"/>
          </a:xfrm>
          <a:prstGeom prst="rect">
            <a:avLst/>
          </a:prstGeom>
        </p:spPr>
      </p:pic>
    </p:spTree>
    <p:extLst>
      <p:ext uri="{BB962C8B-B14F-4D97-AF65-F5344CB8AC3E}">
        <p14:creationId xmlns:p14="http://schemas.microsoft.com/office/powerpoint/2010/main" xmlns="" val="217822431"/>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4339552"/>
            <a:ext cx="3255818" cy="2532303"/>
          </a:xfrm>
        </p:spPr>
      </p:pic>
      <p:sp>
        <p:nvSpPr>
          <p:cNvPr id="2" name="Title 1"/>
          <p:cNvSpPr>
            <a:spLocks noGrp="1"/>
          </p:cNvSpPr>
          <p:nvPr>
            <p:ph type="title"/>
          </p:nvPr>
        </p:nvSpPr>
        <p:spPr>
          <a:xfrm>
            <a:off x="0" y="838200"/>
            <a:ext cx="9144000" cy="4419600"/>
          </a:xfrm>
        </p:spPr>
        <p:txBody>
          <a:bodyPr>
            <a:normAutofit fontScale="90000"/>
          </a:bodyPr>
          <a:lstStyle/>
          <a:p>
            <a:pPr algn="r" rtl="1"/>
            <a:r>
              <a:rPr lang="fa-IR" sz="6000" dirty="0" smtClean="0">
                <a:solidFill>
                  <a:srgbClr val="000000"/>
                </a:solidFill>
                <a:latin typeface="Tahoma"/>
              </a:rPr>
              <a:t>گلبول سفید</a:t>
            </a:r>
            <a:r>
              <a:rPr lang="fa-IR" sz="1600" b="0" i="0" u="none" strike="noStrike" dirty="0" smtClean="0">
                <a:solidFill>
                  <a:srgbClr val="000000"/>
                </a:solidFill>
                <a:effectLst/>
                <a:latin typeface="Tahoma"/>
              </a:rPr>
              <a:t/>
            </a:r>
            <a:br>
              <a:rPr lang="fa-IR" sz="1600" b="0" i="0" u="none" strike="noStrike" dirty="0" smtClean="0">
                <a:solidFill>
                  <a:srgbClr val="000000"/>
                </a:solidFill>
                <a:effectLst/>
                <a:latin typeface="Tahoma"/>
              </a:rPr>
            </a:br>
            <a:r>
              <a:rPr lang="fa-IR" b="0" i="0" u="none" strike="noStrike" dirty="0" smtClean="0">
                <a:solidFill>
                  <a:srgbClr val="000000"/>
                </a:solidFill>
                <a:effectLst/>
                <a:latin typeface="Tahoma"/>
              </a:rPr>
              <a:t>نوعی از سلول های خون است که برای خوردن باکتری های زیان آور تخصص یافته است.</a:t>
            </a:r>
            <a:br>
              <a:rPr lang="fa-IR" b="0" i="0" u="none" strike="noStrike" dirty="0" smtClean="0">
                <a:solidFill>
                  <a:srgbClr val="000000"/>
                </a:solidFill>
                <a:effectLst/>
                <a:latin typeface="Tahoma"/>
              </a:rPr>
            </a:br>
            <a:r>
              <a:rPr lang="fa-IR" b="0" i="0" u="none" strike="noStrike" dirty="0" smtClean="0">
                <a:solidFill>
                  <a:srgbClr val="000000"/>
                </a:solidFill>
                <a:effectLst/>
                <a:latin typeface="Tahoma"/>
              </a:rPr>
              <a:t>گلبول سفید می تواند با تغییر شکل دادن به بدن خود، حرکت کند. ضمنا قادر است از دیواره ی مویرگ ها بگذرد و وارد بافت های اطراف شود.</a:t>
            </a:r>
            <a:br>
              <a:rPr lang="fa-IR" b="0" i="0" u="none" strike="noStrike" dirty="0" smtClean="0">
                <a:solidFill>
                  <a:srgbClr val="000000"/>
                </a:solidFill>
                <a:effectLst/>
                <a:latin typeface="Tahoma"/>
              </a:rPr>
            </a:br>
            <a:r>
              <a:rPr lang="fa-IR" b="0" i="0" u="none" strike="noStrike" dirty="0" smtClean="0">
                <a:solidFill>
                  <a:srgbClr val="000000"/>
                </a:solidFill>
                <a:effectLst/>
                <a:latin typeface="Tahoma"/>
              </a:rPr>
              <a:t> </a:t>
            </a:r>
            <a:br>
              <a:rPr lang="fa-IR" b="0" i="0" u="none" strike="noStrike" dirty="0" smtClean="0">
                <a:solidFill>
                  <a:srgbClr val="000000"/>
                </a:solidFill>
                <a:effectLst/>
                <a:latin typeface="Tahoma"/>
              </a:rPr>
            </a:br>
            <a:endParaRPr lang="en-US" dirty="0"/>
          </a:p>
        </p:txBody>
      </p:sp>
    </p:spTree>
    <p:extLst>
      <p:ext uri="{BB962C8B-B14F-4D97-AF65-F5344CB8AC3E}">
        <p14:creationId xmlns:p14="http://schemas.microsoft.com/office/powerpoint/2010/main" xmlns="" val="356653983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r>
              <a:rPr lang="fa-IR" dirty="0"/>
              <a:t>صفحه ی میکروسکوپ: که اسلایدروی آن قرارمی گیرد.</a:t>
            </a:r>
            <a:br>
              <a:rPr lang="fa-IR" dirty="0"/>
            </a:br>
            <a:r>
              <a:rPr lang="fa-IR" dirty="0"/>
              <a:t>گیره: اسلایدرانگه می دارد.</a:t>
            </a:r>
            <a:br>
              <a:rPr lang="fa-IR" dirty="0"/>
            </a:br>
            <a:r>
              <a:rPr lang="fa-IR" dirty="0"/>
              <a:t>پیچ تنظیم تند: که صفحه ی میکروسکوپ رابه سرعت به بالایاپایین می برد.</a:t>
            </a:r>
            <a:br>
              <a:rPr lang="fa-IR" dirty="0"/>
            </a:br>
            <a:r>
              <a:rPr lang="fa-IR" dirty="0"/>
              <a:t>پیچ تنظیم کند: که صفحه ی میکروسکوپ رابه آرامی به بالایاپایین می برد.</a:t>
            </a:r>
            <a:br>
              <a:rPr lang="fa-IR" dirty="0"/>
            </a:br>
            <a:r>
              <a:rPr lang="fa-IR" dirty="0"/>
              <a:t>اجزای مربوط به بدنه</a:t>
            </a:r>
            <a:br>
              <a:rPr lang="fa-IR" dirty="0"/>
            </a:br>
            <a:r>
              <a:rPr lang="fa-IR" dirty="0"/>
              <a:t>پایه: که میکروسکوپ راروی میزنگه می دارد.</a:t>
            </a:r>
            <a:br>
              <a:rPr lang="fa-IR" dirty="0"/>
            </a:br>
            <a:r>
              <a:rPr lang="fa-IR" dirty="0"/>
              <a:t>دسته: که عدسی های چشمی وشیئی راروی صفحه ی میکروسکوپ نگه می دارد.</a:t>
            </a:r>
            <a:br>
              <a:rPr lang="fa-IR" dirty="0"/>
            </a:br>
            <a:r>
              <a:rPr lang="fa-IR" dirty="0"/>
              <a:t>پیچ نگه دارنده: که قسمت بالای میکروسکوپ(عدسی های چشمی)رابه قسمت پایین متصل می کند.</a:t>
            </a:r>
            <a:endParaRPr lang="en-US" dirty="0"/>
          </a:p>
        </p:txBody>
      </p:sp>
    </p:spTree>
    <p:extLst>
      <p:ext uri="{BB962C8B-B14F-4D97-AF65-F5344CB8AC3E}">
        <p14:creationId xmlns:p14="http://schemas.microsoft.com/office/powerpoint/2010/main" xmlns="" val="139497551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7201"/>
            <a:ext cx="8686800" cy="6126163"/>
          </a:xfrm>
        </p:spPr>
        <p:txBody>
          <a:bodyPr/>
          <a:lstStyle/>
          <a:p>
            <a:r>
              <a:rPr lang="fa-IR" b="1" dirty="0"/>
              <a:t>اجزاء نوری میکروسکوپ:</a:t>
            </a:r>
            <a:endParaRPr lang="fa-IR" dirty="0"/>
          </a:p>
          <a:p>
            <a:r>
              <a:rPr lang="fa-IR" dirty="0"/>
              <a:t>شامل عدسی چشمی-عدسی شیء- منبع نور (لامپ یا آینه)- کندانسور است.</a:t>
            </a:r>
          </a:p>
          <a:p>
            <a:r>
              <a:rPr lang="fa-IR" dirty="0"/>
              <a:t>  اجزاء مکانیکی میکروسکوپ :</a:t>
            </a:r>
          </a:p>
          <a:p>
            <a:pPr rtl="1"/>
            <a:r>
              <a:rPr lang="fa-IR" dirty="0"/>
              <a:t>1- پایه (</a:t>
            </a:r>
            <a:r>
              <a:rPr lang="en-US" dirty="0"/>
              <a:t>Base): </a:t>
            </a:r>
            <a:r>
              <a:rPr lang="fa-IR" dirty="0"/>
              <a:t>کلیه قطعات میکروسکوپ بر روی پایه مستقر می­باشد. در برخی از مدلهای میکروسکوپ نوری؛ منبع نور، فیوز و کابل برق بر روی پایه تعبیه می­گردند</a:t>
            </a:r>
          </a:p>
          <a:p>
            <a:endParaRPr lang="en-US" dirty="0"/>
          </a:p>
        </p:txBody>
      </p:sp>
    </p:spTree>
    <p:extLst>
      <p:ext uri="{BB962C8B-B14F-4D97-AF65-F5344CB8AC3E}">
        <p14:creationId xmlns:p14="http://schemas.microsoft.com/office/powerpoint/2010/main" xmlns="" val="296434378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fa-IR" dirty="0"/>
              <a:t>لامپ: منبع نوراست.</a:t>
            </a:r>
            <a:br>
              <a:rPr lang="fa-IR" dirty="0"/>
            </a:br>
            <a:r>
              <a:rPr lang="fa-IR" dirty="0"/>
              <a:t>کلید: لامپ راروشن وخاموش می کند.</a:t>
            </a:r>
            <a:br>
              <a:rPr lang="fa-IR" dirty="0"/>
            </a:br>
            <a:r>
              <a:rPr lang="fa-IR" dirty="0"/>
              <a:t>پیچ تنظیم شدت نور: شدت نورراکم یازیادمی کند.</a:t>
            </a:r>
            <a:br>
              <a:rPr lang="fa-IR" dirty="0"/>
            </a:br>
            <a:r>
              <a:rPr lang="fa-IR" dirty="0"/>
              <a:t>عدسی هاواجزای مرتبط</a:t>
            </a:r>
            <a:br>
              <a:rPr lang="fa-IR" dirty="0"/>
            </a:br>
            <a:r>
              <a:rPr lang="fa-IR" dirty="0"/>
              <a:t>عدسی چشمی: که چشم روی آن قرارمی گیرد.</a:t>
            </a:r>
            <a:br>
              <a:rPr lang="fa-IR" dirty="0"/>
            </a:br>
            <a:r>
              <a:rPr lang="fa-IR" dirty="0"/>
              <a:t>عدسی شیئی: که روی شیء قرارمی گیرد.</a:t>
            </a:r>
            <a:br>
              <a:rPr lang="fa-IR" dirty="0"/>
            </a:br>
            <a:r>
              <a:rPr lang="fa-IR" dirty="0"/>
              <a:t>کندانسور: شامل یک یاچندعدسی است که نورلامپ رابرشیء متمرکزمی کند.</a:t>
            </a:r>
            <a:br>
              <a:rPr lang="fa-IR" dirty="0"/>
            </a:br>
            <a:r>
              <a:rPr lang="fa-IR" dirty="0"/>
              <a:t>صفحه چرخان: عدسی های شیئی بابزرگ نمایی های مختلف روی آن قراردارند.باچرخش این صفحه،عدسی شیئی موردنظرروی شیئی قرارمی گیرد.</a:t>
            </a:r>
            <a:br>
              <a:rPr lang="fa-IR" dirty="0"/>
            </a:br>
            <a:r>
              <a:rPr lang="fa-IR" dirty="0"/>
              <a:t>تغییردهنده ی فاصله ی عدسی ها: فاصله ی دوچشم درمیان افرادمختلف متفاوت است.بااین وسیله هرنفرمی تواندفاصله ی بین دوعدسی شیئی رامتناسب بافاصله ی دوچشم خودتنظیم کند.</a:t>
            </a:r>
            <a:endParaRPr lang="en-US" dirty="0"/>
          </a:p>
        </p:txBody>
      </p:sp>
    </p:spTree>
    <p:extLst>
      <p:ext uri="{BB962C8B-B14F-4D97-AF65-F5344CB8AC3E}">
        <p14:creationId xmlns:p14="http://schemas.microsoft.com/office/powerpoint/2010/main" xmlns="" val="185904952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b="0" i="0" u="none" strike="noStrike" dirty="0" smtClean="0">
                <a:solidFill>
                  <a:srgbClr val="000000"/>
                </a:solidFill>
                <a:effectLst/>
                <a:latin typeface="Tahoma"/>
              </a:rPr>
              <a:t>کوچکترین واحد حیاتی پیکره هر موجود زنده را </a:t>
            </a:r>
            <a:r>
              <a:rPr lang="fa-IR" b="1" i="0" u="none" strike="noStrike" dirty="0" smtClean="0">
                <a:solidFill>
                  <a:srgbClr val="000000"/>
                </a:solidFill>
                <a:effectLst/>
                <a:latin typeface="Tahoma"/>
              </a:rPr>
              <a:t>سلول</a:t>
            </a:r>
            <a:r>
              <a:rPr lang="fa-IR" b="0" i="0" u="none" strike="noStrike" dirty="0" smtClean="0">
                <a:solidFill>
                  <a:srgbClr val="000000"/>
                </a:solidFill>
                <a:effectLst/>
                <a:latin typeface="Tahoma"/>
              </a:rPr>
              <a:t> می گوییم.</a:t>
            </a:r>
          </a:p>
          <a:p>
            <a:pPr algn="just"/>
            <a:r>
              <a:rPr lang="fa-IR" b="0" i="0" u="none" strike="noStrike" dirty="0" smtClean="0">
                <a:solidFill>
                  <a:srgbClr val="000000"/>
                </a:solidFill>
                <a:effectLst/>
                <a:latin typeface="Tahoma"/>
              </a:rPr>
              <a:t>می توان گفت چنانچه بدن موجودات را به یک ساختمان تشبیه کنیم سلول ها به تعبیری آجرهای تشکیل دهنده ی بنا هستند.</a:t>
            </a:r>
          </a:p>
          <a:p>
            <a:pPr algn="just"/>
            <a:r>
              <a:rPr lang="fa-IR" b="0" i="0" u="none" strike="noStrike" dirty="0" smtClean="0">
                <a:solidFill>
                  <a:srgbClr val="000000"/>
                </a:solidFill>
                <a:effectLst/>
                <a:latin typeface="Tahoma"/>
              </a:rPr>
              <a:t>هر سلول از اجزای مختلفی تشکیل شده است که به طور عمده </a:t>
            </a:r>
            <a:r>
              <a:rPr lang="fa-IR" b="1" i="0" u="none" strike="noStrike" dirty="0" smtClean="0">
                <a:solidFill>
                  <a:srgbClr val="000000"/>
                </a:solidFill>
                <a:effectLst/>
                <a:latin typeface="Tahoma"/>
              </a:rPr>
              <a:t>سیتو پلاسم</a:t>
            </a:r>
            <a:r>
              <a:rPr lang="fa-IR" b="0" i="0" u="none" strike="noStrike" dirty="0" smtClean="0">
                <a:solidFill>
                  <a:srgbClr val="000000"/>
                </a:solidFill>
                <a:effectLst/>
                <a:latin typeface="Tahoma"/>
              </a:rPr>
              <a:t>، </a:t>
            </a:r>
            <a:r>
              <a:rPr lang="fa-IR" b="1" i="0" u="none" strike="noStrike" dirty="0" smtClean="0">
                <a:solidFill>
                  <a:srgbClr val="000000"/>
                </a:solidFill>
                <a:effectLst/>
                <a:latin typeface="Tahoma"/>
              </a:rPr>
              <a:t>غشای سیتوپلاسمی</a:t>
            </a:r>
            <a:r>
              <a:rPr lang="fa-IR" b="0" i="0" u="none" strike="noStrike" dirty="0" smtClean="0">
                <a:solidFill>
                  <a:srgbClr val="000000"/>
                </a:solidFill>
                <a:effectLst/>
                <a:latin typeface="Tahoma"/>
              </a:rPr>
              <a:t> و </a:t>
            </a:r>
            <a:r>
              <a:rPr lang="fa-IR" b="1" i="0" u="none" strike="noStrike" dirty="0" smtClean="0">
                <a:solidFill>
                  <a:srgbClr val="000000"/>
                </a:solidFill>
                <a:effectLst/>
                <a:latin typeface="Tahoma"/>
              </a:rPr>
              <a:t>هسته</a:t>
            </a:r>
            <a:r>
              <a:rPr lang="fa-IR" b="0" i="0" u="none" strike="noStrike" dirty="0" smtClean="0">
                <a:solidFill>
                  <a:srgbClr val="000000"/>
                </a:solidFill>
                <a:effectLst/>
                <a:latin typeface="Tahoma"/>
              </a:rPr>
              <a:t> هستند.</a:t>
            </a:r>
          </a:p>
          <a:p>
            <a:pPr algn="just"/>
            <a:r>
              <a:rPr lang="fa-IR" b="0" i="0" u="none" strike="noStrike" dirty="0" smtClean="0">
                <a:solidFill>
                  <a:srgbClr val="000000"/>
                </a:solidFill>
                <a:effectLst/>
                <a:latin typeface="Tahoma"/>
              </a:rPr>
              <a:t> </a:t>
            </a:r>
          </a:p>
          <a:p>
            <a:endParaRPr lang="en-US" dirty="0"/>
          </a:p>
        </p:txBody>
      </p:sp>
      <p:sp>
        <p:nvSpPr>
          <p:cNvPr id="2" name="Title 1"/>
          <p:cNvSpPr>
            <a:spLocks noGrp="1"/>
          </p:cNvSpPr>
          <p:nvPr>
            <p:ph type="title"/>
          </p:nvPr>
        </p:nvSpPr>
        <p:spPr/>
        <p:txBody>
          <a:bodyPr>
            <a:normAutofit/>
          </a:bodyPr>
          <a:lstStyle/>
          <a:p>
            <a:r>
              <a:rPr lang="fa-IR" dirty="0" smtClean="0"/>
              <a:t>سلول</a:t>
            </a:r>
            <a:endParaRPr lang="en-US" dirty="0"/>
          </a:p>
        </p:txBody>
      </p:sp>
    </p:spTree>
    <p:extLst>
      <p:ext uri="{BB962C8B-B14F-4D97-AF65-F5344CB8AC3E}">
        <p14:creationId xmlns:p14="http://schemas.microsoft.com/office/powerpoint/2010/main" xmlns="" val="245599233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fa-IR" b="0" i="0" dirty="0" smtClean="0">
                <a:solidFill>
                  <a:srgbClr val="000000"/>
                </a:solidFill>
                <a:effectLst/>
                <a:latin typeface="Tahoma"/>
              </a:rPr>
              <a:t>ميكروسكوپ يكي از وسايل آزمايشگاهي اصلي در آزمايشگاه گياه شناسي است . كه در اينجا انواع آن را مورد بحث و بررسي قرار داده و طرز كار با ميكروسكوپ نوري معمولي را به تفصيل ارائه مينمائيم . </a:t>
            </a:r>
            <a:r>
              <a:rPr lang="fa-IR" dirty="0" smtClean="0"/>
              <a:t/>
            </a:r>
            <a:br>
              <a:rPr lang="fa-IR" dirty="0" smtClean="0"/>
            </a:br>
            <a:r>
              <a:rPr lang="fa-IR" b="0" i="0" dirty="0" smtClean="0">
                <a:solidFill>
                  <a:srgbClr val="000000"/>
                </a:solidFill>
                <a:effectLst/>
                <a:latin typeface="Tahoma"/>
              </a:rPr>
              <a:t>ميكروسكوپهاي مختلف داراي بزرگنمائي هاي متفاوتي ميباشند كه عموماً با وجود عدسي هاي گوناگون، تصوير نمونه مورد نظر چند برابر ميشود . اصول كلي در تمامي انواع ميكروسكوپها براساس عبور نور با طول موجهاي متفاوت از چندين عــدسي محدب ميباشد كه هرچقدر طول موج نور بكار رفته در ميكروسكوپ مزبور كوتاهتر باشد قدرت تفكيك و يا جــداكنندگي آن ميكروسكوپ بيشتر است .</a:t>
            </a:r>
            <a:endParaRPr lang="en-US" dirty="0"/>
          </a:p>
        </p:txBody>
      </p:sp>
    </p:spTree>
    <p:extLst>
      <p:ext uri="{BB962C8B-B14F-4D97-AF65-F5344CB8AC3E}">
        <p14:creationId xmlns:p14="http://schemas.microsoft.com/office/powerpoint/2010/main" xmlns="" val="427512086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735</TotalTime>
  <Words>121</Words>
  <Application>Microsoft Office PowerPoint</Application>
  <PresentationFormat>On-screen Show (4:3)</PresentationFormat>
  <Paragraphs>35</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Waveform</vt:lpstr>
      <vt:lpstr>درس 10  خیلی کوچک خیلی بزرگ</vt:lpstr>
      <vt:lpstr>رده بندی</vt:lpstr>
      <vt:lpstr>  سلول های عصبی این سلول ها برای هدایت پیام عصبی تخصص یافته اند. هر عصب از اجتماع صدها رشته عصبی درست می شود رشته های عصبی ممکن است خیلی بلند باشند. مانند رشته های عصبی که از پا تا نخاع ادامه دارند...   </vt:lpstr>
      <vt:lpstr>گلبول سفید نوعی از سلول های خون است که برای خوردن باکتری های زیان آور تخصص یافته است. گلبول سفید می تواند با تغییر شکل دادن به بدن خود، حرکت کند. ضمنا قادر است از دیواره ی مویرگ ها بگذرد و وارد بافت های اطراف شود.   </vt:lpstr>
      <vt:lpstr>Slide 5</vt:lpstr>
      <vt:lpstr>Slide 6</vt:lpstr>
      <vt:lpstr>Slide 7</vt:lpstr>
      <vt:lpstr>سلول</vt:lpstr>
      <vt:lpstr>Slide 9</vt:lpstr>
      <vt:lpstr>Slide 10</vt:lpstr>
      <vt:lpstr>میکروسکوپ الکترونی</vt:lpstr>
      <vt:lpstr>ويروس</vt:lpstr>
      <vt:lpstr>Slide 13</vt:lpstr>
      <vt:lpstr>بال پشه در زیر میکروسکوپ</vt:lpstr>
      <vt:lpstr>روده انسان در زیر میکروسکوپ</vt:lpstr>
      <vt:lpstr>Slide 16</vt:lpstr>
      <vt:lpstr>مورچه</vt:lpstr>
      <vt:lpstr>سوسك 0.325ميلي متري</vt:lpstr>
      <vt:lpstr>شپش</vt:lpstr>
      <vt:lpstr>Slide 20</vt:lpstr>
      <vt:lpstr>شپش قوزك</vt:lpstr>
      <vt:lpstr>Slide 22</vt:lpstr>
      <vt:lpstr>با تشکر از توجه شما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sazgar</dc:creator>
  <cp:lastModifiedBy>aftab</cp:lastModifiedBy>
  <cp:revision>18</cp:revision>
  <dcterms:created xsi:type="dcterms:W3CDTF">2016-02-12T11:04:16Z</dcterms:created>
  <dcterms:modified xsi:type="dcterms:W3CDTF">2016-03-21T21:57:20Z</dcterms:modified>
</cp:coreProperties>
</file>