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3261F3-E90C-477F-91C8-7F81F3371EC1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EEBBDD-393A-4EAC-B065-6A0175D9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0069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4" descr="E:\ali ghanbari\tasavir enternet\besm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785812" y="500063"/>
            <a:ext cx="7500963" cy="585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0082">
                <a:alpha val="60000"/>
              </a:srgbClr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829320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 smtClean="0">
                <a:solidFill>
                  <a:srgbClr val="FF0000"/>
                </a:solidFill>
              </a:rPr>
              <a:t>قواعد تهیه سوال های کوته پاسخ :</a:t>
            </a:r>
            <a:r>
              <a:rPr lang="fa-IR" sz="2400" dirty="0" smtClean="0">
                <a:solidFill>
                  <a:srgbClr val="FFFF00"/>
                </a:solidFill>
              </a:rPr>
              <a:t/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1-جدول مشخصات تهیه کنید و سوال های آزمون را با توجه به جدول مشخصات بنویسید.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2- هر سوال باید موضوع مهمی را شامل شود.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3- صورت سوال را کاملأ روشن بنویسید به گونه ای که به پاسخ مشخص و معینی نیاز داشته باشد.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4- صورت سوال را از روی مطالب کتاب عینأ نقل نکنید.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5- سوال هایی که پاسخ های آنها اعداد هستند، واحد مقیاس . میزان دقتی را که در محاسبات باید رعایت شوند مشخص کنید.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6-در سوال هایی کوته پاسخ کامل کردنی، تنها کلمات و عبارات مهم را حذف کنید.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7- در سوال های کوته پاسخ که برای ارزشیابی تحصیلی بکار می روند تعداد زیادی جای خالی منظور نکنید.</a:t>
            </a:r>
            <a:br>
              <a:rPr lang="fa-IR" sz="2400" dirty="0" smtClean="0">
                <a:solidFill>
                  <a:srgbClr val="FFFF00"/>
                </a:solidFill>
              </a:rPr>
            </a:br>
            <a:r>
              <a:rPr lang="fa-IR" sz="2400" dirty="0" smtClean="0">
                <a:solidFill>
                  <a:srgbClr val="FFFF00"/>
                </a:solidFill>
              </a:rPr>
              <a:t>8- جای خالی را همواره یک اندازه تعیین کنید....</a:t>
            </a:r>
            <a:br>
              <a:rPr lang="fa-IR" sz="2400" dirty="0" smtClean="0">
                <a:solidFill>
                  <a:srgbClr val="FFFF00"/>
                </a:solidFill>
              </a:rPr>
            </a:b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114808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solidFill>
                  <a:srgbClr val="FF0000"/>
                </a:solidFill>
              </a:rPr>
              <a:t>ایبل: </a:t>
            </a:r>
            <a:r>
              <a:rPr lang="fa-IR" sz="3200" dirty="0" smtClean="0">
                <a:solidFill>
                  <a:srgbClr val="FFFF00"/>
                </a:solidFill>
              </a:rPr>
              <a:t>سوال هایی که مربوط به محاسبات عددی می شود آزمون های«مسائل عددی» می نامد.</a:t>
            </a:r>
            <a:br>
              <a:rPr lang="fa-IR" sz="3200" dirty="0" smtClean="0">
                <a:solidFill>
                  <a:srgbClr val="FFFF00"/>
                </a:solidFill>
              </a:rPr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>
                <a:solidFill>
                  <a:srgbClr val="FF0000"/>
                </a:solidFill>
              </a:rPr>
              <a:t>امتیاز مهم این آزمون ها : </a:t>
            </a:r>
            <a:r>
              <a:rPr lang="fa-IR" sz="3200" dirty="0" smtClean="0">
                <a:solidFill>
                  <a:srgbClr val="FFFF00"/>
                </a:solidFill>
              </a:rPr>
              <a:t>در موقعیت های تازه کاربرد و توانایی فهم و کاربستن آزمون شوندگان را مورد سنجش قرار می دهد.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FF3399">
                <a:alpha val="71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471866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</a:rPr>
              <a:t>قواعد تهیه سوال های مسائل عددی: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1- تا حد امکان از اعداد ساده استفاده کنید.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2- مسائلی را طرح کنید که دارای جواب صحیح هستند.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3- اگر لازم است واحد اندازه گیری را نشان دهند.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4- مسائل پیچیده و چندرسانه ای را به تعدادی یک مرحله ای تقسیم کنید.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57816"/>
          </a:xfrm>
        </p:spPr>
        <p:txBody>
          <a:bodyPr>
            <a:normAutofit/>
          </a:bodyPr>
          <a:lstStyle/>
          <a:p>
            <a:pPr algn="ctr"/>
            <a:r>
              <a:rPr lang="fa-IR" sz="4800" i="1" dirty="0" smtClean="0">
                <a:solidFill>
                  <a:schemeClr val="tx1"/>
                </a:solidFill>
              </a:rPr>
              <a:t>با تقدير و تشكر از استاد گرامي </a:t>
            </a:r>
            <a:endParaRPr lang="en-US" sz="4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071546"/>
            <a:ext cx="9144000" cy="5429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  <a:t>موضوع :آزمون هاي کوته پاسخ</a:t>
            </a:r>
            <a: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  <a:t/>
            </a:r>
            <a:b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</a:br>
            <a: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  <a:t>استاد:آقاي دكتر منفردي</a:t>
            </a:r>
            <a:b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</a:br>
            <a: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  <a:t>گردآورندگان :</a:t>
            </a:r>
            <a:b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</a:br>
            <a:r>
              <a:rPr lang="fa-IR" sz="5400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B Arash" pitchFamily="2" charset="-78"/>
              </a:rPr>
              <a:t>دانشکده </a:t>
            </a:r>
            <a:r>
              <a:rPr lang="fa-IR" sz="5400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B Arash" pitchFamily="2" charset="-78"/>
              </a:rPr>
              <a:t>علوم </a:t>
            </a:r>
            <a:r>
              <a:rPr lang="fa-IR" sz="5400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B Arash" pitchFamily="2" charset="-78"/>
              </a:rPr>
              <a:t>قرآنی</a:t>
            </a:r>
            <a: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  <a:t/>
            </a:r>
            <a:b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</a:br>
            <a:r>
              <a:rPr kumimoji="0" lang="fa-IR" sz="54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B Arash" pitchFamily="2" charset="-78"/>
              </a:rPr>
              <a:t>سال تحصيلي :90-89</a:t>
            </a:r>
            <a:endParaRPr kumimoji="0" lang="en-US" sz="54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B Aras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829320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</a:rPr>
              <a:t>شباهت</a:t>
            </a:r>
            <a:r>
              <a:rPr lang="fa-IR" sz="2800" dirty="0" smtClean="0"/>
              <a:t> این نوع آزمون با آزمون های تشریحی آن است که در هر دو آنها صورت سوال تهیه می شود و جواب آنها را آزمون شونده تهیه می کند.</a:t>
            </a:r>
            <a:br>
              <a:rPr lang="fa-IR" sz="2800" dirty="0" smtClean="0"/>
            </a:br>
            <a:r>
              <a:rPr lang="fa-IR" dirty="0" smtClean="0">
                <a:solidFill>
                  <a:srgbClr val="FF0000"/>
                </a:solidFill>
              </a:rPr>
              <a:t> تفاوت: </a:t>
            </a:r>
            <a:r>
              <a:rPr lang="fa-IR" sz="2800" dirty="0" smtClean="0">
                <a:solidFill>
                  <a:schemeClr val="tx1"/>
                </a:solidFill>
              </a:rPr>
              <a:t>جواب سوال های آزمون های کوته پاسخ آنقدر مختصر است که بطور کلی آن را از تشریحی جدا می سازد.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421484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a-IR" b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a-IR" b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b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a-IR" b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sz="4400" cap="none" dirty="0" smtClean="0">
                <a:solidFill>
                  <a:srgbClr val="FF0000"/>
                </a:solidFill>
                <a:effectLst/>
              </a:rPr>
              <a:t>تعریف: </a:t>
            </a:r>
            <a:r>
              <a:rPr lang="fa-IR" sz="28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fa-IR" sz="2800" cap="none" dirty="0" smtClean="0">
                <a:solidFill>
                  <a:schemeClr val="tx1"/>
                </a:solidFill>
                <a:effectLst/>
              </a:rPr>
            </a:br>
            <a:r>
              <a:rPr lang="fa-IR" sz="2800" cap="none" dirty="0" smtClean="0">
                <a:solidFill>
                  <a:srgbClr val="00B050"/>
                </a:solidFill>
                <a:effectLst/>
              </a:rPr>
              <a:t>از مجموعه ای سوال مختصر که غالبأ برای سنجش هدف های آموزشی سطح پایین طرح می شوند ، تشکیل می یابد. در واقع از آزمون شونده می خواهند تا کلمه، عبارت، عدد یا علامتی را در پاسخ به یک سوال یا تکمیل یک جمله بنویسد.</a:t>
            </a:r>
            <a:endParaRPr lang="en-US" sz="2800" b="1" cap="none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2985"/>
            <a:ext cx="8458200" cy="4932802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rgbClr val="00B050"/>
                </a:solidFill>
              </a:rPr>
              <a:t>1-</a:t>
            </a:r>
            <a:r>
              <a:rPr lang="fa-IR" sz="3200" dirty="0" smtClean="0">
                <a:solidFill>
                  <a:srgbClr val="00B050"/>
                </a:solidFill>
              </a:rPr>
              <a:t>پرسشی: </a:t>
            </a:r>
            <a:r>
              <a:rPr lang="fa-IR" sz="3200" dirty="0" smtClean="0">
                <a:solidFill>
                  <a:srgbClr val="C00000"/>
                </a:solidFill>
              </a:rPr>
              <a:t>مرکز استان مازندران کجاست؟</a:t>
            </a:r>
            <a:br>
              <a:rPr lang="fa-IR" sz="3200" dirty="0" smtClean="0">
                <a:solidFill>
                  <a:srgbClr val="C00000"/>
                </a:solidFill>
              </a:rPr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>
                <a:solidFill>
                  <a:srgbClr val="00B050"/>
                </a:solidFill>
              </a:rPr>
              <a:t>2-کامل کردنی: </a:t>
            </a:r>
            <a:r>
              <a:rPr lang="fa-IR" sz="3200" dirty="0" smtClean="0">
                <a:solidFill>
                  <a:srgbClr val="C00000"/>
                </a:solidFill>
              </a:rPr>
              <a:t>...=4+2                        </a:t>
            </a: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/>
              <a:t>        </a:t>
            </a:r>
            <a:r>
              <a:rPr lang="fa-IR" sz="3200" dirty="0" smtClean="0">
                <a:solidFill>
                  <a:srgbClr val="00B050"/>
                </a:solidFill>
              </a:rPr>
              <a:t>3-</a:t>
            </a:r>
            <a:r>
              <a:rPr lang="fa-IR" sz="2800" dirty="0" smtClean="0">
                <a:solidFill>
                  <a:srgbClr val="00B050"/>
                </a:solidFill>
              </a:rPr>
              <a:t>تشخیص یا تداعی: </a:t>
            </a:r>
            <a:r>
              <a:rPr lang="fa-IR" sz="2800" dirty="0" smtClean="0">
                <a:solidFill>
                  <a:srgbClr val="C00000"/>
                </a:solidFill>
              </a:rPr>
              <a:t>بعد از نام هر استان، مرکز آن استان را بنویسید:خراسان...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458200" cy="1071546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rgbClr val="00B050"/>
                </a:solidFill>
              </a:rPr>
              <a:t>انواع آزمون های کوته پاسخ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7643834" y="1857364"/>
            <a:ext cx="512638" cy="300039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18585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کاربرد آزمون های کوته پاسخ:</a:t>
            </a:r>
            <a:br>
              <a:rPr lang="fa-IR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643898" y="2071678"/>
            <a:ext cx="163053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a-IR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 برای اندازه گیری هدف های شناختی سطوح پایین، به ویژه دانش یا معلومات مفید هستند.</a:t>
            </a:r>
          </a:p>
          <a:p>
            <a:pPr algn="r"/>
            <a:r>
              <a:rPr lang="fa-IR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fa-IR" b="0" cap="none" spc="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تفسیر ساده اطلاعات و کاربرد قواعد، مثلأ شمارش تعداد هجاهای یک کلمه</a:t>
            </a:r>
          </a:p>
          <a:p>
            <a:pPr algn="r"/>
            <a:r>
              <a:rPr lang="fa-IR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3-حل کردن مسائل عددی در ریاضیات و علوم</a:t>
            </a:r>
          </a:p>
          <a:p>
            <a:pPr algn="r"/>
            <a:r>
              <a:rPr lang="fa-IR" b="0" cap="none" spc="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4- دستکاری نمادهای ریاضی و حل کردن معادله های ریاضی و شیمی</a:t>
            </a:r>
            <a:endParaRPr lang="en-US" b="0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8686800" cy="35719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ایبل معتقد است:</a:t>
            </a:r>
            <a:b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a-IR" sz="3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سوال های آزمون های کوته پاسخ به طور عمده با کلمات و اعداد سروکار دارند. مثل اسامی اشخاص، مکان ها، اشیاء و...</a:t>
            </a:r>
            <a:endParaRPr lang="en-US" sz="3200" cap="none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5357826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محاسن: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1- سهولت تهیه سوال ها و تصحیح پاسخ ها</a:t>
            </a:r>
            <a:b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2- اجرای آسان آزمون</a:t>
            </a:r>
            <a:b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3- تقلب را کاهش می دهد</a:t>
            </a:r>
            <a:b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4- حدس کورکورانه وجود ندارد مثلأ: صحیح غلط50درصد-4 گزینه ای 25 درصد- اما کوته پاسخ 0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971932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/>
              <a:t>معایب:</a:t>
            </a:r>
            <a:br>
              <a:rPr lang="fa-IR" dirty="0" smtClean="0"/>
            </a:br>
            <a:r>
              <a:rPr lang="fa-IR" dirty="0" smtClean="0">
                <a:solidFill>
                  <a:srgbClr val="FFFF00"/>
                </a:solidFill>
              </a:rPr>
              <a:t>1- برای سنجش هدف های سطح بالا نمی توان از آن استفاده کرد.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2- تشویق یادگیرندگان به حفظ کردن اطلاعات جزئی و بی اهمیت.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3- دقت و سرعت تصحیح و نمره گذاری نسبت به آزمون های عینی کم است.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146</Words>
  <Application>Microsoft Office PowerPoint</Application>
  <PresentationFormat>On-screen Show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PowerPoint Presentation</vt:lpstr>
      <vt:lpstr>PowerPoint Presentation</vt:lpstr>
      <vt:lpstr>شباهت این نوع آزمون با آزمون های تشریحی آن است که در هر دو آنها صورت سوال تهیه می شود و جواب آنها را آزمون شونده تهیه می کند.  تفاوت: جواب سوال های آزمون های کوته پاسخ آنقدر مختصر است که بطور کلی آن را از تشریحی جدا می سازد.</vt:lpstr>
      <vt:lpstr>  تعریف:  از مجموعه ای سوال مختصر که غالبأ برای سنجش هدف های آموزشی سطح پایین طرح می شوند ، تشکیل می یابد. در واقع از آزمون شونده می خواهند تا کلمه، عبارت، عدد یا علامتی را در پاسخ به یک سوال یا تکمیل یک جمله بنویسد.</vt:lpstr>
      <vt:lpstr> 1-پرسشی: مرکز استان مازندران کجاست؟  2-کامل کردنی: ...=4+2                                   3-تشخیص یا تداعی: بعد از نام هر استان، مرکز آن استان را بنویسید:خراسان...</vt:lpstr>
      <vt:lpstr>کاربرد آزمون های کوته پاسخ: </vt:lpstr>
      <vt:lpstr>ایبل معتقد است:      سوال های آزمون های کوته پاسخ به طور عمده با کلمات و اعداد سروکار دارند. مثل اسامی اشخاص، مکان ها، اشیاء و...</vt:lpstr>
      <vt:lpstr>محاسن:  1- سهولت تهیه سوال ها و تصحیح پاسخ ها 2- اجرای آسان آزمون  3- تقلب را کاهش می دهد 4- حدس کورکورانه وجود ندارد مثلأ: صحیح غلط50درصد-4 گزینه ای 25 درصد- اما کوته پاسخ 0</vt:lpstr>
      <vt:lpstr>معایب: 1- برای سنجش هدف های سطح بالا نمی توان از آن استفاده کرد. 2- تشویق یادگیرندگان به حفظ کردن اطلاعات جزئی و بی اهمیت. 3- دقت و سرعت تصحیح و نمره گذاری نسبت به آزمون های عینی کم است. </vt:lpstr>
      <vt:lpstr>قواعد تهیه سوال های کوته پاسخ : 1-جدول مشخصات تهیه کنید و سوال های آزمون را با توجه به جدول مشخصات بنویسید. 2- هر سوال باید موضوع مهمی را شامل شود. 3- صورت سوال را کاملأ روشن بنویسید به گونه ای که به پاسخ مشخص و معینی نیاز داشته باشد. 4- صورت سوال را از روی مطالب کتاب عینأ نقل نکنید. 5- سوال هایی که پاسخ های آنها اعداد هستند، واحد مقیاس . میزان دقتی را که در محاسبات باید رعایت شوند مشخص کنید. 6-در سوال هایی کوته پاسخ کامل کردنی، تنها کلمات و عبارات مهم را حذف کنید. 7- در سوال های کوته پاسخ که برای ارزشیابی تحصیلی بکار می روند تعداد زیادی جای خالی منظور نکنید. 8- جای خالی را همواره یک اندازه تعیین کنید.... </vt:lpstr>
      <vt:lpstr>ایبل: سوال هایی که مربوط به محاسبات عددی می شود آزمون های«مسائل عددی» می نامد.  امتیاز مهم این آزمون ها : در موقعیت های تازه کاربرد و توانایی فهم و کاربستن آزمون شوندگان را مورد سنجش قرار می دهد.</vt:lpstr>
      <vt:lpstr>قواعد تهیه سوال های مسائل عددی: 1- تا حد امکان از اعداد ساده استفاده کنید. 2- مسائلی را طرح کنید که دارای جواب صحیح هستند. 3- اگر لازم است واحد اندازه گیری را نشان دهند. 4- مسائل پیچیده و چندرسانه ای را به تعدادی یک مرحله ای تقسیم کنید.</vt:lpstr>
      <vt:lpstr>با تقدير و تشكر از استاد گرامي </vt:lpstr>
    </vt:vector>
  </TitlesOfParts>
  <Company>oloom.qurani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steacher</dc:creator>
  <cp:lastModifiedBy>ibm</cp:lastModifiedBy>
  <cp:revision>24</cp:revision>
  <dcterms:created xsi:type="dcterms:W3CDTF">2011-04-19T06:00:55Z</dcterms:created>
  <dcterms:modified xsi:type="dcterms:W3CDTF">2013-04-04T07:34:28Z</dcterms:modified>
</cp:coreProperties>
</file>