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592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EF7A5F-B6B9-4741-8B05-4BC5D315C16E}" type="doc">
      <dgm:prSet loTypeId="urn:microsoft.com/office/officeart/2005/8/layout/radial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E40BCF-5ECF-6244-99FE-884F3B4CE72B}">
      <dgm:prSet phldrT="[Text]"/>
      <dgm:spPr/>
      <dgm:t>
        <a:bodyPr/>
        <a:lstStyle/>
        <a:p>
          <a:r>
            <a:rPr lang="en-US" dirty="0"/>
            <a:t>ISO</a:t>
          </a:r>
        </a:p>
      </dgm:t>
    </dgm:pt>
    <dgm:pt modelId="{55B77DB8-41F4-D34D-85FA-860D27DEBEA7}" type="parTrans" cxnId="{B21582A6-F82A-C649-B5E4-6F0D41AA3A61}">
      <dgm:prSet/>
      <dgm:spPr/>
      <dgm:t>
        <a:bodyPr/>
        <a:lstStyle/>
        <a:p>
          <a:endParaRPr lang="en-US"/>
        </a:p>
      </dgm:t>
    </dgm:pt>
    <dgm:pt modelId="{48D09F41-5BBA-0B40-8DD5-447AEDDF11DB}" type="sibTrans" cxnId="{B21582A6-F82A-C649-B5E4-6F0D41AA3A61}">
      <dgm:prSet/>
      <dgm:spPr/>
      <dgm:t>
        <a:bodyPr/>
        <a:lstStyle/>
        <a:p>
          <a:endParaRPr lang="en-US"/>
        </a:p>
      </dgm:t>
    </dgm:pt>
    <dgm:pt modelId="{2C2C9561-0BB7-F041-A811-5283E2157AD8}">
      <dgm:prSet phldrT="[Text]"/>
      <dgm:spPr/>
      <dgm:t>
        <a:bodyPr/>
        <a:lstStyle/>
        <a:p>
          <a:r>
            <a:rPr lang="en-US" dirty="0" smtClean="0"/>
            <a:t>Customers</a:t>
          </a:r>
          <a:endParaRPr lang="en-US" dirty="0"/>
        </a:p>
      </dgm:t>
    </dgm:pt>
    <dgm:pt modelId="{6472CC51-A7CC-CB4F-AF1C-EBDD967A4B3B}" type="parTrans" cxnId="{831D46D8-80EC-7840-AD18-A603A093C46D}">
      <dgm:prSet/>
      <dgm:spPr/>
      <dgm:t>
        <a:bodyPr/>
        <a:lstStyle/>
        <a:p>
          <a:endParaRPr lang="en-US"/>
        </a:p>
      </dgm:t>
    </dgm:pt>
    <dgm:pt modelId="{84F248A3-D7BB-E74E-BB9B-5889B1BDEAE1}" type="sibTrans" cxnId="{831D46D8-80EC-7840-AD18-A603A093C46D}">
      <dgm:prSet/>
      <dgm:spPr/>
      <dgm:t>
        <a:bodyPr/>
        <a:lstStyle/>
        <a:p>
          <a:endParaRPr lang="en-US"/>
        </a:p>
      </dgm:t>
    </dgm:pt>
    <dgm:pt modelId="{430B89BF-F775-D64F-8422-604FA9582F6B}">
      <dgm:prSet phldrT="[Text]"/>
      <dgm:spPr/>
      <dgm:t>
        <a:bodyPr/>
        <a:lstStyle/>
        <a:p>
          <a:r>
            <a:rPr lang="en-US" dirty="0" smtClean="0"/>
            <a:t>Employees</a:t>
          </a:r>
          <a:endParaRPr lang="en-US" dirty="0"/>
        </a:p>
      </dgm:t>
    </dgm:pt>
    <dgm:pt modelId="{5FB2CAA3-8D77-9B42-A1FE-5DB87CCC77E5}" type="parTrans" cxnId="{736A7FC2-D8DE-E44F-B999-0DD479656278}">
      <dgm:prSet/>
      <dgm:spPr/>
      <dgm:t>
        <a:bodyPr/>
        <a:lstStyle/>
        <a:p>
          <a:endParaRPr lang="en-US"/>
        </a:p>
      </dgm:t>
    </dgm:pt>
    <dgm:pt modelId="{13455BAC-F5EC-D445-B4F4-F5D004B4B50C}" type="sibTrans" cxnId="{736A7FC2-D8DE-E44F-B999-0DD479656278}">
      <dgm:prSet/>
      <dgm:spPr/>
      <dgm:t>
        <a:bodyPr/>
        <a:lstStyle/>
        <a:p>
          <a:endParaRPr lang="en-US"/>
        </a:p>
      </dgm:t>
    </dgm:pt>
    <dgm:pt modelId="{0BDF397B-54C4-B54D-8F76-12E9D09AE17F}">
      <dgm:prSet phldrT="[Text]"/>
      <dgm:spPr/>
      <dgm:t>
        <a:bodyPr/>
        <a:lstStyle/>
        <a:p>
          <a:r>
            <a:rPr lang="en-US" dirty="0" smtClean="0"/>
            <a:t>3</a:t>
          </a:r>
          <a:r>
            <a:rPr lang="en-US" baseline="30000" dirty="0" smtClean="0"/>
            <a:t>rd</a:t>
          </a:r>
          <a:r>
            <a:rPr lang="en-US" dirty="0" smtClean="0"/>
            <a:t> Parties</a:t>
          </a:r>
          <a:endParaRPr lang="en-US" dirty="0"/>
        </a:p>
      </dgm:t>
    </dgm:pt>
    <dgm:pt modelId="{C0ED0609-D35E-2B4B-B3D2-148DCA33E20A}" type="parTrans" cxnId="{D8D9CB02-CF91-3C4E-8018-3F0F3778AC9A}">
      <dgm:prSet/>
      <dgm:spPr/>
      <dgm:t>
        <a:bodyPr/>
        <a:lstStyle/>
        <a:p>
          <a:endParaRPr lang="en-US"/>
        </a:p>
      </dgm:t>
    </dgm:pt>
    <dgm:pt modelId="{0026B8C1-39C7-784A-AD75-39D6C0FC7D76}" type="sibTrans" cxnId="{D8D9CB02-CF91-3C4E-8018-3F0F3778AC9A}">
      <dgm:prSet/>
      <dgm:spPr/>
      <dgm:t>
        <a:bodyPr/>
        <a:lstStyle/>
        <a:p>
          <a:endParaRPr lang="en-US"/>
        </a:p>
      </dgm:t>
    </dgm:pt>
    <dgm:pt modelId="{C648EFE0-A133-B647-9772-05FDA0240983}">
      <dgm:prSet phldrT="[Text]"/>
      <dgm:spPr/>
      <dgm:t>
        <a:bodyPr/>
        <a:lstStyle/>
        <a:p>
          <a:r>
            <a:rPr lang="en-US" dirty="0" smtClean="0"/>
            <a:t>Suppliers</a:t>
          </a:r>
          <a:endParaRPr lang="en-US" dirty="0"/>
        </a:p>
      </dgm:t>
    </dgm:pt>
    <dgm:pt modelId="{5C73D396-2B55-3249-A5C9-578CB518F060}" type="sibTrans" cxnId="{ED66A59B-1BFF-2C48-8D0F-22157A90B85D}">
      <dgm:prSet/>
      <dgm:spPr/>
      <dgm:t>
        <a:bodyPr/>
        <a:lstStyle/>
        <a:p>
          <a:endParaRPr lang="en-US"/>
        </a:p>
      </dgm:t>
    </dgm:pt>
    <dgm:pt modelId="{51EBE9F3-5647-E346-B559-365C5ED9B933}" type="parTrans" cxnId="{ED66A59B-1BFF-2C48-8D0F-22157A90B85D}">
      <dgm:prSet/>
      <dgm:spPr/>
      <dgm:t>
        <a:bodyPr/>
        <a:lstStyle/>
        <a:p>
          <a:endParaRPr lang="en-US"/>
        </a:p>
      </dgm:t>
    </dgm:pt>
    <dgm:pt modelId="{7FB5D4A2-4079-794F-9414-BCE4F9DBF6A6}">
      <dgm:prSet phldrT="[Text]"/>
      <dgm:spPr/>
      <dgm:t>
        <a:bodyPr/>
        <a:lstStyle/>
        <a:p>
          <a:r>
            <a:rPr lang="en-US" dirty="0" smtClean="0"/>
            <a:t>Visitors</a:t>
          </a:r>
          <a:endParaRPr lang="en-US" dirty="0"/>
        </a:p>
      </dgm:t>
    </dgm:pt>
    <dgm:pt modelId="{1A2C6CFE-B1F9-9F48-A0F7-A0D34AFD4BE8}" type="parTrans" cxnId="{EA5E6D2F-B526-8E4C-8CE3-250D90E0907A}">
      <dgm:prSet/>
      <dgm:spPr/>
      <dgm:t>
        <a:bodyPr/>
        <a:lstStyle/>
        <a:p>
          <a:endParaRPr lang="en-US"/>
        </a:p>
      </dgm:t>
    </dgm:pt>
    <dgm:pt modelId="{749490BF-3534-8749-8D27-5E296F2CCE1F}" type="sibTrans" cxnId="{EA5E6D2F-B526-8E4C-8CE3-250D90E0907A}">
      <dgm:prSet/>
      <dgm:spPr/>
      <dgm:t>
        <a:bodyPr/>
        <a:lstStyle/>
        <a:p>
          <a:endParaRPr lang="en-US"/>
        </a:p>
      </dgm:t>
    </dgm:pt>
    <dgm:pt modelId="{ACC10778-6B15-6E49-BCFE-C91E19AB8A73}">
      <dgm:prSet phldrT="[Text]"/>
      <dgm:spPr/>
      <dgm:t>
        <a:bodyPr/>
        <a:lstStyle/>
        <a:p>
          <a:r>
            <a:rPr lang="en-US" dirty="0" smtClean="0"/>
            <a:t>Contractors</a:t>
          </a:r>
          <a:endParaRPr lang="en-US" dirty="0"/>
        </a:p>
      </dgm:t>
    </dgm:pt>
    <dgm:pt modelId="{55E47506-C82B-BD4E-A9FE-5F47DA332A09}" type="parTrans" cxnId="{50143AA3-3C7B-2141-933A-D7128B9A8D17}">
      <dgm:prSet/>
      <dgm:spPr/>
      <dgm:t>
        <a:bodyPr/>
        <a:lstStyle/>
        <a:p>
          <a:endParaRPr lang="en-US"/>
        </a:p>
      </dgm:t>
    </dgm:pt>
    <dgm:pt modelId="{3D7B9C83-5266-394C-9D46-85F9C8976F50}" type="sibTrans" cxnId="{50143AA3-3C7B-2141-933A-D7128B9A8D17}">
      <dgm:prSet/>
      <dgm:spPr/>
      <dgm:t>
        <a:bodyPr/>
        <a:lstStyle/>
        <a:p>
          <a:endParaRPr lang="en-US"/>
        </a:p>
      </dgm:t>
    </dgm:pt>
    <dgm:pt modelId="{74E2358C-0395-5E44-B406-DD741B5CE90F}">
      <dgm:prSet phldrT="[Text]"/>
      <dgm:spPr/>
      <dgm:t>
        <a:bodyPr/>
        <a:lstStyle/>
        <a:p>
          <a:r>
            <a:rPr lang="en-US" dirty="0" smtClean="0"/>
            <a:t>Insurers</a:t>
          </a:r>
          <a:endParaRPr lang="en-US" dirty="0"/>
        </a:p>
      </dgm:t>
    </dgm:pt>
    <dgm:pt modelId="{BCFBA1B9-88DA-3745-95A4-15670A5764CE}" type="parTrans" cxnId="{4B217CF1-BA0C-1B49-8854-9DD72D2F1C48}">
      <dgm:prSet/>
      <dgm:spPr/>
      <dgm:t>
        <a:bodyPr/>
        <a:lstStyle/>
        <a:p>
          <a:endParaRPr lang="en-US"/>
        </a:p>
      </dgm:t>
    </dgm:pt>
    <dgm:pt modelId="{37CEDD2A-4B57-C042-B833-209B4AB38F69}" type="sibTrans" cxnId="{4B217CF1-BA0C-1B49-8854-9DD72D2F1C48}">
      <dgm:prSet/>
      <dgm:spPr/>
      <dgm:t>
        <a:bodyPr/>
        <a:lstStyle/>
        <a:p>
          <a:endParaRPr lang="en-US"/>
        </a:p>
      </dgm:t>
    </dgm:pt>
    <dgm:pt modelId="{6BF41903-DAE6-2D41-9B4C-0526142DD581}">
      <dgm:prSet phldrT="[Text]"/>
      <dgm:spPr/>
      <dgm:t>
        <a:bodyPr/>
        <a:lstStyle/>
        <a:p>
          <a:r>
            <a:rPr lang="en-US" dirty="0" smtClean="0"/>
            <a:t>External</a:t>
          </a:r>
          <a:endParaRPr lang="en-US" dirty="0"/>
        </a:p>
      </dgm:t>
    </dgm:pt>
    <dgm:pt modelId="{FD542E2B-1577-C54B-8EDE-BFDD3A829CAB}" type="parTrans" cxnId="{01EA6559-E8EE-9E47-AD35-46A431CB6E48}">
      <dgm:prSet/>
      <dgm:spPr/>
      <dgm:t>
        <a:bodyPr/>
        <a:lstStyle/>
        <a:p>
          <a:endParaRPr lang="en-US"/>
        </a:p>
      </dgm:t>
    </dgm:pt>
    <dgm:pt modelId="{EEE67AE0-E7F3-624F-B4B8-0E47FABB4E41}" type="sibTrans" cxnId="{01EA6559-E8EE-9E47-AD35-46A431CB6E48}">
      <dgm:prSet/>
      <dgm:spPr/>
      <dgm:t>
        <a:bodyPr/>
        <a:lstStyle/>
        <a:p>
          <a:endParaRPr lang="en-US"/>
        </a:p>
      </dgm:t>
    </dgm:pt>
    <dgm:pt modelId="{E6C0F656-478C-E84A-9052-35E7DE701F1D}">
      <dgm:prSet phldrT="[Text]"/>
      <dgm:spPr/>
      <dgm:t>
        <a:bodyPr/>
        <a:lstStyle/>
        <a:p>
          <a:r>
            <a:rPr lang="en-US" dirty="0" smtClean="0"/>
            <a:t>Public/</a:t>
          </a:r>
          <a:r>
            <a:rPr lang="en-US" dirty="0" err="1" smtClean="0"/>
            <a:t>Neighbours</a:t>
          </a:r>
          <a:endParaRPr lang="en-US" dirty="0"/>
        </a:p>
      </dgm:t>
    </dgm:pt>
    <dgm:pt modelId="{34A8E94F-6F9F-754A-8523-0B6CA44682E1}" type="parTrans" cxnId="{31C07501-C5AC-C545-B857-C7A8E5C347DD}">
      <dgm:prSet/>
      <dgm:spPr/>
      <dgm:t>
        <a:bodyPr/>
        <a:lstStyle/>
        <a:p>
          <a:endParaRPr lang="en-US"/>
        </a:p>
      </dgm:t>
    </dgm:pt>
    <dgm:pt modelId="{D6D74929-6E21-0A42-9DA4-A85A8BDF7328}" type="sibTrans" cxnId="{31C07501-C5AC-C545-B857-C7A8E5C347DD}">
      <dgm:prSet/>
      <dgm:spPr/>
      <dgm:t>
        <a:bodyPr/>
        <a:lstStyle/>
        <a:p>
          <a:endParaRPr lang="en-US"/>
        </a:p>
      </dgm:t>
    </dgm:pt>
    <dgm:pt modelId="{D21906AF-30BD-FB4A-A2CF-8EA5CEA8CBDA}">
      <dgm:prSet phldrT="[Text]"/>
      <dgm:spPr/>
      <dgm:t>
        <a:bodyPr/>
        <a:lstStyle/>
        <a:p>
          <a:r>
            <a:rPr lang="en-US" dirty="0" smtClean="0"/>
            <a:t>The Media</a:t>
          </a:r>
          <a:endParaRPr lang="en-US" dirty="0"/>
        </a:p>
      </dgm:t>
    </dgm:pt>
    <dgm:pt modelId="{57DEE6D1-C82F-A643-94C7-90B760DB9FF3}" type="parTrans" cxnId="{9070FAE9-631E-F34E-A00C-5A23B0CF1CD3}">
      <dgm:prSet/>
      <dgm:spPr/>
      <dgm:t>
        <a:bodyPr/>
        <a:lstStyle/>
        <a:p>
          <a:endParaRPr lang="en-US"/>
        </a:p>
      </dgm:t>
    </dgm:pt>
    <dgm:pt modelId="{96F58EE9-3B4E-DE49-B5BB-F7A074D80593}" type="sibTrans" cxnId="{9070FAE9-631E-F34E-A00C-5A23B0CF1CD3}">
      <dgm:prSet/>
      <dgm:spPr/>
      <dgm:t>
        <a:bodyPr/>
        <a:lstStyle/>
        <a:p>
          <a:endParaRPr lang="en-US"/>
        </a:p>
      </dgm:t>
    </dgm:pt>
    <dgm:pt modelId="{CA971E4D-9777-1D44-A33A-02BDEF31FEAC}">
      <dgm:prSet phldrT="[Text]"/>
      <dgm:spPr/>
      <dgm:t>
        <a:bodyPr/>
        <a:lstStyle/>
        <a:p>
          <a:r>
            <a:rPr lang="en-US" dirty="0" smtClean="0"/>
            <a:t>Authorities</a:t>
          </a:r>
          <a:endParaRPr lang="en-US" dirty="0"/>
        </a:p>
      </dgm:t>
    </dgm:pt>
    <dgm:pt modelId="{C3336B85-11CE-DC45-AB71-DD93D692D00E}" type="parTrans" cxnId="{C87B389F-4D90-C74B-934E-E8C422FD68A8}">
      <dgm:prSet/>
      <dgm:spPr/>
      <dgm:t>
        <a:bodyPr/>
        <a:lstStyle/>
        <a:p>
          <a:endParaRPr lang="en-US"/>
        </a:p>
      </dgm:t>
    </dgm:pt>
    <dgm:pt modelId="{5FE14D06-5E95-714B-80F5-9CB8D75DF233}" type="sibTrans" cxnId="{C87B389F-4D90-C74B-934E-E8C422FD68A8}">
      <dgm:prSet/>
      <dgm:spPr/>
      <dgm:t>
        <a:bodyPr/>
        <a:lstStyle/>
        <a:p>
          <a:endParaRPr lang="en-US"/>
        </a:p>
      </dgm:t>
    </dgm:pt>
    <dgm:pt modelId="{8064A366-E14A-4049-A64C-6E2E1ECD15D8}">
      <dgm:prSet phldrT="[Text]"/>
      <dgm:spPr/>
      <dgm:t>
        <a:bodyPr/>
        <a:lstStyle/>
        <a:p>
          <a:r>
            <a:rPr lang="en-US" dirty="0" smtClean="0"/>
            <a:t>Government</a:t>
          </a:r>
          <a:endParaRPr lang="en-US" dirty="0"/>
        </a:p>
      </dgm:t>
    </dgm:pt>
    <dgm:pt modelId="{C4F84B00-466A-A048-B18A-FB233DEDC069}" type="parTrans" cxnId="{AA8F6B6C-A121-C04A-8206-30D6084B488F}">
      <dgm:prSet/>
      <dgm:spPr/>
      <dgm:t>
        <a:bodyPr/>
        <a:lstStyle/>
        <a:p>
          <a:endParaRPr lang="en-US"/>
        </a:p>
      </dgm:t>
    </dgm:pt>
    <dgm:pt modelId="{ECF60F37-0885-B24E-AA59-74C6AC9AE3D6}" type="sibTrans" cxnId="{AA8F6B6C-A121-C04A-8206-30D6084B488F}">
      <dgm:prSet/>
      <dgm:spPr/>
      <dgm:t>
        <a:bodyPr/>
        <a:lstStyle/>
        <a:p>
          <a:endParaRPr lang="en-US"/>
        </a:p>
      </dgm:t>
    </dgm:pt>
    <dgm:pt modelId="{F681688C-0B58-564D-A642-B0AD91FFB221}">
      <dgm:prSet phldrT="[Text]"/>
      <dgm:spPr/>
      <dgm:t>
        <a:bodyPr/>
        <a:lstStyle/>
        <a:p>
          <a:r>
            <a:rPr lang="en-US" dirty="0" smtClean="0"/>
            <a:t>Emergency</a:t>
          </a:r>
          <a:endParaRPr lang="en-US" dirty="0"/>
        </a:p>
      </dgm:t>
    </dgm:pt>
    <dgm:pt modelId="{87672331-FDD2-2248-A5BA-69CC00C5957E}" type="parTrans" cxnId="{A2374863-839C-6740-BF3F-EC9A4CA3E3C9}">
      <dgm:prSet/>
      <dgm:spPr/>
      <dgm:t>
        <a:bodyPr/>
        <a:lstStyle/>
        <a:p>
          <a:endParaRPr lang="en-US"/>
        </a:p>
      </dgm:t>
    </dgm:pt>
    <dgm:pt modelId="{B2EB1955-2A3D-0740-A64D-D456BE770E84}" type="sibTrans" cxnId="{A2374863-839C-6740-BF3F-EC9A4CA3E3C9}">
      <dgm:prSet/>
      <dgm:spPr/>
      <dgm:t>
        <a:bodyPr/>
        <a:lstStyle/>
        <a:p>
          <a:endParaRPr lang="en-US"/>
        </a:p>
      </dgm:t>
    </dgm:pt>
    <dgm:pt modelId="{43F206DC-11FC-8A49-865E-F923BA8370DC}">
      <dgm:prSet phldrT="[Text]"/>
      <dgm:spPr/>
      <dgm:t>
        <a:bodyPr/>
        <a:lstStyle/>
        <a:p>
          <a:r>
            <a:rPr lang="en-US" dirty="0" smtClean="0"/>
            <a:t>Utilities</a:t>
          </a:r>
          <a:endParaRPr lang="en-US" dirty="0"/>
        </a:p>
      </dgm:t>
    </dgm:pt>
    <dgm:pt modelId="{FBE13D52-9C32-FB49-A547-273889E710A9}" type="parTrans" cxnId="{C3F94ACF-0B44-F74D-BC6A-8F3DCBBA902C}">
      <dgm:prSet/>
      <dgm:spPr/>
      <dgm:t>
        <a:bodyPr/>
        <a:lstStyle/>
        <a:p>
          <a:endParaRPr lang="en-US"/>
        </a:p>
      </dgm:t>
    </dgm:pt>
    <dgm:pt modelId="{3F62FAE0-E4F8-D044-A5E7-7726D1659FC2}" type="sibTrans" cxnId="{C3F94ACF-0B44-F74D-BC6A-8F3DCBBA902C}">
      <dgm:prSet/>
      <dgm:spPr/>
      <dgm:t>
        <a:bodyPr/>
        <a:lstStyle/>
        <a:p>
          <a:endParaRPr lang="en-US"/>
        </a:p>
      </dgm:t>
    </dgm:pt>
    <dgm:pt modelId="{DE058218-3D08-DC47-9A41-7EF425E75942}">
      <dgm:prSet phldrT="[Text]"/>
      <dgm:spPr/>
      <dgm:t>
        <a:bodyPr/>
        <a:lstStyle/>
        <a:p>
          <a:r>
            <a:rPr lang="en-US" dirty="0" smtClean="0"/>
            <a:t>999</a:t>
          </a:r>
          <a:endParaRPr lang="en-US" dirty="0"/>
        </a:p>
      </dgm:t>
    </dgm:pt>
    <dgm:pt modelId="{8A514A0F-B85E-734E-8F6A-6543DA49AF88}" type="parTrans" cxnId="{41E15548-AB09-8D40-ABE3-84A73AD86E48}">
      <dgm:prSet/>
      <dgm:spPr/>
      <dgm:t>
        <a:bodyPr/>
        <a:lstStyle/>
        <a:p>
          <a:endParaRPr lang="en-US"/>
        </a:p>
      </dgm:t>
    </dgm:pt>
    <dgm:pt modelId="{9DF56D8A-0ACB-DF4C-96C5-931FB0D5FDD0}" type="sibTrans" cxnId="{41E15548-AB09-8D40-ABE3-84A73AD86E48}">
      <dgm:prSet/>
      <dgm:spPr/>
      <dgm:t>
        <a:bodyPr/>
        <a:lstStyle/>
        <a:p>
          <a:endParaRPr lang="en-US"/>
        </a:p>
      </dgm:t>
    </dgm:pt>
    <dgm:pt modelId="{ADE20A62-E079-8B41-BC07-2962C9AD8A0C}">
      <dgm:prSet phldrT="[Text]"/>
      <dgm:spPr/>
      <dgm:t>
        <a:bodyPr/>
        <a:lstStyle/>
        <a:p>
          <a:r>
            <a:rPr lang="en-US" dirty="0" smtClean="0"/>
            <a:t>Regulators</a:t>
          </a:r>
          <a:endParaRPr lang="en-US" dirty="0"/>
        </a:p>
      </dgm:t>
    </dgm:pt>
    <dgm:pt modelId="{C1ADBA74-E664-2A40-8B31-2146F2DF5B79}" type="parTrans" cxnId="{EF5F5B07-EDC3-3A42-9D48-9B0C5F628D7F}">
      <dgm:prSet/>
      <dgm:spPr/>
      <dgm:t>
        <a:bodyPr/>
        <a:lstStyle/>
        <a:p>
          <a:endParaRPr lang="en-US"/>
        </a:p>
      </dgm:t>
    </dgm:pt>
    <dgm:pt modelId="{5659CED4-6EA2-2D43-9312-E44B7AE8F44C}" type="sibTrans" cxnId="{EF5F5B07-EDC3-3A42-9D48-9B0C5F628D7F}">
      <dgm:prSet/>
      <dgm:spPr/>
      <dgm:t>
        <a:bodyPr/>
        <a:lstStyle/>
        <a:p>
          <a:endParaRPr lang="en-US"/>
        </a:p>
      </dgm:t>
    </dgm:pt>
    <dgm:pt modelId="{C4A16BAD-422C-8842-9E52-F57726E68B3B}">
      <dgm:prSet phldrT="[Text]"/>
      <dgm:spPr/>
      <dgm:t>
        <a:bodyPr/>
        <a:lstStyle/>
        <a:p>
          <a:r>
            <a:rPr lang="en-US" dirty="0"/>
            <a:t>Shareholders</a:t>
          </a:r>
        </a:p>
      </dgm:t>
    </dgm:pt>
    <dgm:pt modelId="{5E3A00B9-0A0C-454F-86EE-BC042EC5235D}" type="parTrans" cxnId="{2A40ED1F-DA52-A947-AEEE-36EA5017274C}">
      <dgm:prSet/>
      <dgm:spPr/>
      <dgm:t>
        <a:bodyPr/>
        <a:lstStyle/>
        <a:p>
          <a:endParaRPr lang="en-US"/>
        </a:p>
      </dgm:t>
    </dgm:pt>
    <dgm:pt modelId="{CCAEC8C4-B60E-A248-BDEA-64FDB7F0A427}" type="sibTrans" cxnId="{2A40ED1F-DA52-A947-AEEE-36EA5017274C}">
      <dgm:prSet/>
      <dgm:spPr/>
      <dgm:t>
        <a:bodyPr/>
        <a:lstStyle/>
        <a:p>
          <a:endParaRPr lang="en-US"/>
        </a:p>
      </dgm:t>
    </dgm:pt>
    <dgm:pt modelId="{683CEA31-CA8A-1441-AAE1-D777E8FE84B5}">
      <dgm:prSet phldrT="[Text]"/>
      <dgm:spPr/>
      <dgm:t>
        <a:bodyPr/>
        <a:lstStyle/>
        <a:p>
          <a:r>
            <a:rPr lang="en-US" dirty="0"/>
            <a:t>Board</a:t>
          </a:r>
        </a:p>
      </dgm:t>
    </dgm:pt>
    <dgm:pt modelId="{97277D9A-7988-6448-BF46-75BD3B3435E6}" type="parTrans" cxnId="{D9012D8E-B233-4D49-82D6-7AD32A4240F3}">
      <dgm:prSet/>
      <dgm:spPr/>
      <dgm:t>
        <a:bodyPr/>
        <a:lstStyle/>
        <a:p>
          <a:endParaRPr lang="en-US"/>
        </a:p>
      </dgm:t>
    </dgm:pt>
    <dgm:pt modelId="{E3EE7DE1-AE66-504F-AFEC-5575CEC7A889}" type="sibTrans" cxnId="{D9012D8E-B233-4D49-82D6-7AD32A4240F3}">
      <dgm:prSet/>
      <dgm:spPr/>
      <dgm:t>
        <a:bodyPr/>
        <a:lstStyle/>
        <a:p>
          <a:endParaRPr lang="en-US"/>
        </a:p>
      </dgm:t>
    </dgm:pt>
    <dgm:pt modelId="{1B1FF753-32F9-4348-821D-B8ED149E4157}" type="pres">
      <dgm:prSet presAssocID="{0FEF7A5F-B6B9-4741-8B05-4BC5D315C16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51E213-F9BC-C54B-8945-C792CB205463}" type="pres">
      <dgm:prSet presAssocID="{03E40BCF-5ECF-6244-99FE-884F3B4CE72B}" presName="centerShape" presStyleLbl="node0" presStyleIdx="0" presStyleCnt="1"/>
      <dgm:spPr/>
      <dgm:t>
        <a:bodyPr/>
        <a:lstStyle/>
        <a:p>
          <a:endParaRPr lang="en-US"/>
        </a:p>
      </dgm:t>
    </dgm:pt>
    <dgm:pt modelId="{FC124778-18C8-1D4A-AE25-3776D34AEC87}" type="pres">
      <dgm:prSet presAssocID="{6472CC51-A7CC-CB4F-AF1C-EBDD967A4B3B}" presName="Name9" presStyleLbl="parChTrans1D2" presStyleIdx="0" presStyleCnt="10"/>
      <dgm:spPr/>
      <dgm:t>
        <a:bodyPr/>
        <a:lstStyle/>
        <a:p>
          <a:endParaRPr lang="en-US"/>
        </a:p>
      </dgm:t>
    </dgm:pt>
    <dgm:pt modelId="{46932CC6-9502-1846-96E1-0297EB5F2EAD}" type="pres">
      <dgm:prSet presAssocID="{6472CC51-A7CC-CB4F-AF1C-EBDD967A4B3B}" presName="connTx" presStyleLbl="parChTrans1D2" presStyleIdx="0" presStyleCnt="10"/>
      <dgm:spPr/>
      <dgm:t>
        <a:bodyPr/>
        <a:lstStyle/>
        <a:p>
          <a:endParaRPr lang="en-US"/>
        </a:p>
      </dgm:t>
    </dgm:pt>
    <dgm:pt modelId="{8659FF98-2BD3-2F4A-98CA-33F0C923ABE3}" type="pres">
      <dgm:prSet presAssocID="{2C2C9561-0BB7-F041-A811-5283E2157AD8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EBEF78-3F63-B745-B205-F5A8301DD072}" type="pres">
      <dgm:prSet presAssocID="{5FB2CAA3-8D77-9B42-A1FE-5DB87CCC77E5}" presName="Name9" presStyleLbl="parChTrans1D2" presStyleIdx="1" presStyleCnt="10"/>
      <dgm:spPr/>
      <dgm:t>
        <a:bodyPr/>
        <a:lstStyle/>
        <a:p>
          <a:endParaRPr lang="en-US"/>
        </a:p>
      </dgm:t>
    </dgm:pt>
    <dgm:pt modelId="{E266062D-C422-A74B-872C-620114D347CB}" type="pres">
      <dgm:prSet presAssocID="{5FB2CAA3-8D77-9B42-A1FE-5DB87CCC77E5}" presName="connTx" presStyleLbl="parChTrans1D2" presStyleIdx="1" presStyleCnt="10"/>
      <dgm:spPr/>
      <dgm:t>
        <a:bodyPr/>
        <a:lstStyle/>
        <a:p>
          <a:endParaRPr lang="en-US"/>
        </a:p>
      </dgm:t>
    </dgm:pt>
    <dgm:pt modelId="{4D62C318-03ED-3C4F-A93D-7153452C9D58}" type="pres">
      <dgm:prSet presAssocID="{430B89BF-F775-D64F-8422-604FA9582F6B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A8BEEE-6FA1-6940-91A2-E433999A4F76}" type="pres">
      <dgm:prSet presAssocID="{51EBE9F3-5647-E346-B559-365C5ED9B933}" presName="Name9" presStyleLbl="parChTrans1D2" presStyleIdx="2" presStyleCnt="10"/>
      <dgm:spPr/>
      <dgm:t>
        <a:bodyPr/>
        <a:lstStyle/>
        <a:p>
          <a:endParaRPr lang="en-US"/>
        </a:p>
      </dgm:t>
    </dgm:pt>
    <dgm:pt modelId="{208EE730-23FD-4D4D-BBA1-565C58825B35}" type="pres">
      <dgm:prSet presAssocID="{51EBE9F3-5647-E346-B559-365C5ED9B933}" presName="connTx" presStyleLbl="parChTrans1D2" presStyleIdx="2" presStyleCnt="10"/>
      <dgm:spPr/>
      <dgm:t>
        <a:bodyPr/>
        <a:lstStyle/>
        <a:p>
          <a:endParaRPr lang="en-US"/>
        </a:p>
      </dgm:t>
    </dgm:pt>
    <dgm:pt modelId="{CDEFABEF-5534-3248-855F-4B2CBC4D6D1D}" type="pres">
      <dgm:prSet presAssocID="{C648EFE0-A133-B647-9772-05FDA0240983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83124-9681-244A-966F-F5795C81EB36}" type="pres">
      <dgm:prSet presAssocID="{97277D9A-7988-6448-BF46-75BD3B3435E6}" presName="Name9" presStyleLbl="parChTrans1D2" presStyleIdx="3" presStyleCnt="10"/>
      <dgm:spPr/>
      <dgm:t>
        <a:bodyPr/>
        <a:lstStyle/>
        <a:p>
          <a:endParaRPr lang="en-US"/>
        </a:p>
      </dgm:t>
    </dgm:pt>
    <dgm:pt modelId="{376637D4-979D-DD4C-A160-6587ECD8219E}" type="pres">
      <dgm:prSet presAssocID="{97277D9A-7988-6448-BF46-75BD3B3435E6}" presName="connTx" presStyleLbl="parChTrans1D2" presStyleIdx="3" presStyleCnt="10"/>
      <dgm:spPr/>
      <dgm:t>
        <a:bodyPr/>
        <a:lstStyle/>
        <a:p>
          <a:endParaRPr lang="en-US"/>
        </a:p>
      </dgm:t>
    </dgm:pt>
    <dgm:pt modelId="{1A5BFBA5-5793-8B46-878D-28CDE87417A0}" type="pres">
      <dgm:prSet presAssocID="{683CEA31-CA8A-1441-AAE1-D777E8FE84B5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CEF7B8-D886-F144-9DBA-4EF9E260AE09}" type="pres">
      <dgm:prSet presAssocID="{5E3A00B9-0A0C-454F-86EE-BC042EC5235D}" presName="Name9" presStyleLbl="parChTrans1D2" presStyleIdx="4" presStyleCnt="10"/>
      <dgm:spPr/>
      <dgm:t>
        <a:bodyPr/>
        <a:lstStyle/>
        <a:p>
          <a:endParaRPr lang="en-US"/>
        </a:p>
      </dgm:t>
    </dgm:pt>
    <dgm:pt modelId="{008432D2-5C8F-704F-AB7C-FA512691C9D5}" type="pres">
      <dgm:prSet presAssocID="{5E3A00B9-0A0C-454F-86EE-BC042EC5235D}" presName="connTx" presStyleLbl="parChTrans1D2" presStyleIdx="4" presStyleCnt="10"/>
      <dgm:spPr/>
      <dgm:t>
        <a:bodyPr/>
        <a:lstStyle/>
        <a:p>
          <a:endParaRPr lang="en-US"/>
        </a:p>
      </dgm:t>
    </dgm:pt>
    <dgm:pt modelId="{C1B3B60C-6AD8-E841-8924-FDFB81D7CE02}" type="pres">
      <dgm:prSet presAssocID="{C4A16BAD-422C-8842-9E52-F57726E68B3B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1F158F-A2DC-EE42-B9BB-D0C455A09FA8}" type="pres">
      <dgm:prSet presAssocID="{C0ED0609-D35E-2B4B-B3D2-148DCA33E20A}" presName="Name9" presStyleLbl="parChTrans1D2" presStyleIdx="5" presStyleCnt="10"/>
      <dgm:spPr/>
      <dgm:t>
        <a:bodyPr/>
        <a:lstStyle/>
        <a:p>
          <a:endParaRPr lang="en-US"/>
        </a:p>
      </dgm:t>
    </dgm:pt>
    <dgm:pt modelId="{B7B8BBEE-F540-014F-B0C3-F5963D765883}" type="pres">
      <dgm:prSet presAssocID="{C0ED0609-D35E-2B4B-B3D2-148DCA33E20A}" presName="connTx" presStyleLbl="parChTrans1D2" presStyleIdx="5" presStyleCnt="10"/>
      <dgm:spPr/>
      <dgm:t>
        <a:bodyPr/>
        <a:lstStyle/>
        <a:p>
          <a:endParaRPr lang="en-US"/>
        </a:p>
      </dgm:t>
    </dgm:pt>
    <dgm:pt modelId="{F8B90A40-146F-8248-BC0B-638C141FBD31}" type="pres">
      <dgm:prSet presAssocID="{0BDF397B-54C4-B54D-8F76-12E9D09AE17F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5B3AD0-877F-FA4D-9D07-EA448F9FA913}" type="pres">
      <dgm:prSet presAssocID="{BCFBA1B9-88DA-3745-95A4-15670A5764CE}" presName="Name9" presStyleLbl="parChTrans1D2" presStyleIdx="6" presStyleCnt="10"/>
      <dgm:spPr/>
      <dgm:t>
        <a:bodyPr/>
        <a:lstStyle/>
        <a:p>
          <a:endParaRPr lang="en-US"/>
        </a:p>
      </dgm:t>
    </dgm:pt>
    <dgm:pt modelId="{ECBB928B-897D-764B-A492-CEF5C0F86C33}" type="pres">
      <dgm:prSet presAssocID="{BCFBA1B9-88DA-3745-95A4-15670A5764CE}" presName="connTx" presStyleLbl="parChTrans1D2" presStyleIdx="6" presStyleCnt="10"/>
      <dgm:spPr/>
      <dgm:t>
        <a:bodyPr/>
        <a:lstStyle/>
        <a:p>
          <a:endParaRPr lang="en-US"/>
        </a:p>
      </dgm:t>
    </dgm:pt>
    <dgm:pt modelId="{1E1BBAC8-EA17-8447-A3DB-70439D3ABDEF}" type="pres">
      <dgm:prSet presAssocID="{74E2358C-0395-5E44-B406-DD741B5CE90F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66F165-097D-804C-B6E3-30582467B6C7}" type="pres">
      <dgm:prSet presAssocID="{FD542E2B-1577-C54B-8EDE-BFDD3A829CAB}" presName="Name9" presStyleLbl="parChTrans1D2" presStyleIdx="7" presStyleCnt="10"/>
      <dgm:spPr/>
      <dgm:t>
        <a:bodyPr/>
        <a:lstStyle/>
        <a:p>
          <a:endParaRPr lang="en-US"/>
        </a:p>
      </dgm:t>
    </dgm:pt>
    <dgm:pt modelId="{3B9BBD89-CC83-134B-A09A-D6708D924F32}" type="pres">
      <dgm:prSet presAssocID="{FD542E2B-1577-C54B-8EDE-BFDD3A829CAB}" presName="connTx" presStyleLbl="parChTrans1D2" presStyleIdx="7" presStyleCnt="10"/>
      <dgm:spPr/>
      <dgm:t>
        <a:bodyPr/>
        <a:lstStyle/>
        <a:p>
          <a:endParaRPr lang="en-US"/>
        </a:p>
      </dgm:t>
    </dgm:pt>
    <dgm:pt modelId="{84687578-5594-7B4A-99FD-B504DB57C8E2}" type="pres">
      <dgm:prSet presAssocID="{6BF41903-DAE6-2D41-9B4C-0526142DD581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D4D44C-1EA0-6C46-8C47-E00B4FD7880E}" type="pres">
      <dgm:prSet presAssocID="{C3336B85-11CE-DC45-AB71-DD93D692D00E}" presName="Name9" presStyleLbl="parChTrans1D2" presStyleIdx="8" presStyleCnt="10"/>
      <dgm:spPr/>
      <dgm:t>
        <a:bodyPr/>
        <a:lstStyle/>
        <a:p>
          <a:endParaRPr lang="en-US"/>
        </a:p>
      </dgm:t>
    </dgm:pt>
    <dgm:pt modelId="{D2F7E361-1836-CB42-A1B1-FA484ADFC360}" type="pres">
      <dgm:prSet presAssocID="{C3336B85-11CE-DC45-AB71-DD93D692D00E}" presName="connTx" presStyleLbl="parChTrans1D2" presStyleIdx="8" presStyleCnt="10"/>
      <dgm:spPr/>
      <dgm:t>
        <a:bodyPr/>
        <a:lstStyle/>
        <a:p>
          <a:endParaRPr lang="en-US"/>
        </a:p>
      </dgm:t>
    </dgm:pt>
    <dgm:pt modelId="{1B4BC7AB-87E2-7643-BFA9-761E6E0FCC1F}" type="pres">
      <dgm:prSet presAssocID="{CA971E4D-9777-1D44-A33A-02BDEF31FEAC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FAD1C-5E11-4947-B82F-EE881223F691}" type="pres">
      <dgm:prSet presAssocID="{87672331-FDD2-2248-A5BA-69CC00C5957E}" presName="Name9" presStyleLbl="parChTrans1D2" presStyleIdx="9" presStyleCnt="10"/>
      <dgm:spPr/>
      <dgm:t>
        <a:bodyPr/>
        <a:lstStyle/>
        <a:p>
          <a:endParaRPr lang="en-US"/>
        </a:p>
      </dgm:t>
    </dgm:pt>
    <dgm:pt modelId="{28491132-722F-1A47-93DD-15459236E1C7}" type="pres">
      <dgm:prSet presAssocID="{87672331-FDD2-2248-A5BA-69CC00C5957E}" presName="connTx" presStyleLbl="parChTrans1D2" presStyleIdx="9" presStyleCnt="10"/>
      <dgm:spPr/>
      <dgm:t>
        <a:bodyPr/>
        <a:lstStyle/>
        <a:p>
          <a:endParaRPr lang="en-US"/>
        </a:p>
      </dgm:t>
    </dgm:pt>
    <dgm:pt modelId="{71F55CF7-84D6-E24F-AD37-6E35F8871B39}" type="pres">
      <dgm:prSet presAssocID="{F681688C-0B58-564D-A642-B0AD91FFB221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6327E0-573C-314C-A247-75EB1CD1FB61}" type="presOf" srcId="{C0ED0609-D35E-2B4B-B3D2-148DCA33E20A}" destId="{B7B8BBEE-F540-014F-B0C3-F5963D765883}" srcOrd="1" destOrd="0" presId="urn:microsoft.com/office/officeart/2005/8/layout/radial1"/>
    <dgm:cxn modelId="{6E55D70B-9EC3-4E41-84FB-5A6AD297B2F3}" type="presOf" srcId="{F681688C-0B58-564D-A642-B0AD91FFB221}" destId="{71F55CF7-84D6-E24F-AD37-6E35F8871B39}" srcOrd="0" destOrd="0" presId="urn:microsoft.com/office/officeart/2005/8/layout/radial1"/>
    <dgm:cxn modelId="{472D97B6-F114-3542-9C06-8BB938451A90}" type="presOf" srcId="{8064A366-E14A-4049-A64C-6E2E1ECD15D8}" destId="{1B4BC7AB-87E2-7643-BFA9-761E6E0FCC1F}" srcOrd="0" destOrd="1" presId="urn:microsoft.com/office/officeart/2005/8/layout/radial1"/>
    <dgm:cxn modelId="{D9FE3256-96B3-8144-8723-4066B080FB3E}" type="presOf" srcId="{87672331-FDD2-2248-A5BA-69CC00C5957E}" destId="{D4DFAD1C-5E11-4947-B82F-EE881223F691}" srcOrd="0" destOrd="0" presId="urn:microsoft.com/office/officeart/2005/8/layout/radial1"/>
    <dgm:cxn modelId="{41E15548-AB09-8D40-ABE3-84A73AD86E48}" srcId="{F681688C-0B58-564D-A642-B0AD91FFB221}" destId="{DE058218-3D08-DC47-9A41-7EF425E75942}" srcOrd="1" destOrd="0" parTransId="{8A514A0F-B85E-734E-8F6A-6543DA49AF88}" sibTransId="{9DF56D8A-0ACB-DF4C-96C5-931FB0D5FDD0}"/>
    <dgm:cxn modelId="{EA5E6D2F-B526-8E4C-8CE3-250D90E0907A}" srcId="{0BDF397B-54C4-B54D-8F76-12E9D09AE17F}" destId="{7FB5D4A2-4079-794F-9414-BCE4F9DBF6A6}" srcOrd="0" destOrd="0" parTransId="{1A2C6CFE-B1F9-9F48-A0F7-A0D34AFD4BE8}" sibTransId="{749490BF-3534-8749-8D27-5E296F2CCE1F}"/>
    <dgm:cxn modelId="{D4C1C707-A3B9-5044-96E3-82EE67E6DB43}" type="presOf" srcId="{C3336B85-11CE-DC45-AB71-DD93D692D00E}" destId="{4CD4D44C-1EA0-6C46-8C47-E00B4FD7880E}" srcOrd="0" destOrd="0" presId="urn:microsoft.com/office/officeart/2005/8/layout/radial1"/>
    <dgm:cxn modelId="{C3F94ACF-0B44-F74D-BC6A-8F3DCBBA902C}" srcId="{F681688C-0B58-564D-A642-B0AD91FFB221}" destId="{43F206DC-11FC-8A49-865E-F923BA8370DC}" srcOrd="0" destOrd="0" parTransId="{FBE13D52-9C32-FB49-A547-273889E710A9}" sibTransId="{3F62FAE0-E4F8-D044-A5E7-7726D1659FC2}"/>
    <dgm:cxn modelId="{2BCE68A8-1EF7-5D4D-831A-ED024E55CCAE}" type="presOf" srcId="{87672331-FDD2-2248-A5BA-69CC00C5957E}" destId="{28491132-722F-1A47-93DD-15459236E1C7}" srcOrd="1" destOrd="0" presId="urn:microsoft.com/office/officeart/2005/8/layout/radial1"/>
    <dgm:cxn modelId="{3891C740-E148-0442-BCD3-920B61435811}" type="presOf" srcId="{6BF41903-DAE6-2D41-9B4C-0526142DD581}" destId="{84687578-5594-7B4A-99FD-B504DB57C8E2}" srcOrd="0" destOrd="0" presId="urn:microsoft.com/office/officeart/2005/8/layout/radial1"/>
    <dgm:cxn modelId="{B51A5841-D750-E844-860A-051EA5184FF9}" type="presOf" srcId="{6472CC51-A7CC-CB4F-AF1C-EBDD967A4B3B}" destId="{46932CC6-9502-1846-96E1-0297EB5F2EAD}" srcOrd="1" destOrd="0" presId="urn:microsoft.com/office/officeart/2005/8/layout/radial1"/>
    <dgm:cxn modelId="{EF5F5B07-EDC3-3A42-9D48-9B0C5F628D7F}" srcId="{CA971E4D-9777-1D44-A33A-02BDEF31FEAC}" destId="{ADE20A62-E079-8B41-BC07-2962C9AD8A0C}" srcOrd="1" destOrd="0" parTransId="{C1ADBA74-E664-2A40-8B31-2146F2DF5B79}" sibTransId="{5659CED4-6EA2-2D43-9312-E44B7AE8F44C}"/>
    <dgm:cxn modelId="{ED66A59B-1BFF-2C48-8D0F-22157A90B85D}" srcId="{03E40BCF-5ECF-6244-99FE-884F3B4CE72B}" destId="{C648EFE0-A133-B647-9772-05FDA0240983}" srcOrd="2" destOrd="0" parTransId="{51EBE9F3-5647-E346-B559-365C5ED9B933}" sibTransId="{5C73D396-2B55-3249-A5C9-578CB518F060}"/>
    <dgm:cxn modelId="{DB56A906-72E7-004E-99F3-51604D8BC80B}" type="presOf" srcId="{5E3A00B9-0A0C-454F-86EE-BC042EC5235D}" destId="{97CEF7B8-D886-F144-9DBA-4EF9E260AE09}" srcOrd="0" destOrd="0" presId="urn:microsoft.com/office/officeart/2005/8/layout/radial1"/>
    <dgm:cxn modelId="{D80A3E85-CE35-2C4B-958C-232285D60646}" type="presOf" srcId="{683CEA31-CA8A-1441-AAE1-D777E8FE84B5}" destId="{1A5BFBA5-5793-8B46-878D-28CDE87417A0}" srcOrd="0" destOrd="0" presId="urn:microsoft.com/office/officeart/2005/8/layout/radial1"/>
    <dgm:cxn modelId="{A85FC8A2-2EC8-B44E-945C-164A02E2DC9D}" type="presOf" srcId="{6472CC51-A7CC-CB4F-AF1C-EBDD967A4B3B}" destId="{FC124778-18C8-1D4A-AE25-3776D34AEC87}" srcOrd="0" destOrd="0" presId="urn:microsoft.com/office/officeart/2005/8/layout/radial1"/>
    <dgm:cxn modelId="{3168B1E1-7E0F-6240-9293-D68F68C0BC49}" type="presOf" srcId="{0FEF7A5F-B6B9-4741-8B05-4BC5D315C16E}" destId="{1B1FF753-32F9-4348-821D-B8ED149E4157}" srcOrd="0" destOrd="0" presId="urn:microsoft.com/office/officeart/2005/8/layout/radial1"/>
    <dgm:cxn modelId="{DFBD41EF-F848-5040-BF6A-46FE0097D802}" type="presOf" srcId="{FD542E2B-1577-C54B-8EDE-BFDD3A829CAB}" destId="{1F66F165-097D-804C-B6E3-30582467B6C7}" srcOrd="0" destOrd="0" presId="urn:microsoft.com/office/officeart/2005/8/layout/radial1"/>
    <dgm:cxn modelId="{298E80EE-B2CA-F34D-B8CA-DF061DD4EEEE}" type="presOf" srcId="{CA971E4D-9777-1D44-A33A-02BDEF31FEAC}" destId="{1B4BC7AB-87E2-7643-BFA9-761E6E0FCC1F}" srcOrd="0" destOrd="0" presId="urn:microsoft.com/office/officeart/2005/8/layout/radial1"/>
    <dgm:cxn modelId="{E3C116A8-C346-C444-9DA4-34D02A4A6106}" type="presOf" srcId="{51EBE9F3-5647-E346-B559-365C5ED9B933}" destId="{208EE730-23FD-4D4D-BBA1-565C58825B35}" srcOrd="1" destOrd="0" presId="urn:microsoft.com/office/officeart/2005/8/layout/radial1"/>
    <dgm:cxn modelId="{BCCFA2C9-969E-F144-9F5F-7E02B3A1E890}" type="presOf" srcId="{BCFBA1B9-88DA-3745-95A4-15670A5764CE}" destId="{ECBB928B-897D-764B-A492-CEF5C0F86C33}" srcOrd="1" destOrd="0" presId="urn:microsoft.com/office/officeart/2005/8/layout/radial1"/>
    <dgm:cxn modelId="{31C07501-C5AC-C545-B857-C7A8E5C347DD}" srcId="{6BF41903-DAE6-2D41-9B4C-0526142DD581}" destId="{E6C0F656-478C-E84A-9052-35E7DE701F1D}" srcOrd="0" destOrd="0" parTransId="{34A8E94F-6F9F-754A-8523-0B6CA44682E1}" sibTransId="{D6D74929-6E21-0A42-9DA4-A85A8BDF7328}"/>
    <dgm:cxn modelId="{AA8F6B6C-A121-C04A-8206-30D6084B488F}" srcId="{CA971E4D-9777-1D44-A33A-02BDEF31FEAC}" destId="{8064A366-E14A-4049-A64C-6E2E1ECD15D8}" srcOrd="0" destOrd="0" parTransId="{C4F84B00-466A-A048-B18A-FB233DEDC069}" sibTransId="{ECF60F37-0885-B24E-AA59-74C6AC9AE3D6}"/>
    <dgm:cxn modelId="{8F0B5563-1E8F-3E42-B547-F1FCF999E67E}" type="presOf" srcId="{2C2C9561-0BB7-F041-A811-5283E2157AD8}" destId="{8659FF98-2BD3-2F4A-98CA-33F0C923ABE3}" srcOrd="0" destOrd="0" presId="urn:microsoft.com/office/officeart/2005/8/layout/radial1"/>
    <dgm:cxn modelId="{FD019459-216A-AF44-9820-614AE7626439}" type="presOf" srcId="{D21906AF-30BD-FB4A-A2CF-8EA5CEA8CBDA}" destId="{84687578-5594-7B4A-99FD-B504DB57C8E2}" srcOrd="0" destOrd="2" presId="urn:microsoft.com/office/officeart/2005/8/layout/radial1"/>
    <dgm:cxn modelId="{831D46D8-80EC-7840-AD18-A603A093C46D}" srcId="{03E40BCF-5ECF-6244-99FE-884F3B4CE72B}" destId="{2C2C9561-0BB7-F041-A811-5283E2157AD8}" srcOrd="0" destOrd="0" parTransId="{6472CC51-A7CC-CB4F-AF1C-EBDD967A4B3B}" sibTransId="{84F248A3-D7BB-E74E-BB9B-5889B1BDEAE1}"/>
    <dgm:cxn modelId="{736A7FC2-D8DE-E44F-B999-0DD479656278}" srcId="{03E40BCF-5ECF-6244-99FE-884F3B4CE72B}" destId="{430B89BF-F775-D64F-8422-604FA9582F6B}" srcOrd="1" destOrd="0" parTransId="{5FB2CAA3-8D77-9B42-A1FE-5DB87CCC77E5}" sibTransId="{13455BAC-F5EC-D445-B4F4-F5D004B4B50C}"/>
    <dgm:cxn modelId="{73333617-D5FF-9041-9F2D-04D2B1E7CC0E}" type="presOf" srcId="{C0ED0609-D35E-2B4B-B3D2-148DCA33E20A}" destId="{831F158F-A2DC-EE42-B9BB-D0C455A09FA8}" srcOrd="0" destOrd="0" presId="urn:microsoft.com/office/officeart/2005/8/layout/radial1"/>
    <dgm:cxn modelId="{F191D234-B3A7-3546-BEE0-7F0BE0689D40}" type="presOf" srcId="{74E2358C-0395-5E44-B406-DD741B5CE90F}" destId="{1E1BBAC8-EA17-8447-A3DB-70439D3ABDEF}" srcOrd="0" destOrd="0" presId="urn:microsoft.com/office/officeart/2005/8/layout/radial1"/>
    <dgm:cxn modelId="{C87B389F-4D90-C74B-934E-E8C422FD68A8}" srcId="{03E40BCF-5ECF-6244-99FE-884F3B4CE72B}" destId="{CA971E4D-9777-1D44-A33A-02BDEF31FEAC}" srcOrd="8" destOrd="0" parTransId="{C3336B85-11CE-DC45-AB71-DD93D692D00E}" sibTransId="{5FE14D06-5E95-714B-80F5-9CB8D75DF233}"/>
    <dgm:cxn modelId="{CC2AEBD2-F9FC-D644-8921-2FF98C6B121F}" type="presOf" srcId="{FD542E2B-1577-C54B-8EDE-BFDD3A829CAB}" destId="{3B9BBD89-CC83-134B-A09A-D6708D924F32}" srcOrd="1" destOrd="0" presId="urn:microsoft.com/office/officeart/2005/8/layout/radial1"/>
    <dgm:cxn modelId="{A2374863-839C-6740-BF3F-EC9A4CA3E3C9}" srcId="{03E40BCF-5ECF-6244-99FE-884F3B4CE72B}" destId="{F681688C-0B58-564D-A642-B0AD91FFB221}" srcOrd="9" destOrd="0" parTransId="{87672331-FDD2-2248-A5BA-69CC00C5957E}" sibTransId="{B2EB1955-2A3D-0740-A64D-D456BE770E84}"/>
    <dgm:cxn modelId="{47C7A3B7-F017-3A4C-91F7-6262451FA3BB}" type="presOf" srcId="{DE058218-3D08-DC47-9A41-7EF425E75942}" destId="{71F55CF7-84D6-E24F-AD37-6E35F8871B39}" srcOrd="0" destOrd="2" presId="urn:microsoft.com/office/officeart/2005/8/layout/radial1"/>
    <dgm:cxn modelId="{01EA6559-E8EE-9E47-AD35-46A431CB6E48}" srcId="{03E40BCF-5ECF-6244-99FE-884F3B4CE72B}" destId="{6BF41903-DAE6-2D41-9B4C-0526142DD581}" srcOrd="7" destOrd="0" parTransId="{FD542E2B-1577-C54B-8EDE-BFDD3A829CAB}" sibTransId="{EEE67AE0-E7F3-624F-B4B8-0E47FABB4E41}"/>
    <dgm:cxn modelId="{E049C6F7-4D9C-C64F-ADB4-EB4A5DA545F0}" type="presOf" srcId="{43F206DC-11FC-8A49-865E-F923BA8370DC}" destId="{71F55CF7-84D6-E24F-AD37-6E35F8871B39}" srcOrd="0" destOrd="1" presId="urn:microsoft.com/office/officeart/2005/8/layout/radial1"/>
    <dgm:cxn modelId="{4BC17935-7ED7-8245-9A1F-AF5764C1DC6D}" type="presOf" srcId="{5FB2CAA3-8D77-9B42-A1FE-5DB87CCC77E5}" destId="{C0EBEF78-3F63-B745-B205-F5A8301DD072}" srcOrd="0" destOrd="0" presId="urn:microsoft.com/office/officeart/2005/8/layout/radial1"/>
    <dgm:cxn modelId="{8A5F8AA5-2900-7347-B927-EE4304DF8298}" type="presOf" srcId="{430B89BF-F775-D64F-8422-604FA9582F6B}" destId="{4D62C318-03ED-3C4F-A93D-7153452C9D58}" srcOrd="0" destOrd="0" presId="urn:microsoft.com/office/officeart/2005/8/layout/radial1"/>
    <dgm:cxn modelId="{37043BCF-F301-C64F-8FCE-7706DB5BF73E}" type="presOf" srcId="{51EBE9F3-5647-E346-B559-365C5ED9B933}" destId="{CAA8BEEE-6FA1-6940-91A2-E433999A4F76}" srcOrd="0" destOrd="0" presId="urn:microsoft.com/office/officeart/2005/8/layout/radial1"/>
    <dgm:cxn modelId="{3AA046A9-E8B3-6E4B-A5DA-3975D8AF0E61}" type="presOf" srcId="{E6C0F656-478C-E84A-9052-35E7DE701F1D}" destId="{84687578-5594-7B4A-99FD-B504DB57C8E2}" srcOrd="0" destOrd="1" presId="urn:microsoft.com/office/officeart/2005/8/layout/radial1"/>
    <dgm:cxn modelId="{2A40ED1F-DA52-A947-AEEE-36EA5017274C}" srcId="{03E40BCF-5ECF-6244-99FE-884F3B4CE72B}" destId="{C4A16BAD-422C-8842-9E52-F57726E68B3B}" srcOrd="4" destOrd="0" parTransId="{5E3A00B9-0A0C-454F-86EE-BC042EC5235D}" sibTransId="{CCAEC8C4-B60E-A248-BDEA-64FDB7F0A427}"/>
    <dgm:cxn modelId="{76AD22BC-1C56-F747-B17D-70EEA3EF47B4}" type="presOf" srcId="{03E40BCF-5ECF-6244-99FE-884F3B4CE72B}" destId="{E251E213-F9BC-C54B-8945-C792CB205463}" srcOrd="0" destOrd="0" presId="urn:microsoft.com/office/officeart/2005/8/layout/radial1"/>
    <dgm:cxn modelId="{D9012D8E-B233-4D49-82D6-7AD32A4240F3}" srcId="{03E40BCF-5ECF-6244-99FE-884F3B4CE72B}" destId="{683CEA31-CA8A-1441-AAE1-D777E8FE84B5}" srcOrd="3" destOrd="0" parTransId="{97277D9A-7988-6448-BF46-75BD3B3435E6}" sibTransId="{E3EE7DE1-AE66-504F-AFEC-5575CEC7A889}"/>
    <dgm:cxn modelId="{AAD08DFF-5CB9-CE4C-82B3-72AC529E99C1}" type="presOf" srcId="{ADE20A62-E079-8B41-BC07-2962C9AD8A0C}" destId="{1B4BC7AB-87E2-7643-BFA9-761E6E0FCC1F}" srcOrd="0" destOrd="2" presId="urn:microsoft.com/office/officeart/2005/8/layout/radial1"/>
    <dgm:cxn modelId="{C5046CFF-E4E4-7A43-B200-D15C909A923C}" type="presOf" srcId="{0BDF397B-54C4-B54D-8F76-12E9D09AE17F}" destId="{F8B90A40-146F-8248-BC0B-638C141FBD31}" srcOrd="0" destOrd="0" presId="urn:microsoft.com/office/officeart/2005/8/layout/radial1"/>
    <dgm:cxn modelId="{4533F743-4E62-B847-A9CA-00E0961A901D}" type="presOf" srcId="{97277D9A-7988-6448-BF46-75BD3B3435E6}" destId="{7B583124-9681-244A-966F-F5795C81EB36}" srcOrd="0" destOrd="0" presId="urn:microsoft.com/office/officeart/2005/8/layout/radial1"/>
    <dgm:cxn modelId="{7922829A-CDCB-F144-B73C-DF1C389F19CE}" type="presOf" srcId="{7FB5D4A2-4079-794F-9414-BCE4F9DBF6A6}" destId="{F8B90A40-146F-8248-BC0B-638C141FBD31}" srcOrd="0" destOrd="1" presId="urn:microsoft.com/office/officeart/2005/8/layout/radial1"/>
    <dgm:cxn modelId="{BE0BFBBB-13AA-EE43-9A69-2D3D368585F0}" type="presOf" srcId="{C4A16BAD-422C-8842-9E52-F57726E68B3B}" destId="{C1B3B60C-6AD8-E841-8924-FDFB81D7CE02}" srcOrd="0" destOrd="0" presId="urn:microsoft.com/office/officeart/2005/8/layout/radial1"/>
    <dgm:cxn modelId="{7E46DF2A-6FF0-F440-AE64-A959F8F9CB6A}" type="presOf" srcId="{97277D9A-7988-6448-BF46-75BD3B3435E6}" destId="{376637D4-979D-DD4C-A160-6587ECD8219E}" srcOrd="1" destOrd="0" presId="urn:microsoft.com/office/officeart/2005/8/layout/radial1"/>
    <dgm:cxn modelId="{49903F04-00FE-ED41-8957-2AF425560E73}" type="presOf" srcId="{C648EFE0-A133-B647-9772-05FDA0240983}" destId="{CDEFABEF-5534-3248-855F-4B2CBC4D6D1D}" srcOrd="0" destOrd="0" presId="urn:microsoft.com/office/officeart/2005/8/layout/radial1"/>
    <dgm:cxn modelId="{4B217CF1-BA0C-1B49-8854-9DD72D2F1C48}" srcId="{03E40BCF-5ECF-6244-99FE-884F3B4CE72B}" destId="{74E2358C-0395-5E44-B406-DD741B5CE90F}" srcOrd="6" destOrd="0" parTransId="{BCFBA1B9-88DA-3745-95A4-15670A5764CE}" sibTransId="{37CEDD2A-4B57-C042-B833-209B4AB38F69}"/>
    <dgm:cxn modelId="{575E7C4B-B500-A74C-8668-5162E39BF7E3}" type="presOf" srcId="{C3336B85-11CE-DC45-AB71-DD93D692D00E}" destId="{D2F7E361-1836-CB42-A1B1-FA484ADFC360}" srcOrd="1" destOrd="0" presId="urn:microsoft.com/office/officeart/2005/8/layout/radial1"/>
    <dgm:cxn modelId="{60341777-73C8-4C46-9790-9400CDA15EC0}" type="presOf" srcId="{5E3A00B9-0A0C-454F-86EE-BC042EC5235D}" destId="{008432D2-5C8F-704F-AB7C-FA512691C9D5}" srcOrd="1" destOrd="0" presId="urn:microsoft.com/office/officeart/2005/8/layout/radial1"/>
    <dgm:cxn modelId="{50143AA3-3C7B-2141-933A-D7128B9A8D17}" srcId="{0BDF397B-54C4-B54D-8F76-12E9D09AE17F}" destId="{ACC10778-6B15-6E49-BCFE-C91E19AB8A73}" srcOrd="1" destOrd="0" parTransId="{55E47506-C82B-BD4E-A9FE-5F47DA332A09}" sibTransId="{3D7B9C83-5266-394C-9D46-85F9C8976F50}"/>
    <dgm:cxn modelId="{86DD2131-9C8B-584E-AF54-E9AD8EDFAF66}" type="presOf" srcId="{ACC10778-6B15-6E49-BCFE-C91E19AB8A73}" destId="{F8B90A40-146F-8248-BC0B-638C141FBD31}" srcOrd="0" destOrd="2" presId="urn:microsoft.com/office/officeart/2005/8/layout/radial1"/>
    <dgm:cxn modelId="{5E5ADFD6-6EE0-6246-A956-922A732C71CD}" type="presOf" srcId="{BCFBA1B9-88DA-3745-95A4-15670A5764CE}" destId="{195B3AD0-877F-FA4D-9D07-EA448F9FA913}" srcOrd="0" destOrd="0" presId="urn:microsoft.com/office/officeart/2005/8/layout/radial1"/>
    <dgm:cxn modelId="{9070FAE9-631E-F34E-A00C-5A23B0CF1CD3}" srcId="{6BF41903-DAE6-2D41-9B4C-0526142DD581}" destId="{D21906AF-30BD-FB4A-A2CF-8EA5CEA8CBDA}" srcOrd="1" destOrd="0" parTransId="{57DEE6D1-C82F-A643-94C7-90B760DB9FF3}" sibTransId="{96F58EE9-3B4E-DE49-B5BB-F7A074D80593}"/>
    <dgm:cxn modelId="{94F5652B-CFC7-E44A-BFCF-468383461EAD}" type="presOf" srcId="{5FB2CAA3-8D77-9B42-A1FE-5DB87CCC77E5}" destId="{E266062D-C422-A74B-872C-620114D347CB}" srcOrd="1" destOrd="0" presId="urn:microsoft.com/office/officeart/2005/8/layout/radial1"/>
    <dgm:cxn modelId="{B21582A6-F82A-C649-B5E4-6F0D41AA3A61}" srcId="{0FEF7A5F-B6B9-4741-8B05-4BC5D315C16E}" destId="{03E40BCF-5ECF-6244-99FE-884F3B4CE72B}" srcOrd="0" destOrd="0" parTransId="{55B77DB8-41F4-D34D-85FA-860D27DEBEA7}" sibTransId="{48D09F41-5BBA-0B40-8DD5-447AEDDF11DB}"/>
    <dgm:cxn modelId="{D8D9CB02-CF91-3C4E-8018-3F0F3778AC9A}" srcId="{03E40BCF-5ECF-6244-99FE-884F3B4CE72B}" destId="{0BDF397B-54C4-B54D-8F76-12E9D09AE17F}" srcOrd="5" destOrd="0" parTransId="{C0ED0609-D35E-2B4B-B3D2-148DCA33E20A}" sibTransId="{0026B8C1-39C7-784A-AD75-39D6C0FC7D76}"/>
    <dgm:cxn modelId="{04918690-A24A-8942-9EDF-72653A4371DD}" type="presParOf" srcId="{1B1FF753-32F9-4348-821D-B8ED149E4157}" destId="{E251E213-F9BC-C54B-8945-C792CB205463}" srcOrd="0" destOrd="0" presId="urn:microsoft.com/office/officeart/2005/8/layout/radial1"/>
    <dgm:cxn modelId="{E47E1A0B-E6C2-3144-9F58-A2371FF625B1}" type="presParOf" srcId="{1B1FF753-32F9-4348-821D-B8ED149E4157}" destId="{FC124778-18C8-1D4A-AE25-3776D34AEC87}" srcOrd="1" destOrd="0" presId="urn:microsoft.com/office/officeart/2005/8/layout/radial1"/>
    <dgm:cxn modelId="{092BA5E7-D061-304A-B11D-26F376AFB551}" type="presParOf" srcId="{FC124778-18C8-1D4A-AE25-3776D34AEC87}" destId="{46932CC6-9502-1846-96E1-0297EB5F2EAD}" srcOrd="0" destOrd="0" presId="urn:microsoft.com/office/officeart/2005/8/layout/radial1"/>
    <dgm:cxn modelId="{69DCF143-7301-5F40-B3DD-186E45740842}" type="presParOf" srcId="{1B1FF753-32F9-4348-821D-B8ED149E4157}" destId="{8659FF98-2BD3-2F4A-98CA-33F0C923ABE3}" srcOrd="2" destOrd="0" presId="urn:microsoft.com/office/officeart/2005/8/layout/radial1"/>
    <dgm:cxn modelId="{28534C79-C431-9042-9BD1-AEEF2E42B9CE}" type="presParOf" srcId="{1B1FF753-32F9-4348-821D-B8ED149E4157}" destId="{C0EBEF78-3F63-B745-B205-F5A8301DD072}" srcOrd="3" destOrd="0" presId="urn:microsoft.com/office/officeart/2005/8/layout/radial1"/>
    <dgm:cxn modelId="{696AB4B3-7368-024B-A371-E58D6629738E}" type="presParOf" srcId="{C0EBEF78-3F63-B745-B205-F5A8301DD072}" destId="{E266062D-C422-A74B-872C-620114D347CB}" srcOrd="0" destOrd="0" presId="urn:microsoft.com/office/officeart/2005/8/layout/radial1"/>
    <dgm:cxn modelId="{104E7A6D-6C76-F544-9702-FB88E2FD26A9}" type="presParOf" srcId="{1B1FF753-32F9-4348-821D-B8ED149E4157}" destId="{4D62C318-03ED-3C4F-A93D-7153452C9D58}" srcOrd="4" destOrd="0" presId="urn:microsoft.com/office/officeart/2005/8/layout/radial1"/>
    <dgm:cxn modelId="{4FF88213-CFAD-2C4E-B8EB-629F47A92C06}" type="presParOf" srcId="{1B1FF753-32F9-4348-821D-B8ED149E4157}" destId="{CAA8BEEE-6FA1-6940-91A2-E433999A4F76}" srcOrd="5" destOrd="0" presId="urn:microsoft.com/office/officeart/2005/8/layout/radial1"/>
    <dgm:cxn modelId="{7C603ED4-6BBB-E846-A1E4-7ED4EB7E904A}" type="presParOf" srcId="{CAA8BEEE-6FA1-6940-91A2-E433999A4F76}" destId="{208EE730-23FD-4D4D-BBA1-565C58825B35}" srcOrd="0" destOrd="0" presId="urn:microsoft.com/office/officeart/2005/8/layout/radial1"/>
    <dgm:cxn modelId="{C6F5CAC7-54E8-6C45-9397-E7D3BBD27216}" type="presParOf" srcId="{1B1FF753-32F9-4348-821D-B8ED149E4157}" destId="{CDEFABEF-5534-3248-855F-4B2CBC4D6D1D}" srcOrd="6" destOrd="0" presId="urn:microsoft.com/office/officeart/2005/8/layout/radial1"/>
    <dgm:cxn modelId="{3E8B748A-C354-704C-919B-73E34875890C}" type="presParOf" srcId="{1B1FF753-32F9-4348-821D-B8ED149E4157}" destId="{7B583124-9681-244A-966F-F5795C81EB36}" srcOrd="7" destOrd="0" presId="urn:microsoft.com/office/officeart/2005/8/layout/radial1"/>
    <dgm:cxn modelId="{7C22022E-59D9-694E-ACE5-357CDF9915F1}" type="presParOf" srcId="{7B583124-9681-244A-966F-F5795C81EB36}" destId="{376637D4-979D-DD4C-A160-6587ECD8219E}" srcOrd="0" destOrd="0" presId="urn:microsoft.com/office/officeart/2005/8/layout/radial1"/>
    <dgm:cxn modelId="{457BDD12-85EB-BB40-9F8B-05598E745D38}" type="presParOf" srcId="{1B1FF753-32F9-4348-821D-B8ED149E4157}" destId="{1A5BFBA5-5793-8B46-878D-28CDE87417A0}" srcOrd="8" destOrd="0" presId="urn:microsoft.com/office/officeart/2005/8/layout/radial1"/>
    <dgm:cxn modelId="{D3C68A3B-43E5-0E44-9B04-5E3D1C8A561D}" type="presParOf" srcId="{1B1FF753-32F9-4348-821D-B8ED149E4157}" destId="{97CEF7B8-D886-F144-9DBA-4EF9E260AE09}" srcOrd="9" destOrd="0" presId="urn:microsoft.com/office/officeart/2005/8/layout/radial1"/>
    <dgm:cxn modelId="{39BE64E2-E920-F34B-A12B-9CFE7548D184}" type="presParOf" srcId="{97CEF7B8-D886-F144-9DBA-4EF9E260AE09}" destId="{008432D2-5C8F-704F-AB7C-FA512691C9D5}" srcOrd="0" destOrd="0" presId="urn:microsoft.com/office/officeart/2005/8/layout/radial1"/>
    <dgm:cxn modelId="{943962DB-40D8-DD47-B625-D88A00897C94}" type="presParOf" srcId="{1B1FF753-32F9-4348-821D-B8ED149E4157}" destId="{C1B3B60C-6AD8-E841-8924-FDFB81D7CE02}" srcOrd="10" destOrd="0" presId="urn:microsoft.com/office/officeart/2005/8/layout/radial1"/>
    <dgm:cxn modelId="{0ED9BBAE-F291-814B-A790-424744F1ACD3}" type="presParOf" srcId="{1B1FF753-32F9-4348-821D-B8ED149E4157}" destId="{831F158F-A2DC-EE42-B9BB-D0C455A09FA8}" srcOrd="11" destOrd="0" presId="urn:microsoft.com/office/officeart/2005/8/layout/radial1"/>
    <dgm:cxn modelId="{6201BA6E-ADA4-C64E-B13F-C7D72CE11EC0}" type="presParOf" srcId="{831F158F-A2DC-EE42-B9BB-D0C455A09FA8}" destId="{B7B8BBEE-F540-014F-B0C3-F5963D765883}" srcOrd="0" destOrd="0" presId="urn:microsoft.com/office/officeart/2005/8/layout/radial1"/>
    <dgm:cxn modelId="{D4658D39-C28C-6A4E-92B9-3A533D413897}" type="presParOf" srcId="{1B1FF753-32F9-4348-821D-B8ED149E4157}" destId="{F8B90A40-146F-8248-BC0B-638C141FBD31}" srcOrd="12" destOrd="0" presId="urn:microsoft.com/office/officeart/2005/8/layout/radial1"/>
    <dgm:cxn modelId="{DCE7B932-D2A9-0B41-88A6-A53807ED697C}" type="presParOf" srcId="{1B1FF753-32F9-4348-821D-B8ED149E4157}" destId="{195B3AD0-877F-FA4D-9D07-EA448F9FA913}" srcOrd="13" destOrd="0" presId="urn:microsoft.com/office/officeart/2005/8/layout/radial1"/>
    <dgm:cxn modelId="{DBC261E6-A382-524F-987D-18BB65EB2266}" type="presParOf" srcId="{195B3AD0-877F-FA4D-9D07-EA448F9FA913}" destId="{ECBB928B-897D-764B-A492-CEF5C0F86C33}" srcOrd="0" destOrd="0" presId="urn:microsoft.com/office/officeart/2005/8/layout/radial1"/>
    <dgm:cxn modelId="{DABCB1CA-0862-8049-86EF-EE55D99510B0}" type="presParOf" srcId="{1B1FF753-32F9-4348-821D-B8ED149E4157}" destId="{1E1BBAC8-EA17-8447-A3DB-70439D3ABDEF}" srcOrd="14" destOrd="0" presId="urn:microsoft.com/office/officeart/2005/8/layout/radial1"/>
    <dgm:cxn modelId="{D0933546-98C0-3046-8846-18001A155D92}" type="presParOf" srcId="{1B1FF753-32F9-4348-821D-B8ED149E4157}" destId="{1F66F165-097D-804C-B6E3-30582467B6C7}" srcOrd="15" destOrd="0" presId="urn:microsoft.com/office/officeart/2005/8/layout/radial1"/>
    <dgm:cxn modelId="{F53BEA94-92F8-6545-BA0C-070A5CE76672}" type="presParOf" srcId="{1F66F165-097D-804C-B6E3-30582467B6C7}" destId="{3B9BBD89-CC83-134B-A09A-D6708D924F32}" srcOrd="0" destOrd="0" presId="urn:microsoft.com/office/officeart/2005/8/layout/radial1"/>
    <dgm:cxn modelId="{A6BE11FD-CDDE-D34E-933E-E5E2954E11A3}" type="presParOf" srcId="{1B1FF753-32F9-4348-821D-B8ED149E4157}" destId="{84687578-5594-7B4A-99FD-B504DB57C8E2}" srcOrd="16" destOrd="0" presId="urn:microsoft.com/office/officeart/2005/8/layout/radial1"/>
    <dgm:cxn modelId="{A5ADB6C4-DFFB-5044-9CAF-5F58F5F3ACAF}" type="presParOf" srcId="{1B1FF753-32F9-4348-821D-B8ED149E4157}" destId="{4CD4D44C-1EA0-6C46-8C47-E00B4FD7880E}" srcOrd="17" destOrd="0" presId="urn:microsoft.com/office/officeart/2005/8/layout/radial1"/>
    <dgm:cxn modelId="{C5D15C51-1F02-384F-A7B3-E5EAAD0E3A6A}" type="presParOf" srcId="{4CD4D44C-1EA0-6C46-8C47-E00B4FD7880E}" destId="{D2F7E361-1836-CB42-A1B1-FA484ADFC360}" srcOrd="0" destOrd="0" presId="urn:microsoft.com/office/officeart/2005/8/layout/radial1"/>
    <dgm:cxn modelId="{DD8C8580-0F76-2243-AA76-9172991F58FE}" type="presParOf" srcId="{1B1FF753-32F9-4348-821D-B8ED149E4157}" destId="{1B4BC7AB-87E2-7643-BFA9-761E6E0FCC1F}" srcOrd="18" destOrd="0" presId="urn:microsoft.com/office/officeart/2005/8/layout/radial1"/>
    <dgm:cxn modelId="{0A19E1FB-3157-E941-BD32-E1E584E81C9E}" type="presParOf" srcId="{1B1FF753-32F9-4348-821D-B8ED149E4157}" destId="{D4DFAD1C-5E11-4947-B82F-EE881223F691}" srcOrd="19" destOrd="0" presId="urn:microsoft.com/office/officeart/2005/8/layout/radial1"/>
    <dgm:cxn modelId="{6A6494D2-23DD-5346-A379-A37A1ABB146B}" type="presParOf" srcId="{D4DFAD1C-5E11-4947-B82F-EE881223F691}" destId="{28491132-722F-1A47-93DD-15459236E1C7}" srcOrd="0" destOrd="0" presId="urn:microsoft.com/office/officeart/2005/8/layout/radial1"/>
    <dgm:cxn modelId="{C1B0F2A0-DD25-114E-885B-DD6BEC72D161}" type="presParOf" srcId="{1B1FF753-32F9-4348-821D-B8ED149E4157}" destId="{71F55CF7-84D6-E24F-AD37-6E35F8871B39}" srcOrd="2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51E213-F9BC-C54B-8945-C792CB205463}">
      <dsp:nvSpPr>
        <dsp:cNvPr id="0" name=""/>
        <dsp:cNvSpPr/>
      </dsp:nvSpPr>
      <dsp:spPr>
        <a:xfrm>
          <a:off x="2158492" y="2058109"/>
          <a:ext cx="967792" cy="967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ISO</a:t>
          </a:r>
        </a:p>
      </dsp:txBody>
      <dsp:txXfrm>
        <a:off x="2300222" y="2199839"/>
        <a:ext cx="684332" cy="684332"/>
      </dsp:txXfrm>
    </dsp:sp>
    <dsp:sp modelId="{FC124778-18C8-1D4A-AE25-3776D34AEC87}">
      <dsp:nvSpPr>
        <dsp:cNvPr id="0" name=""/>
        <dsp:cNvSpPr/>
      </dsp:nvSpPr>
      <dsp:spPr>
        <a:xfrm rot="16200000">
          <a:off x="2106602" y="1505841"/>
          <a:ext cx="1071572" cy="32963"/>
        </a:xfrm>
        <a:custGeom>
          <a:avLst/>
          <a:gdLst/>
          <a:ahLst/>
          <a:cxnLst/>
          <a:rect l="0" t="0" r="0" b="0"/>
          <a:pathLst>
            <a:path>
              <a:moveTo>
                <a:pt x="0" y="16481"/>
              </a:moveTo>
              <a:lnTo>
                <a:pt x="1071572" y="164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15599" y="1495533"/>
        <a:ext cx="53578" cy="53578"/>
      </dsp:txXfrm>
    </dsp:sp>
    <dsp:sp modelId="{8659FF98-2BD3-2F4A-98CA-33F0C923ABE3}">
      <dsp:nvSpPr>
        <dsp:cNvPr id="0" name=""/>
        <dsp:cNvSpPr/>
      </dsp:nvSpPr>
      <dsp:spPr>
        <a:xfrm>
          <a:off x="2158492" y="18744"/>
          <a:ext cx="967792" cy="967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Customers</a:t>
          </a:r>
          <a:endParaRPr lang="en-US" sz="900" kern="1200" dirty="0"/>
        </a:p>
      </dsp:txBody>
      <dsp:txXfrm>
        <a:off x="2300222" y="160474"/>
        <a:ext cx="684332" cy="684332"/>
      </dsp:txXfrm>
    </dsp:sp>
    <dsp:sp modelId="{C0EBEF78-3F63-B745-B205-F5A8301DD072}">
      <dsp:nvSpPr>
        <dsp:cNvPr id="0" name=""/>
        <dsp:cNvSpPr/>
      </dsp:nvSpPr>
      <dsp:spPr>
        <a:xfrm rot="18360000">
          <a:off x="2705956" y="1700583"/>
          <a:ext cx="1071572" cy="32963"/>
        </a:xfrm>
        <a:custGeom>
          <a:avLst/>
          <a:gdLst/>
          <a:ahLst/>
          <a:cxnLst/>
          <a:rect l="0" t="0" r="0" b="0"/>
          <a:pathLst>
            <a:path>
              <a:moveTo>
                <a:pt x="0" y="16481"/>
              </a:moveTo>
              <a:lnTo>
                <a:pt x="1071572" y="164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14953" y="1690275"/>
        <a:ext cx="53578" cy="53578"/>
      </dsp:txXfrm>
    </dsp:sp>
    <dsp:sp modelId="{4D62C318-03ED-3C4F-A93D-7153452C9D58}">
      <dsp:nvSpPr>
        <dsp:cNvPr id="0" name=""/>
        <dsp:cNvSpPr/>
      </dsp:nvSpPr>
      <dsp:spPr>
        <a:xfrm>
          <a:off x="3357200" y="408228"/>
          <a:ext cx="967792" cy="967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Employees</a:t>
          </a:r>
          <a:endParaRPr lang="en-US" sz="900" kern="1200" dirty="0"/>
        </a:p>
      </dsp:txBody>
      <dsp:txXfrm>
        <a:off x="3498930" y="549958"/>
        <a:ext cx="684332" cy="684332"/>
      </dsp:txXfrm>
    </dsp:sp>
    <dsp:sp modelId="{CAA8BEEE-6FA1-6940-91A2-E433999A4F76}">
      <dsp:nvSpPr>
        <dsp:cNvPr id="0" name=""/>
        <dsp:cNvSpPr/>
      </dsp:nvSpPr>
      <dsp:spPr>
        <a:xfrm rot="20520000">
          <a:off x="3076377" y="2210424"/>
          <a:ext cx="1071572" cy="32963"/>
        </a:xfrm>
        <a:custGeom>
          <a:avLst/>
          <a:gdLst/>
          <a:ahLst/>
          <a:cxnLst/>
          <a:rect l="0" t="0" r="0" b="0"/>
          <a:pathLst>
            <a:path>
              <a:moveTo>
                <a:pt x="0" y="16481"/>
              </a:moveTo>
              <a:lnTo>
                <a:pt x="1071572" y="164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585374" y="2200117"/>
        <a:ext cx="53578" cy="53578"/>
      </dsp:txXfrm>
    </dsp:sp>
    <dsp:sp modelId="{CDEFABEF-5534-3248-855F-4B2CBC4D6D1D}">
      <dsp:nvSpPr>
        <dsp:cNvPr id="0" name=""/>
        <dsp:cNvSpPr/>
      </dsp:nvSpPr>
      <dsp:spPr>
        <a:xfrm>
          <a:off x="4098043" y="1427910"/>
          <a:ext cx="967792" cy="967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Suppliers</a:t>
          </a:r>
          <a:endParaRPr lang="en-US" sz="900" kern="1200" dirty="0"/>
        </a:p>
      </dsp:txBody>
      <dsp:txXfrm>
        <a:off x="4239773" y="1569640"/>
        <a:ext cx="684332" cy="684332"/>
      </dsp:txXfrm>
    </dsp:sp>
    <dsp:sp modelId="{7B583124-9681-244A-966F-F5795C81EB36}">
      <dsp:nvSpPr>
        <dsp:cNvPr id="0" name=""/>
        <dsp:cNvSpPr/>
      </dsp:nvSpPr>
      <dsp:spPr>
        <a:xfrm rot="1080000">
          <a:off x="3076377" y="2840623"/>
          <a:ext cx="1071572" cy="32963"/>
        </a:xfrm>
        <a:custGeom>
          <a:avLst/>
          <a:gdLst/>
          <a:ahLst/>
          <a:cxnLst/>
          <a:rect l="0" t="0" r="0" b="0"/>
          <a:pathLst>
            <a:path>
              <a:moveTo>
                <a:pt x="0" y="16481"/>
              </a:moveTo>
              <a:lnTo>
                <a:pt x="1071572" y="164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585374" y="2830315"/>
        <a:ext cx="53578" cy="53578"/>
      </dsp:txXfrm>
    </dsp:sp>
    <dsp:sp modelId="{1A5BFBA5-5793-8B46-878D-28CDE87417A0}">
      <dsp:nvSpPr>
        <dsp:cNvPr id="0" name=""/>
        <dsp:cNvSpPr/>
      </dsp:nvSpPr>
      <dsp:spPr>
        <a:xfrm>
          <a:off x="4098043" y="2688307"/>
          <a:ext cx="967792" cy="967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Board</a:t>
          </a:r>
        </a:p>
      </dsp:txBody>
      <dsp:txXfrm>
        <a:off x="4239773" y="2830037"/>
        <a:ext cx="684332" cy="684332"/>
      </dsp:txXfrm>
    </dsp:sp>
    <dsp:sp modelId="{97CEF7B8-D886-F144-9DBA-4EF9E260AE09}">
      <dsp:nvSpPr>
        <dsp:cNvPr id="0" name=""/>
        <dsp:cNvSpPr/>
      </dsp:nvSpPr>
      <dsp:spPr>
        <a:xfrm rot="3240000">
          <a:off x="2705956" y="3350464"/>
          <a:ext cx="1071572" cy="32963"/>
        </a:xfrm>
        <a:custGeom>
          <a:avLst/>
          <a:gdLst/>
          <a:ahLst/>
          <a:cxnLst/>
          <a:rect l="0" t="0" r="0" b="0"/>
          <a:pathLst>
            <a:path>
              <a:moveTo>
                <a:pt x="0" y="16481"/>
              </a:moveTo>
              <a:lnTo>
                <a:pt x="1071572" y="164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214953" y="3340156"/>
        <a:ext cx="53578" cy="53578"/>
      </dsp:txXfrm>
    </dsp:sp>
    <dsp:sp modelId="{C1B3B60C-6AD8-E841-8924-FDFB81D7CE02}">
      <dsp:nvSpPr>
        <dsp:cNvPr id="0" name=""/>
        <dsp:cNvSpPr/>
      </dsp:nvSpPr>
      <dsp:spPr>
        <a:xfrm>
          <a:off x="3357200" y="3707989"/>
          <a:ext cx="967792" cy="967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/>
            <a:t>Shareholders</a:t>
          </a:r>
        </a:p>
      </dsp:txBody>
      <dsp:txXfrm>
        <a:off x="3498930" y="3849719"/>
        <a:ext cx="684332" cy="684332"/>
      </dsp:txXfrm>
    </dsp:sp>
    <dsp:sp modelId="{831F158F-A2DC-EE42-B9BB-D0C455A09FA8}">
      <dsp:nvSpPr>
        <dsp:cNvPr id="0" name=""/>
        <dsp:cNvSpPr/>
      </dsp:nvSpPr>
      <dsp:spPr>
        <a:xfrm rot="5400000">
          <a:off x="2106602" y="3545206"/>
          <a:ext cx="1071572" cy="32963"/>
        </a:xfrm>
        <a:custGeom>
          <a:avLst/>
          <a:gdLst/>
          <a:ahLst/>
          <a:cxnLst/>
          <a:rect l="0" t="0" r="0" b="0"/>
          <a:pathLst>
            <a:path>
              <a:moveTo>
                <a:pt x="0" y="16481"/>
              </a:moveTo>
              <a:lnTo>
                <a:pt x="1071572" y="164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615599" y="3534898"/>
        <a:ext cx="53578" cy="53578"/>
      </dsp:txXfrm>
    </dsp:sp>
    <dsp:sp modelId="{F8B90A40-146F-8248-BC0B-638C141FBD31}">
      <dsp:nvSpPr>
        <dsp:cNvPr id="0" name=""/>
        <dsp:cNvSpPr/>
      </dsp:nvSpPr>
      <dsp:spPr>
        <a:xfrm>
          <a:off x="2158492" y="4097473"/>
          <a:ext cx="967792" cy="967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3</a:t>
          </a:r>
          <a:r>
            <a:rPr lang="en-US" sz="900" kern="1200" baseline="30000" dirty="0" smtClean="0"/>
            <a:t>rd</a:t>
          </a:r>
          <a:r>
            <a:rPr lang="en-US" sz="900" kern="1200" dirty="0" smtClean="0"/>
            <a:t> Parties</a:t>
          </a:r>
          <a:endParaRPr lang="en-US" sz="9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Visitors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Contractors</a:t>
          </a:r>
          <a:endParaRPr lang="en-US" sz="700" kern="1200" dirty="0"/>
        </a:p>
      </dsp:txBody>
      <dsp:txXfrm>
        <a:off x="2300222" y="4239203"/>
        <a:ext cx="684332" cy="684332"/>
      </dsp:txXfrm>
    </dsp:sp>
    <dsp:sp modelId="{195B3AD0-877F-FA4D-9D07-EA448F9FA913}">
      <dsp:nvSpPr>
        <dsp:cNvPr id="0" name=""/>
        <dsp:cNvSpPr/>
      </dsp:nvSpPr>
      <dsp:spPr>
        <a:xfrm rot="7560000">
          <a:off x="1507248" y="3350464"/>
          <a:ext cx="1071572" cy="32963"/>
        </a:xfrm>
        <a:custGeom>
          <a:avLst/>
          <a:gdLst/>
          <a:ahLst/>
          <a:cxnLst/>
          <a:rect l="0" t="0" r="0" b="0"/>
          <a:pathLst>
            <a:path>
              <a:moveTo>
                <a:pt x="0" y="16481"/>
              </a:moveTo>
              <a:lnTo>
                <a:pt x="1071572" y="164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016244" y="3340156"/>
        <a:ext cx="53578" cy="53578"/>
      </dsp:txXfrm>
    </dsp:sp>
    <dsp:sp modelId="{1E1BBAC8-EA17-8447-A3DB-70439D3ABDEF}">
      <dsp:nvSpPr>
        <dsp:cNvPr id="0" name=""/>
        <dsp:cNvSpPr/>
      </dsp:nvSpPr>
      <dsp:spPr>
        <a:xfrm>
          <a:off x="959783" y="3707989"/>
          <a:ext cx="967792" cy="967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Insurers</a:t>
          </a:r>
          <a:endParaRPr lang="en-US" sz="900" kern="1200" dirty="0"/>
        </a:p>
      </dsp:txBody>
      <dsp:txXfrm>
        <a:off x="1101513" y="3849719"/>
        <a:ext cx="684332" cy="684332"/>
      </dsp:txXfrm>
    </dsp:sp>
    <dsp:sp modelId="{1F66F165-097D-804C-B6E3-30582467B6C7}">
      <dsp:nvSpPr>
        <dsp:cNvPr id="0" name=""/>
        <dsp:cNvSpPr/>
      </dsp:nvSpPr>
      <dsp:spPr>
        <a:xfrm rot="9720000">
          <a:off x="1136826" y="2840623"/>
          <a:ext cx="1071572" cy="32963"/>
        </a:xfrm>
        <a:custGeom>
          <a:avLst/>
          <a:gdLst/>
          <a:ahLst/>
          <a:cxnLst/>
          <a:rect l="0" t="0" r="0" b="0"/>
          <a:pathLst>
            <a:path>
              <a:moveTo>
                <a:pt x="0" y="16481"/>
              </a:moveTo>
              <a:lnTo>
                <a:pt x="1071572" y="164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45823" y="2830315"/>
        <a:ext cx="53578" cy="53578"/>
      </dsp:txXfrm>
    </dsp:sp>
    <dsp:sp modelId="{84687578-5594-7B4A-99FD-B504DB57C8E2}">
      <dsp:nvSpPr>
        <dsp:cNvPr id="0" name=""/>
        <dsp:cNvSpPr/>
      </dsp:nvSpPr>
      <dsp:spPr>
        <a:xfrm>
          <a:off x="218941" y="2688307"/>
          <a:ext cx="967792" cy="967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External</a:t>
          </a:r>
          <a:endParaRPr lang="en-US" sz="9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Public/</a:t>
          </a:r>
          <a:r>
            <a:rPr lang="en-US" sz="700" kern="1200" dirty="0" err="1" smtClean="0"/>
            <a:t>Neighbours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The Media</a:t>
          </a:r>
          <a:endParaRPr lang="en-US" sz="700" kern="1200" dirty="0"/>
        </a:p>
      </dsp:txBody>
      <dsp:txXfrm>
        <a:off x="360671" y="2830037"/>
        <a:ext cx="684332" cy="684332"/>
      </dsp:txXfrm>
    </dsp:sp>
    <dsp:sp modelId="{4CD4D44C-1EA0-6C46-8C47-E00B4FD7880E}">
      <dsp:nvSpPr>
        <dsp:cNvPr id="0" name=""/>
        <dsp:cNvSpPr/>
      </dsp:nvSpPr>
      <dsp:spPr>
        <a:xfrm rot="11880000">
          <a:off x="1136826" y="2210424"/>
          <a:ext cx="1071572" cy="32963"/>
        </a:xfrm>
        <a:custGeom>
          <a:avLst/>
          <a:gdLst/>
          <a:ahLst/>
          <a:cxnLst/>
          <a:rect l="0" t="0" r="0" b="0"/>
          <a:pathLst>
            <a:path>
              <a:moveTo>
                <a:pt x="0" y="16481"/>
              </a:moveTo>
              <a:lnTo>
                <a:pt x="1071572" y="164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645823" y="2200117"/>
        <a:ext cx="53578" cy="53578"/>
      </dsp:txXfrm>
    </dsp:sp>
    <dsp:sp modelId="{1B4BC7AB-87E2-7643-BFA9-761E6E0FCC1F}">
      <dsp:nvSpPr>
        <dsp:cNvPr id="0" name=""/>
        <dsp:cNvSpPr/>
      </dsp:nvSpPr>
      <dsp:spPr>
        <a:xfrm>
          <a:off x="218941" y="1427910"/>
          <a:ext cx="967792" cy="967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Authorities</a:t>
          </a:r>
          <a:endParaRPr lang="en-US" sz="9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Government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Regulators</a:t>
          </a:r>
          <a:endParaRPr lang="en-US" sz="700" kern="1200" dirty="0"/>
        </a:p>
      </dsp:txBody>
      <dsp:txXfrm>
        <a:off x="360671" y="1569640"/>
        <a:ext cx="684332" cy="684332"/>
      </dsp:txXfrm>
    </dsp:sp>
    <dsp:sp modelId="{D4DFAD1C-5E11-4947-B82F-EE881223F691}">
      <dsp:nvSpPr>
        <dsp:cNvPr id="0" name=""/>
        <dsp:cNvSpPr/>
      </dsp:nvSpPr>
      <dsp:spPr>
        <a:xfrm rot="14040000">
          <a:off x="1507248" y="1700583"/>
          <a:ext cx="1071572" cy="32963"/>
        </a:xfrm>
        <a:custGeom>
          <a:avLst/>
          <a:gdLst/>
          <a:ahLst/>
          <a:cxnLst/>
          <a:rect l="0" t="0" r="0" b="0"/>
          <a:pathLst>
            <a:path>
              <a:moveTo>
                <a:pt x="0" y="16481"/>
              </a:moveTo>
              <a:lnTo>
                <a:pt x="1071572" y="1648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016244" y="1690275"/>
        <a:ext cx="53578" cy="53578"/>
      </dsp:txXfrm>
    </dsp:sp>
    <dsp:sp modelId="{71F55CF7-84D6-E24F-AD37-6E35F8871B39}">
      <dsp:nvSpPr>
        <dsp:cNvPr id="0" name=""/>
        <dsp:cNvSpPr/>
      </dsp:nvSpPr>
      <dsp:spPr>
        <a:xfrm>
          <a:off x="959783" y="408228"/>
          <a:ext cx="967792" cy="96779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Emergency</a:t>
          </a:r>
          <a:endParaRPr lang="en-US" sz="9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Utilities</a:t>
          </a:r>
          <a:endParaRPr lang="en-US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700" kern="1200" dirty="0" smtClean="0"/>
            <a:t>999</a:t>
          </a:r>
          <a:endParaRPr lang="en-US" sz="700" kern="1200" dirty="0"/>
        </a:p>
      </dsp:txBody>
      <dsp:txXfrm>
        <a:off x="1101513" y="549958"/>
        <a:ext cx="684332" cy="684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3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1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6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93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4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16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83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5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66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B20F-465A-4B41-9E44-24BA9E501267}" type="datetimeFigureOut">
              <a:rPr lang="en-US" smtClean="0"/>
              <a:t>16/07/15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FB20F-465A-4B41-9E44-24BA9E501267}" type="datetimeFigureOut">
              <a:rPr lang="en-US" smtClean="0"/>
              <a:t>16/07/15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Associate Enterprises Ltd t/a Assent.</a:t>
            </a:r>
          </a:p>
          <a:p>
            <a:r>
              <a:rPr lang="en-US" dirty="0" err="1" smtClean="0"/>
              <a:t>www.assentriskmanagement.co.uk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644BE-F8EA-3349-9662-F50142700F4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 [converted]-01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9300" y="116842"/>
            <a:ext cx="3213100" cy="97936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50800" y="6721475"/>
            <a:ext cx="9245600" cy="1365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2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lideshare.net/rjc211/annex-sl-training-fo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ssentriskmanagement.co.uk" TargetMode="External"/><Relationship Id="rId3" Type="http://schemas.openxmlformats.org/officeDocument/2006/relationships/hyperlink" Target="http://www.assentriskmanagement.co.uk/isorevis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Annex SL: Context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ISO 14001:2015</a:t>
            </a:r>
          </a:p>
          <a:p>
            <a:r>
              <a:rPr lang="en-US" dirty="0" smtClean="0"/>
              <a:t>ISO 9001:2015</a:t>
            </a:r>
          </a:p>
          <a:p>
            <a:r>
              <a:rPr lang="en-US" dirty="0" smtClean="0"/>
              <a:t>ISO 27001:2013</a:t>
            </a:r>
          </a:p>
          <a:p>
            <a:r>
              <a:rPr lang="en-US" dirty="0" smtClean="0"/>
              <a:t>ISO 22301:2011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525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Assent Risk Management has been implementing ISO standards based on Annex SL </a:t>
            </a:r>
            <a:r>
              <a:rPr lang="en-US" dirty="0" smtClean="0"/>
              <a:t>for </a:t>
            </a:r>
            <a:r>
              <a:rPr lang="en-US" dirty="0" smtClean="0"/>
              <a:t>some time with ISO 22301 and ISO 27001 both using it</a:t>
            </a:r>
            <a:r>
              <a:rPr lang="en-US" dirty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400" dirty="0"/>
              <a:t>see: </a:t>
            </a:r>
            <a:r>
              <a:rPr lang="en-US" sz="2400" dirty="0">
                <a:hlinkClick r:id="rId2"/>
              </a:rPr>
              <a:t>http://www.slideshare.net/rjc211/annex-sl-training-for</a:t>
            </a:r>
            <a:r>
              <a:rPr lang="en-US" sz="2400" dirty="0"/>
              <a:t>  )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believe the annex SL structure makes ISO standards much more adaptable for the </a:t>
            </a:r>
            <a:r>
              <a:rPr lang="en-US" dirty="0" err="1" smtClean="0"/>
              <a:t>organisation</a:t>
            </a:r>
            <a:r>
              <a:rPr lang="en-US" dirty="0" smtClean="0"/>
              <a:t> and therefore much more effective.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series aims to expand the concepts of the 10 Annex SL clauses for those implementing new Standards such as ISO 14001:2015 or ISO 9001:2015.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128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Clause 4: Context of the </a:t>
            </a:r>
            <a:r>
              <a:rPr lang="en-US" dirty="0" err="1" smtClean="0"/>
              <a:t>Organisation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Annex SL puts greater emphasis on </a:t>
            </a:r>
            <a:r>
              <a:rPr lang="en-US" i="1" dirty="0" smtClean="0"/>
              <a:t>understanding the </a:t>
            </a:r>
            <a:r>
              <a:rPr lang="en-US" i="1" dirty="0" err="1" smtClean="0"/>
              <a:t>organisation</a:t>
            </a:r>
            <a:r>
              <a:rPr lang="en-US" i="1" dirty="0" smtClean="0"/>
              <a:t>, </a:t>
            </a:r>
            <a:r>
              <a:rPr lang="en-US" dirty="0" smtClean="0"/>
              <a:t>which has the following benefits: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Ensures those implementing the standard have considered the reasons for doing so.</a:t>
            </a:r>
          </a:p>
          <a:p>
            <a:r>
              <a:rPr lang="en-US" dirty="0" smtClean="0"/>
              <a:t>Identifies the activities of the company that are relevant to that ISO standard.</a:t>
            </a:r>
          </a:p>
          <a:p>
            <a:r>
              <a:rPr lang="en-US" dirty="0" smtClean="0"/>
              <a:t>Considers how internal &amp; external parties affect the system.</a:t>
            </a:r>
          </a:p>
          <a:p>
            <a:r>
              <a:rPr lang="en-US" dirty="0" smtClean="0"/>
              <a:t>…and therefore the scope of the management system is likely to be more effective in achieving the intended outcomes.</a:t>
            </a:r>
          </a:p>
          <a:p>
            <a:r>
              <a:rPr lang="en-US" dirty="0" smtClean="0"/>
              <a:t>Uses findings from clause 4 to inform the Risk and Opportunities of section 6.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19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 the </a:t>
            </a:r>
            <a:r>
              <a:rPr lang="en-US" dirty="0" err="1" smtClean="0"/>
              <a:t>Organisation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Internal Factors such as:</a:t>
            </a:r>
          </a:p>
          <a:p>
            <a:r>
              <a:rPr lang="en-US" dirty="0" smtClean="0"/>
              <a:t>Product or Service being provided.</a:t>
            </a:r>
          </a:p>
          <a:p>
            <a:r>
              <a:rPr lang="en-US" dirty="0" smtClean="0"/>
              <a:t>Strategy (Growth, Consolidation, Efficiency </a:t>
            </a:r>
            <a:r>
              <a:rPr lang="en-US" dirty="0" err="1" smtClean="0"/>
              <a:t>etc</a:t>
            </a:r>
            <a:r>
              <a:rPr lang="en-US" dirty="0" smtClean="0"/>
              <a:t>).</a:t>
            </a:r>
          </a:p>
          <a:p>
            <a:r>
              <a:rPr lang="en-US" dirty="0" smtClean="0"/>
              <a:t>Agenda of </a:t>
            </a:r>
            <a:r>
              <a:rPr lang="en-US" dirty="0" smtClean="0"/>
              <a:t>stakeholders</a:t>
            </a:r>
            <a:r>
              <a:rPr lang="en-US" dirty="0" smtClean="0"/>
              <a:t>/board.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External Factors such as:</a:t>
            </a:r>
          </a:p>
          <a:p>
            <a:r>
              <a:rPr lang="en-US" dirty="0" smtClean="0"/>
              <a:t>Political climate.</a:t>
            </a:r>
          </a:p>
          <a:p>
            <a:r>
              <a:rPr lang="en-US" dirty="0" smtClean="0"/>
              <a:t>Financial markets/Investment.</a:t>
            </a:r>
          </a:p>
          <a:p>
            <a:r>
              <a:rPr lang="en-US" dirty="0" smtClean="0"/>
              <a:t>Agenda of key suppliers/customers.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057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 Interested Parties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70114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Who can affect or be affected by the system?</a:t>
            </a:r>
          </a:p>
          <a:p>
            <a:r>
              <a:rPr lang="en-US" dirty="0" smtClean="0"/>
              <a:t>What are their ‘requirements’?</a:t>
            </a:r>
          </a:p>
          <a:p>
            <a:r>
              <a:rPr lang="en-US" dirty="0" smtClean="0"/>
              <a:t>(In ISO 14001) does this become a </a:t>
            </a:r>
            <a:r>
              <a:rPr lang="en-US" i="1" dirty="0" smtClean="0"/>
              <a:t>compliance obligation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135925"/>
              </p:ext>
            </p:extLst>
          </p:nvPr>
        </p:nvGraphicFramePr>
        <p:xfrm>
          <a:off x="3727314" y="1500472"/>
          <a:ext cx="5284777" cy="5084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5980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 Impact of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does operating your </a:t>
            </a:r>
            <a:r>
              <a:rPr lang="en-US" dirty="0" err="1" smtClean="0"/>
              <a:t>organisation</a:t>
            </a:r>
            <a:r>
              <a:rPr lang="en-US" dirty="0" smtClean="0"/>
              <a:t> impact the management system? </a:t>
            </a:r>
          </a:p>
          <a:p>
            <a:pPr marL="0" indent="0">
              <a:buNone/>
            </a:pPr>
            <a:r>
              <a:rPr lang="en-US" i="1" dirty="0" smtClean="0"/>
              <a:t>Examples: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Collection of large volumes of data.</a:t>
            </a:r>
          </a:p>
          <a:p>
            <a:r>
              <a:rPr lang="en-US" dirty="0" smtClean="0"/>
              <a:t>Handling large quantities of hazardous chemicals.</a:t>
            </a:r>
          </a:p>
          <a:p>
            <a:r>
              <a:rPr lang="en-US" dirty="0" smtClean="0"/>
              <a:t>Operating a 24/7 customer service line.</a:t>
            </a:r>
          </a:p>
        </p:txBody>
      </p:sp>
    </p:spTree>
    <p:extLst>
      <p:ext uri="{BB962C8B-B14F-4D97-AF65-F5344CB8AC3E}">
        <p14:creationId xmlns:p14="http://schemas.microsoft.com/office/powerpoint/2010/main" val="2442674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Define the Scope of the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scope should be defined in terms of:</a:t>
            </a:r>
          </a:p>
          <a:p>
            <a:r>
              <a:rPr lang="en-US" dirty="0" err="1" smtClean="0"/>
              <a:t>Organisation’s</a:t>
            </a:r>
            <a:r>
              <a:rPr lang="en-US" dirty="0" smtClean="0"/>
              <a:t> Activities.</a:t>
            </a:r>
          </a:p>
          <a:p>
            <a:r>
              <a:rPr lang="en-US" dirty="0" smtClean="0"/>
              <a:t>Number of People performing the activities.</a:t>
            </a:r>
          </a:p>
          <a:p>
            <a:r>
              <a:rPr lang="en-US" dirty="0" smtClean="0"/>
              <a:t>Locations and Facilities of the </a:t>
            </a:r>
            <a:r>
              <a:rPr lang="en-US" dirty="0" err="1" smtClean="0"/>
              <a:t>organisation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Logical boundaries such as computer networks or transfer of data.</a:t>
            </a:r>
          </a:p>
          <a:p>
            <a:r>
              <a:rPr lang="en-US" dirty="0" smtClean="0"/>
              <a:t>Product lines.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i="1" dirty="0" smtClean="0"/>
              <a:t>NOTE: The Scope must be Documented.</a:t>
            </a:r>
          </a:p>
        </p:txBody>
      </p:sp>
    </p:spTree>
    <p:extLst>
      <p:ext uri="{BB962C8B-B14F-4D97-AF65-F5344CB8AC3E}">
        <p14:creationId xmlns:p14="http://schemas.microsoft.com/office/powerpoint/2010/main" val="2024723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contact us at: </a:t>
            </a:r>
            <a:r>
              <a:rPr lang="en-US" dirty="0" smtClean="0">
                <a:hlinkClick r:id="rId2"/>
              </a:rPr>
              <a:t>www.assentriskmanagement.co.uk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Keep up to date with ISO Revisions at: </a:t>
            </a:r>
            <a:r>
              <a:rPr lang="en-US" dirty="0" smtClean="0">
                <a:hlinkClick r:id="rId3"/>
              </a:rPr>
              <a:t>www.assentriskmanagement.co.uk/isorevisions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56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360</Words>
  <Application>Microsoft Macintosh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Annex SL: Context</vt:lpstr>
      <vt:lpstr>Introduction</vt:lpstr>
      <vt:lpstr>Clause 4: Context of the Organisation</vt:lpstr>
      <vt:lpstr>Understand the Organisation</vt:lpstr>
      <vt:lpstr>Understand Interested Parties</vt:lpstr>
      <vt:lpstr>Understand Impact of Activities</vt:lpstr>
      <vt:lpstr>Define the Scope of the System</vt:lpstr>
      <vt:lpstr>More information</vt:lpstr>
    </vt:vector>
  </TitlesOfParts>
  <Company>Associate Enterprises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Annex SL: Context</dc:title>
  <dc:creator>Robert Clements</dc:creator>
  <cp:lastModifiedBy>Robert Clements</cp:lastModifiedBy>
  <cp:revision>19</cp:revision>
  <dcterms:created xsi:type="dcterms:W3CDTF">2015-07-07T20:29:16Z</dcterms:created>
  <dcterms:modified xsi:type="dcterms:W3CDTF">2015-07-16T21:37:46Z</dcterms:modified>
</cp:coreProperties>
</file>