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880B35-0E18-4A3B-B7EB-8AE508475F25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431E4-3C13-4574-A3B4-58919ED5CD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buzarArtSchool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microsoft.com/office/2007/relationships/hdphoto" Target="../media/hdphoto4.wdp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2" y="4726905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Python basic tutorial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794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43608" y="5912310"/>
            <a:ext cx="369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Design by :</a:t>
            </a:r>
            <a:r>
              <a:rPr lang="en-US" dirty="0" smtClean="0"/>
              <a:t> Abdullah  </a:t>
            </a:r>
            <a:r>
              <a:rPr lang="en-US" dirty="0" err="1" smtClean="0"/>
              <a:t>Saremi</a:t>
            </a:r>
            <a:r>
              <a:rPr lang="en-US" dirty="0" smtClean="0"/>
              <a:t>  </a:t>
            </a:r>
            <a:r>
              <a:rPr lang="en-US" dirty="0" err="1" smtClean="0"/>
              <a:t>Naeini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8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5486400"/>
            <a:ext cx="8458200" cy="1222375"/>
          </a:xfrm>
        </p:spPr>
        <p:txBody>
          <a:bodyPr>
            <a:normAutofit/>
          </a:bodyPr>
          <a:lstStyle/>
          <a:p>
            <a:pPr rtl="1"/>
            <a:r>
              <a:rPr lang="fa-IR" sz="7200" dirty="0" smtClean="0">
                <a:cs typeface="B Titr" pitchFamily="2" charset="-78"/>
              </a:rPr>
              <a:t>پایان</a:t>
            </a:r>
            <a:endParaRPr lang="en-US" sz="7200" dirty="0">
              <a:cs typeface="B Titr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4878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5400" dirty="0" smtClean="0">
                <a:solidFill>
                  <a:srgbClr val="00B050"/>
                </a:solidFill>
                <a:cs typeface="B Titr" pitchFamily="2" charset="-78"/>
              </a:rPr>
              <a:t>با تشکر از توجه شما</a:t>
            </a:r>
            <a:endParaRPr lang="en-US" sz="54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8788" y="3140968"/>
            <a:ext cx="4572000" cy="20842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  <a:hlinkClick r:id=""/>
              </a:rPr>
              <a:t>PythonSchool.blog.ir</a:t>
            </a:r>
          </a:p>
          <a:p>
            <a:pPr algn="ctr" rtl="1">
              <a:lnSpc>
                <a:spcPct val="115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  <a:hlinkClick r:id=""/>
              </a:rPr>
              <a:t>CsharpSchool.blog.ir</a:t>
            </a:r>
          </a:p>
          <a:p>
            <a:pPr algn="ctr" rtl="1">
              <a:lnSpc>
                <a:spcPct val="115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  <a:hlinkClick r:id=""/>
              </a:rPr>
              <a:t>Flowchart.blog.ir</a:t>
            </a:r>
            <a:endParaRPr lang="fa-IR" sz="3200" b="1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  <a:hlinkClick r:id="rId2"/>
            </a:endParaRPr>
          </a:p>
          <a:p>
            <a:pPr algn="ctr" rtl="1"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AbuzarArtSchool@yahoo.com</a:t>
            </a:r>
            <a:endParaRPr lang="fa-IR" b="1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/>
          <a:lstStyle/>
          <a:p>
            <a:r>
              <a:rPr lang="en-US" dirty="0">
                <a:effectLst/>
              </a:rPr>
              <a:t>Python Operators Precedence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2088"/>
            <a:ext cx="8820472" cy="499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3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88640"/>
            <a:ext cx="9052434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61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Loop</a:t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68" y="1844824"/>
            <a:ext cx="3958066" cy="4392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4248472" cy="5400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4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841248"/>
          </a:xfrm>
        </p:spPr>
        <p:txBody>
          <a:bodyPr/>
          <a:lstStyle/>
          <a:p>
            <a:r>
              <a:rPr lang="en-US" dirty="0" smtClean="0"/>
              <a:t>Sample For Loop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2736304" cy="1345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28503"/>
            <a:ext cx="914400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59" y="1196751"/>
            <a:ext cx="2728098" cy="1935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52" y="3162228"/>
            <a:ext cx="790780" cy="1202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474" y="3350493"/>
            <a:ext cx="754218" cy="1590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166" y="1196751"/>
            <a:ext cx="2736304" cy="2091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40132"/>
            <a:ext cx="2543175" cy="3305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61" y="3440133"/>
            <a:ext cx="2619375" cy="3347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9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841248"/>
          </a:xfrm>
        </p:spPr>
        <p:txBody>
          <a:bodyPr/>
          <a:lstStyle/>
          <a:p>
            <a:r>
              <a:rPr lang="en-US" dirty="0" smtClean="0"/>
              <a:t>Range function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608512" cy="3062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2520280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81128"/>
            <a:ext cx="2376264" cy="18738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49" y="4737435"/>
            <a:ext cx="3762375" cy="17384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9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while Loop</a:t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96002"/>
            <a:ext cx="3345102" cy="48573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596002"/>
            <a:ext cx="4104457" cy="48573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4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841248"/>
          </a:xfrm>
        </p:spPr>
        <p:txBody>
          <a:bodyPr/>
          <a:lstStyle/>
          <a:p>
            <a:r>
              <a:rPr lang="en-US" dirty="0"/>
              <a:t>Greatest Common Divisor in Python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28761"/>
            <a:ext cx="6668004" cy="2759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841248"/>
          </a:xfrm>
        </p:spPr>
        <p:txBody>
          <a:bodyPr/>
          <a:lstStyle/>
          <a:p>
            <a:r>
              <a:rPr lang="en-US" dirty="0" smtClean="0"/>
              <a:t>Roll the dice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2928" cy="5228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0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864</TotalTime>
  <Words>39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Python basic tutorial</vt:lpstr>
      <vt:lpstr>Python Operators Precedence</vt:lpstr>
      <vt:lpstr>PowerPoint Presentation</vt:lpstr>
      <vt:lpstr>for Loop </vt:lpstr>
      <vt:lpstr>Sample For Loop</vt:lpstr>
      <vt:lpstr>Range function</vt:lpstr>
      <vt:lpstr>while Loop </vt:lpstr>
      <vt:lpstr>Greatest Common Divisor in Python</vt:lpstr>
      <vt:lpstr>Roll the dice</vt:lpstr>
      <vt:lpstr>PowerPoint Presentation</vt:lpstr>
      <vt:lpstr>پایان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Education</dc:creator>
  <cp:lastModifiedBy>Sima</cp:lastModifiedBy>
  <cp:revision>34</cp:revision>
  <dcterms:created xsi:type="dcterms:W3CDTF">2016-08-07T10:36:11Z</dcterms:created>
  <dcterms:modified xsi:type="dcterms:W3CDTF">2016-08-29T05:12:52Z</dcterms:modified>
</cp:coreProperties>
</file>