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buzarArtSchool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1" Type="http://schemas.microsoft.com/office/2007/relationships/hdphoto" Target="../media/hdphoto4.wdp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2" y="4726905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Python basic tutorial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794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043608" y="5912310"/>
            <a:ext cx="369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Design by :</a:t>
            </a:r>
            <a:r>
              <a:rPr lang="en-US" dirty="0" smtClean="0"/>
              <a:t> Abdullah  </a:t>
            </a:r>
            <a:r>
              <a:rPr lang="en-US" dirty="0" err="1" smtClean="0"/>
              <a:t>Saremi</a:t>
            </a:r>
            <a:r>
              <a:rPr lang="en-US" dirty="0" smtClean="0"/>
              <a:t>  </a:t>
            </a:r>
            <a:r>
              <a:rPr lang="en-US" dirty="0" err="1" smtClean="0"/>
              <a:t>Naeini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8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5486400"/>
            <a:ext cx="8458200" cy="1222375"/>
          </a:xfrm>
        </p:spPr>
        <p:txBody>
          <a:bodyPr>
            <a:normAutofit/>
          </a:bodyPr>
          <a:lstStyle/>
          <a:p>
            <a:pPr rtl="1"/>
            <a:r>
              <a:rPr lang="fa-IR" sz="7200" dirty="0" smtClean="0">
                <a:cs typeface="B Titr" pitchFamily="2" charset="-78"/>
              </a:rPr>
              <a:t>پایان</a:t>
            </a:r>
            <a:endParaRPr lang="en-US" sz="7200" dirty="0">
              <a:cs typeface="B Titr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4878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5400" dirty="0" smtClean="0">
                <a:solidFill>
                  <a:srgbClr val="00B050"/>
                </a:solidFill>
                <a:cs typeface="B Titr" pitchFamily="2" charset="-78"/>
              </a:rPr>
              <a:t>با تشکر از توجه شما</a:t>
            </a:r>
            <a:endParaRPr lang="en-US" sz="54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788" y="3140968"/>
            <a:ext cx="4572000" cy="20842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PythonSchool.blog.ir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CsharpSchool.blog.ir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Flowchart.blog.ir</a:t>
            </a:r>
            <a:endParaRPr lang="fa-IR" sz="3200" b="1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  <a:hlinkClick r:id="rId2"/>
            </a:endParaRPr>
          </a:p>
          <a:p>
            <a:pPr algn="ctr" rtl="1">
              <a:lnSpc>
                <a:spcPct val="115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AbuzarArtSchool@yahoo.com</a:t>
            </a:r>
            <a:endParaRPr lang="fa-IR" b="1" dirty="0" smtClean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Python Operators Precedence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62088"/>
            <a:ext cx="8820472" cy="499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35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88640"/>
            <a:ext cx="9052434" cy="65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61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for </a:t>
            </a:r>
            <a:r>
              <a:rPr lang="en-US" dirty="0">
                <a:effectLst/>
              </a:rPr>
              <a:t>Loop</a:t>
            </a: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468" y="1844824"/>
            <a:ext cx="3958066" cy="43924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4248472" cy="5400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4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686800" cy="841248"/>
          </a:xfrm>
        </p:spPr>
        <p:txBody>
          <a:bodyPr/>
          <a:lstStyle/>
          <a:p>
            <a:r>
              <a:rPr lang="en-US" dirty="0" smtClean="0"/>
              <a:t>Sample For Loop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2736304" cy="13457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28503"/>
            <a:ext cx="914400" cy="195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959" y="1196751"/>
            <a:ext cx="2728098" cy="19353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252" y="3162228"/>
            <a:ext cx="790780" cy="1202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474" y="3350493"/>
            <a:ext cx="754218" cy="1590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166" y="1196751"/>
            <a:ext cx="2736304" cy="2091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40132"/>
            <a:ext cx="2543175" cy="33051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561" y="3440133"/>
            <a:ext cx="2619375" cy="3347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792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841248"/>
          </a:xfrm>
        </p:spPr>
        <p:txBody>
          <a:bodyPr/>
          <a:lstStyle/>
          <a:p>
            <a:r>
              <a:rPr lang="en-US" dirty="0" smtClean="0"/>
              <a:t>Range function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68760"/>
            <a:ext cx="4608512" cy="30622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1128"/>
            <a:ext cx="2520280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81128"/>
            <a:ext cx="2376264" cy="18738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849" y="4737435"/>
            <a:ext cx="3762375" cy="17384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9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while Loop</a:t>
            </a: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96002"/>
            <a:ext cx="3345102" cy="48573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596002"/>
            <a:ext cx="4104457" cy="48573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4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841248"/>
          </a:xfrm>
        </p:spPr>
        <p:txBody>
          <a:bodyPr/>
          <a:lstStyle/>
          <a:p>
            <a:r>
              <a:rPr lang="en-US" dirty="0"/>
              <a:t>Greatest Common Divisor in Python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28761"/>
            <a:ext cx="6668004" cy="27591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841248"/>
          </a:xfrm>
        </p:spPr>
        <p:txBody>
          <a:bodyPr/>
          <a:lstStyle/>
          <a:p>
            <a:r>
              <a:rPr lang="en-US" dirty="0" smtClean="0"/>
              <a:t>Roll the dice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52928" cy="52288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0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864</TotalTime>
  <Words>39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Python basic tutorial</vt:lpstr>
      <vt:lpstr>Python Operators Precedence</vt:lpstr>
      <vt:lpstr>PowerPoint Presentation</vt:lpstr>
      <vt:lpstr>for Loop </vt:lpstr>
      <vt:lpstr>Sample For Loop</vt:lpstr>
      <vt:lpstr>Range function</vt:lpstr>
      <vt:lpstr>while Loop </vt:lpstr>
      <vt:lpstr>Greatest Common Divisor in Python</vt:lpstr>
      <vt:lpstr>Roll the dice</vt:lpstr>
      <vt:lpstr>PowerPoint Presentation</vt:lpstr>
      <vt:lpstr>پایان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Education</dc:creator>
  <cp:lastModifiedBy>Sima</cp:lastModifiedBy>
  <cp:revision>34</cp:revision>
  <dcterms:created xsi:type="dcterms:W3CDTF">2016-08-07T10:36:11Z</dcterms:created>
  <dcterms:modified xsi:type="dcterms:W3CDTF">2016-08-29T05:12:52Z</dcterms:modified>
</cp:coreProperties>
</file>