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62" r:id="rId6"/>
    <p:sldId id="259" r:id="rId7"/>
    <p:sldId id="263" r:id="rId8"/>
    <p:sldId id="260" r:id="rId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CCFF"/>
    <a:srgbClr val="D94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E9D4F-81F5-41D6-B7ED-4BF4F995ED20}" type="doc">
      <dgm:prSet loTypeId="urn:microsoft.com/office/officeart/2005/8/layout/radial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6EC0D2D8-FA09-46B5-B1C4-57079EABB402}">
      <dgm:prSet phldrT="[Text]"/>
      <dgm:spPr/>
      <dgm:t>
        <a:bodyPr/>
        <a:lstStyle/>
        <a:p>
          <a:pPr rtl="1"/>
          <a:r>
            <a:rPr lang="fa-IR" b="1" smtClean="0">
              <a:cs typeface="B Mitra" pitchFamily="2" charset="-78"/>
            </a:rPr>
            <a:t>انسان</a:t>
          </a:r>
          <a:endParaRPr lang="fa-IR" b="1" dirty="0" smtClean="0">
            <a:cs typeface="B Mitra" pitchFamily="2" charset="-78"/>
          </a:endParaRPr>
        </a:p>
      </dgm:t>
    </dgm:pt>
    <dgm:pt modelId="{9BDA2F0F-CB12-4AB4-A04F-2878063A282F}" type="parTrans" cxnId="{F599C9C8-A8FE-4929-B4AE-DB16DFB6D5B3}">
      <dgm:prSet/>
      <dgm:spPr/>
      <dgm:t>
        <a:bodyPr/>
        <a:lstStyle/>
        <a:p>
          <a:pPr rtl="1"/>
          <a:endParaRPr lang="fa-IR"/>
        </a:p>
      </dgm:t>
    </dgm:pt>
    <dgm:pt modelId="{5207DD26-30E3-4DC1-B51F-AA32D0031323}" type="sibTrans" cxnId="{F599C9C8-A8FE-4929-B4AE-DB16DFB6D5B3}">
      <dgm:prSet/>
      <dgm:spPr/>
      <dgm:t>
        <a:bodyPr/>
        <a:lstStyle/>
        <a:p>
          <a:pPr rtl="1"/>
          <a:endParaRPr lang="fa-IR"/>
        </a:p>
      </dgm:t>
    </dgm:pt>
    <dgm:pt modelId="{D0FA5751-A6A1-48E1-8D09-E88AC0E72619}">
      <dgm:prSet phldrT="[Text]"/>
      <dgm:spPr/>
      <dgm:t>
        <a:bodyPr/>
        <a:lstStyle/>
        <a:p>
          <a:pPr rtl="1"/>
          <a:r>
            <a:rPr lang="fa-IR" b="1" smtClean="0">
              <a:cs typeface="B Mitra" pitchFamily="2" charset="-78"/>
            </a:rPr>
            <a:t>مرکب از جسم و جان</a:t>
          </a:r>
          <a:endParaRPr lang="fa-IR" b="1" dirty="0">
            <a:cs typeface="B Mitra" pitchFamily="2" charset="-78"/>
          </a:endParaRPr>
        </a:p>
      </dgm:t>
    </dgm:pt>
    <dgm:pt modelId="{DC9AAE37-113F-46D1-AF0A-596313AFB684}" type="parTrans" cxnId="{B4FC50E4-EA53-4307-95D5-DB0E3715F1C3}">
      <dgm:prSet/>
      <dgm:spPr/>
      <dgm:t>
        <a:bodyPr/>
        <a:lstStyle/>
        <a:p>
          <a:pPr rtl="1"/>
          <a:endParaRPr lang="fa-IR"/>
        </a:p>
      </dgm:t>
    </dgm:pt>
    <dgm:pt modelId="{3079897C-2398-40A7-AD71-41C6F2CC15AA}" type="sibTrans" cxnId="{B4FC50E4-EA53-4307-95D5-DB0E3715F1C3}">
      <dgm:prSet/>
      <dgm:spPr/>
      <dgm:t>
        <a:bodyPr/>
        <a:lstStyle/>
        <a:p>
          <a:pPr rtl="1"/>
          <a:endParaRPr lang="fa-IR"/>
        </a:p>
      </dgm:t>
    </dgm:pt>
    <dgm:pt modelId="{8CBA44B1-031F-492B-8738-8317BE6CB8B8}">
      <dgm:prSet phldrT="[Text]"/>
      <dgm:spPr/>
      <dgm:t>
        <a:bodyPr/>
        <a:lstStyle/>
        <a:p>
          <a:pPr rtl="1"/>
          <a:r>
            <a:rPr lang="fa-IR" b="1" smtClean="0">
              <a:cs typeface="B Mitra" pitchFamily="2" charset="-78"/>
            </a:rPr>
            <a:t>دارای حقیقت بسیط</a:t>
          </a:r>
          <a:endParaRPr lang="fa-IR" b="1" dirty="0">
            <a:cs typeface="B Mitra" pitchFamily="2" charset="-78"/>
          </a:endParaRPr>
        </a:p>
      </dgm:t>
    </dgm:pt>
    <dgm:pt modelId="{E39A45BC-4861-4118-94EA-41AEF0B6440A}" type="parTrans" cxnId="{B61FE365-A309-4660-BE71-140A69DDEE20}">
      <dgm:prSet/>
      <dgm:spPr/>
      <dgm:t>
        <a:bodyPr/>
        <a:lstStyle/>
        <a:p>
          <a:pPr rtl="1"/>
          <a:endParaRPr lang="fa-IR"/>
        </a:p>
      </dgm:t>
    </dgm:pt>
    <dgm:pt modelId="{E3668541-1E18-410B-8D13-4B97E97F6DB0}" type="sibTrans" cxnId="{B61FE365-A309-4660-BE71-140A69DDEE20}">
      <dgm:prSet/>
      <dgm:spPr/>
      <dgm:t>
        <a:bodyPr/>
        <a:lstStyle/>
        <a:p>
          <a:pPr rtl="1"/>
          <a:endParaRPr lang="fa-IR"/>
        </a:p>
      </dgm:t>
    </dgm:pt>
    <dgm:pt modelId="{DB7EAEEF-6E44-4AE5-B61C-673FAC1B7F65}">
      <dgm:prSet phldrT="[Text]"/>
      <dgm:spPr/>
      <dgm:t>
        <a:bodyPr/>
        <a:lstStyle/>
        <a:p>
          <a:pPr rtl="1"/>
          <a:r>
            <a:rPr lang="fa-IR" b="1" smtClean="0">
              <a:cs typeface="B Mitra" pitchFamily="2" charset="-78"/>
            </a:rPr>
            <a:t>مذکر یا مؤنث نبودن حقیقتش</a:t>
          </a:r>
          <a:endParaRPr lang="fa-IR" b="1" dirty="0">
            <a:cs typeface="B Mitra" pitchFamily="2" charset="-78"/>
          </a:endParaRPr>
        </a:p>
      </dgm:t>
    </dgm:pt>
    <dgm:pt modelId="{0E9C1098-9719-427C-8925-466E1F55CBCC}" type="parTrans" cxnId="{02D793E5-F7A9-4086-BF90-282855AE4A86}">
      <dgm:prSet/>
      <dgm:spPr/>
      <dgm:t>
        <a:bodyPr/>
        <a:lstStyle/>
        <a:p>
          <a:pPr rtl="1"/>
          <a:endParaRPr lang="fa-IR"/>
        </a:p>
      </dgm:t>
    </dgm:pt>
    <dgm:pt modelId="{69DDC608-8C4F-47B1-AAE9-CE0E21EC2B35}" type="sibTrans" cxnId="{02D793E5-F7A9-4086-BF90-282855AE4A86}">
      <dgm:prSet/>
      <dgm:spPr/>
      <dgm:t>
        <a:bodyPr/>
        <a:lstStyle/>
        <a:p>
          <a:pPr rtl="1"/>
          <a:endParaRPr lang="fa-IR"/>
        </a:p>
      </dgm:t>
    </dgm:pt>
    <dgm:pt modelId="{2A3499C0-1485-40AE-A8C4-D00F9B38EA59}">
      <dgm:prSet phldrT="[Text]"/>
      <dgm:spPr/>
      <dgm:t>
        <a:bodyPr/>
        <a:lstStyle/>
        <a:p>
          <a:pPr rtl="1"/>
          <a:r>
            <a:rPr lang="fa-IR" b="1" smtClean="0">
              <a:cs typeface="B Mitra" pitchFamily="2" charset="-78"/>
            </a:rPr>
            <a:t>حقیقتش معنابخش حیات</a:t>
          </a:r>
          <a:endParaRPr lang="fa-IR" b="1" dirty="0">
            <a:cs typeface="B Mitra" pitchFamily="2" charset="-78"/>
          </a:endParaRPr>
        </a:p>
      </dgm:t>
    </dgm:pt>
    <dgm:pt modelId="{ED5A5219-AC13-422A-BF87-BE490F2115A6}" type="parTrans" cxnId="{322C366A-E77C-424D-AA3F-4EDF76EE5CF9}">
      <dgm:prSet/>
      <dgm:spPr/>
      <dgm:t>
        <a:bodyPr/>
        <a:lstStyle/>
        <a:p>
          <a:pPr rtl="1"/>
          <a:endParaRPr lang="fa-IR"/>
        </a:p>
      </dgm:t>
    </dgm:pt>
    <dgm:pt modelId="{245D4AE2-39A0-4D8A-8474-18234BA68E3E}" type="sibTrans" cxnId="{322C366A-E77C-424D-AA3F-4EDF76EE5CF9}">
      <dgm:prSet/>
      <dgm:spPr/>
      <dgm:t>
        <a:bodyPr/>
        <a:lstStyle/>
        <a:p>
          <a:pPr rtl="1"/>
          <a:endParaRPr lang="fa-IR"/>
        </a:p>
      </dgm:t>
    </dgm:pt>
    <dgm:pt modelId="{97237CB3-BFA1-4CC7-A94A-7727C98D48CE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D830B567-42A5-4AB7-8E69-6F8117FFF775}" type="parTrans" cxnId="{F732F1B4-2782-4E31-B397-337B7AC9FC80}">
      <dgm:prSet/>
      <dgm:spPr/>
      <dgm:t>
        <a:bodyPr/>
        <a:lstStyle/>
        <a:p>
          <a:pPr rtl="1"/>
          <a:endParaRPr lang="fa-IR"/>
        </a:p>
      </dgm:t>
    </dgm:pt>
    <dgm:pt modelId="{354D51CD-DC32-4950-9443-1270BCE0E19E}" type="sibTrans" cxnId="{F732F1B4-2782-4E31-B397-337B7AC9FC80}">
      <dgm:prSet/>
      <dgm:spPr/>
      <dgm:t>
        <a:bodyPr/>
        <a:lstStyle/>
        <a:p>
          <a:pPr rtl="1"/>
          <a:endParaRPr lang="fa-IR"/>
        </a:p>
      </dgm:t>
    </dgm:pt>
    <dgm:pt modelId="{5630DFEC-F0A3-4DC3-9B83-231E62898F14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EA9FF3A7-D1DE-4A85-B121-C3E407CDB2A9}" type="parTrans" cxnId="{5B1F6000-8250-40CD-97B4-C19F150F72FC}">
      <dgm:prSet/>
      <dgm:spPr/>
      <dgm:t>
        <a:bodyPr/>
        <a:lstStyle/>
        <a:p>
          <a:pPr rtl="1"/>
          <a:endParaRPr lang="fa-IR"/>
        </a:p>
      </dgm:t>
    </dgm:pt>
    <dgm:pt modelId="{C39C3119-4992-45A3-8BEA-A19EACD164BE}" type="sibTrans" cxnId="{5B1F6000-8250-40CD-97B4-C19F150F72FC}">
      <dgm:prSet/>
      <dgm:spPr/>
      <dgm:t>
        <a:bodyPr/>
        <a:lstStyle/>
        <a:p>
          <a:pPr rtl="1"/>
          <a:endParaRPr lang="fa-IR"/>
        </a:p>
      </dgm:t>
    </dgm:pt>
    <dgm:pt modelId="{A792D357-6311-40CF-99E5-ED47721F5BC5}">
      <dgm:prSet phldrT="[Text]"/>
      <dgm:spPr/>
      <dgm:t>
        <a:bodyPr/>
        <a:lstStyle/>
        <a:p>
          <a:pPr rtl="1"/>
          <a:r>
            <a:rPr lang="fa-IR" b="1" smtClean="0">
              <a:cs typeface="B Mitra" pitchFamily="2" charset="-78"/>
            </a:rPr>
            <a:t>جنس: خاک/ گل چسبنده/ گل خشکیده</a:t>
          </a:r>
          <a:endParaRPr lang="fa-IR" b="1" dirty="0">
            <a:cs typeface="B Mitra" pitchFamily="2" charset="-78"/>
          </a:endParaRPr>
        </a:p>
      </dgm:t>
    </dgm:pt>
    <dgm:pt modelId="{19D082C3-EEDF-4ECE-8EFA-29427CE464BB}" type="parTrans" cxnId="{EAB01EFD-4756-4F24-BC88-95942BF78773}">
      <dgm:prSet/>
      <dgm:spPr/>
      <dgm:t>
        <a:bodyPr/>
        <a:lstStyle/>
        <a:p>
          <a:pPr rtl="1"/>
          <a:endParaRPr lang="fa-IR"/>
        </a:p>
      </dgm:t>
    </dgm:pt>
    <dgm:pt modelId="{806C95F1-AD5D-48FA-B9E9-652F62A0C9A7}" type="sibTrans" cxnId="{EAB01EFD-4756-4F24-BC88-95942BF78773}">
      <dgm:prSet/>
      <dgm:spPr/>
      <dgm:t>
        <a:bodyPr/>
        <a:lstStyle/>
        <a:p>
          <a:pPr rtl="1"/>
          <a:endParaRPr lang="fa-IR"/>
        </a:p>
      </dgm:t>
    </dgm:pt>
    <dgm:pt modelId="{BA03BD42-C806-44D2-9EBE-041F5D0091C9}">
      <dgm:prSet phldrT="[Text]"/>
      <dgm:spPr>
        <a:blipFill rotWithShape="0">
          <a:blip xmlns:r="http://schemas.openxmlformats.org/officeDocument/2006/relationships" r:embed="rId1">
            <a:duotone>
              <a:schemeClr val="accent3">
                <a:alpha val="5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alpha val="5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pPr rtl="1"/>
          <a:r>
            <a:rPr lang="fa-IR" b="1" smtClean="0">
              <a:cs typeface="B Mitra" pitchFamily="2" charset="-78"/>
            </a:rPr>
            <a:t>دارای سرشتی ثابت</a:t>
          </a:r>
          <a:endParaRPr lang="fa-IR" b="1" dirty="0">
            <a:cs typeface="B Mitra" pitchFamily="2" charset="-78"/>
          </a:endParaRPr>
        </a:p>
      </dgm:t>
    </dgm:pt>
    <dgm:pt modelId="{A89F8B4D-BA29-4F46-B773-6F3A47DC2DA9}" type="parTrans" cxnId="{A7753E69-CDC1-46BC-A220-9DB02D10F4F6}">
      <dgm:prSet/>
      <dgm:spPr/>
      <dgm:t>
        <a:bodyPr/>
        <a:lstStyle/>
        <a:p>
          <a:pPr rtl="1"/>
          <a:endParaRPr lang="fa-IR"/>
        </a:p>
      </dgm:t>
    </dgm:pt>
    <dgm:pt modelId="{8E92BF07-6418-4857-B7AC-854BC838809C}" type="sibTrans" cxnId="{A7753E69-CDC1-46BC-A220-9DB02D10F4F6}">
      <dgm:prSet/>
      <dgm:spPr/>
      <dgm:t>
        <a:bodyPr/>
        <a:lstStyle/>
        <a:p>
          <a:pPr rtl="1"/>
          <a:endParaRPr lang="fa-IR"/>
        </a:p>
      </dgm:t>
    </dgm:pt>
    <dgm:pt modelId="{FD74239D-05A3-4450-9257-E267240DB28C}">
      <dgm:prSet phldrT="[Text]"/>
      <dgm:spPr/>
      <dgm:t>
        <a:bodyPr/>
        <a:lstStyle/>
        <a:p>
          <a:pPr rtl="1"/>
          <a:r>
            <a:rPr lang="fa-IR" b="1" smtClean="0">
              <a:cs typeface="B Mitra" pitchFamily="2" charset="-78"/>
            </a:rPr>
            <a:t>دارای قوای گیرنده  و ابرازکننده عمل</a:t>
          </a:r>
          <a:endParaRPr lang="fa-IR" b="1" dirty="0">
            <a:cs typeface="B Mitra" pitchFamily="2" charset="-78"/>
          </a:endParaRPr>
        </a:p>
      </dgm:t>
    </dgm:pt>
    <dgm:pt modelId="{E37D75BC-75B9-4D26-A331-E8FF6A8C5AD9}" type="parTrans" cxnId="{8B73AF9A-D9CC-4491-8976-21E2B4580DA0}">
      <dgm:prSet/>
      <dgm:spPr/>
      <dgm:t>
        <a:bodyPr/>
        <a:lstStyle/>
        <a:p>
          <a:pPr rtl="1"/>
          <a:endParaRPr lang="fa-IR"/>
        </a:p>
      </dgm:t>
    </dgm:pt>
    <dgm:pt modelId="{382C1581-C273-4995-9BE9-0FCB6C0BE32B}" type="sibTrans" cxnId="{8B73AF9A-D9CC-4491-8976-21E2B4580DA0}">
      <dgm:prSet/>
      <dgm:spPr/>
      <dgm:t>
        <a:bodyPr/>
        <a:lstStyle/>
        <a:p>
          <a:pPr rtl="1"/>
          <a:endParaRPr lang="fa-IR"/>
        </a:p>
      </dgm:t>
    </dgm:pt>
    <dgm:pt modelId="{E683584F-D09F-4C08-B41F-AC6F2DE465AE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C72FF85F-0A16-4E93-A5CF-DAA9EB343A4E}" type="parTrans" cxnId="{1EC63938-E574-400D-9F31-E2549AA4B358}">
      <dgm:prSet/>
      <dgm:spPr/>
      <dgm:t>
        <a:bodyPr/>
        <a:lstStyle/>
        <a:p>
          <a:pPr rtl="1"/>
          <a:endParaRPr lang="fa-IR"/>
        </a:p>
      </dgm:t>
    </dgm:pt>
    <dgm:pt modelId="{A2D16218-0205-4130-A21B-1E413AC271F9}" type="sibTrans" cxnId="{1EC63938-E574-400D-9F31-E2549AA4B358}">
      <dgm:prSet/>
      <dgm:spPr/>
      <dgm:t>
        <a:bodyPr/>
        <a:lstStyle/>
        <a:p>
          <a:pPr rtl="1"/>
          <a:endParaRPr lang="fa-IR"/>
        </a:p>
      </dgm:t>
    </dgm:pt>
    <dgm:pt modelId="{8B004A6D-0C82-441B-BAE3-4BE274FFA55F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18D4FFE8-5F5F-4CEE-A230-5F50DB319235}" type="parTrans" cxnId="{E03E476D-90D0-45D2-9C5A-B18C5620E513}">
      <dgm:prSet/>
      <dgm:spPr/>
      <dgm:t>
        <a:bodyPr/>
        <a:lstStyle/>
        <a:p>
          <a:pPr rtl="1"/>
          <a:endParaRPr lang="fa-IR"/>
        </a:p>
      </dgm:t>
    </dgm:pt>
    <dgm:pt modelId="{0BBAB614-B1EC-41A3-95E6-900EE4716A3B}" type="sibTrans" cxnId="{E03E476D-90D0-45D2-9C5A-B18C5620E513}">
      <dgm:prSet/>
      <dgm:spPr/>
      <dgm:t>
        <a:bodyPr/>
        <a:lstStyle/>
        <a:p>
          <a:pPr rtl="1"/>
          <a:endParaRPr lang="fa-IR"/>
        </a:p>
      </dgm:t>
    </dgm:pt>
    <dgm:pt modelId="{92D52DF0-20F3-41D8-8CDD-3099DB1E4834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A4F6C864-9C14-4853-A0E9-1EBDAFA0EA76}" type="parTrans" cxnId="{5E4D80FB-26FA-471A-AC18-1D1A4545304A}">
      <dgm:prSet/>
      <dgm:spPr/>
      <dgm:t>
        <a:bodyPr/>
        <a:lstStyle/>
        <a:p>
          <a:pPr rtl="1"/>
          <a:endParaRPr lang="fa-IR"/>
        </a:p>
      </dgm:t>
    </dgm:pt>
    <dgm:pt modelId="{2C0A782B-2A1B-4CBD-AE6C-3DD6AD1CC79D}" type="sibTrans" cxnId="{5E4D80FB-26FA-471A-AC18-1D1A4545304A}">
      <dgm:prSet/>
      <dgm:spPr/>
      <dgm:t>
        <a:bodyPr/>
        <a:lstStyle/>
        <a:p>
          <a:pPr rtl="1"/>
          <a:endParaRPr lang="fa-IR"/>
        </a:p>
      </dgm:t>
    </dgm:pt>
    <dgm:pt modelId="{048D94FD-715F-4920-AF52-C2AF8E9C4A62}">
      <dgm:prSet phldrT="[Text]"/>
      <dgm:spPr/>
      <dgm:t>
        <a:bodyPr/>
        <a:lstStyle/>
        <a:p>
          <a:pPr rtl="1"/>
          <a:r>
            <a:rPr lang="fa-IR" b="1" smtClean="0">
              <a:cs typeface="B Mitra" pitchFamily="2" charset="-78"/>
            </a:rPr>
            <a:t>حصول کمال حقیقی با علم و عمل</a:t>
          </a:r>
          <a:endParaRPr lang="fa-IR" b="1" dirty="0">
            <a:cs typeface="B Mitra" pitchFamily="2" charset="-78"/>
          </a:endParaRPr>
        </a:p>
      </dgm:t>
    </dgm:pt>
    <dgm:pt modelId="{118E344A-FC37-4F23-88F9-E9734EE2E2DF}" type="parTrans" cxnId="{37B00A58-7ABB-4EDA-933C-FD0457B5F23E}">
      <dgm:prSet/>
      <dgm:spPr/>
      <dgm:t>
        <a:bodyPr/>
        <a:lstStyle/>
        <a:p>
          <a:pPr rtl="1"/>
          <a:endParaRPr lang="fa-IR"/>
        </a:p>
      </dgm:t>
    </dgm:pt>
    <dgm:pt modelId="{6E238F5E-C4D3-4150-9100-D000B0F2FF67}" type="sibTrans" cxnId="{37B00A58-7ABB-4EDA-933C-FD0457B5F23E}">
      <dgm:prSet/>
      <dgm:spPr/>
      <dgm:t>
        <a:bodyPr/>
        <a:lstStyle/>
        <a:p>
          <a:pPr rtl="1"/>
          <a:endParaRPr lang="fa-IR"/>
        </a:p>
      </dgm:t>
    </dgm:pt>
    <dgm:pt modelId="{8A57CD9B-6E0F-41E5-98D7-AC497FCA09F5}">
      <dgm:prSet phldrT="[Text]"/>
      <dgm:spPr/>
      <dgm:t>
        <a:bodyPr/>
        <a:lstStyle/>
        <a:p>
          <a:pPr rtl="1"/>
          <a:r>
            <a:rPr lang="fa-IR" b="1" smtClean="0">
              <a:cs typeface="B Mitra" pitchFamily="2" charset="-78"/>
            </a:rPr>
            <a:t>کمال حقیقی= مقام خلیفة اللهی</a:t>
          </a:r>
          <a:endParaRPr lang="fa-IR" b="1" dirty="0">
            <a:cs typeface="B Mitra" pitchFamily="2" charset="-78"/>
          </a:endParaRPr>
        </a:p>
      </dgm:t>
    </dgm:pt>
    <dgm:pt modelId="{9B5E8EAE-50A7-4C1B-B4EF-3B407A4E388A}" type="parTrans" cxnId="{FB1F792D-1840-4A12-8650-90C94C4514F0}">
      <dgm:prSet/>
      <dgm:spPr/>
      <dgm:t>
        <a:bodyPr/>
        <a:lstStyle/>
        <a:p>
          <a:pPr rtl="1"/>
          <a:endParaRPr lang="fa-IR"/>
        </a:p>
      </dgm:t>
    </dgm:pt>
    <dgm:pt modelId="{12446482-6342-4EA4-95B0-DC61F3DD4DE5}" type="sibTrans" cxnId="{FB1F792D-1840-4A12-8650-90C94C4514F0}">
      <dgm:prSet/>
      <dgm:spPr/>
      <dgm:t>
        <a:bodyPr/>
        <a:lstStyle/>
        <a:p>
          <a:pPr rtl="1"/>
          <a:endParaRPr lang="fa-IR"/>
        </a:p>
      </dgm:t>
    </dgm:pt>
    <dgm:pt modelId="{30102AA3-327E-4F79-9A41-0ABD5DE25789}">
      <dgm:prSet phldrT="[Text]"/>
      <dgm:spPr/>
      <dgm:t>
        <a:bodyPr/>
        <a:lstStyle/>
        <a:p>
          <a:pPr rtl="1"/>
          <a:r>
            <a:rPr lang="fa-IR" b="1" smtClean="0">
              <a:cs typeface="B Mitra" pitchFamily="2" charset="-78"/>
            </a:rPr>
            <a:t>دارای توان و استعداد رشد و کمال</a:t>
          </a:r>
          <a:endParaRPr lang="fa-IR" b="1" dirty="0">
            <a:cs typeface="B Mitra" pitchFamily="2" charset="-78"/>
          </a:endParaRPr>
        </a:p>
      </dgm:t>
    </dgm:pt>
    <dgm:pt modelId="{8A5B1C48-5363-4B90-AC52-A83C5A549A93}" type="parTrans" cxnId="{22A48CBC-95E0-4BAD-9647-5217417DE603}">
      <dgm:prSet/>
      <dgm:spPr/>
      <dgm:t>
        <a:bodyPr/>
        <a:lstStyle/>
        <a:p>
          <a:pPr rtl="1"/>
          <a:endParaRPr lang="fa-IR"/>
        </a:p>
      </dgm:t>
    </dgm:pt>
    <dgm:pt modelId="{B36DF3BF-D2D5-431A-A296-C4944A2C1743}" type="sibTrans" cxnId="{22A48CBC-95E0-4BAD-9647-5217417DE603}">
      <dgm:prSet/>
      <dgm:spPr/>
      <dgm:t>
        <a:bodyPr/>
        <a:lstStyle/>
        <a:p>
          <a:pPr rtl="1"/>
          <a:endParaRPr lang="fa-IR"/>
        </a:p>
      </dgm:t>
    </dgm:pt>
    <dgm:pt modelId="{75BE56F4-1179-4278-8F66-7E193ED9C426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5DB03DB5-3FB5-4A11-91BA-585E8F0A403D}" type="parTrans" cxnId="{7B2262F0-2850-4ED2-A309-168B1BB1590A}">
      <dgm:prSet/>
      <dgm:spPr/>
      <dgm:t>
        <a:bodyPr/>
        <a:lstStyle/>
        <a:p>
          <a:pPr rtl="1"/>
          <a:endParaRPr lang="fa-IR"/>
        </a:p>
      </dgm:t>
    </dgm:pt>
    <dgm:pt modelId="{27FE7490-7EBF-4D7F-A46C-0F316FAFA716}" type="sibTrans" cxnId="{7B2262F0-2850-4ED2-A309-168B1BB1590A}">
      <dgm:prSet/>
      <dgm:spPr/>
      <dgm:t>
        <a:bodyPr/>
        <a:lstStyle/>
        <a:p>
          <a:pPr rtl="1"/>
          <a:endParaRPr lang="fa-IR"/>
        </a:p>
      </dgm:t>
    </dgm:pt>
    <dgm:pt modelId="{46BD4442-9F59-43DC-BF7A-3D87457ED9C4}">
      <dgm:prSet phldrT="[Text]"/>
      <dgm:spPr/>
      <dgm:t>
        <a:bodyPr/>
        <a:lstStyle/>
        <a:p>
          <a:pPr rtl="1"/>
          <a:r>
            <a:rPr lang="fa-IR" b="1" smtClean="0">
              <a:cs typeface="B Mitra" pitchFamily="2" charset="-78"/>
            </a:rPr>
            <a:t>مهمان توان های خود در زندگی مادی</a:t>
          </a:r>
          <a:endParaRPr lang="fa-IR" b="1" dirty="0">
            <a:cs typeface="B Mitra" pitchFamily="2" charset="-78"/>
          </a:endParaRPr>
        </a:p>
      </dgm:t>
    </dgm:pt>
    <dgm:pt modelId="{530600F1-672C-4C8B-9B0E-00CC2ED96D04}" type="parTrans" cxnId="{BD6E001C-B5AD-47F7-9B68-50DDD6BAC1DE}">
      <dgm:prSet/>
      <dgm:spPr/>
      <dgm:t>
        <a:bodyPr/>
        <a:lstStyle/>
        <a:p>
          <a:pPr rtl="1"/>
          <a:endParaRPr lang="fa-IR"/>
        </a:p>
      </dgm:t>
    </dgm:pt>
    <dgm:pt modelId="{8AA2216D-D9A3-48BC-8BBF-3032DC1829F6}" type="sibTrans" cxnId="{BD6E001C-B5AD-47F7-9B68-50DDD6BAC1DE}">
      <dgm:prSet/>
      <dgm:spPr/>
      <dgm:t>
        <a:bodyPr/>
        <a:lstStyle/>
        <a:p>
          <a:pPr rtl="1"/>
          <a:endParaRPr lang="fa-IR"/>
        </a:p>
      </dgm:t>
    </dgm:pt>
    <dgm:pt modelId="{DE09431F-22D8-422E-93CD-8F8A2139B994}" type="pres">
      <dgm:prSet presAssocID="{1A3E9D4F-81F5-41D6-B7ED-4BF4F995ED2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B50EA76-7D3C-4CC2-8FA9-8BFE34559D32}" type="pres">
      <dgm:prSet presAssocID="{1A3E9D4F-81F5-41D6-B7ED-4BF4F995ED20}" presName="radial" presStyleCnt="0">
        <dgm:presLayoutVars>
          <dgm:animLvl val="ctr"/>
        </dgm:presLayoutVars>
      </dgm:prSet>
      <dgm:spPr/>
      <dgm:t>
        <a:bodyPr/>
        <a:lstStyle/>
        <a:p>
          <a:pPr rtl="1"/>
          <a:endParaRPr lang="fa-IR"/>
        </a:p>
      </dgm:t>
    </dgm:pt>
    <dgm:pt modelId="{ADAC66C6-E568-4E92-B466-EE101C1375BA}" type="pres">
      <dgm:prSet presAssocID="{6EC0D2D8-FA09-46B5-B1C4-57079EABB402}" presName="centerShape" presStyleLbl="vennNode1" presStyleIdx="0" presStyleCnt="12"/>
      <dgm:spPr/>
      <dgm:t>
        <a:bodyPr/>
        <a:lstStyle/>
        <a:p>
          <a:pPr rtl="1"/>
          <a:endParaRPr lang="fa-IR"/>
        </a:p>
      </dgm:t>
    </dgm:pt>
    <dgm:pt modelId="{7C84E0D1-77B8-41E0-91EE-5CF184BDFA03}" type="pres">
      <dgm:prSet presAssocID="{D0FA5751-A6A1-48E1-8D09-E88AC0E72619}" presName="node" presStyleLbl="vennNode1" presStyleIdx="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59DD62E-295F-4BCA-9D8B-BC0DF1C6DA66}" type="pres">
      <dgm:prSet presAssocID="{8CBA44B1-031F-492B-8738-8317BE6CB8B8}" presName="node" presStyleLbl="vennNode1" presStyleIdx="2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1FCBC68-5058-4DD1-BCAF-F4CEA65EA7F3}" type="pres">
      <dgm:prSet presAssocID="{DB7EAEEF-6E44-4AE5-B61C-673FAC1B7F65}" presName="node" presStyleLbl="vennNode1" presStyleIdx="3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D069CB9-2C38-43F4-8A0D-959F03B2A4A0}" type="pres">
      <dgm:prSet presAssocID="{2A3499C0-1485-40AE-A8C4-D00F9B38EA59}" presName="node" presStyleLbl="vennNode1" presStyleIdx="4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0E2675-D962-4E4E-93BC-D6F9558DB48F}" type="pres">
      <dgm:prSet presAssocID="{A792D357-6311-40CF-99E5-ED47721F5BC5}" presName="node" presStyleLbl="vennNode1" presStyleIdx="5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3193675-9B88-4599-90FB-B8CA7EB7FB90}" type="pres">
      <dgm:prSet presAssocID="{BA03BD42-C806-44D2-9EBE-041F5D0091C9}" presName="node" presStyleLbl="vennNode1" presStyleIdx="6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7466A5-840A-4A97-98EF-9329FA5F4E46}" type="pres">
      <dgm:prSet presAssocID="{FD74239D-05A3-4450-9257-E267240DB28C}" presName="node" presStyleLbl="vennNode1" presStyleIdx="7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DCA451-1CCB-4E2B-989D-7FC2B32DC774}" type="pres">
      <dgm:prSet presAssocID="{048D94FD-715F-4920-AF52-C2AF8E9C4A62}" presName="node" presStyleLbl="vennNode1" presStyleIdx="8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038F496-3EE4-422E-BB40-6B884BD69A29}" type="pres">
      <dgm:prSet presAssocID="{8A57CD9B-6E0F-41E5-98D7-AC497FCA09F5}" presName="node" presStyleLbl="vennNode1" presStyleIdx="9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2DDBB18-026D-4254-8BB5-E9A287E044DA}" type="pres">
      <dgm:prSet presAssocID="{30102AA3-327E-4F79-9A41-0ABD5DE25789}" presName="node" presStyleLbl="vennNode1" presStyleIdx="1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C84A2D8-C475-486E-B23C-C96402DB1797}" type="pres">
      <dgm:prSet presAssocID="{46BD4442-9F59-43DC-BF7A-3D87457ED9C4}" presName="node" presStyleLbl="vennNode1" presStyleIdx="1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7B00A58-7ABB-4EDA-933C-FD0457B5F23E}" srcId="{6EC0D2D8-FA09-46B5-B1C4-57079EABB402}" destId="{048D94FD-715F-4920-AF52-C2AF8E9C4A62}" srcOrd="7" destOrd="0" parTransId="{118E344A-FC37-4F23-88F9-E9734EE2E2DF}" sibTransId="{6E238F5E-C4D3-4150-9100-D000B0F2FF67}"/>
    <dgm:cxn modelId="{0A0A1505-3E9A-4DB8-A626-86E70D040714}" type="presOf" srcId="{DB7EAEEF-6E44-4AE5-B61C-673FAC1B7F65}" destId="{91FCBC68-5058-4DD1-BCAF-F4CEA65EA7F3}" srcOrd="0" destOrd="0" presId="urn:microsoft.com/office/officeart/2005/8/layout/radial3"/>
    <dgm:cxn modelId="{E03E476D-90D0-45D2-9C5A-B18C5620E513}" srcId="{1A3E9D4F-81F5-41D6-B7ED-4BF4F995ED20}" destId="{8B004A6D-0C82-441B-BAE3-4BE274FFA55F}" srcOrd="2" destOrd="0" parTransId="{18D4FFE8-5F5F-4CEE-A230-5F50DB319235}" sibTransId="{0BBAB614-B1EC-41A3-95E6-900EE4716A3B}"/>
    <dgm:cxn modelId="{CBFF0BFB-E462-4F6A-9282-DCEB1E3AB98F}" type="presOf" srcId="{D0FA5751-A6A1-48E1-8D09-E88AC0E72619}" destId="{7C84E0D1-77B8-41E0-91EE-5CF184BDFA03}" srcOrd="0" destOrd="0" presId="urn:microsoft.com/office/officeart/2005/8/layout/radial3"/>
    <dgm:cxn modelId="{EDB6FA1A-F50B-4E62-9ECB-443C9A6CC953}" type="presOf" srcId="{A792D357-6311-40CF-99E5-ED47721F5BC5}" destId="{C70E2675-D962-4E4E-93BC-D6F9558DB48F}" srcOrd="0" destOrd="0" presId="urn:microsoft.com/office/officeart/2005/8/layout/radial3"/>
    <dgm:cxn modelId="{F97B2B44-B98D-4A38-87BA-28C816BEC392}" type="presOf" srcId="{46BD4442-9F59-43DC-BF7A-3D87457ED9C4}" destId="{7C84A2D8-C475-486E-B23C-C96402DB1797}" srcOrd="0" destOrd="0" presId="urn:microsoft.com/office/officeart/2005/8/layout/radial3"/>
    <dgm:cxn modelId="{5E4D80FB-26FA-471A-AC18-1D1A4545304A}" srcId="{75BE56F4-1179-4278-8F66-7E193ED9C426}" destId="{92D52DF0-20F3-41D8-8CDD-3099DB1E4834}" srcOrd="0" destOrd="0" parTransId="{A4F6C864-9C14-4853-A0E9-1EBDAFA0EA76}" sibTransId="{2C0A782B-2A1B-4CBD-AE6C-3DD6AD1CC79D}"/>
    <dgm:cxn modelId="{7B2262F0-2850-4ED2-A309-168B1BB1590A}" srcId="{1A3E9D4F-81F5-41D6-B7ED-4BF4F995ED20}" destId="{75BE56F4-1179-4278-8F66-7E193ED9C426}" srcOrd="1" destOrd="0" parTransId="{5DB03DB5-3FB5-4A11-91BA-585E8F0A403D}" sibTransId="{27FE7490-7EBF-4D7F-A46C-0F316FAFA716}"/>
    <dgm:cxn modelId="{EAB01EFD-4756-4F24-BC88-95942BF78773}" srcId="{6EC0D2D8-FA09-46B5-B1C4-57079EABB402}" destId="{A792D357-6311-40CF-99E5-ED47721F5BC5}" srcOrd="4" destOrd="0" parTransId="{19D082C3-EEDF-4ECE-8EFA-29427CE464BB}" sibTransId="{806C95F1-AD5D-48FA-B9E9-652F62A0C9A7}"/>
    <dgm:cxn modelId="{60819DEB-C953-4291-BBF3-F007885C7A0E}" type="presOf" srcId="{BA03BD42-C806-44D2-9EBE-041F5D0091C9}" destId="{23193675-9B88-4599-90FB-B8CA7EB7FB90}" srcOrd="0" destOrd="0" presId="urn:microsoft.com/office/officeart/2005/8/layout/radial3"/>
    <dgm:cxn modelId="{B61FE365-A309-4660-BE71-140A69DDEE20}" srcId="{6EC0D2D8-FA09-46B5-B1C4-57079EABB402}" destId="{8CBA44B1-031F-492B-8738-8317BE6CB8B8}" srcOrd="1" destOrd="0" parTransId="{E39A45BC-4861-4118-94EA-41AEF0B6440A}" sibTransId="{E3668541-1E18-410B-8D13-4B97E97F6DB0}"/>
    <dgm:cxn modelId="{A7753E69-CDC1-46BC-A220-9DB02D10F4F6}" srcId="{6EC0D2D8-FA09-46B5-B1C4-57079EABB402}" destId="{BA03BD42-C806-44D2-9EBE-041F5D0091C9}" srcOrd="5" destOrd="0" parTransId="{A89F8B4D-BA29-4F46-B773-6F3A47DC2DA9}" sibTransId="{8E92BF07-6418-4857-B7AC-854BC838809C}"/>
    <dgm:cxn modelId="{98909F9B-546C-427D-9B31-9CF012F11469}" type="presOf" srcId="{2A3499C0-1485-40AE-A8C4-D00F9B38EA59}" destId="{3D069CB9-2C38-43F4-8A0D-959F03B2A4A0}" srcOrd="0" destOrd="0" presId="urn:microsoft.com/office/officeart/2005/8/layout/radial3"/>
    <dgm:cxn modelId="{BB0AE9D8-E1AE-469F-8368-D1C4A5D0EE3A}" type="presOf" srcId="{8CBA44B1-031F-492B-8738-8317BE6CB8B8}" destId="{C59DD62E-295F-4BCA-9D8B-BC0DF1C6DA66}" srcOrd="0" destOrd="0" presId="urn:microsoft.com/office/officeart/2005/8/layout/radial3"/>
    <dgm:cxn modelId="{02D793E5-F7A9-4086-BF90-282855AE4A86}" srcId="{6EC0D2D8-FA09-46B5-B1C4-57079EABB402}" destId="{DB7EAEEF-6E44-4AE5-B61C-673FAC1B7F65}" srcOrd="2" destOrd="0" parTransId="{0E9C1098-9719-427C-8925-466E1F55CBCC}" sibTransId="{69DDC608-8C4F-47B1-AAE9-CE0E21EC2B35}"/>
    <dgm:cxn modelId="{B3F13F35-D5C4-4993-BD38-926B28BB8B87}" type="presOf" srcId="{8A57CD9B-6E0F-41E5-98D7-AC497FCA09F5}" destId="{3038F496-3EE4-422E-BB40-6B884BD69A29}" srcOrd="0" destOrd="0" presId="urn:microsoft.com/office/officeart/2005/8/layout/radial3"/>
    <dgm:cxn modelId="{22A48CBC-95E0-4BAD-9647-5217417DE603}" srcId="{6EC0D2D8-FA09-46B5-B1C4-57079EABB402}" destId="{30102AA3-327E-4F79-9A41-0ABD5DE25789}" srcOrd="9" destOrd="0" parTransId="{8A5B1C48-5363-4B90-AC52-A83C5A549A93}" sibTransId="{B36DF3BF-D2D5-431A-A296-C4944A2C1743}"/>
    <dgm:cxn modelId="{BD6E001C-B5AD-47F7-9B68-50DDD6BAC1DE}" srcId="{6EC0D2D8-FA09-46B5-B1C4-57079EABB402}" destId="{46BD4442-9F59-43DC-BF7A-3D87457ED9C4}" srcOrd="10" destOrd="0" parTransId="{530600F1-672C-4C8B-9B0E-00CC2ED96D04}" sibTransId="{8AA2216D-D9A3-48BC-8BBF-3032DC1829F6}"/>
    <dgm:cxn modelId="{322C366A-E77C-424D-AA3F-4EDF76EE5CF9}" srcId="{6EC0D2D8-FA09-46B5-B1C4-57079EABB402}" destId="{2A3499C0-1485-40AE-A8C4-D00F9B38EA59}" srcOrd="3" destOrd="0" parTransId="{ED5A5219-AC13-422A-BF87-BE490F2115A6}" sibTransId="{245D4AE2-39A0-4D8A-8474-18234BA68E3E}"/>
    <dgm:cxn modelId="{F599C9C8-A8FE-4929-B4AE-DB16DFB6D5B3}" srcId="{1A3E9D4F-81F5-41D6-B7ED-4BF4F995ED20}" destId="{6EC0D2D8-FA09-46B5-B1C4-57079EABB402}" srcOrd="0" destOrd="0" parTransId="{9BDA2F0F-CB12-4AB4-A04F-2878063A282F}" sibTransId="{5207DD26-30E3-4DC1-B51F-AA32D0031323}"/>
    <dgm:cxn modelId="{5B1F6000-8250-40CD-97B4-C19F150F72FC}" srcId="{8B004A6D-0C82-441B-BAE3-4BE274FFA55F}" destId="{5630DFEC-F0A3-4DC3-9B83-231E62898F14}" srcOrd="1" destOrd="0" parTransId="{EA9FF3A7-D1DE-4A85-B121-C3E407CDB2A9}" sibTransId="{C39C3119-4992-45A3-8BEA-A19EACD164BE}"/>
    <dgm:cxn modelId="{BDF73B1B-B3F6-4BBE-89F8-8CD891728459}" type="presOf" srcId="{FD74239D-05A3-4450-9257-E267240DB28C}" destId="{8D7466A5-840A-4A97-98EF-9329FA5F4E46}" srcOrd="0" destOrd="0" presId="urn:microsoft.com/office/officeart/2005/8/layout/radial3"/>
    <dgm:cxn modelId="{B4FC50E4-EA53-4307-95D5-DB0E3715F1C3}" srcId="{6EC0D2D8-FA09-46B5-B1C4-57079EABB402}" destId="{D0FA5751-A6A1-48E1-8D09-E88AC0E72619}" srcOrd="0" destOrd="0" parTransId="{DC9AAE37-113F-46D1-AF0A-596313AFB684}" sibTransId="{3079897C-2398-40A7-AD71-41C6F2CC15AA}"/>
    <dgm:cxn modelId="{FB1F792D-1840-4A12-8650-90C94C4514F0}" srcId="{6EC0D2D8-FA09-46B5-B1C4-57079EABB402}" destId="{8A57CD9B-6E0F-41E5-98D7-AC497FCA09F5}" srcOrd="8" destOrd="0" parTransId="{9B5E8EAE-50A7-4C1B-B4EF-3B407A4E388A}" sibTransId="{12446482-6342-4EA4-95B0-DC61F3DD4DE5}"/>
    <dgm:cxn modelId="{4BFD9AEE-41D9-4869-AE02-55D818EFEB45}" type="presOf" srcId="{6EC0D2D8-FA09-46B5-B1C4-57079EABB402}" destId="{ADAC66C6-E568-4E92-B466-EE101C1375BA}" srcOrd="0" destOrd="0" presId="urn:microsoft.com/office/officeart/2005/8/layout/radial3"/>
    <dgm:cxn modelId="{1EC63938-E574-400D-9F31-E2549AA4B358}" srcId="{8B004A6D-0C82-441B-BAE3-4BE274FFA55F}" destId="{E683584F-D09F-4C08-B41F-AC6F2DE465AE}" srcOrd="0" destOrd="0" parTransId="{C72FF85F-0A16-4E93-A5CF-DAA9EB343A4E}" sibTransId="{A2D16218-0205-4130-A21B-1E413AC271F9}"/>
    <dgm:cxn modelId="{CBB4FF9E-113B-46AB-ADA6-F98637419BF9}" type="presOf" srcId="{30102AA3-327E-4F79-9A41-0ABD5DE25789}" destId="{02DDBB18-026D-4254-8BB5-E9A287E044DA}" srcOrd="0" destOrd="0" presId="urn:microsoft.com/office/officeart/2005/8/layout/radial3"/>
    <dgm:cxn modelId="{8B73AF9A-D9CC-4491-8976-21E2B4580DA0}" srcId="{6EC0D2D8-FA09-46B5-B1C4-57079EABB402}" destId="{FD74239D-05A3-4450-9257-E267240DB28C}" srcOrd="6" destOrd="0" parTransId="{E37D75BC-75B9-4D26-A331-E8FF6A8C5AD9}" sibTransId="{382C1581-C273-4995-9BE9-0FCB6C0BE32B}"/>
    <dgm:cxn modelId="{B5D73A2D-F216-429D-952C-4EC424361496}" type="presOf" srcId="{048D94FD-715F-4920-AF52-C2AF8E9C4A62}" destId="{C7DCA451-1CCB-4E2B-989D-7FC2B32DC774}" srcOrd="0" destOrd="0" presId="urn:microsoft.com/office/officeart/2005/8/layout/radial3"/>
    <dgm:cxn modelId="{F732F1B4-2782-4E31-B397-337B7AC9FC80}" srcId="{1A3E9D4F-81F5-41D6-B7ED-4BF4F995ED20}" destId="{97237CB3-BFA1-4CC7-A94A-7727C98D48CE}" srcOrd="3" destOrd="0" parTransId="{D830B567-42A5-4AB7-8E69-6F8117FFF775}" sibTransId="{354D51CD-DC32-4950-9443-1270BCE0E19E}"/>
    <dgm:cxn modelId="{84A436E9-A4E6-4338-A0E1-33F1D5D37885}" type="presOf" srcId="{1A3E9D4F-81F5-41D6-B7ED-4BF4F995ED20}" destId="{DE09431F-22D8-422E-93CD-8F8A2139B994}" srcOrd="0" destOrd="0" presId="urn:microsoft.com/office/officeart/2005/8/layout/radial3"/>
    <dgm:cxn modelId="{B7A9E671-C3B5-4651-A3BE-F01B454456A6}" type="presParOf" srcId="{DE09431F-22D8-422E-93CD-8F8A2139B994}" destId="{EB50EA76-7D3C-4CC2-8FA9-8BFE34559D32}" srcOrd="0" destOrd="0" presId="urn:microsoft.com/office/officeart/2005/8/layout/radial3"/>
    <dgm:cxn modelId="{1F5BD909-0A62-4E5F-A110-CF03B08D1C3B}" type="presParOf" srcId="{EB50EA76-7D3C-4CC2-8FA9-8BFE34559D32}" destId="{ADAC66C6-E568-4E92-B466-EE101C1375BA}" srcOrd="0" destOrd="0" presId="urn:microsoft.com/office/officeart/2005/8/layout/radial3"/>
    <dgm:cxn modelId="{1F877300-C887-410E-8597-88DC4BC39B8E}" type="presParOf" srcId="{EB50EA76-7D3C-4CC2-8FA9-8BFE34559D32}" destId="{7C84E0D1-77B8-41E0-91EE-5CF184BDFA03}" srcOrd="1" destOrd="0" presId="urn:microsoft.com/office/officeart/2005/8/layout/radial3"/>
    <dgm:cxn modelId="{2E3FC41C-178A-485D-A7F2-1C99701A3261}" type="presParOf" srcId="{EB50EA76-7D3C-4CC2-8FA9-8BFE34559D32}" destId="{C59DD62E-295F-4BCA-9D8B-BC0DF1C6DA66}" srcOrd="2" destOrd="0" presId="urn:microsoft.com/office/officeart/2005/8/layout/radial3"/>
    <dgm:cxn modelId="{1E629DEA-3349-491F-84D5-D15CDD403469}" type="presParOf" srcId="{EB50EA76-7D3C-4CC2-8FA9-8BFE34559D32}" destId="{91FCBC68-5058-4DD1-BCAF-F4CEA65EA7F3}" srcOrd="3" destOrd="0" presId="urn:microsoft.com/office/officeart/2005/8/layout/radial3"/>
    <dgm:cxn modelId="{55A70B97-4510-4E7D-8AE7-164863E8E97F}" type="presParOf" srcId="{EB50EA76-7D3C-4CC2-8FA9-8BFE34559D32}" destId="{3D069CB9-2C38-43F4-8A0D-959F03B2A4A0}" srcOrd="4" destOrd="0" presId="urn:microsoft.com/office/officeart/2005/8/layout/radial3"/>
    <dgm:cxn modelId="{7DA2960D-0521-45F7-8441-B86BBAFCDE82}" type="presParOf" srcId="{EB50EA76-7D3C-4CC2-8FA9-8BFE34559D32}" destId="{C70E2675-D962-4E4E-93BC-D6F9558DB48F}" srcOrd="5" destOrd="0" presId="urn:microsoft.com/office/officeart/2005/8/layout/radial3"/>
    <dgm:cxn modelId="{9AAD4DFA-EF6F-49D1-ABAD-E08BF6D885AE}" type="presParOf" srcId="{EB50EA76-7D3C-4CC2-8FA9-8BFE34559D32}" destId="{23193675-9B88-4599-90FB-B8CA7EB7FB90}" srcOrd="6" destOrd="0" presId="urn:microsoft.com/office/officeart/2005/8/layout/radial3"/>
    <dgm:cxn modelId="{7B2305E8-BCBF-497C-87B7-C8BABAD01801}" type="presParOf" srcId="{EB50EA76-7D3C-4CC2-8FA9-8BFE34559D32}" destId="{8D7466A5-840A-4A97-98EF-9329FA5F4E46}" srcOrd="7" destOrd="0" presId="urn:microsoft.com/office/officeart/2005/8/layout/radial3"/>
    <dgm:cxn modelId="{2E11FB25-3929-470C-A9DC-C05556641128}" type="presParOf" srcId="{EB50EA76-7D3C-4CC2-8FA9-8BFE34559D32}" destId="{C7DCA451-1CCB-4E2B-989D-7FC2B32DC774}" srcOrd="8" destOrd="0" presId="urn:microsoft.com/office/officeart/2005/8/layout/radial3"/>
    <dgm:cxn modelId="{F89554C4-9613-4D6C-AA52-C009936BEDE5}" type="presParOf" srcId="{EB50EA76-7D3C-4CC2-8FA9-8BFE34559D32}" destId="{3038F496-3EE4-422E-BB40-6B884BD69A29}" srcOrd="9" destOrd="0" presId="urn:microsoft.com/office/officeart/2005/8/layout/radial3"/>
    <dgm:cxn modelId="{AB9AB696-86D5-43E5-9B2D-105EAA38E097}" type="presParOf" srcId="{EB50EA76-7D3C-4CC2-8FA9-8BFE34559D32}" destId="{02DDBB18-026D-4254-8BB5-E9A287E044DA}" srcOrd="10" destOrd="0" presId="urn:microsoft.com/office/officeart/2005/8/layout/radial3"/>
    <dgm:cxn modelId="{27D85FA1-0782-440C-9466-1E4844B9DD45}" type="presParOf" srcId="{EB50EA76-7D3C-4CC2-8FA9-8BFE34559D32}" destId="{7C84A2D8-C475-486E-B23C-C96402DB1797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292CB-3E63-4839-898D-EDEBFA85A489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13C20012-2C40-4588-B46A-8B3FA054FF22}">
      <dgm:prSet phldrT="[Text]" custT="1"/>
      <dgm:spPr>
        <a:solidFill>
          <a:srgbClr val="00B050"/>
        </a:solidFill>
      </dgm:spPr>
      <dgm:t>
        <a:bodyPr/>
        <a:lstStyle/>
        <a:p>
          <a:pPr rtl="1"/>
          <a:r>
            <a:rPr lang="fa-IR" sz="4000" b="1" dirty="0" smtClean="0">
              <a:solidFill>
                <a:schemeClr val="tx1"/>
              </a:solidFill>
              <a:cs typeface="B Mitra" pitchFamily="2" charset="-78"/>
            </a:rPr>
            <a:t>تفکیک آیات و روایات با توجه به ساختار وجودی انسان</a:t>
          </a:r>
          <a:endParaRPr lang="fa-IR" sz="4000" b="1" dirty="0">
            <a:solidFill>
              <a:schemeClr val="tx1"/>
            </a:solidFill>
            <a:cs typeface="B Mitra" pitchFamily="2" charset="-78"/>
          </a:endParaRPr>
        </a:p>
      </dgm:t>
    </dgm:pt>
    <dgm:pt modelId="{5662E538-0370-4412-8D37-E865F14B4F7A}" type="parTrans" cxnId="{1B404A1A-A5B1-455F-8E38-E8AA6F6F5929}">
      <dgm:prSet/>
      <dgm:spPr/>
      <dgm:t>
        <a:bodyPr/>
        <a:lstStyle/>
        <a:p>
          <a:pPr rtl="1"/>
          <a:endParaRPr lang="fa-IR"/>
        </a:p>
      </dgm:t>
    </dgm:pt>
    <dgm:pt modelId="{FB0A20B4-F077-45EF-A2BF-824D5FDA6B25}" type="sibTrans" cxnId="{1B404A1A-A5B1-455F-8E38-E8AA6F6F5929}">
      <dgm:prSet/>
      <dgm:spPr/>
      <dgm:t>
        <a:bodyPr/>
        <a:lstStyle/>
        <a:p>
          <a:pPr rtl="1"/>
          <a:endParaRPr lang="fa-IR"/>
        </a:p>
      </dgm:t>
    </dgm:pt>
    <dgm:pt modelId="{8F7FA076-61A7-4112-9153-3BFD5053D658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Mitra" pitchFamily="2" charset="-78"/>
            </a:rPr>
            <a:t>قوانین ثابت هستی</a:t>
          </a:r>
          <a:endParaRPr lang="fa-IR" sz="2800" b="1" dirty="0">
            <a:solidFill>
              <a:schemeClr val="tx1"/>
            </a:solidFill>
            <a:cs typeface="B Mitra" pitchFamily="2" charset="-78"/>
          </a:endParaRPr>
        </a:p>
      </dgm:t>
    </dgm:pt>
    <dgm:pt modelId="{E8D1065E-E61B-4D1B-BAFB-EC7A426552A9}" type="parTrans" cxnId="{38FCD4FC-DB54-4E43-961B-85DABA5D44E1}">
      <dgm:prSet/>
      <dgm:spPr>
        <a:solidFill>
          <a:srgbClr val="92D050"/>
        </a:solidFill>
      </dgm:spPr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E235497E-E575-4948-B41B-105F857D19FD}" type="sibTrans" cxnId="{38FCD4FC-DB54-4E43-961B-85DABA5D44E1}">
      <dgm:prSet/>
      <dgm:spPr/>
      <dgm:t>
        <a:bodyPr/>
        <a:lstStyle/>
        <a:p>
          <a:pPr rtl="1"/>
          <a:endParaRPr lang="fa-IR"/>
        </a:p>
      </dgm:t>
    </dgm:pt>
    <dgm:pt modelId="{3F4A4705-0608-42A8-B8CB-E255F6A3DE90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Mitra" pitchFamily="2" charset="-78"/>
            </a:rPr>
            <a:t>شناخت و ادراک</a:t>
          </a:r>
          <a:endParaRPr lang="fa-IR" sz="2800" b="1" dirty="0">
            <a:solidFill>
              <a:schemeClr val="tx1"/>
            </a:solidFill>
            <a:cs typeface="B Mitra" pitchFamily="2" charset="-78"/>
          </a:endParaRPr>
        </a:p>
      </dgm:t>
    </dgm:pt>
    <dgm:pt modelId="{403F975C-ABE5-41A5-8632-867A10EB6DC3}" type="parTrans" cxnId="{4B11977F-53B0-47F6-ADBC-4485CC827333}">
      <dgm:prSet/>
      <dgm:spPr>
        <a:solidFill>
          <a:srgbClr val="92D050"/>
        </a:solidFill>
      </dgm:spPr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E63DECBE-9270-4F67-AFFA-691043625CE3}" type="sibTrans" cxnId="{4B11977F-53B0-47F6-ADBC-4485CC827333}">
      <dgm:prSet/>
      <dgm:spPr/>
      <dgm:t>
        <a:bodyPr/>
        <a:lstStyle/>
        <a:p>
          <a:pPr rtl="1"/>
          <a:endParaRPr lang="fa-IR"/>
        </a:p>
      </dgm:t>
    </dgm:pt>
    <dgm:pt modelId="{98BAE7F5-0A77-40E8-A99F-B0C4FD84873F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Mitra" pitchFamily="2" charset="-78"/>
            </a:rPr>
            <a:t>فعل و عمل</a:t>
          </a:r>
          <a:endParaRPr lang="fa-IR" sz="2800" b="1" dirty="0">
            <a:solidFill>
              <a:schemeClr val="tx1"/>
            </a:solidFill>
            <a:cs typeface="B Mitra" pitchFamily="2" charset="-78"/>
          </a:endParaRPr>
        </a:p>
      </dgm:t>
    </dgm:pt>
    <dgm:pt modelId="{91322031-9D3B-4AB7-A49C-24FFB08BF0EC}" type="parTrans" cxnId="{BACE7883-1869-4C76-881B-E092F3AD57F1}">
      <dgm:prSet/>
      <dgm:spPr>
        <a:solidFill>
          <a:srgbClr val="92D050"/>
        </a:solidFill>
      </dgm:spPr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80552C11-A201-4B56-AE1C-48FBF3DB0254}" type="sibTrans" cxnId="{BACE7883-1869-4C76-881B-E092F3AD57F1}">
      <dgm:prSet/>
      <dgm:spPr/>
      <dgm:t>
        <a:bodyPr/>
        <a:lstStyle/>
        <a:p>
          <a:pPr rtl="1"/>
          <a:endParaRPr lang="fa-IR"/>
        </a:p>
      </dgm:t>
    </dgm:pt>
    <dgm:pt modelId="{C9492D26-1028-43B8-9BA9-18743FFE0159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Mitra" pitchFamily="2" charset="-78"/>
            </a:rPr>
            <a:t>توجه و ذکر</a:t>
          </a:r>
          <a:endParaRPr lang="fa-IR" sz="2800" b="1" dirty="0">
            <a:solidFill>
              <a:schemeClr val="tx1"/>
            </a:solidFill>
            <a:cs typeface="B Mitra" pitchFamily="2" charset="-78"/>
          </a:endParaRPr>
        </a:p>
      </dgm:t>
    </dgm:pt>
    <dgm:pt modelId="{F1D45F43-2E83-4269-B3A0-0A0A8445D657}" type="parTrans" cxnId="{5440EED9-4264-438F-9669-DBA485B8E87E}">
      <dgm:prSet/>
      <dgm:spPr>
        <a:solidFill>
          <a:srgbClr val="92D050"/>
        </a:solidFill>
      </dgm:spPr>
      <dgm:t>
        <a:bodyPr/>
        <a:lstStyle/>
        <a:p>
          <a:pPr rtl="1"/>
          <a:endParaRPr lang="fa-IR">
            <a:solidFill>
              <a:schemeClr val="bg1"/>
            </a:solidFill>
          </a:endParaRPr>
        </a:p>
      </dgm:t>
    </dgm:pt>
    <dgm:pt modelId="{9A09EDCC-CE64-4BAA-B49A-84CCBBEAE36B}" type="sibTrans" cxnId="{5440EED9-4264-438F-9669-DBA485B8E87E}">
      <dgm:prSet/>
      <dgm:spPr/>
      <dgm:t>
        <a:bodyPr/>
        <a:lstStyle/>
        <a:p>
          <a:pPr rtl="1"/>
          <a:endParaRPr lang="fa-IR"/>
        </a:p>
      </dgm:t>
    </dgm:pt>
    <dgm:pt modelId="{66061510-AC4E-4646-B704-6DCD12FD864A}" type="pres">
      <dgm:prSet presAssocID="{02E292CB-3E63-4839-898D-EDEBFA85A4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B3F9A0D-6913-489F-B4DB-2AC02F71FB42}" type="pres">
      <dgm:prSet presAssocID="{13C20012-2C40-4588-B46A-8B3FA054FF22}" presName="root1" presStyleCnt="0"/>
      <dgm:spPr/>
    </dgm:pt>
    <dgm:pt modelId="{3DDE01AD-D44E-4FCD-B68A-E3318641DE7A}" type="pres">
      <dgm:prSet presAssocID="{13C20012-2C40-4588-B46A-8B3FA054FF22}" presName="LevelOneTextNode" presStyleLbl="node0" presStyleIdx="0" presStyleCnt="1" custScaleX="1857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4F3E2F8-DA49-4729-8B78-4285E5EE9699}" type="pres">
      <dgm:prSet presAssocID="{13C20012-2C40-4588-B46A-8B3FA054FF22}" presName="level2hierChild" presStyleCnt="0"/>
      <dgm:spPr/>
    </dgm:pt>
    <dgm:pt modelId="{05D2DAF3-B4B7-4DFC-B365-5294A757A824}" type="pres">
      <dgm:prSet presAssocID="{E8D1065E-E61B-4D1B-BAFB-EC7A426552A9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79621E64-FE43-464E-B00C-1A02075290B8}" type="pres">
      <dgm:prSet presAssocID="{E8D1065E-E61B-4D1B-BAFB-EC7A426552A9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979CEAC3-CAB1-40B2-A4CD-E0C41F403F05}" type="pres">
      <dgm:prSet presAssocID="{8F7FA076-61A7-4112-9153-3BFD5053D658}" presName="root2" presStyleCnt="0"/>
      <dgm:spPr/>
    </dgm:pt>
    <dgm:pt modelId="{E0C41F7D-2D7D-4569-8110-6BC2488E17C6}" type="pres">
      <dgm:prSet presAssocID="{8F7FA076-61A7-4112-9153-3BFD5053D658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414A16-2104-4857-A316-6DABC156B6C0}" type="pres">
      <dgm:prSet presAssocID="{8F7FA076-61A7-4112-9153-3BFD5053D658}" presName="level3hierChild" presStyleCnt="0"/>
      <dgm:spPr/>
    </dgm:pt>
    <dgm:pt modelId="{AC94F79A-34B9-481E-9CF2-00CF70F6FB25}" type="pres">
      <dgm:prSet presAssocID="{403F975C-ABE5-41A5-8632-867A10EB6DC3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2DF86639-BF59-403A-A07D-381C3BF2FD7D}" type="pres">
      <dgm:prSet presAssocID="{403F975C-ABE5-41A5-8632-867A10EB6DC3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0608C342-24C8-41B0-8855-5D7CA2D82233}" type="pres">
      <dgm:prSet presAssocID="{3F4A4705-0608-42A8-B8CB-E255F6A3DE90}" presName="root2" presStyleCnt="0"/>
      <dgm:spPr/>
    </dgm:pt>
    <dgm:pt modelId="{A9B4392D-D6F9-4113-9AAD-24F0FB1AD610}" type="pres">
      <dgm:prSet presAssocID="{3F4A4705-0608-42A8-B8CB-E255F6A3DE9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72AAE44-406C-4CD2-8FFB-013C2DCB7174}" type="pres">
      <dgm:prSet presAssocID="{3F4A4705-0608-42A8-B8CB-E255F6A3DE90}" presName="level3hierChild" presStyleCnt="0"/>
      <dgm:spPr/>
    </dgm:pt>
    <dgm:pt modelId="{17A194BB-3F2F-488F-B9E8-B44B9BA718D7}" type="pres">
      <dgm:prSet presAssocID="{91322031-9D3B-4AB7-A49C-24FFB08BF0EC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EF6AA308-AF89-4AA6-8002-40E3A61C46B9}" type="pres">
      <dgm:prSet presAssocID="{91322031-9D3B-4AB7-A49C-24FFB08BF0EC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6E143919-47CF-4F7C-981B-BB12DB4CD25D}" type="pres">
      <dgm:prSet presAssocID="{98BAE7F5-0A77-40E8-A99F-B0C4FD84873F}" presName="root2" presStyleCnt="0"/>
      <dgm:spPr/>
    </dgm:pt>
    <dgm:pt modelId="{EB0AC166-F369-4C35-99EF-7486FB0E5F81}" type="pres">
      <dgm:prSet presAssocID="{98BAE7F5-0A77-40E8-A99F-B0C4FD84873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D45243-F88F-49C8-823A-D75FE4544B43}" type="pres">
      <dgm:prSet presAssocID="{98BAE7F5-0A77-40E8-A99F-B0C4FD84873F}" presName="level3hierChild" presStyleCnt="0"/>
      <dgm:spPr/>
    </dgm:pt>
    <dgm:pt modelId="{287EB20B-4BE8-48D8-AFE3-A64CE064A6FC}" type="pres">
      <dgm:prSet presAssocID="{F1D45F43-2E83-4269-B3A0-0A0A8445D657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AFAA8A35-FD1D-43C7-BF2D-BDBA6557CEDA}" type="pres">
      <dgm:prSet presAssocID="{F1D45F43-2E83-4269-B3A0-0A0A8445D657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4E2DB891-E786-4D5F-BAB0-16F0F106D8BC}" type="pres">
      <dgm:prSet presAssocID="{C9492D26-1028-43B8-9BA9-18743FFE0159}" presName="root2" presStyleCnt="0"/>
      <dgm:spPr/>
    </dgm:pt>
    <dgm:pt modelId="{6EA12CE1-9770-44BD-8D57-0BE71DD94200}" type="pres">
      <dgm:prSet presAssocID="{C9492D26-1028-43B8-9BA9-18743FFE015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8B1B0C1-A283-4C23-A5BE-4DE85C92E772}" type="pres">
      <dgm:prSet presAssocID="{C9492D26-1028-43B8-9BA9-18743FFE0159}" presName="level3hierChild" presStyleCnt="0"/>
      <dgm:spPr/>
    </dgm:pt>
  </dgm:ptLst>
  <dgm:cxnLst>
    <dgm:cxn modelId="{38FCD4FC-DB54-4E43-961B-85DABA5D44E1}" srcId="{13C20012-2C40-4588-B46A-8B3FA054FF22}" destId="{8F7FA076-61A7-4112-9153-3BFD5053D658}" srcOrd="0" destOrd="0" parTransId="{E8D1065E-E61B-4D1B-BAFB-EC7A426552A9}" sibTransId="{E235497E-E575-4948-B41B-105F857D19FD}"/>
    <dgm:cxn modelId="{BACE7883-1869-4C76-881B-E092F3AD57F1}" srcId="{13C20012-2C40-4588-B46A-8B3FA054FF22}" destId="{98BAE7F5-0A77-40E8-A99F-B0C4FD84873F}" srcOrd="2" destOrd="0" parTransId="{91322031-9D3B-4AB7-A49C-24FFB08BF0EC}" sibTransId="{80552C11-A201-4B56-AE1C-48FBF3DB0254}"/>
    <dgm:cxn modelId="{1B404A1A-A5B1-455F-8E38-E8AA6F6F5929}" srcId="{02E292CB-3E63-4839-898D-EDEBFA85A489}" destId="{13C20012-2C40-4588-B46A-8B3FA054FF22}" srcOrd="0" destOrd="0" parTransId="{5662E538-0370-4412-8D37-E865F14B4F7A}" sibTransId="{FB0A20B4-F077-45EF-A2BF-824D5FDA6B25}"/>
    <dgm:cxn modelId="{F721B6C0-6CE7-47C5-ADBB-A52EB56FD4A7}" type="presOf" srcId="{98BAE7F5-0A77-40E8-A99F-B0C4FD84873F}" destId="{EB0AC166-F369-4C35-99EF-7486FB0E5F81}" srcOrd="0" destOrd="0" presId="urn:microsoft.com/office/officeart/2008/layout/HorizontalMultiLevelHierarchy"/>
    <dgm:cxn modelId="{6DE4A424-1A28-4D86-BA32-88462D80F14D}" type="presOf" srcId="{8F7FA076-61A7-4112-9153-3BFD5053D658}" destId="{E0C41F7D-2D7D-4569-8110-6BC2488E17C6}" srcOrd="0" destOrd="0" presId="urn:microsoft.com/office/officeart/2008/layout/HorizontalMultiLevelHierarchy"/>
    <dgm:cxn modelId="{03A8D0A5-D27C-477B-A548-A9CC579D22F6}" type="presOf" srcId="{91322031-9D3B-4AB7-A49C-24FFB08BF0EC}" destId="{17A194BB-3F2F-488F-B9E8-B44B9BA718D7}" srcOrd="0" destOrd="0" presId="urn:microsoft.com/office/officeart/2008/layout/HorizontalMultiLevelHierarchy"/>
    <dgm:cxn modelId="{3D80E3E2-B254-438D-BB23-4178AA608E92}" type="presOf" srcId="{02E292CB-3E63-4839-898D-EDEBFA85A489}" destId="{66061510-AC4E-4646-B704-6DCD12FD864A}" srcOrd="0" destOrd="0" presId="urn:microsoft.com/office/officeart/2008/layout/HorizontalMultiLevelHierarchy"/>
    <dgm:cxn modelId="{5440EED9-4264-438F-9669-DBA485B8E87E}" srcId="{13C20012-2C40-4588-B46A-8B3FA054FF22}" destId="{C9492D26-1028-43B8-9BA9-18743FFE0159}" srcOrd="3" destOrd="0" parTransId="{F1D45F43-2E83-4269-B3A0-0A0A8445D657}" sibTransId="{9A09EDCC-CE64-4BAA-B49A-84CCBBEAE36B}"/>
    <dgm:cxn modelId="{5B978CF8-4123-4192-87E6-3989DEFCD3A9}" type="presOf" srcId="{91322031-9D3B-4AB7-A49C-24FFB08BF0EC}" destId="{EF6AA308-AF89-4AA6-8002-40E3A61C46B9}" srcOrd="1" destOrd="0" presId="urn:microsoft.com/office/officeart/2008/layout/HorizontalMultiLevelHierarchy"/>
    <dgm:cxn modelId="{B7CE3F61-AECB-45BF-B147-CC4CEA597DD3}" type="presOf" srcId="{403F975C-ABE5-41A5-8632-867A10EB6DC3}" destId="{AC94F79A-34B9-481E-9CF2-00CF70F6FB25}" srcOrd="0" destOrd="0" presId="urn:microsoft.com/office/officeart/2008/layout/HorizontalMultiLevelHierarchy"/>
    <dgm:cxn modelId="{596D0D97-0A37-4412-9AF9-3C1AE8538490}" type="presOf" srcId="{E8D1065E-E61B-4D1B-BAFB-EC7A426552A9}" destId="{05D2DAF3-B4B7-4DFC-B365-5294A757A824}" srcOrd="0" destOrd="0" presId="urn:microsoft.com/office/officeart/2008/layout/HorizontalMultiLevelHierarchy"/>
    <dgm:cxn modelId="{4B11977F-53B0-47F6-ADBC-4485CC827333}" srcId="{13C20012-2C40-4588-B46A-8B3FA054FF22}" destId="{3F4A4705-0608-42A8-B8CB-E255F6A3DE90}" srcOrd="1" destOrd="0" parTransId="{403F975C-ABE5-41A5-8632-867A10EB6DC3}" sibTransId="{E63DECBE-9270-4F67-AFFA-691043625CE3}"/>
    <dgm:cxn modelId="{FF4BBEAB-4904-4F01-AD2F-C908B6595278}" type="presOf" srcId="{E8D1065E-E61B-4D1B-BAFB-EC7A426552A9}" destId="{79621E64-FE43-464E-B00C-1A02075290B8}" srcOrd="1" destOrd="0" presId="urn:microsoft.com/office/officeart/2008/layout/HorizontalMultiLevelHierarchy"/>
    <dgm:cxn modelId="{98985523-F749-4F03-AD3E-3006A737C302}" type="presOf" srcId="{403F975C-ABE5-41A5-8632-867A10EB6DC3}" destId="{2DF86639-BF59-403A-A07D-381C3BF2FD7D}" srcOrd="1" destOrd="0" presId="urn:microsoft.com/office/officeart/2008/layout/HorizontalMultiLevelHierarchy"/>
    <dgm:cxn modelId="{8992B75F-0FF6-4A10-8FB0-E5B472755C5A}" type="presOf" srcId="{13C20012-2C40-4588-B46A-8B3FA054FF22}" destId="{3DDE01AD-D44E-4FCD-B68A-E3318641DE7A}" srcOrd="0" destOrd="0" presId="urn:microsoft.com/office/officeart/2008/layout/HorizontalMultiLevelHierarchy"/>
    <dgm:cxn modelId="{27EC70E4-9618-4B90-B6B1-DA0767A377D4}" type="presOf" srcId="{3F4A4705-0608-42A8-B8CB-E255F6A3DE90}" destId="{A9B4392D-D6F9-4113-9AAD-24F0FB1AD610}" srcOrd="0" destOrd="0" presId="urn:microsoft.com/office/officeart/2008/layout/HorizontalMultiLevelHierarchy"/>
    <dgm:cxn modelId="{8FF62893-BC2C-4901-B92D-EF96C343AC69}" type="presOf" srcId="{F1D45F43-2E83-4269-B3A0-0A0A8445D657}" destId="{287EB20B-4BE8-48D8-AFE3-A64CE064A6FC}" srcOrd="0" destOrd="0" presId="urn:microsoft.com/office/officeart/2008/layout/HorizontalMultiLevelHierarchy"/>
    <dgm:cxn modelId="{FE63C07A-FE16-426F-8B1E-E6822F36E388}" type="presOf" srcId="{C9492D26-1028-43B8-9BA9-18743FFE0159}" destId="{6EA12CE1-9770-44BD-8D57-0BE71DD94200}" srcOrd="0" destOrd="0" presId="urn:microsoft.com/office/officeart/2008/layout/HorizontalMultiLevelHierarchy"/>
    <dgm:cxn modelId="{67B0F1D2-6874-45D0-B1DC-6FF2E936831C}" type="presOf" srcId="{F1D45F43-2E83-4269-B3A0-0A0A8445D657}" destId="{AFAA8A35-FD1D-43C7-BF2D-BDBA6557CEDA}" srcOrd="1" destOrd="0" presId="urn:microsoft.com/office/officeart/2008/layout/HorizontalMultiLevelHierarchy"/>
    <dgm:cxn modelId="{6E49FC59-DB0D-4BA3-BBF4-1219B659EAAF}" type="presParOf" srcId="{66061510-AC4E-4646-B704-6DCD12FD864A}" destId="{CB3F9A0D-6913-489F-B4DB-2AC02F71FB42}" srcOrd="0" destOrd="0" presId="urn:microsoft.com/office/officeart/2008/layout/HorizontalMultiLevelHierarchy"/>
    <dgm:cxn modelId="{4F1057B5-9769-46F1-B0C0-8F1CA8FD5047}" type="presParOf" srcId="{CB3F9A0D-6913-489F-B4DB-2AC02F71FB42}" destId="{3DDE01AD-D44E-4FCD-B68A-E3318641DE7A}" srcOrd="0" destOrd="0" presId="urn:microsoft.com/office/officeart/2008/layout/HorizontalMultiLevelHierarchy"/>
    <dgm:cxn modelId="{FEF9F1E1-AD90-47B8-A678-D51BE7193886}" type="presParOf" srcId="{CB3F9A0D-6913-489F-B4DB-2AC02F71FB42}" destId="{04F3E2F8-DA49-4729-8B78-4285E5EE9699}" srcOrd="1" destOrd="0" presId="urn:microsoft.com/office/officeart/2008/layout/HorizontalMultiLevelHierarchy"/>
    <dgm:cxn modelId="{3FCA6A3B-FA9F-4292-B956-D26C33CF7424}" type="presParOf" srcId="{04F3E2F8-DA49-4729-8B78-4285E5EE9699}" destId="{05D2DAF3-B4B7-4DFC-B365-5294A757A824}" srcOrd="0" destOrd="0" presId="urn:microsoft.com/office/officeart/2008/layout/HorizontalMultiLevelHierarchy"/>
    <dgm:cxn modelId="{A7F67938-6C32-4818-9C92-B4B7E96666A6}" type="presParOf" srcId="{05D2DAF3-B4B7-4DFC-B365-5294A757A824}" destId="{79621E64-FE43-464E-B00C-1A02075290B8}" srcOrd="0" destOrd="0" presId="urn:microsoft.com/office/officeart/2008/layout/HorizontalMultiLevelHierarchy"/>
    <dgm:cxn modelId="{3D9FFDC9-96CD-44B2-B4E4-6A061C397E41}" type="presParOf" srcId="{04F3E2F8-DA49-4729-8B78-4285E5EE9699}" destId="{979CEAC3-CAB1-40B2-A4CD-E0C41F403F05}" srcOrd="1" destOrd="0" presId="urn:microsoft.com/office/officeart/2008/layout/HorizontalMultiLevelHierarchy"/>
    <dgm:cxn modelId="{BC953A7B-A4E1-4A94-ACB6-969D3CF2874A}" type="presParOf" srcId="{979CEAC3-CAB1-40B2-A4CD-E0C41F403F05}" destId="{E0C41F7D-2D7D-4569-8110-6BC2488E17C6}" srcOrd="0" destOrd="0" presId="urn:microsoft.com/office/officeart/2008/layout/HorizontalMultiLevelHierarchy"/>
    <dgm:cxn modelId="{45296F7D-8792-4D90-A5EA-C58149EF1BB8}" type="presParOf" srcId="{979CEAC3-CAB1-40B2-A4CD-E0C41F403F05}" destId="{1C414A16-2104-4857-A316-6DABC156B6C0}" srcOrd="1" destOrd="0" presId="urn:microsoft.com/office/officeart/2008/layout/HorizontalMultiLevelHierarchy"/>
    <dgm:cxn modelId="{A87A1C3D-F232-405E-AAAD-BADA23A2B366}" type="presParOf" srcId="{04F3E2F8-DA49-4729-8B78-4285E5EE9699}" destId="{AC94F79A-34B9-481E-9CF2-00CF70F6FB25}" srcOrd="2" destOrd="0" presId="urn:microsoft.com/office/officeart/2008/layout/HorizontalMultiLevelHierarchy"/>
    <dgm:cxn modelId="{EB136840-944A-44AB-9404-9CA84F56F583}" type="presParOf" srcId="{AC94F79A-34B9-481E-9CF2-00CF70F6FB25}" destId="{2DF86639-BF59-403A-A07D-381C3BF2FD7D}" srcOrd="0" destOrd="0" presId="urn:microsoft.com/office/officeart/2008/layout/HorizontalMultiLevelHierarchy"/>
    <dgm:cxn modelId="{0603C8F5-C0F8-49A6-990A-372466BC9CD3}" type="presParOf" srcId="{04F3E2F8-DA49-4729-8B78-4285E5EE9699}" destId="{0608C342-24C8-41B0-8855-5D7CA2D82233}" srcOrd="3" destOrd="0" presId="urn:microsoft.com/office/officeart/2008/layout/HorizontalMultiLevelHierarchy"/>
    <dgm:cxn modelId="{D88C0C4B-18B9-4F24-B24E-30D7F5A44AF2}" type="presParOf" srcId="{0608C342-24C8-41B0-8855-5D7CA2D82233}" destId="{A9B4392D-D6F9-4113-9AAD-24F0FB1AD610}" srcOrd="0" destOrd="0" presId="urn:microsoft.com/office/officeart/2008/layout/HorizontalMultiLevelHierarchy"/>
    <dgm:cxn modelId="{325C406C-F977-4FD4-B42A-E70DD4E509E2}" type="presParOf" srcId="{0608C342-24C8-41B0-8855-5D7CA2D82233}" destId="{472AAE44-406C-4CD2-8FFB-013C2DCB7174}" srcOrd="1" destOrd="0" presId="urn:microsoft.com/office/officeart/2008/layout/HorizontalMultiLevelHierarchy"/>
    <dgm:cxn modelId="{8007373E-4DD1-4610-BFF1-F0634CBF26E0}" type="presParOf" srcId="{04F3E2F8-DA49-4729-8B78-4285E5EE9699}" destId="{17A194BB-3F2F-488F-B9E8-B44B9BA718D7}" srcOrd="4" destOrd="0" presId="urn:microsoft.com/office/officeart/2008/layout/HorizontalMultiLevelHierarchy"/>
    <dgm:cxn modelId="{7A78AE36-A7BE-4B06-8A0B-8363E3C0C033}" type="presParOf" srcId="{17A194BB-3F2F-488F-B9E8-B44B9BA718D7}" destId="{EF6AA308-AF89-4AA6-8002-40E3A61C46B9}" srcOrd="0" destOrd="0" presId="urn:microsoft.com/office/officeart/2008/layout/HorizontalMultiLevelHierarchy"/>
    <dgm:cxn modelId="{551E7D53-F60A-40BE-9055-0B010BCDB177}" type="presParOf" srcId="{04F3E2F8-DA49-4729-8B78-4285E5EE9699}" destId="{6E143919-47CF-4F7C-981B-BB12DB4CD25D}" srcOrd="5" destOrd="0" presId="urn:microsoft.com/office/officeart/2008/layout/HorizontalMultiLevelHierarchy"/>
    <dgm:cxn modelId="{AD011A62-4DF7-406C-A773-F6A8830AD09B}" type="presParOf" srcId="{6E143919-47CF-4F7C-981B-BB12DB4CD25D}" destId="{EB0AC166-F369-4C35-99EF-7486FB0E5F81}" srcOrd="0" destOrd="0" presId="urn:microsoft.com/office/officeart/2008/layout/HorizontalMultiLevelHierarchy"/>
    <dgm:cxn modelId="{3C0762F8-09C4-4252-AA5B-EFD430DBF150}" type="presParOf" srcId="{6E143919-47CF-4F7C-981B-BB12DB4CD25D}" destId="{ABD45243-F88F-49C8-823A-D75FE4544B43}" srcOrd="1" destOrd="0" presId="urn:microsoft.com/office/officeart/2008/layout/HorizontalMultiLevelHierarchy"/>
    <dgm:cxn modelId="{7FD4BFE3-7C86-433B-85E2-69F5B85CAB56}" type="presParOf" srcId="{04F3E2F8-DA49-4729-8B78-4285E5EE9699}" destId="{287EB20B-4BE8-48D8-AFE3-A64CE064A6FC}" srcOrd="6" destOrd="0" presId="urn:microsoft.com/office/officeart/2008/layout/HorizontalMultiLevelHierarchy"/>
    <dgm:cxn modelId="{2E846D65-78A9-408E-8439-C0E8AB92EFEF}" type="presParOf" srcId="{287EB20B-4BE8-48D8-AFE3-A64CE064A6FC}" destId="{AFAA8A35-FD1D-43C7-BF2D-BDBA6557CEDA}" srcOrd="0" destOrd="0" presId="urn:microsoft.com/office/officeart/2008/layout/HorizontalMultiLevelHierarchy"/>
    <dgm:cxn modelId="{CFF4413E-9BF4-4CF7-AA0D-E240C0C3D934}" type="presParOf" srcId="{04F3E2F8-DA49-4729-8B78-4285E5EE9699}" destId="{4E2DB891-E786-4D5F-BAB0-16F0F106D8BC}" srcOrd="7" destOrd="0" presId="urn:microsoft.com/office/officeart/2008/layout/HorizontalMultiLevelHierarchy"/>
    <dgm:cxn modelId="{4EFDE143-C61A-464E-ADE0-2E97B3534690}" type="presParOf" srcId="{4E2DB891-E786-4D5F-BAB0-16F0F106D8BC}" destId="{6EA12CE1-9770-44BD-8D57-0BE71DD94200}" srcOrd="0" destOrd="0" presId="urn:microsoft.com/office/officeart/2008/layout/HorizontalMultiLevelHierarchy"/>
    <dgm:cxn modelId="{30AD7A42-14E6-44A4-9D6F-2B090E4E4596}" type="presParOf" srcId="{4E2DB891-E786-4D5F-BAB0-16F0F106D8BC}" destId="{E8B1B0C1-A283-4C23-A5BE-4DE85C92E7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C66C6-E568-4E92-B466-EE101C1375BA}">
      <dsp:nvSpPr>
        <dsp:cNvPr id="0" name=""/>
        <dsp:cNvSpPr/>
      </dsp:nvSpPr>
      <dsp:spPr>
        <a:xfrm>
          <a:off x="3096216" y="1482377"/>
          <a:ext cx="3168607" cy="31686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b="1" kern="1200" smtClean="0">
              <a:cs typeface="B Mitra" pitchFamily="2" charset="-78"/>
            </a:rPr>
            <a:t>انسان</a:t>
          </a:r>
          <a:endParaRPr lang="fa-IR" sz="6500" b="1" kern="1200" dirty="0" smtClean="0">
            <a:cs typeface="B Mitra" pitchFamily="2" charset="-78"/>
          </a:endParaRPr>
        </a:p>
      </dsp:txBody>
      <dsp:txXfrm>
        <a:off x="3560248" y="1946409"/>
        <a:ext cx="2240543" cy="2240543"/>
      </dsp:txXfrm>
    </dsp:sp>
    <dsp:sp modelId="{7C84E0D1-77B8-41E0-91EE-5CF184BDFA03}">
      <dsp:nvSpPr>
        <dsp:cNvPr id="0" name=""/>
        <dsp:cNvSpPr/>
      </dsp:nvSpPr>
      <dsp:spPr>
        <a:xfrm>
          <a:off x="3888368" y="23642"/>
          <a:ext cx="1584303" cy="15843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smtClean="0">
              <a:cs typeface="B Mitra" pitchFamily="2" charset="-78"/>
            </a:rPr>
            <a:t>مرکب از جسم و جان</a:t>
          </a:r>
          <a:endParaRPr lang="fa-IR" sz="1700" b="1" kern="1200" dirty="0">
            <a:cs typeface="B Mitra" pitchFamily="2" charset="-78"/>
          </a:endParaRPr>
        </a:p>
      </dsp:txBody>
      <dsp:txXfrm>
        <a:off x="4120384" y="255658"/>
        <a:ext cx="1120271" cy="1120271"/>
      </dsp:txXfrm>
    </dsp:sp>
    <dsp:sp modelId="{C59DD62E-295F-4BCA-9D8B-BC0DF1C6DA66}">
      <dsp:nvSpPr>
        <dsp:cNvPr id="0" name=""/>
        <dsp:cNvSpPr/>
      </dsp:nvSpPr>
      <dsp:spPr>
        <a:xfrm>
          <a:off x="5105289" y="380962"/>
          <a:ext cx="1584303" cy="15843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smtClean="0">
              <a:cs typeface="B Mitra" pitchFamily="2" charset="-78"/>
            </a:rPr>
            <a:t>دارای حقیقت بسیط</a:t>
          </a:r>
          <a:endParaRPr lang="fa-IR" sz="1700" b="1" kern="1200" dirty="0">
            <a:cs typeface="B Mitra" pitchFamily="2" charset="-78"/>
          </a:endParaRPr>
        </a:p>
      </dsp:txBody>
      <dsp:txXfrm>
        <a:off x="5337305" y="612978"/>
        <a:ext cx="1120271" cy="1120271"/>
      </dsp:txXfrm>
    </dsp:sp>
    <dsp:sp modelId="{91FCBC68-5058-4DD1-BCAF-F4CEA65EA7F3}">
      <dsp:nvSpPr>
        <dsp:cNvPr id="0" name=""/>
        <dsp:cNvSpPr/>
      </dsp:nvSpPr>
      <dsp:spPr>
        <a:xfrm>
          <a:off x="5935847" y="1339477"/>
          <a:ext cx="1584303" cy="158430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smtClean="0">
              <a:cs typeface="B Mitra" pitchFamily="2" charset="-78"/>
            </a:rPr>
            <a:t>مذکر یا مؤنث نبودن حقیقتش</a:t>
          </a:r>
          <a:endParaRPr lang="fa-IR" sz="1700" b="1" kern="1200" dirty="0">
            <a:cs typeface="B Mitra" pitchFamily="2" charset="-78"/>
          </a:endParaRPr>
        </a:p>
      </dsp:txBody>
      <dsp:txXfrm>
        <a:off x="6167863" y="1571493"/>
        <a:ext cx="1120271" cy="1120271"/>
      </dsp:txXfrm>
    </dsp:sp>
    <dsp:sp modelId="{3D069CB9-2C38-43F4-8A0D-959F03B2A4A0}">
      <dsp:nvSpPr>
        <dsp:cNvPr id="0" name=""/>
        <dsp:cNvSpPr/>
      </dsp:nvSpPr>
      <dsp:spPr>
        <a:xfrm>
          <a:off x="6116344" y="2594864"/>
          <a:ext cx="1584303" cy="158430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smtClean="0">
              <a:cs typeface="B Mitra" pitchFamily="2" charset="-78"/>
            </a:rPr>
            <a:t>حقیقتش معنابخش حیات</a:t>
          </a:r>
          <a:endParaRPr lang="fa-IR" sz="1700" b="1" kern="1200" dirty="0">
            <a:cs typeface="B Mitra" pitchFamily="2" charset="-78"/>
          </a:endParaRPr>
        </a:p>
      </dsp:txBody>
      <dsp:txXfrm>
        <a:off x="6348360" y="2826880"/>
        <a:ext cx="1120271" cy="1120271"/>
      </dsp:txXfrm>
    </dsp:sp>
    <dsp:sp modelId="{C70E2675-D962-4E4E-93BC-D6F9558DB48F}">
      <dsp:nvSpPr>
        <dsp:cNvPr id="0" name=""/>
        <dsp:cNvSpPr/>
      </dsp:nvSpPr>
      <dsp:spPr>
        <a:xfrm>
          <a:off x="5589475" y="3748547"/>
          <a:ext cx="1584303" cy="15843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smtClean="0">
              <a:cs typeface="B Mitra" pitchFamily="2" charset="-78"/>
            </a:rPr>
            <a:t>جنس: خاک/ گل چسبنده/ گل خشکیده</a:t>
          </a:r>
          <a:endParaRPr lang="fa-IR" sz="1700" b="1" kern="1200" dirty="0">
            <a:cs typeface="B Mitra" pitchFamily="2" charset="-78"/>
          </a:endParaRPr>
        </a:p>
      </dsp:txBody>
      <dsp:txXfrm>
        <a:off x="5821491" y="3980563"/>
        <a:ext cx="1120271" cy="1120271"/>
      </dsp:txXfrm>
    </dsp:sp>
    <dsp:sp modelId="{23193675-9B88-4599-90FB-B8CA7EB7FB90}">
      <dsp:nvSpPr>
        <dsp:cNvPr id="0" name=""/>
        <dsp:cNvSpPr/>
      </dsp:nvSpPr>
      <dsp:spPr>
        <a:xfrm>
          <a:off x="4522516" y="4434240"/>
          <a:ext cx="1584303" cy="158430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alpha val="5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alpha val="5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smtClean="0">
              <a:cs typeface="B Mitra" pitchFamily="2" charset="-78"/>
            </a:rPr>
            <a:t>دارای سرشتی ثابت</a:t>
          </a:r>
          <a:endParaRPr lang="fa-IR" sz="1700" b="1" kern="1200" dirty="0">
            <a:cs typeface="B Mitra" pitchFamily="2" charset="-78"/>
          </a:endParaRPr>
        </a:p>
      </dsp:txBody>
      <dsp:txXfrm>
        <a:off x="4754532" y="4666256"/>
        <a:ext cx="1120271" cy="1120271"/>
      </dsp:txXfrm>
    </dsp:sp>
    <dsp:sp modelId="{8D7466A5-840A-4A97-98EF-9329FA5F4E46}">
      <dsp:nvSpPr>
        <dsp:cNvPr id="0" name=""/>
        <dsp:cNvSpPr/>
      </dsp:nvSpPr>
      <dsp:spPr>
        <a:xfrm>
          <a:off x="3254219" y="4434240"/>
          <a:ext cx="1584303" cy="15843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smtClean="0">
              <a:cs typeface="B Mitra" pitchFamily="2" charset="-78"/>
            </a:rPr>
            <a:t>دارای قوای گیرنده  و ابرازکننده عمل</a:t>
          </a:r>
          <a:endParaRPr lang="fa-IR" sz="1700" b="1" kern="1200" dirty="0">
            <a:cs typeface="B Mitra" pitchFamily="2" charset="-78"/>
          </a:endParaRPr>
        </a:p>
      </dsp:txBody>
      <dsp:txXfrm>
        <a:off x="3486235" y="4666256"/>
        <a:ext cx="1120271" cy="1120271"/>
      </dsp:txXfrm>
    </dsp:sp>
    <dsp:sp modelId="{C7DCA451-1CCB-4E2B-989D-7FC2B32DC774}">
      <dsp:nvSpPr>
        <dsp:cNvPr id="0" name=""/>
        <dsp:cNvSpPr/>
      </dsp:nvSpPr>
      <dsp:spPr>
        <a:xfrm>
          <a:off x="2187260" y="3748547"/>
          <a:ext cx="1584303" cy="158430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smtClean="0">
              <a:cs typeface="B Mitra" pitchFamily="2" charset="-78"/>
            </a:rPr>
            <a:t>حصول کمال حقیقی با علم و عمل</a:t>
          </a:r>
          <a:endParaRPr lang="fa-IR" sz="1700" b="1" kern="1200" dirty="0">
            <a:cs typeface="B Mitra" pitchFamily="2" charset="-78"/>
          </a:endParaRPr>
        </a:p>
      </dsp:txBody>
      <dsp:txXfrm>
        <a:off x="2419276" y="3980563"/>
        <a:ext cx="1120271" cy="1120271"/>
      </dsp:txXfrm>
    </dsp:sp>
    <dsp:sp modelId="{3038F496-3EE4-422E-BB40-6B884BD69A29}">
      <dsp:nvSpPr>
        <dsp:cNvPr id="0" name=""/>
        <dsp:cNvSpPr/>
      </dsp:nvSpPr>
      <dsp:spPr>
        <a:xfrm>
          <a:off x="1660391" y="2594864"/>
          <a:ext cx="1584303" cy="158430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smtClean="0">
              <a:cs typeface="B Mitra" pitchFamily="2" charset="-78"/>
            </a:rPr>
            <a:t>کمال حقیقی= مقام خلیفة اللهی</a:t>
          </a:r>
          <a:endParaRPr lang="fa-IR" sz="1700" b="1" kern="1200" dirty="0">
            <a:cs typeface="B Mitra" pitchFamily="2" charset="-78"/>
          </a:endParaRPr>
        </a:p>
      </dsp:txBody>
      <dsp:txXfrm>
        <a:off x="1892407" y="2826880"/>
        <a:ext cx="1120271" cy="1120271"/>
      </dsp:txXfrm>
    </dsp:sp>
    <dsp:sp modelId="{02DDBB18-026D-4254-8BB5-E9A287E044DA}">
      <dsp:nvSpPr>
        <dsp:cNvPr id="0" name=""/>
        <dsp:cNvSpPr/>
      </dsp:nvSpPr>
      <dsp:spPr>
        <a:xfrm>
          <a:off x="1840888" y="1339477"/>
          <a:ext cx="1584303" cy="15843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smtClean="0">
              <a:cs typeface="B Mitra" pitchFamily="2" charset="-78"/>
            </a:rPr>
            <a:t>دارای توان و استعداد رشد و کمال</a:t>
          </a:r>
          <a:endParaRPr lang="fa-IR" sz="1700" b="1" kern="1200" dirty="0">
            <a:cs typeface="B Mitra" pitchFamily="2" charset="-78"/>
          </a:endParaRPr>
        </a:p>
      </dsp:txBody>
      <dsp:txXfrm>
        <a:off x="2072904" y="1571493"/>
        <a:ext cx="1120271" cy="1120271"/>
      </dsp:txXfrm>
    </dsp:sp>
    <dsp:sp modelId="{7C84A2D8-C475-486E-B23C-C96402DB1797}">
      <dsp:nvSpPr>
        <dsp:cNvPr id="0" name=""/>
        <dsp:cNvSpPr/>
      </dsp:nvSpPr>
      <dsp:spPr>
        <a:xfrm>
          <a:off x="2671446" y="380962"/>
          <a:ext cx="1584303" cy="15843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smtClean="0">
              <a:cs typeface="B Mitra" pitchFamily="2" charset="-78"/>
            </a:rPr>
            <a:t>مهمان توان های خود در زندگی مادی</a:t>
          </a:r>
          <a:endParaRPr lang="fa-IR" sz="1700" b="1" kern="1200" dirty="0">
            <a:cs typeface="B Mitra" pitchFamily="2" charset="-78"/>
          </a:endParaRPr>
        </a:p>
      </dsp:txBody>
      <dsp:txXfrm>
        <a:off x="2903462" y="612978"/>
        <a:ext cx="1120271" cy="1120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EB20B-4BE8-48D8-AFE3-A64CE064A6FC}">
      <dsp:nvSpPr>
        <dsp:cNvPr id="0" name=""/>
        <dsp:cNvSpPr/>
      </dsp:nvSpPr>
      <dsp:spPr>
        <a:xfrm>
          <a:off x="1949865" y="2664295"/>
          <a:ext cx="662859" cy="189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429" y="0"/>
              </a:lnTo>
              <a:lnTo>
                <a:pt x="331429" y="1894605"/>
              </a:lnTo>
              <a:lnTo>
                <a:pt x="662859" y="189460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solidFill>
              <a:schemeClr val="bg1"/>
            </a:solidFill>
          </a:endParaRPr>
        </a:p>
      </dsp:txBody>
      <dsp:txXfrm>
        <a:off x="2231114" y="3561418"/>
        <a:ext cx="100360" cy="100360"/>
      </dsp:txXfrm>
    </dsp:sp>
    <dsp:sp modelId="{17A194BB-3F2F-488F-B9E8-B44B9BA718D7}">
      <dsp:nvSpPr>
        <dsp:cNvPr id="0" name=""/>
        <dsp:cNvSpPr/>
      </dsp:nvSpPr>
      <dsp:spPr>
        <a:xfrm>
          <a:off x="1949865" y="2664295"/>
          <a:ext cx="662859" cy="63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429" y="0"/>
              </a:lnTo>
              <a:lnTo>
                <a:pt x="331429" y="631535"/>
              </a:lnTo>
              <a:lnTo>
                <a:pt x="662859" y="63153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bg1"/>
            </a:solidFill>
          </a:endParaRPr>
        </a:p>
      </dsp:txBody>
      <dsp:txXfrm>
        <a:off x="2258406" y="2957174"/>
        <a:ext cx="45777" cy="45777"/>
      </dsp:txXfrm>
    </dsp:sp>
    <dsp:sp modelId="{AC94F79A-34B9-481E-9CF2-00CF70F6FB25}">
      <dsp:nvSpPr>
        <dsp:cNvPr id="0" name=""/>
        <dsp:cNvSpPr/>
      </dsp:nvSpPr>
      <dsp:spPr>
        <a:xfrm>
          <a:off x="1949865" y="2032760"/>
          <a:ext cx="662859" cy="631535"/>
        </a:xfrm>
        <a:custGeom>
          <a:avLst/>
          <a:gdLst/>
          <a:ahLst/>
          <a:cxnLst/>
          <a:rect l="0" t="0" r="0" b="0"/>
          <a:pathLst>
            <a:path>
              <a:moveTo>
                <a:pt x="0" y="631535"/>
              </a:moveTo>
              <a:lnTo>
                <a:pt x="331429" y="631535"/>
              </a:lnTo>
              <a:lnTo>
                <a:pt x="331429" y="0"/>
              </a:lnTo>
              <a:lnTo>
                <a:pt x="662859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bg1"/>
            </a:solidFill>
          </a:endParaRPr>
        </a:p>
      </dsp:txBody>
      <dsp:txXfrm>
        <a:off x="2258406" y="2325639"/>
        <a:ext cx="45777" cy="45777"/>
      </dsp:txXfrm>
    </dsp:sp>
    <dsp:sp modelId="{05D2DAF3-B4B7-4DFC-B365-5294A757A824}">
      <dsp:nvSpPr>
        <dsp:cNvPr id="0" name=""/>
        <dsp:cNvSpPr/>
      </dsp:nvSpPr>
      <dsp:spPr>
        <a:xfrm>
          <a:off x="1949865" y="769690"/>
          <a:ext cx="662859" cy="1894605"/>
        </a:xfrm>
        <a:custGeom>
          <a:avLst/>
          <a:gdLst/>
          <a:ahLst/>
          <a:cxnLst/>
          <a:rect l="0" t="0" r="0" b="0"/>
          <a:pathLst>
            <a:path>
              <a:moveTo>
                <a:pt x="0" y="1894605"/>
              </a:moveTo>
              <a:lnTo>
                <a:pt x="331429" y="1894605"/>
              </a:lnTo>
              <a:lnTo>
                <a:pt x="331429" y="0"/>
              </a:lnTo>
              <a:lnTo>
                <a:pt x="662859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solidFill>
              <a:schemeClr val="bg1"/>
            </a:solidFill>
          </a:endParaRPr>
        </a:p>
      </dsp:txBody>
      <dsp:txXfrm>
        <a:off x="2231114" y="1666813"/>
        <a:ext cx="100360" cy="100360"/>
      </dsp:txXfrm>
    </dsp:sp>
    <dsp:sp modelId="{3DDE01AD-D44E-4FCD-B68A-E3318641DE7A}">
      <dsp:nvSpPr>
        <dsp:cNvPr id="0" name=""/>
        <dsp:cNvSpPr/>
      </dsp:nvSpPr>
      <dsp:spPr>
        <a:xfrm rot="16200000">
          <a:off x="-1647508" y="1726016"/>
          <a:ext cx="5318189" cy="187655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solidFill>
                <a:schemeClr val="tx1"/>
              </a:solidFill>
              <a:cs typeface="B Mitra" pitchFamily="2" charset="-78"/>
            </a:rPr>
            <a:t>تفکیک آیات و روایات با توجه به ساختار وجودی انسان</a:t>
          </a:r>
          <a:endParaRPr lang="fa-IR" sz="40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-1647508" y="1726016"/>
        <a:ext cx="5318189" cy="1876558"/>
      </dsp:txXfrm>
    </dsp:sp>
    <dsp:sp modelId="{E0C41F7D-2D7D-4569-8110-6BC2488E17C6}">
      <dsp:nvSpPr>
        <dsp:cNvPr id="0" name=""/>
        <dsp:cNvSpPr/>
      </dsp:nvSpPr>
      <dsp:spPr>
        <a:xfrm>
          <a:off x="2612724" y="264462"/>
          <a:ext cx="3314295" cy="10104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Mitra" pitchFamily="2" charset="-78"/>
            </a:rPr>
            <a:t>قوانین ثابت هستی</a:t>
          </a:r>
          <a:endParaRPr lang="fa-IR" sz="28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2612724" y="264462"/>
        <a:ext cx="3314295" cy="1010456"/>
      </dsp:txXfrm>
    </dsp:sp>
    <dsp:sp modelId="{A9B4392D-D6F9-4113-9AAD-24F0FB1AD610}">
      <dsp:nvSpPr>
        <dsp:cNvPr id="0" name=""/>
        <dsp:cNvSpPr/>
      </dsp:nvSpPr>
      <dsp:spPr>
        <a:xfrm>
          <a:off x="2612724" y="1527532"/>
          <a:ext cx="3314295" cy="10104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Mitra" pitchFamily="2" charset="-78"/>
            </a:rPr>
            <a:t>شناخت و ادراک</a:t>
          </a:r>
          <a:endParaRPr lang="fa-IR" sz="28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2612724" y="1527532"/>
        <a:ext cx="3314295" cy="1010456"/>
      </dsp:txXfrm>
    </dsp:sp>
    <dsp:sp modelId="{EB0AC166-F369-4C35-99EF-7486FB0E5F81}">
      <dsp:nvSpPr>
        <dsp:cNvPr id="0" name=""/>
        <dsp:cNvSpPr/>
      </dsp:nvSpPr>
      <dsp:spPr>
        <a:xfrm>
          <a:off x="2612724" y="2790603"/>
          <a:ext cx="3314295" cy="10104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Mitra" pitchFamily="2" charset="-78"/>
            </a:rPr>
            <a:t>فعل و عمل</a:t>
          </a:r>
          <a:endParaRPr lang="fa-IR" sz="28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2612724" y="2790603"/>
        <a:ext cx="3314295" cy="1010456"/>
      </dsp:txXfrm>
    </dsp:sp>
    <dsp:sp modelId="{6EA12CE1-9770-44BD-8D57-0BE71DD94200}">
      <dsp:nvSpPr>
        <dsp:cNvPr id="0" name=""/>
        <dsp:cNvSpPr/>
      </dsp:nvSpPr>
      <dsp:spPr>
        <a:xfrm>
          <a:off x="2612724" y="4053673"/>
          <a:ext cx="3314295" cy="10104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Mitra" pitchFamily="2" charset="-78"/>
            </a:rPr>
            <a:t>توجه و ذکر</a:t>
          </a:r>
          <a:endParaRPr lang="fa-IR" sz="28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2612724" y="4053673"/>
        <a:ext cx="3314295" cy="1010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1A40-B2D9-4E38-8A32-614F71A99BF5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793AA-981E-452A-B4AE-01919FE19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793AA-981E-452A-B4AE-01919FE19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C14D43-A2C6-463F-9212-DE2DAC3573B7}" type="datetimeFigureOut">
              <a:rPr lang="fa-IR" smtClean="0"/>
              <a:t>1433/08/24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4D5FFBA-3870-47EC-9091-9F8D02558954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3387" r="5836" b="8548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4267200" cy="3743199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586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28800"/>
            <a:ext cx="9433047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-206826"/>
            <a:ext cx="91440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/>
            <a:endParaRPr lang="fa-IR" sz="5400" b="1" dirty="0">
              <a:solidFill>
                <a:schemeClr val="bg1"/>
              </a:solidFill>
              <a:cs typeface="B Mitra" pitchFamily="2" charset="-78"/>
            </a:endParaRPr>
          </a:p>
          <a:p>
            <a:pPr algn="ctr"/>
            <a:r>
              <a:rPr lang="fa-IR" sz="5400" b="1" dirty="0" smtClean="0">
                <a:solidFill>
                  <a:schemeClr val="bg1"/>
                </a:solidFill>
                <a:cs typeface="B Mitra" pitchFamily="2" charset="-78"/>
              </a:rPr>
              <a:t>تبیین عناصر ساختار وجودی انسان </a:t>
            </a:r>
          </a:p>
          <a:p>
            <a:pPr algn="ctr"/>
            <a:r>
              <a:rPr lang="fa-IR" sz="2400" b="1" dirty="0">
                <a:solidFill>
                  <a:schemeClr val="bg1"/>
                </a:solidFill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        جهت نیل به تزکیه نفس با توجه به آیات و روایات</a:t>
            </a:r>
            <a:endParaRPr lang="fa-IR" sz="2400" b="1" dirty="0">
              <a:solidFill>
                <a:schemeClr val="bg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60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74" t="38518" r="44088" b="11534"/>
          <a:stretch/>
        </p:blipFill>
        <p:spPr>
          <a:xfrm>
            <a:off x="3707904" y="2108766"/>
            <a:ext cx="1872207" cy="427256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loud Callout 8"/>
          <p:cNvSpPr/>
          <p:nvPr/>
        </p:nvSpPr>
        <p:spPr>
          <a:xfrm>
            <a:off x="6516216" y="2439394"/>
            <a:ext cx="1510444" cy="773582"/>
          </a:xfrm>
          <a:prstGeom prst="cloudCallout">
            <a:avLst>
              <a:gd name="adj1" fmla="val -105620"/>
              <a:gd name="adj2" fmla="val 19432"/>
            </a:avLst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dirty="0">
              <a:cs typeface="B Mitra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4104" y="117701"/>
            <a:ext cx="7792512" cy="3883903"/>
            <a:chOff x="184104" y="117701"/>
            <a:chExt cx="7792512" cy="3883903"/>
          </a:xfrm>
          <a:solidFill>
            <a:srgbClr val="99CCFF"/>
          </a:solidFill>
        </p:grpSpPr>
        <p:sp>
          <p:nvSpPr>
            <p:cNvPr id="6" name="Cloud Callout 5"/>
            <p:cNvSpPr/>
            <p:nvPr/>
          </p:nvSpPr>
          <p:spPr>
            <a:xfrm>
              <a:off x="3491880" y="117701"/>
              <a:ext cx="1681336" cy="936104"/>
            </a:xfrm>
            <a:prstGeom prst="cloudCallout">
              <a:avLst>
                <a:gd name="adj1" fmla="val -7884"/>
                <a:gd name="adj2" fmla="val 12762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 smtClean="0">
                  <a:cs typeface="B Mitra" pitchFamily="2" charset="-78"/>
                </a:rPr>
                <a:t>انسان چیست؟</a:t>
              </a:r>
              <a:endParaRPr lang="fa-IR" b="1" dirty="0">
                <a:cs typeface="B Mitra" pitchFamily="2" charset="-78"/>
              </a:endParaRP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1403648" y="215020"/>
              <a:ext cx="2088232" cy="936104"/>
            </a:xfrm>
            <a:prstGeom prst="cloudCallout">
              <a:avLst>
                <a:gd name="adj1" fmla="val 61707"/>
                <a:gd name="adj2" fmla="val 112252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 smtClean="0">
                  <a:cs typeface="B Mitra" pitchFamily="2" charset="-78"/>
                </a:rPr>
                <a:t>کمال حقیقی انسان چیست؟</a:t>
              </a:r>
              <a:endParaRPr lang="fa-IR" b="1" dirty="0">
                <a:cs typeface="B Mitra" pitchFamily="2" charset="-78"/>
              </a:endParaRPr>
            </a:p>
          </p:txBody>
        </p:sp>
        <p:sp>
          <p:nvSpPr>
            <p:cNvPr id="13" name="Cloud Callout 12"/>
            <p:cNvSpPr/>
            <p:nvPr/>
          </p:nvSpPr>
          <p:spPr>
            <a:xfrm>
              <a:off x="5218945" y="215020"/>
              <a:ext cx="1510444" cy="773582"/>
            </a:xfrm>
            <a:prstGeom prst="cloudCallout">
              <a:avLst>
                <a:gd name="adj1" fmla="val -49886"/>
                <a:gd name="adj2" fmla="val 169446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b="1" dirty="0">
                <a:cs typeface="B Mitra" pitchFamily="2" charset="-78"/>
              </a:endParaRPr>
            </a:p>
          </p:txBody>
        </p:sp>
        <p:sp>
          <p:nvSpPr>
            <p:cNvPr id="14" name="Cloud Callout 13"/>
            <p:cNvSpPr/>
            <p:nvPr/>
          </p:nvSpPr>
          <p:spPr>
            <a:xfrm>
              <a:off x="184104" y="1214389"/>
              <a:ext cx="2066528" cy="1080120"/>
            </a:xfrm>
            <a:prstGeom prst="cloudCallout">
              <a:avLst>
                <a:gd name="adj1" fmla="val 109199"/>
                <a:gd name="adj2" fmla="val 3004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 smtClean="0">
                  <a:cs typeface="B Mitra" pitchFamily="2" charset="-78"/>
                </a:rPr>
                <a:t>چگونه می توان به کمال رسید؟</a:t>
              </a:r>
              <a:endParaRPr lang="fa-IR" b="1" dirty="0">
                <a:cs typeface="B Mitra" pitchFamily="2" charset="-78"/>
              </a:endParaRPr>
            </a:p>
          </p:txBody>
        </p:sp>
        <p:sp>
          <p:nvSpPr>
            <p:cNvPr id="7" name="Cloud Callout 6"/>
            <p:cNvSpPr/>
            <p:nvPr/>
          </p:nvSpPr>
          <p:spPr>
            <a:xfrm>
              <a:off x="6111044" y="827598"/>
              <a:ext cx="1510444" cy="773582"/>
            </a:xfrm>
            <a:prstGeom prst="cloudCallout">
              <a:avLst>
                <a:gd name="adj1" fmla="val -88323"/>
                <a:gd name="adj2" fmla="val 14880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b="1" dirty="0">
                <a:cs typeface="B Mitra" pitchFamily="2" charset="-78"/>
              </a:endParaRPr>
            </a:p>
          </p:txBody>
        </p:sp>
        <p:sp>
          <p:nvSpPr>
            <p:cNvPr id="8" name="Cloud Callout 7"/>
            <p:cNvSpPr/>
            <p:nvPr/>
          </p:nvSpPr>
          <p:spPr>
            <a:xfrm>
              <a:off x="6190620" y="1721974"/>
              <a:ext cx="1510444" cy="773582"/>
            </a:xfrm>
            <a:prstGeom prst="cloudCallout">
              <a:avLst>
                <a:gd name="adj1" fmla="val -88323"/>
                <a:gd name="adj2" fmla="val 7751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b="1" dirty="0">
                <a:cs typeface="B Mitra" pitchFamily="2" charset="-78"/>
              </a:endParaRP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6466172" y="3185235"/>
              <a:ext cx="1510444" cy="773582"/>
            </a:xfrm>
            <a:prstGeom prst="cloudCallout">
              <a:avLst>
                <a:gd name="adj1" fmla="val -89284"/>
                <a:gd name="adj2" fmla="val -2755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b="1" dirty="0">
                <a:cs typeface="B Mitra" pitchFamily="2" charset="-78"/>
              </a:endParaRPr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745174" y="3228022"/>
              <a:ext cx="1510444" cy="773582"/>
            </a:xfrm>
            <a:prstGeom prst="cloudCallout">
              <a:avLst>
                <a:gd name="adj1" fmla="val 113472"/>
                <a:gd name="adj2" fmla="val -3694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b="1" dirty="0">
                <a:cs typeface="B Mitra" pitchFamily="2" charset="-78"/>
              </a:endParaRPr>
            </a:p>
          </p:txBody>
        </p:sp>
        <p:sp>
          <p:nvSpPr>
            <p:cNvPr id="15" name="Cloud Callout 14"/>
            <p:cNvSpPr/>
            <p:nvPr/>
          </p:nvSpPr>
          <p:spPr>
            <a:xfrm>
              <a:off x="711807" y="2375879"/>
              <a:ext cx="1510444" cy="773582"/>
            </a:xfrm>
            <a:prstGeom prst="cloudCallout">
              <a:avLst>
                <a:gd name="adj1" fmla="val 116355"/>
                <a:gd name="adj2" fmla="val 2461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b="1" dirty="0">
                <a:cs typeface="B Mitra" pitchFamily="2" charset="-78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491880" y="1988840"/>
            <a:ext cx="1872208" cy="19699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347863" y="2375879"/>
            <a:ext cx="223224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                      </a:t>
            </a:r>
          </a:p>
          <a:p>
            <a:r>
              <a:rPr lang="fa-IR" b="1" dirty="0"/>
              <a:t> </a:t>
            </a:r>
            <a:r>
              <a:rPr lang="fa-IR" b="1" dirty="0" smtClean="0"/>
              <a:t>                   </a:t>
            </a:r>
          </a:p>
          <a:p>
            <a:r>
              <a:rPr lang="fa-IR" b="1" dirty="0"/>
              <a:t> </a:t>
            </a:r>
            <a:r>
              <a:rPr lang="fa-IR" b="1" dirty="0" smtClean="0"/>
              <a:t>              </a:t>
            </a:r>
            <a:endParaRPr lang="fa-I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63888" y="2060848"/>
            <a:ext cx="186163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         ؟‌‌‌‌‌‌‌‌      ؟</a:t>
            </a:r>
          </a:p>
          <a:p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؟                   ؟</a:t>
            </a:r>
          </a:p>
          <a:p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 ؟                   ؟</a:t>
            </a:r>
          </a:p>
          <a:p>
            <a:r>
              <a:rPr lang="fa-IR" sz="2400" b="1" dirty="0">
                <a:solidFill>
                  <a:schemeClr val="bg1"/>
                </a:solidFill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؟                   ؟</a:t>
            </a:r>
          </a:p>
          <a:p>
            <a:r>
              <a:rPr lang="fa-IR" sz="2400" b="1" dirty="0">
                <a:solidFill>
                  <a:schemeClr val="bg1"/>
                </a:solidFill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                     </a:t>
            </a:r>
            <a:endParaRPr lang="fa-IR" sz="2400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11960" y="1242380"/>
            <a:ext cx="483816" cy="7464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800" b="1" dirty="0" smtClean="0">
                <a:solidFill>
                  <a:srgbClr val="FF0000"/>
                </a:solidFill>
              </a:rPr>
              <a:t>؟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19401634">
            <a:off x="3162760" y="1267370"/>
            <a:ext cx="483816" cy="7464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800" b="1" dirty="0" smtClean="0">
                <a:solidFill>
                  <a:srgbClr val="FF0000"/>
                </a:solidFill>
              </a:rPr>
              <a:t>؟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1963293">
            <a:off x="5311428" y="1196281"/>
            <a:ext cx="483816" cy="7464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800" b="1" dirty="0" smtClean="0">
                <a:solidFill>
                  <a:srgbClr val="FF0000"/>
                </a:solidFill>
              </a:rPr>
              <a:t>؟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678222"/>
              </p:ext>
            </p:extLst>
          </p:nvPr>
        </p:nvGraphicFramePr>
        <p:xfrm>
          <a:off x="35496" y="404664"/>
          <a:ext cx="9361040" cy="604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6084168" y="494901"/>
            <a:ext cx="1921083" cy="13198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ذات و گوهر الهی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92280" y="1700808"/>
            <a:ext cx="1635992" cy="14171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مذکر/ مؤنث بودن=نقش</a:t>
            </a:r>
            <a:endParaRPr lang="fa-IR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7585" y="260647"/>
            <a:ext cx="2835885" cy="14171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عدم دلبستگی به دنیا و فهم اینکه همه چیز برای پیشرفت است</a:t>
            </a:r>
            <a:endParaRPr lang="fa-IR" sz="16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80112" y="5301208"/>
            <a:ext cx="1635992" cy="14171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ملاک کرامت=تقوا</a:t>
            </a:r>
            <a:endParaRPr lang="fa-IR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67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AC66C6-E568-4E92-B466-EE101C13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DAC66C6-E568-4E92-B466-EE101C13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DAC66C6-E568-4E92-B466-EE101C13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DAC66C6-E568-4E92-B466-EE101C137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84E0D1-77B8-41E0-91EE-5CF184BDF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C84E0D1-77B8-41E0-91EE-5CF184BDF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7C84E0D1-77B8-41E0-91EE-5CF184BDF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7C84E0D1-77B8-41E0-91EE-5CF184BDF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9DD62E-295F-4BCA-9D8B-BC0DF1C6D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C59DD62E-295F-4BCA-9D8B-BC0DF1C6D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C59DD62E-295F-4BCA-9D8B-BC0DF1C6D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59DD62E-295F-4BCA-9D8B-BC0DF1C6D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CBC68-5058-4DD1-BCAF-F4CEA65EA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1FCBC68-5058-4DD1-BCAF-F4CEA65EA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91FCBC68-5058-4DD1-BCAF-F4CEA65EA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91FCBC68-5058-4DD1-BCAF-F4CEA65EA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069CB9-2C38-43F4-8A0D-959F03B2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D069CB9-2C38-43F4-8A0D-959F03B2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3D069CB9-2C38-43F4-8A0D-959F03B2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3D069CB9-2C38-43F4-8A0D-959F03B2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E2675-D962-4E4E-93BC-D6F9558D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70E2675-D962-4E4E-93BC-D6F9558D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70E2675-D962-4E4E-93BC-D6F9558D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70E2675-D962-4E4E-93BC-D6F9558D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193675-9B88-4599-90FB-B8CA7EB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3193675-9B88-4599-90FB-B8CA7EB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3193675-9B88-4599-90FB-B8CA7EB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3193675-9B88-4599-90FB-B8CA7EB7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7466A5-840A-4A97-98EF-9329FA5F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D7466A5-840A-4A97-98EF-9329FA5F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8D7466A5-840A-4A97-98EF-9329FA5F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8D7466A5-840A-4A97-98EF-9329FA5F4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DCA451-1CCB-4E2B-989D-7FC2B32D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7DCA451-1CCB-4E2B-989D-7FC2B32D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7DCA451-1CCB-4E2B-989D-7FC2B32D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C7DCA451-1CCB-4E2B-989D-7FC2B32DC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38F496-3EE4-422E-BB40-6B884BD69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3038F496-3EE4-422E-BB40-6B884BD69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3038F496-3EE4-422E-BB40-6B884BD69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3038F496-3EE4-422E-BB40-6B884BD69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DDBB18-026D-4254-8BB5-E9A287E04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02DDBB18-026D-4254-8BB5-E9A287E04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02DDBB18-026D-4254-8BB5-E9A287E04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02DDBB18-026D-4254-8BB5-E9A287E04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84A2D8-C475-486E-B23C-C96402DB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7C84A2D8-C475-486E-B23C-C96402DB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7C84A2D8-C475-486E-B23C-C96402DB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7C84A2D8-C475-486E-B23C-C96402DB1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71600" y="2348880"/>
            <a:ext cx="1656184" cy="151216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ورودی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16216" y="2348880"/>
            <a:ext cx="1656184" cy="1512168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خروجی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9592" y="3861048"/>
            <a:ext cx="1821802" cy="576064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علم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3861048"/>
            <a:ext cx="1821802" cy="576064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عمل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65410" y="3032956"/>
            <a:ext cx="3560796" cy="252028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cs typeface="B Mitr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5896" y="2276872"/>
            <a:ext cx="1821802" cy="5760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پردازش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1" y="205343"/>
            <a:ext cx="7200799" cy="78319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 smtClean="0">
                <a:cs typeface="B Mitra" pitchFamily="2" charset="-78"/>
              </a:rPr>
              <a:t>ساختار کلی انسان                                           </a:t>
            </a:r>
            <a:endParaRPr lang="fa-IR" sz="40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95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78067" y="205343"/>
            <a:ext cx="7248577" cy="91940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بدون</a:t>
            </a:r>
            <a:r>
              <a:rPr lang="fa-IR" sz="2400" b="1" dirty="0" smtClean="0"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مطالعه علمی و عملی قرآن و روایات </a:t>
            </a:r>
            <a:r>
              <a:rPr lang="fa-IR" sz="2400" b="1" dirty="0" smtClean="0">
                <a:cs typeface="B Mitra" pitchFamily="2" charset="-78"/>
              </a:rPr>
              <a:t>، رسیدن به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کمال</a:t>
            </a:r>
            <a:r>
              <a:rPr lang="fa-IR" sz="2400" b="1" dirty="0" smtClean="0">
                <a:cs typeface="B Mitra" pitchFamily="2" charset="-78"/>
              </a:rPr>
              <a:t>                                                  برای انسان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غیرممکن</a:t>
            </a:r>
            <a:r>
              <a:rPr lang="fa-IR" sz="2400" b="1" dirty="0" smtClean="0">
                <a:cs typeface="B Mitra" pitchFamily="2" charset="-78"/>
              </a:rPr>
              <a:t> است.</a:t>
            </a:r>
            <a:endParaRPr lang="fa-IR" sz="2400" b="1" dirty="0">
              <a:cs typeface="B Mitra" pitchFamily="2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355976" y="4653136"/>
            <a:ext cx="3915831" cy="1510933"/>
            <a:chOff x="4512726" y="5046008"/>
            <a:chExt cx="4415806" cy="1626842"/>
          </a:xfrm>
        </p:grpSpPr>
        <p:sp>
          <p:nvSpPr>
            <p:cNvPr id="15" name="Oval 14"/>
            <p:cNvSpPr/>
            <p:nvPr/>
          </p:nvSpPr>
          <p:spPr>
            <a:xfrm>
              <a:off x="7956376" y="5393488"/>
              <a:ext cx="972156" cy="9318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400" b="1" dirty="0" smtClean="0">
                  <a:solidFill>
                    <a:schemeClr val="tx1"/>
                  </a:solidFill>
                  <a:cs typeface="B Mitra" pitchFamily="2" charset="-78"/>
                </a:rPr>
                <a:t>ورودی</a:t>
              </a:r>
              <a:endParaRPr lang="fa-IR" sz="1400" b="1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512726" y="5393488"/>
              <a:ext cx="995153" cy="93188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200" b="1" dirty="0" smtClean="0">
                  <a:solidFill>
                    <a:schemeClr val="tx1"/>
                  </a:solidFill>
                  <a:cs typeface="B Mitra" pitchFamily="2" charset="-78"/>
                </a:rPr>
                <a:t>خروجی</a:t>
              </a:r>
              <a:endParaRPr lang="fa-IR" sz="1200" b="1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EE8"/>
                </a:clrFrom>
                <a:clrTo>
                  <a:srgbClr val="FFFEE8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4" t="38518" r="44088" b="11534"/>
            <a:stretch/>
          </p:blipFill>
          <p:spPr>
            <a:xfrm>
              <a:off x="6300192" y="5046008"/>
              <a:ext cx="936104" cy="1626842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9" name="Straight Arrow Connector 18"/>
            <p:cNvCxnSpPr>
              <a:endCxn id="17" idx="3"/>
            </p:cNvCxnSpPr>
            <p:nvPr/>
          </p:nvCxnSpPr>
          <p:spPr>
            <a:xfrm flipH="1">
              <a:off x="7236296" y="5859428"/>
              <a:ext cx="532275" cy="1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652120" y="5847827"/>
              <a:ext cx="532275" cy="1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>
            <a:off x="4067944" y="5120136"/>
            <a:ext cx="240996" cy="181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992537" y="4653385"/>
            <a:ext cx="1" cy="2964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961182" y="2150589"/>
            <a:ext cx="228740" cy="1918875"/>
            <a:chOff x="3551172" y="2348880"/>
            <a:chExt cx="228740" cy="1918875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3607476" y="4267755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607475" y="4005064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607476" y="3700871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3595391" y="3403600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3563741" y="2636912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3587440" y="2946385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587440" y="3177841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3551172" y="2348880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7668344" y="4221088"/>
            <a:ext cx="615641" cy="38769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تغییر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5576" y="1268760"/>
            <a:ext cx="4680520" cy="3681119"/>
            <a:chOff x="0" y="1412776"/>
            <a:chExt cx="4680520" cy="3681119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1412776"/>
              <a:ext cx="4680520" cy="3681119"/>
              <a:chOff x="2555775" y="980728"/>
              <a:chExt cx="5225291" cy="406704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555775" y="1484784"/>
                <a:ext cx="3707902" cy="3179642"/>
                <a:chOff x="1" y="2636913"/>
                <a:chExt cx="3707903" cy="3179642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DFFFC"/>
                    </a:clrFrom>
                    <a:clrTo>
                      <a:srgbClr val="FDFFFC">
                        <a:alpha val="0"/>
                      </a:srgbClr>
                    </a:clrTo>
                  </a:clrChange>
                  <a:duotone>
                    <a:prstClr val="black"/>
                    <a:srgbClr val="00B0F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042" b="16058"/>
                <a:stretch/>
              </p:blipFill>
              <p:spPr>
                <a:xfrm>
                  <a:off x="1" y="2636913"/>
                  <a:ext cx="2183813" cy="3052688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1980601" y="2654151"/>
                  <a:ext cx="1727303" cy="316240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fa-IR" b="1" dirty="0" smtClean="0">
                      <a:cs typeface="B Mitra" pitchFamily="2" charset="-78"/>
                    </a:rPr>
                    <a:t>..........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عمل7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علم8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عمل6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علم7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عمل5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علم6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عمل4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علم5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عمل3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علم4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عمل2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علم3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عمل1</a:t>
                  </a:r>
                  <a:r>
                    <a:rPr lang="en-US" b="1" dirty="0" smtClean="0">
                      <a:cs typeface="B Mitra" pitchFamily="2" charset="-78"/>
                    </a:rPr>
                    <a:t>   </a:t>
                  </a:r>
                  <a:r>
                    <a:rPr lang="fa-IR" b="1" dirty="0" smtClean="0">
                      <a:cs typeface="B Mitra" pitchFamily="2" charset="-78"/>
                    </a:rPr>
                    <a:t>علم2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علم1</a:t>
                  </a:r>
                </a:p>
                <a:p>
                  <a:endParaRPr lang="fa-IR" b="1" dirty="0">
                    <a:cs typeface="B Mitra" pitchFamily="2" charset="-78"/>
                  </a:endParaRPr>
                </a:p>
              </p:txBody>
            </p:sp>
          </p:grpSp>
          <p:cxnSp>
            <p:nvCxnSpPr>
              <p:cNvPr id="9" name="Straight Arrow Connector 8"/>
              <p:cNvCxnSpPr/>
              <p:nvPr/>
            </p:nvCxnSpPr>
            <p:spPr>
              <a:xfrm flipV="1">
                <a:off x="6660230" y="1484784"/>
                <a:ext cx="0" cy="3052688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791072" y="2708920"/>
                <a:ext cx="989994" cy="85010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fa-IR" sz="4400" b="1" dirty="0" smtClean="0">
                    <a:cs typeface="B Mitra" pitchFamily="2" charset="-78"/>
                  </a:rPr>
                  <a:t>علم</a:t>
                </a:r>
                <a:endParaRPr lang="fa-IR" sz="4400" b="1" dirty="0">
                  <a:cs typeface="B Mitra" pitchFamily="2" charset="-78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12506" y="4401689"/>
                <a:ext cx="1186783" cy="6460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3200" b="1" dirty="0" smtClean="0">
                    <a:cs typeface="B Mitra" pitchFamily="2" charset="-78"/>
                  </a:rPr>
                  <a:t>بالقوه</a:t>
                </a:r>
                <a:endParaRPr lang="fa-IR" sz="2000" b="1" dirty="0">
                  <a:cs typeface="B Mitra" pitchFamily="2" charset="-7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89410" y="980728"/>
                <a:ext cx="1897156" cy="6460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Mitra" pitchFamily="2" charset="-78"/>
                  </a:rPr>
                  <a:t>  </a:t>
                </a:r>
                <a:r>
                  <a:rPr lang="fa-IR" sz="3200" b="1" dirty="0" smtClean="0">
                    <a:cs typeface="B Mitra" pitchFamily="2" charset="-78"/>
                  </a:rPr>
                  <a:t>بالفعل</a:t>
                </a:r>
                <a:endParaRPr lang="fa-IR" sz="2000" b="1" dirty="0">
                  <a:cs typeface="B Mitra" pitchFamily="2" charset="-78"/>
                </a:endParaRPr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 flipH="1" flipV="1">
              <a:off x="2620460" y="4005064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2627784" y="3429000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2627784" y="3717032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2627784" y="3212975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2627784" y="2924943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2627784" y="2636911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2627784" y="2348880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46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2624942">
            <a:off x="6418688" y="2961458"/>
            <a:ext cx="540060" cy="160087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599" y="205343"/>
            <a:ext cx="7128793" cy="78319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 smtClean="0">
                <a:cs typeface="B Mitra" pitchFamily="2" charset="-78"/>
              </a:rPr>
              <a:t>انسان لحظه ی </a:t>
            </a:r>
            <a:r>
              <a:rPr lang="fa-IR" sz="4000" b="1" dirty="0">
                <a:cs typeface="B Mitra" pitchFamily="2" charset="-78"/>
              </a:rPr>
              <a:t>1</a:t>
            </a:r>
            <a:r>
              <a:rPr lang="fa-IR" sz="4000" b="1" dirty="0">
                <a:solidFill>
                  <a:srgbClr val="FF0000"/>
                </a:solidFill>
                <a:cs typeface="B Mitra" pitchFamily="2" charset="-78"/>
              </a:rPr>
              <a:t>≠</a:t>
            </a:r>
            <a:r>
              <a:rPr lang="fa-IR" sz="4000" b="1" dirty="0">
                <a:cs typeface="B Mitra" pitchFamily="2" charset="-78"/>
              </a:rPr>
              <a:t> انسان لحظه </a:t>
            </a:r>
            <a:r>
              <a:rPr lang="fa-IR" sz="4000" b="1" dirty="0" smtClean="0">
                <a:cs typeface="B Mitra" pitchFamily="2" charset="-78"/>
              </a:rPr>
              <a:t>ی 2                                            </a:t>
            </a:r>
            <a:endParaRPr lang="fa-IR" sz="4000" b="1" dirty="0">
              <a:cs typeface="B Mitr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 rot="3101206">
            <a:off x="2235475" y="2022733"/>
            <a:ext cx="4313531" cy="3291840"/>
          </a:xfrm>
          <a:prstGeom prst="ellipse">
            <a:avLst/>
          </a:prstGeom>
          <a:solidFill>
            <a:srgbClr val="00B0F0"/>
          </a:solidFill>
          <a:scene3d>
            <a:camera prst="isometricOffAxis2Top">
              <a:rot lat="18075715" lon="3000000" rev="21594000"/>
            </a:camera>
            <a:lightRig rig="harsh" dir="t"/>
          </a:scene3d>
          <a:sp3d extrusionH="25400" contourW="12700" prstMaterial="clear">
            <a:bevelT w="1079500" h="2184400" prst="slope"/>
            <a:bevelB w="469900" h="38100" prst="hardEdge"/>
            <a:extrusionClr>
              <a:schemeClr val="tx2">
                <a:lumMod val="90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53666" r="1587" b="17916"/>
          <a:stretch/>
        </p:blipFill>
        <p:spPr>
          <a:xfrm>
            <a:off x="6084168" y="1988840"/>
            <a:ext cx="238099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 rot="19062607">
            <a:off x="1907432" y="2898329"/>
            <a:ext cx="540060" cy="160087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4"/>
          <a:stretch/>
        </p:blipFill>
        <p:spPr>
          <a:xfrm>
            <a:off x="827584" y="1750681"/>
            <a:ext cx="1944217" cy="175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 rot="17615735">
            <a:off x="6555242" y="5065263"/>
            <a:ext cx="540060" cy="144692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8"/>
          <a:stretch/>
        </p:blipFill>
        <p:spPr>
          <a:xfrm>
            <a:off x="6876256" y="4931178"/>
            <a:ext cx="1584176" cy="14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 rot="14661177">
            <a:off x="2041679" y="5215463"/>
            <a:ext cx="446549" cy="144692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65458"/>
            <a:ext cx="1656184" cy="155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ardrop 17"/>
          <p:cNvSpPr/>
          <p:nvPr/>
        </p:nvSpPr>
        <p:spPr>
          <a:xfrm rot="8148589">
            <a:off x="7810219" y="2747215"/>
            <a:ext cx="223936" cy="280959"/>
          </a:xfrm>
          <a:prstGeom prst="teardrop">
            <a:avLst>
              <a:gd name="adj" fmla="val 13317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8148589">
            <a:off x="4350205" y="1739103"/>
            <a:ext cx="223936" cy="280959"/>
          </a:xfrm>
          <a:prstGeom prst="teardrop">
            <a:avLst>
              <a:gd name="adj" fmla="val 13317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4392241" y="2346389"/>
            <a:ext cx="115652" cy="72257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 animBg="1"/>
      <p:bldP spid="11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3820194"/>
              </p:ext>
            </p:extLst>
          </p:nvPr>
        </p:nvGraphicFramePr>
        <p:xfrm>
          <a:off x="1619672" y="764704"/>
          <a:ext cx="60003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9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DE01AD-D44E-4FCD-B68A-E3318641D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DDE01AD-D44E-4FCD-B68A-E3318641D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D2DAF3-B4B7-4DFC-B365-5294A757A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5D2DAF3-B4B7-4DFC-B365-5294A757A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C41F7D-2D7D-4569-8110-6BC2488E1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0C41F7D-2D7D-4569-8110-6BC2488E1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94F79A-34B9-481E-9CF2-00CF70F6F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C94F79A-34B9-481E-9CF2-00CF70F6F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B4392D-D6F9-4113-9AAD-24F0FB1AD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9B4392D-D6F9-4113-9AAD-24F0FB1AD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194BB-3F2F-488F-B9E8-B44B9BA71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17A194BB-3F2F-488F-B9E8-B44B9BA71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0AC166-F369-4C35-99EF-7486FB0E5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B0AC166-F369-4C35-99EF-7486FB0E5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7EB20B-4BE8-48D8-AFE3-A64CE064A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287EB20B-4BE8-48D8-AFE3-A64CE064A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12CE1-9770-44BD-8D57-0BE71DD94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6EA12CE1-9770-44BD-8D57-0BE71DD94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539</TotalTime>
  <Words>215</Words>
  <Application>Microsoft Office PowerPoint</Application>
  <PresentationFormat>On-screen Show (4:3)</PresentationFormat>
  <Paragraphs>62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ANGLE</dc:creator>
  <cp:lastModifiedBy>zahra</cp:lastModifiedBy>
  <cp:revision>113</cp:revision>
  <dcterms:created xsi:type="dcterms:W3CDTF">2012-03-04T13:01:18Z</dcterms:created>
  <dcterms:modified xsi:type="dcterms:W3CDTF">2012-07-13T13:24:52Z</dcterms:modified>
</cp:coreProperties>
</file>