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5" r:id="rId3"/>
    <p:sldId id="288" r:id="rId4"/>
    <p:sldId id="323" r:id="rId5"/>
    <p:sldId id="289" r:id="rId6"/>
    <p:sldId id="292" r:id="rId7"/>
    <p:sldId id="277" r:id="rId8"/>
    <p:sldId id="294" r:id="rId9"/>
    <p:sldId id="322" r:id="rId10"/>
    <p:sldId id="290" r:id="rId11"/>
    <p:sldId id="291" r:id="rId12"/>
    <p:sldId id="321" r:id="rId13"/>
    <p:sldId id="260" r:id="rId14"/>
    <p:sldId id="297" r:id="rId15"/>
    <p:sldId id="316" r:id="rId16"/>
    <p:sldId id="283" r:id="rId17"/>
    <p:sldId id="296" r:id="rId18"/>
    <p:sldId id="314" r:id="rId19"/>
    <p:sldId id="310" r:id="rId20"/>
    <p:sldId id="262" r:id="rId21"/>
    <p:sldId id="263" r:id="rId22"/>
    <p:sldId id="264" r:id="rId23"/>
    <p:sldId id="309" r:id="rId24"/>
    <p:sldId id="265" r:id="rId25"/>
    <p:sldId id="299" r:id="rId26"/>
    <p:sldId id="319" r:id="rId27"/>
    <p:sldId id="278" r:id="rId28"/>
    <p:sldId id="300" r:id="rId29"/>
    <p:sldId id="282" r:id="rId30"/>
    <p:sldId id="317" r:id="rId31"/>
    <p:sldId id="279" r:id="rId32"/>
    <p:sldId id="286" r:id="rId33"/>
    <p:sldId id="301" r:id="rId34"/>
    <p:sldId id="313" r:id="rId35"/>
    <p:sldId id="270" r:id="rId36"/>
    <p:sldId id="305" r:id="rId37"/>
    <p:sldId id="311" r:id="rId38"/>
    <p:sldId id="287" r:id="rId39"/>
    <p:sldId id="285" r:id="rId40"/>
    <p:sldId id="302" r:id="rId41"/>
    <p:sldId id="306" r:id="rId42"/>
    <p:sldId id="312" r:id="rId43"/>
    <p:sldId id="272" r:id="rId44"/>
    <p:sldId id="303" r:id="rId45"/>
    <p:sldId id="281" r:id="rId46"/>
    <p:sldId id="318" r:id="rId47"/>
    <p:sldId id="304" r:id="rId48"/>
    <p:sldId id="320" r:id="rId49"/>
    <p:sldId id="308" r:id="rId50"/>
    <p:sldId id="324" r:id="rId51"/>
    <p:sldId id="27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>
        <p:scale>
          <a:sx n="71" d="100"/>
          <a:sy n="71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0D95-FEED-47BE-9DA1-FA3C9DCC9BD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1B28D-D569-435A-8294-92515CCC6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7D38-0357-4434-8FFA-C19F9BC23FC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FBE3-928F-413E-A1A0-D66D0465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FBE3-928F-413E-A1A0-D66D046548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FBE3-928F-413E-A1A0-D66D046548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FBE3-928F-413E-A1A0-D66D046548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4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221274"/>
              </p:ext>
            </p:extLst>
          </p:nvPr>
        </p:nvGraphicFramePr>
        <p:xfrm>
          <a:off x="0" y="2392363"/>
          <a:ext cx="9156700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Image" r:id="rId3" imgW="2966753" imgH="1973836" progId="Photoshop.Image.6">
                  <p:embed/>
                </p:oleObj>
              </mc:Choice>
              <mc:Fallback>
                <p:oleObj name="Image" r:id="rId3" imgW="2966753" imgH="197383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92363"/>
                        <a:ext cx="9156700" cy="4475162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-1588" y="2405855"/>
            <a:ext cx="2411416" cy="654050"/>
          </a:xfrm>
          <a:custGeom>
            <a:avLst/>
            <a:gdLst>
              <a:gd name="T0" fmla="*/ 0 w 1634"/>
              <a:gd name="T1" fmla="*/ 0 h 289"/>
              <a:gd name="T2" fmla="*/ 1634 w 1634"/>
              <a:gd name="T3" fmla="*/ 0 h 289"/>
              <a:gd name="T4" fmla="*/ 1456 w 1634"/>
              <a:gd name="T5" fmla="*/ 289 h 289"/>
              <a:gd name="T6" fmla="*/ 0 w 1634"/>
              <a:gd name="T7" fmla="*/ 286 h 289"/>
              <a:gd name="T8" fmla="*/ 0 w 1634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1800" b="0" i="1" kern="1200" cap="none" spc="0" dirty="0" smtClean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Islamic Azad University</a:t>
            </a:r>
          </a:p>
          <a:p>
            <a:pPr algn="ctr"/>
            <a:r>
              <a:rPr lang="en-US" sz="1800" b="0" i="1" kern="1200" cap="none" spc="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Zahedan</a:t>
            </a:r>
            <a:r>
              <a:rPr lang="en-US" sz="1800" b="0" i="1" kern="1200" cap="none" spc="0" dirty="0" smtClean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Branch</a:t>
            </a:r>
            <a:endParaRPr lang="en-US" b="0" i="1" cap="none" spc="0" dirty="0">
              <a:ln w="0"/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2408238" y="1497013"/>
            <a:ext cx="6737350" cy="909637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58913"/>
            <a:ext cx="5943600" cy="9366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5791200"/>
            <a:ext cx="65532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 smtClean="0"/>
              <a:t>Power Point Template</a:t>
            </a: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>
                <a:latin typeface="Times New Roman" panose="02020603050405020304" pitchFamily="18" charset="0"/>
              </a:defRPr>
            </a:lvl1pPr>
          </a:lstStyle>
          <a:p>
            <a:fld id="{75DFA50E-4871-471D-A62E-4525361971E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603373"/>
            <a:ext cx="1005840" cy="153022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163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5D206-4AF6-4184-87FE-09C5F577509F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036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69888"/>
            <a:ext cx="2171700" cy="58785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9888"/>
            <a:ext cx="6362700" cy="5878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C9DF-C8F8-4D89-BF26-314C0F2BCAE2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02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98BFC2-701F-4C58-94FB-32469E1D8D49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4800600" y="-15875"/>
            <a:ext cx="274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i="1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695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CD5AB0E-8DD8-4F78-A2A9-88381C7C1D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4800600" y="-15875"/>
            <a:ext cx="274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i="1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23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b="1"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BFA0D-468E-4AD1-AFED-3BCF054CEA4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0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1C0D-EA57-4870-9454-B3CBE1664E40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28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22B97-B324-44F0-8728-6DB123F8EB73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27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CA5D-0B51-4ED7-8C50-ACCEF3B83F37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76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99E2-264B-4A08-964E-827846437F4F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656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17CB-AC0B-41CF-821B-CA46F49643E8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85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1B419-6502-456B-BC60-9B5895F81461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1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Page 09/50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59F7-6091-43E4-9AF8-CF0313088D23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-15875"/>
            <a:ext cx="2743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27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Image" r:id="rId16" imgW="2948754" imgH="594000" progId="Photoshop.Image.6">
                  <p:embed/>
                </p:oleObj>
              </mc:Choice>
              <mc:Fallback>
                <p:oleObj name="Image" r:id="rId16" imgW="2948754" imgH="594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Freeform 17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u="sng"/>
            </a:lvl1pPr>
          </a:lstStyle>
          <a:p>
            <a:r>
              <a:rPr lang="en-US" altLang="en-US" smtClean="0"/>
              <a:t>Page 09/50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4B0CF48-6469-4243-B27B-4D1E53CD714E}" type="slidenum">
              <a:rPr lang="ar-SA" altLang="en-US" smtClean="0"/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33637" y="966788"/>
            <a:ext cx="1090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solidFill>
                  <a:schemeClr val="bg1"/>
                </a:solidFill>
              </a:rPr>
              <a:t> name part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ltGray">
          <a:xfrm flipH="1" flipV="1">
            <a:off x="2804003" y="42862"/>
            <a:ext cx="1295400" cy="21907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003549" y="41275"/>
            <a:ext cx="6140451" cy="212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0" y="-9525"/>
            <a:ext cx="3302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  <p:sp>
        <p:nvSpPr>
          <p:cNvPr id="21" name="Freeform 16"/>
          <p:cNvSpPr>
            <a:spLocks/>
          </p:cNvSpPr>
          <p:nvPr userDrawn="1"/>
        </p:nvSpPr>
        <p:spPr bwMode="gray">
          <a:xfrm>
            <a:off x="2124075" y="260350"/>
            <a:ext cx="7027863" cy="720725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643188" y="369888"/>
            <a:ext cx="6500812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7031"/>
            <a:ext cx="548640" cy="83466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5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421846"/>
            <a:ext cx="6172200" cy="1012825"/>
          </a:xfrm>
        </p:spPr>
        <p:txBody>
          <a:bodyPr/>
          <a:lstStyle/>
          <a:p>
            <a:r>
              <a:rPr lang="en-US" altLang="en-US" sz="4400" b="0" dirty="0"/>
              <a:t>PowerPoint</a:t>
            </a:r>
            <a:r>
              <a:rPr lang="en-US" altLang="en-US" sz="4400" dirty="0"/>
              <a:t>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Contents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r>
              <a:rPr lang="en-US" altLang="en-US" dirty="0" smtClean="0"/>
              <a:t>09/50</a:t>
            </a:r>
            <a:endParaRPr lang="en-US" altLang="en-US" dirty="0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2209800" y="2359025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12" name="Group 52"/>
          <p:cNvGrpSpPr>
            <a:grpSpLocks/>
          </p:cNvGrpSpPr>
          <p:nvPr/>
        </p:nvGrpSpPr>
        <p:grpSpPr bwMode="auto">
          <a:xfrm>
            <a:off x="1966913" y="2252663"/>
            <a:ext cx="182562" cy="182562"/>
            <a:chOff x="1239" y="1515"/>
            <a:chExt cx="115" cy="115"/>
          </a:xfrm>
        </p:grpSpPr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AutoShape 5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3014663" y="1905000"/>
            <a:ext cx="277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1. Click to add Title</a:t>
            </a:r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966913" y="2819400"/>
            <a:ext cx="5043487" cy="530225"/>
            <a:chOff x="1239" y="1296"/>
            <a:chExt cx="3177" cy="334"/>
          </a:xfrm>
        </p:grpSpPr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18" name="Group 5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1019" name="AutoShape 5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0" name="AutoShape 6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1" name="Text Box 61"/>
            <p:cNvSpPr txBox="1">
              <a:spLocks noChangeArrowheads="1"/>
            </p:cNvSpPr>
            <p:nvPr/>
          </p:nvSpPr>
          <p:spPr bwMode="auto">
            <a:xfrm>
              <a:off x="1899" y="1296"/>
              <a:ext cx="17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2. Click to add Title</a:t>
              </a:r>
            </a:p>
          </p:txBody>
        </p:sp>
      </p:grpSp>
      <p:grpSp>
        <p:nvGrpSpPr>
          <p:cNvPr id="41022" name="Group 62"/>
          <p:cNvGrpSpPr>
            <a:grpSpLocks/>
          </p:cNvGrpSpPr>
          <p:nvPr/>
        </p:nvGrpSpPr>
        <p:grpSpPr bwMode="auto">
          <a:xfrm>
            <a:off x="1966913" y="3736975"/>
            <a:ext cx="5043487" cy="530225"/>
            <a:chOff x="1239" y="1296"/>
            <a:chExt cx="3177" cy="334"/>
          </a:xfrm>
        </p:grpSpPr>
        <p:sp>
          <p:nvSpPr>
            <p:cNvPr id="41023" name="Line 63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24" name="Group 6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1025" name="AutoShape 6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6" name="AutoShape 6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7" name="Text Box 67"/>
            <p:cNvSpPr txBox="1">
              <a:spLocks noChangeArrowheads="1"/>
            </p:cNvSpPr>
            <p:nvPr/>
          </p:nvSpPr>
          <p:spPr bwMode="auto">
            <a:xfrm>
              <a:off x="1899" y="1296"/>
              <a:ext cx="17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3. Click to add Title</a:t>
              </a:r>
            </a:p>
          </p:txBody>
        </p:sp>
      </p:grp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1966913" y="4648200"/>
            <a:ext cx="5043487" cy="530225"/>
            <a:chOff x="1239" y="1296"/>
            <a:chExt cx="3177" cy="334"/>
          </a:xfrm>
        </p:grpSpPr>
        <p:sp>
          <p:nvSpPr>
            <p:cNvPr id="41029" name="Line 6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30" name="Group 7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1031" name="AutoShape 7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2" name="AutoShape 7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33" name="Text Box 73"/>
            <p:cNvSpPr txBox="1">
              <a:spLocks noChangeArrowheads="1"/>
            </p:cNvSpPr>
            <p:nvPr/>
          </p:nvSpPr>
          <p:spPr bwMode="auto">
            <a:xfrm>
              <a:off x="1899" y="1296"/>
              <a:ext cx="17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4. Click to add Title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7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10/50</a:t>
            </a:r>
            <a:endParaRPr lang="en-US" altLang="en-US" dirty="0"/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rgbClr val="000000"/>
                </a:solidFill>
              </a:rPr>
              <a:t>Click to add Title</a:t>
            </a:r>
            <a:endParaRPr lang="en-US" altLang="en-US"/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rgbClr val="000000"/>
                </a:solidFill>
              </a:rPr>
              <a:t>Click to add Title</a:t>
            </a:r>
            <a:endParaRPr lang="en-US" altLang="en-US"/>
          </a:p>
        </p:txBody>
      </p: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rgbClr val="000000"/>
                </a:solidFill>
              </a:rPr>
              <a:t>Click to add Title</a:t>
            </a:r>
            <a:endParaRPr lang="en-US" altLang="en-US"/>
          </a:p>
        </p:txBody>
      </p: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rgbClr val="000000"/>
                </a:solidFill>
              </a:rPr>
              <a:t>Click to add Title</a:t>
            </a:r>
            <a:endParaRPr lang="en-US" altLang="en-US"/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041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solidFill>
                  <a:srgbClr val="000000"/>
                </a:solidFill>
              </a:rPr>
              <a:t>Click to add Title</a:t>
            </a:r>
            <a:endParaRPr lang="en-US" altLang="en-US"/>
          </a:p>
        </p:txBody>
      </p: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10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9400" y="6400800"/>
            <a:ext cx="2133600" cy="320675"/>
          </a:xfrm>
        </p:spPr>
        <p:txBody>
          <a:bodyPr/>
          <a:lstStyle/>
          <a:p>
            <a:r>
              <a:rPr lang="en-US" altLang="en-US" b="1" dirty="0" smtClean="0"/>
              <a:t>Page 11/50</a:t>
            </a:r>
            <a:endParaRPr lang="en-US" altLang="en-US" b="1" dirty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1447800" y="22860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852863" y="2311400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4183063" y="2973388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gray">
          <a:xfrm>
            <a:off x="4449763" y="3633788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gray">
          <a:xfrm>
            <a:off x="4183063" y="429418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gray">
          <a:xfrm>
            <a:off x="3852863" y="4956175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2286000" y="3048000"/>
            <a:ext cx="15367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</a:p>
          <a:p>
            <a:pPr algn="ctr" eaLnBrk="0" hangingPunct="0"/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Slogan</a:t>
            </a:r>
          </a:p>
          <a:p>
            <a:pPr algn="ctr" eaLnBrk="0" hangingPunct="0"/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99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12/50</a:t>
            </a:r>
            <a:endParaRPr lang="en-US" altLang="en-US" dirty="0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</a:rPr>
              <a:t>ThemeGallery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1400">
                <a:solidFill>
                  <a:srgbClr val="000000"/>
                </a:solidFill>
              </a:rPr>
              <a:t>is a Design Digital Content &amp; Contents mall developed by Guild Design Inc.</a:t>
            </a: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886200" y="1828800"/>
            <a:ext cx="1228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Title</a:t>
            </a:r>
          </a:p>
          <a:p>
            <a:pPr algn="ctr" eaLnBrk="0" hangingPunct="0"/>
            <a:r>
              <a:rPr lang="en-US" altLang="en-US" sz="1400">
                <a:solidFill>
                  <a:srgbClr val="000000"/>
                </a:solidFill>
              </a:rPr>
              <a:t>Add your text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791200" y="3581400"/>
            <a:ext cx="20383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0000"/>
                </a:solidFill>
              </a:rPr>
              <a:t>ThemeGallery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1400">
                <a:solidFill>
                  <a:srgbClr val="000000"/>
                </a:solidFill>
              </a:rPr>
              <a:t>is a Design Digital Content &amp; Contents mall developed by Guild Design Inc.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13/50</a:t>
            </a:r>
            <a:endParaRPr lang="en-US" altLang="en-US" dirty="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838200" y="1447800"/>
            <a:ext cx="7385050" cy="4419600"/>
            <a:chOff x="528" y="1200"/>
            <a:chExt cx="4652" cy="2784"/>
          </a:xfrm>
        </p:grpSpPr>
        <p:grpSp>
          <p:nvGrpSpPr>
            <p:cNvPr id="64516" name="Group 4"/>
            <p:cNvGrpSpPr>
              <a:grpSpLocks/>
            </p:cNvGrpSpPr>
            <p:nvPr/>
          </p:nvGrpSpPr>
          <p:grpSpPr bwMode="auto">
            <a:xfrm>
              <a:off x="1488" y="1200"/>
              <a:ext cx="2784" cy="2757"/>
              <a:chOff x="1824" y="633"/>
              <a:chExt cx="2834" cy="2849"/>
            </a:xfrm>
          </p:grpSpPr>
          <p:sp>
            <p:nvSpPr>
              <p:cNvPr id="64517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9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0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4080" y="2697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/>
                <a:t>Add Your Text</a:t>
              </a:r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528" y="2313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n-US" b="1"/>
                <a:t>Add Your Text</a:t>
              </a:r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632" y="1248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n-US" b="1"/>
                <a:t>Add Your Text</a:t>
              </a: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688" y="3753"/>
              <a:ext cx="1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b="1"/>
                <a:t>Add Your Text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6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Diagram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14/50</a:t>
            </a:r>
            <a:endParaRPr lang="en-US" altLang="en-US" dirty="0"/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698750" y="2028825"/>
            <a:ext cx="3952875" cy="3694113"/>
            <a:chOff x="1655" y="1647"/>
            <a:chExt cx="2490" cy="2327"/>
          </a:xfrm>
        </p:grpSpPr>
        <p:sp>
          <p:nvSpPr>
            <p:cNvPr id="92164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92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92167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68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9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70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71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92172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3399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75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92176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78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457200" y="48006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2000">
                <a:solidFill>
                  <a:schemeClr val="hlink"/>
                </a:solidFill>
              </a:rPr>
              <a:t>Add Your Text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53200" y="47244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solidFill>
                  <a:schemeClr val="folHlink"/>
                </a:solidFill>
              </a:rPr>
              <a:t>Add Your Text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2971800" y="1600200"/>
            <a:ext cx="326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>
                <a:solidFill>
                  <a:schemeClr val="accent1"/>
                </a:solidFill>
              </a:rPr>
              <a:t>Add Your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8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15/50</a:t>
            </a:r>
            <a:endParaRPr lang="en-US" altLang="en-US" dirty="0"/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1143000" y="1831975"/>
            <a:ext cx="2170113" cy="4035425"/>
            <a:chOff x="720" y="1296"/>
            <a:chExt cx="1367" cy="2542"/>
          </a:xfrm>
        </p:grpSpPr>
        <p:sp>
          <p:nvSpPr>
            <p:cNvPr id="9523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4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524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4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524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524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524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524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Verdana" panose="020B0604030504040204" pitchFamily="34" charset="0"/>
                </a:rPr>
                <a:t>ThemeGallery is a Design Digital Content &amp; Contents mall developed by Guild Design Inc.</a:t>
              </a:r>
              <a:endParaRPr lang="en-US" altLang="en-US"/>
            </a:p>
          </p:txBody>
        </p:sp>
      </p:grpSp>
      <p:grpSp>
        <p:nvGrpSpPr>
          <p:cNvPr id="95250" name="Group 18"/>
          <p:cNvGrpSpPr>
            <a:grpSpLocks/>
          </p:cNvGrpSpPr>
          <p:nvPr/>
        </p:nvGrpSpPr>
        <p:grpSpPr bwMode="auto">
          <a:xfrm>
            <a:off x="3505200" y="1831975"/>
            <a:ext cx="2166938" cy="4035425"/>
            <a:chOff x="2208" y="1296"/>
            <a:chExt cx="1365" cy="2542"/>
          </a:xfrm>
        </p:grpSpPr>
        <p:sp>
          <p:nvSpPr>
            <p:cNvPr id="9525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5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526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9526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Verdana" panose="020B0604030504040204" pitchFamily="34" charset="0"/>
                </a:rPr>
                <a:t>ThemeGallery is a Design Digital Content &amp; Contents mall developed by Guild Design Inc.</a:t>
              </a:r>
              <a:endParaRPr lang="en-US" altLang="en-US"/>
            </a:p>
          </p:txBody>
        </p:sp>
        <p:sp>
          <p:nvSpPr>
            <p:cNvPr id="9526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264" name="Group 32"/>
          <p:cNvGrpSpPr>
            <a:grpSpLocks/>
          </p:cNvGrpSpPr>
          <p:nvPr/>
        </p:nvGrpSpPr>
        <p:grpSpPr bwMode="auto">
          <a:xfrm>
            <a:off x="5861050" y="1831975"/>
            <a:ext cx="2170113" cy="4035425"/>
            <a:chOff x="3692" y="1296"/>
            <a:chExt cx="1367" cy="2542"/>
          </a:xfrm>
        </p:grpSpPr>
        <p:sp>
          <p:nvSpPr>
            <p:cNvPr id="9526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6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527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7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527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527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527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527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95276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Verdana" panose="020B0604030504040204" pitchFamily="34" charset="0"/>
                </a:rPr>
                <a:t>ThemeGallery is a Design Digital Content &amp; Contents mall developed by Guild Design Inc.</a:t>
              </a:r>
              <a:endParaRPr lang="en-US" altLang="en-US"/>
            </a:p>
          </p:txBody>
        </p:sp>
        <p:sp>
          <p:nvSpPr>
            <p:cNvPr id="9527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 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16/50</a:t>
            </a:r>
            <a:endParaRPr lang="en-US" altLang="en-US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752600" y="1524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241" y="1460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ThemeGallery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  <a:r>
                <a:rPr lang="en-US" altLang="en-US" sz="1600">
                  <a:solidFill>
                    <a:srgbClr val="000000"/>
                  </a:solidFill>
                </a:rPr>
                <a:t>is a Design Digital Content &amp; Contents mall developed by Guild Design Inc.</a:t>
              </a: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752600" y="2967038"/>
            <a:ext cx="5562600" cy="1306512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241" y="2370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ThemeGallery</a:t>
              </a:r>
              <a:r>
                <a:rPr lang="en-US" altLang="en-US">
                  <a:solidFill>
                    <a:srgbClr val="000000"/>
                  </a:solidFill>
                </a:rPr>
                <a:t> is a Design Digital Content &amp; Contents mall developed by Guild Design Inc.</a:t>
              </a: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752600" y="4427538"/>
            <a:ext cx="5562600" cy="1306512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241" y="3289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b="1">
                  <a:solidFill>
                    <a:srgbClr val="000000"/>
                  </a:solidFill>
                </a:rPr>
                <a:t>ThemeGallery</a:t>
              </a:r>
              <a:r>
                <a:rPr lang="en-US" altLang="en-US">
                  <a:solidFill>
                    <a:srgbClr val="000000"/>
                  </a:solidFill>
                </a:rPr>
                <a:t> is a Design Digital Content &amp; Contents mall developed by Guild Design Inc.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4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 Cycle 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17/50</a:t>
            </a:r>
            <a:endParaRPr lang="en-US" altLang="en-US" dirty="0"/>
          </a:p>
        </p:txBody>
      </p: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1524000" y="1600200"/>
            <a:ext cx="1752600" cy="4267200"/>
            <a:chOff x="960" y="1104"/>
            <a:chExt cx="1104" cy="2688"/>
          </a:xfrm>
        </p:grpSpPr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1008" y="2112"/>
              <a:ext cx="1008" cy="168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6699FF">
                    <a:gamma/>
                    <a:shade val="57647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>
              <a:prstShdw prst="shdw12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Text Box 31"/>
            <p:cNvSpPr txBox="1">
              <a:spLocks noChangeArrowheads="1"/>
            </p:cNvSpPr>
            <p:nvPr/>
          </p:nvSpPr>
          <p:spPr bwMode="gray">
            <a:xfrm>
              <a:off x="1144" y="2544"/>
              <a:ext cx="7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FFFF"/>
                  </a:solidFill>
                </a:rPr>
                <a:t>Add Your</a:t>
              </a:r>
            </a:p>
            <a:p>
              <a:pPr eaLnBrk="0" hangingPunct="0"/>
              <a:r>
                <a:rPr lang="en-US" altLang="en-US">
                  <a:solidFill>
                    <a:srgbClr val="FFFFFF"/>
                  </a:solidFill>
                </a:rPr>
                <a:t>Text here</a:t>
              </a:r>
            </a:p>
          </p:txBody>
        </p:sp>
        <p:sp>
          <p:nvSpPr>
            <p:cNvPr id="93216" name="AutoShape 32"/>
            <p:cNvSpPr>
              <a:spLocks noChangeArrowheads="1"/>
            </p:cNvSpPr>
            <p:nvPr/>
          </p:nvSpPr>
          <p:spPr bwMode="gray">
            <a:xfrm>
              <a:off x="960" y="1104"/>
              <a:ext cx="1104" cy="1296"/>
            </a:xfrm>
            <a:prstGeom prst="roundRect">
              <a:avLst>
                <a:gd name="adj" fmla="val 17509"/>
              </a:avLst>
            </a:prstGeom>
            <a:solidFill>
              <a:srgbClr val="4E91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986" y="2044"/>
              <a:ext cx="1056" cy="3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4E91D4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986" y="1118"/>
              <a:ext cx="1056" cy="32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4E91D4">
                    <a:gamma/>
                    <a:tint val="27451"/>
                    <a:invGamma/>
                  </a:srgbClr>
                </a:gs>
                <a:gs pos="100000">
                  <a:srgbClr val="4E91D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9" name="Text Box 35"/>
            <p:cNvSpPr txBox="1">
              <a:spLocks noChangeArrowheads="1"/>
            </p:cNvSpPr>
            <p:nvPr/>
          </p:nvSpPr>
          <p:spPr bwMode="gray">
            <a:xfrm>
              <a:off x="1249" y="1315"/>
              <a:ext cx="51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  <a:p>
              <a:pPr eaLnBrk="0" hangingPunct="0"/>
              <a:r>
                <a:rPr lang="en-US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 flipV="1">
              <a:off x="1077" y="3582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699FF">
                    <a:gamma/>
                    <a:tint val="45490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6059488" y="2286000"/>
            <a:ext cx="1712912" cy="3581400"/>
            <a:chOff x="3817" y="1536"/>
            <a:chExt cx="1079" cy="2256"/>
          </a:xfrm>
        </p:grpSpPr>
        <p:sp>
          <p:nvSpPr>
            <p:cNvPr id="93222" name="AutoShape 38"/>
            <p:cNvSpPr>
              <a:spLocks noChangeArrowheads="1"/>
            </p:cNvSpPr>
            <p:nvPr/>
          </p:nvSpPr>
          <p:spPr bwMode="gray">
            <a:xfrm>
              <a:off x="3856" y="2400"/>
              <a:ext cx="1008" cy="1392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E8C518">
                    <a:gamma/>
                    <a:shade val="46275"/>
                    <a:invGamma/>
                  </a:srgbClr>
                </a:gs>
                <a:gs pos="100000">
                  <a:srgbClr val="E8C518"/>
                </a:gs>
              </a:gsLst>
              <a:lin ang="5400000" scaled="1"/>
            </a:gradFill>
            <a:ln>
              <a:noFill/>
            </a:ln>
            <a:effectLst>
              <a:prstShdw prst="shdw11">
                <a:srgbClr val="00000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3" name="Text Box 39"/>
            <p:cNvSpPr txBox="1">
              <a:spLocks noChangeArrowheads="1"/>
            </p:cNvSpPr>
            <p:nvPr/>
          </p:nvSpPr>
          <p:spPr bwMode="gray">
            <a:xfrm>
              <a:off x="3992" y="2812"/>
              <a:ext cx="7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FFFF"/>
                  </a:solidFill>
                </a:rPr>
                <a:t>Add Your</a:t>
              </a:r>
            </a:p>
            <a:p>
              <a:pPr eaLnBrk="0" hangingPunct="0"/>
              <a:r>
                <a:rPr lang="en-US" altLang="en-US">
                  <a:solidFill>
                    <a:srgbClr val="FFFFFF"/>
                  </a:solidFill>
                </a:rPr>
                <a:t>Text here</a:t>
              </a:r>
            </a:p>
          </p:txBody>
        </p:sp>
        <p:sp>
          <p:nvSpPr>
            <p:cNvPr id="93224" name="AutoShape 40"/>
            <p:cNvSpPr>
              <a:spLocks noChangeArrowheads="1"/>
            </p:cNvSpPr>
            <p:nvPr/>
          </p:nvSpPr>
          <p:spPr bwMode="gray">
            <a:xfrm>
              <a:off x="3817" y="1536"/>
              <a:ext cx="1079" cy="1198"/>
            </a:xfrm>
            <a:prstGeom prst="roundRect">
              <a:avLst>
                <a:gd name="adj" fmla="val 17509"/>
              </a:avLst>
            </a:prstGeom>
            <a:solidFill>
              <a:srgbClr val="B59F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5" name="AutoShape 41"/>
            <p:cNvSpPr>
              <a:spLocks noChangeArrowheads="1"/>
            </p:cNvSpPr>
            <p:nvPr/>
          </p:nvSpPr>
          <p:spPr bwMode="gray">
            <a:xfrm>
              <a:off x="3842" y="2405"/>
              <a:ext cx="1033" cy="29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59F43"/>
                </a:gs>
                <a:gs pos="100000">
                  <a:srgbClr val="B59F4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6" name="AutoShape 42"/>
            <p:cNvSpPr>
              <a:spLocks noChangeArrowheads="1"/>
            </p:cNvSpPr>
            <p:nvPr/>
          </p:nvSpPr>
          <p:spPr bwMode="gray">
            <a:xfrm>
              <a:off x="3842" y="1549"/>
              <a:ext cx="1033" cy="29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59F43">
                    <a:gamma/>
                    <a:tint val="24314"/>
                    <a:invGamma/>
                  </a:srgbClr>
                </a:gs>
                <a:gs pos="100000">
                  <a:srgbClr val="B59F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129" y="1824"/>
              <a:ext cx="51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  <a:p>
              <a:pPr eaLnBrk="0" hangingPunct="0"/>
              <a:r>
                <a:rPr lang="en-US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93228" name="AutoShape 44"/>
            <p:cNvSpPr>
              <a:spLocks noChangeArrowheads="1"/>
            </p:cNvSpPr>
            <p:nvPr/>
          </p:nvSpPr>
          <p:spPr bwMode="gray">
            <a:xfrm flipV="1">
              <a:off x="3936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E8C518">
                    <a:gamma/>
                    <a:tint val="18039"/>
                    <a:invGamma/>
                  </a:srgbClr>
                </a:gs>
                <a:gs pos="100000">
                  <a:srgbClr val="E8C51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3835400" y="1905000"/>
            <a:ext cx="1727200" cy="3962400"/>
            <a:chOff x="2416" y="1296"/>
            <a:chExt cx="1088" cy="2496"/>
          </a:xfrm>
        </p:grpSpPr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2464" y="2304"/>
              <a:ext cx="1008" cy="1488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1" name="AutoShape 47"/>
            <p:cNvSpPr>
              <a:spLocks noChangeArrowheads="1"/>
            </p:cNvSpPr>
            <p:nvPr/>
          </p:nvSpPr>
          <p:spPr bwMode="gray">
            <a:xfrm>
              <a:off x="2416" y="1296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rgbClr val="34B0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2" name="AutoShape 48"/>
            <p:cNvSpPr>
              <a:spLocks noChangeArrowheads="1"/>
            </p:cNvSpPr>
            <p:nvPr/>
          </p:nvSpPr>
          <p:spPr bwMode="gray">
            <a:xfrm>
              <a:off x="2442" y="2202"/>
              <a:ext cx="1040" cy="3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B034">
                    <a:alpha val="0"/>
                  </a:srgbClr>
                </a:gs>
                <a:gs pos="100000">
                  <a:srgbClr val="34B034">
                    <a:gamma/>
                    <a:tint val="4549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3" name="AutoShape 49"/>
            <p:cNvSpPr>
              <a:spLocks noChangeArrowheads="1"/>
            </p:cNvSpPr>
            <p:nvPr/>
          </p:nvSpPr>
          <p:spPr bwMode="gray">
            <a:xfrm>
              <a:off x="2442" y="1311"/>
              <a:ext cx="1040" cy="3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B034">
                    <a:gamma/>
                    <a:tint val="15294"/>
                    <a:invGamma/>
                  </a:srgbClr>
                </a:gs>
                <a:gs pos="100000">
                  <a:srgbClr val="34B03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4" name="Text Box 50"/>
            <p:cNvSpPr txBox="1">
              <a:spLocks noChangeArrowheads="1"/>
            </p:cNvSpPr>
            <p:nvPr/>
          </p:nvSpPr>
          <p:spPr bwMode="gray">
            <a:xfrm>
              <a:off x="2600" y="2688"/>
              <a:ext cx="7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FFFF"/>
                  </a:solidFill>
                </a:rPr>
                <a:t>Add Your</a:t>
              </a:r>
            </a:p>
            <a:p>
              <a:pPr eaLnBrk="0" hangingPunct="0"/>
              <a:r>
                <a:rPr lang="en-US" altLang="en-US">
                  <a:solidFill>
                    <a:srgbClr val="FFFFFF"/>
                  </a:solidFill>
                </a:rPr>
                <a:t>Text here</a:t>
              </a:r>
            </a:p>
          </p:txBody>
        </p:sp>
        <p:sp>
          <p:nvSpPr>
            <p:cNvPr id="93235" name="Text Box 51"/>
            <p:cNvSpPr txBox="1">
              <a:spLocks noChangeArrowheads="1"/>
            </p:cNvSpPr>
            <p:nvPr/>
          </p:nvSpPr>
          <p:spPr bwMode="gray">
            <a:xfrm>
              <a:off x="2705" y="1584"/>
              <a:ext cx="51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  <a:p>
              <a:pPr eaLnBrk="0" hangingPunct="0"/>
              <a:r>
                <a:rPr lang="en-US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93236" name="AutoShape 52"/>
            <p:cNvSpPr>
              <a:spLocks noChangeArrowheads="1"/>
            </p:cNvSpPr>
            <p:nvPr/>
          </p:nvSpPr>
          <p:spPr bwMode="gray">
            <a:xfrm flipV="1">
              <a:off x="2544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99CC00">
                    <a:gamma/>
                    <a:tint val="33333"/>
                    <a:invGamma/>
                  </a:srgbClr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18/50</a:t>
            </a:r>
            <a:endParaRPr lang="en-US" altLang="en-US" dirty="0"/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914400" y="1219200"/>
            <a:ext cx="7315200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Title</a:t>
              </a: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Title</a:t>
              </a: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Title</a:t>
              </a: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</a:rPr>
                <a:t>ThemeGallery</a:t>
              </a:r>
              <a:r>
                <a:rPr lang="en-US" altLang="en-US">
                  <a:solidFill>
                    <a:srgbClr val="00CC99"/>
                  </a:solidFill>
                </a:rPr>
                <a:t>  </a:t>
              </a:r>
              <a:r>
                <a:rPr lang="en-US" altLang="en-US"/>
                <a:t>is creating high standards of design template on the web. </a:t>
              </a:r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folHlink"/>
                  </a:solidFill>
                </a:rPr>
                <a:t>ThemeGallery</a:t>
              </a:r>
              <a:r>
                <a:rPr lang="en-US" altLang="en-US">
                  <a:solidFill>
                    <a:schemeClr val="tx2"/>
                  </a:solidFill>
                </a:rPr>
                <a:t> </a:t>
              </a:r>
              <a:r>
                <a:rPr lang="en-US" altLang="en-US"/>
                <a:t> is creating high standards of design template on the web. </a:t>
              </a:r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1"/>
                  </a:solidFill>
                </a:rPr>
                <a:t>ThemeGallery </a:t>
              </a:r>
              <a:r>
                <a:rPr lang="en-US" altLang="en-US"/>
                <a:t> is creating high standards of design template on the web.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7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01/50</a:t>
            </a:r>
            <a:endParaRPr lang="en-US" altLang="en-US" dirty="0"/>
          </a:p>
        </p:txBody>
      </p:sp>
      <p:sp>
        <p:nvSpPr>
          <p:cNvPr id="87111" name="AutoShape 71"/>
          <p:cNvSpPr>
            <a:spLocks noChangeArrowheads="1"/>
          </p:cNvSpPr>
          <p:nvPr/>
        </p:nvSpPr>
        <p:spPr bwMode="gray">
          <a:xfrm>
            <a:off x="2514600" y="18716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gray">
          <a:xfrm>
            <a:off x="2743200" y="192722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Click to add Title</a:t>
            </a:r>
          </a:p>
        </p:txBody>
      </p:sp>
      <p:sp>
        <p:nvSpPr>
          <p:cNvPr id="87116" name="AutoShape 76"/>
          <p:cNvSpPr>
            <a:spLocks noChangeArrowheads="1"/>
          </p:cNvSpPr>
          <p:nvPr/>
        </p:nvSpPr>
        <p:spPr bwMode="gray">
          <a:xfrm>
            <a:off x="2514600" y="26336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8" name="Text Box 78"/>
          <p:cNvSpPr txBox="1">
            <a:spLocks noChangeArrowheads="1"/>
          </p:cNvSpPr>
          <p:nvPr/>
        </p:nvSpPr>
        <p:spPr bwMode="gray">
          <a:xfrm>
            <a:off x="2743200" y="268922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Click to add Title</a:t>
            </a:r>
          </a:p>
        </p:txBody>
      </p:sp>
      <p:sp>
        <p:nvSpPr>
          <p:cNvPr id="87121" name="AutoShape 81"/>
          <p:cNvSpPr>
            <a:spLocks noChangeArrowheads="1"/>
          </p:cNvSpPr>
          <p:nvPr/>
        </p:nvSpPr>
        <p:spPr bwMode="gray">
          <a:xfrm>
            <a:off x="2514600" y="33956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3" name="Text Box 83"/>
          <p:cNvSpPr txBox="1">
            <a:spLocks noChangeArrowheads="1"/>
          </p:cNvSpPr>
          <p:nvPr/>
        </p:nvSpPr>
        <p:spPr bwMode="gray">
          <a:xfrm>
            <a:off x="2743200" y="345122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Click to add Title</a:t>
            </a:r>
          </a:p>
        </p:txBody>
      </p:sp>
      <p:sp>
        <p:nvSpPr>
          <p:cNvPr id="87130" name="AutoShape 90"/>
          <p:cNvSpPr>
            <a:spLocks noChangeArrowheads="1"/>
          </p:cNvSpPr>
          <p:nvPr/>
        </p:nvSpPr>
        <p:spPr bwMode="gray">
          <a:xfrm>
            <a:off x="2514600" y="41910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1" name="Text Box 91"/>
          <p:cNvSpPr txBox="1">
            <a:spLocks noChangeArrowheads="1"/>
          </p:cNvSpPr>
          <p:nvPr/>
        </p:nvSpPr>
        <p:spPr bwMode="gray">
          <a:xfrm>
            <a:off x="2743200" y="4246563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Click to add Title</a:t>
            </a:r>
          </a:p>
        </p:txBody>
      </p:sp>
      <p:sp>
        <p:nvSpPr>
          <p:cNvPr id="87132" name="AutoShape 92"/>
          <p:cNvSpPr>
            <a:spLocks noChangeArrowheads="1"/>
          </p:cNvSpPr>
          <p:nvPr/>
        </p:nvSpPr>
        <p:spPr bwMode="gray">
          <a:xfrm>
            <a:off x="2514600" y="49530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3" name="Text Box 93"/>
          <p:cNvSpPr txBox="1">
            <a:spLocks noChangeArrowheads="1"/>
          </p:cNvSpPr>
          <p:nvPr/>
        </p:nvSpPr>
        <p:spPr bwMode="gray">
          <a:xfrm>
            <a:off x="2743200" y="5008563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19/50</a:t>
            </a:r>
            <a:endParaRPr lang="en-US" altLang="en-US" dirty="0"/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1295400" y="1752600"/>
            <a:ext cx="6477000" cy="4124325"/>
            <a:chOff x="624" y="967"/>
            <a:chExt cx="4416" cy="2735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2619" y="2305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1D3A"/>
                  </a:solidFill>
                  <a:latin typeface="Verdana" panose="020B0604030504040204" pitchFamily="34" charset="0"/>
                </a:rPr>
                <a:t>Add Your</a:t>
              </a:r>
            </a:p>
            <a:p>
              <a:pPr algn="ctr" eaLnBrk="0" hangingPunct="0"/>
              <a:r>
                <a:rPr lang="en-US" altLang="en-US" b="1">
                  <a:solidFill>
                    <a:srgbClr val="001D3A"/>
                  </a:solidFill>
                  <a:latin typeface="Verdana" panose="020B0604030504040204" pitchFamily="34" charset="0"/>
                </a:rPr>
                <a:t>Title Text</a:t>
              </a:r>
            </a:p>
            <a:p>
              <a:pPr algn="ctr" eaLnBrk="0" hangingPunct="0"/>
              <a:endParaRPr lang="en-US" altLang="en-US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5</a:t>
              </a: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1D3A"/>
                  </a:solidFill>
                  <a:latin typeface="Verdana" panose="020B0604030504040204" pitchFamily="34" charset="0"/>
                </a:rPr>
                <a:t>Add Your</a:t>
              </a:r>
            </a:p>
            <a:p>
              <a:pPr algn="ctr" eaLnBrk="0" hangingPunct="0"/>
              <a:r>
                <a:rPr lang="en-US" altLang="en-US" b="1">
                  <a:solidFill>
                    <a:srgbClr val="001D3A"/>
                  </a:solidFill>
                  <a:latin typeface="Verdana" panose="020B0604030504040204" pitchFamily="34" charset="0"/>
                </a:rPr>
                <a:t>Title Text</a:t>
              </a:r>
            </a:p>
            <a:p>
              <a:pPr algn="ctr" eaLnBrk="0" hangingPunct="0"/>
              <a:endParaRPr lang="en-US" altLang="en-US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en-US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5</a:t>
              </a:r>
            </a:p>
          </p:txBody>
        </p:sp>
        <p:sp>
          <p:nvSpPr>
            <p:cNvPr id="73743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2604" y="345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20/50</a:t>
            </a:r>
            <a:endParaRPr lang="en-US" altLang="en-US" dirty="0"/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1143000" y="2209800"/>
            <a:ext cx="6705600" cy="3352800"/>
            <a:chOff x="528" y="1248"/>
            <a:chExt cx="4656" cy="2256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475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5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5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766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2354" y="1920"/>
              <a:ext cx="9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bg1"/>
                  </a:solidFill>
                </a:rPr>
                <a:t>Concept</a:t>
              </a:r>
            </a:p>
          </p:txBody>
        </p:sp>
        <p:sp>
          <p:nvSpPr>
            <p:cNvPr id="74773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gray">
            <a:xfrm>
              <a:off x="836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Text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21/50</a:t>
            </a:r>
            <a:endParaRPr lang="en-US" altLang="en-US" dirty="0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1177925" y="2600325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gray">
          <a:xfrm>
            <a:off x="1177925" y="342741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gray">
          <a:xfrm>
            <a:off x="1177925" y="429101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gray">
          <a:xfrm>
            <a:off x="1177925" y="509746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Verdana" panose="020B0604030504040204" pitchFamily="34" charset="0"/>
              </a:rPr>
              <a:t>Add Your Text</a:t>
            </a: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590800" y="2286000"/>
            <a:ext cx="5826125" cy="3343275"/>
            <a:chOff x="1514" y="1446"/>
            <a:chExt cx="3670" cy="2106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b="1">
                  <a:solidFill>
                    <a:srgbClr val="FFFFF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b="1">
                  <a:solidFill>
                    <a:srgbClr val="FFFFF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b="1">
                  <a:solidFill>
                    <a:srgbClr val="FFFFF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600" b="1">
                  <a:solidFill>
                    <a:srgbClr val="FFFFF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22/50</a:t>
            </a:r>
            <a:endParaRPr lang="en-US" altLang="en-US" dirty="0"/>
          </a:p>
        </p:txBody>
      </p:sp>
      <p:grpSp>
        <p:nvGrpSpPr>
          <p:cNvPr id="56432" name="Group 112"/>
          <p:cNvGrpSpPr>
            <a:grpSpLocks/>
          </p:cNvGrpSpPr>
          <p:nvPr/>
        </p:nvGrpSpPr>
        <p:grpSpPr bwMode="auto">
          <a:xfrm>
            <a:off x="1447800" y="2057400"/>
            <a:ext cx="6429375" cy="3649663"/>
            <a:chOff x="702" y="1253"/>
            <a:chExt cx="4386" cy="2539"/>
          </a:xfrm>
        </p:grpSpPr>
        <p:sp>
          <p:nvSpPr>
            <p:cNvPr id="56396" name="Line 76"/>
            <p:cNvSpPr>
              <a:spLocks noChangeShapeType="1"/>
            </p:cNvSpPr>
            <p:nvPr/>
          </p:nvSpPr>
          <p:spPr bwMode="gray">
            <a:xfrm flipH="1">
              <a:off x="702" y="3789"/>
              <a:ext cx="1168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7" name="Line 77"/>
            <p:cNvSpPr>
              <a:spLocks noChangeShapeType="1"/>
            </p:cNvSpPr>
            <p:nvPr/>
          </p:nvSpPr>
          <p:spPr bwMode="gray">
            <a:xfrm flipH="1">
              <a:off x="702" y="3278"/>
              <a:ext cx="1507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8" name="Line 78"/>
            <p:cNvSpPr>
              <a:spLocks noChangeShapeType="1"/>
            </p:cNvSpPr>
            <p:nvPr/>
          </p:nvSpPr>
          <p:spPr bwMode="gray">
            <a:xfrm flipH="1">
              <a:off x="702" y="2748"/>
              <a:ext cx="1770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9" name="Line 79"/>
            <p:cNvSpPr>
              <a:spLocks noChangeShapeType="1"/>
            </p:cNvSpPr>
            <p:nvPr/>
          </p:nvSpPr>
          <p:spPr bwMode="gray">
            <a:xfrm flipH="1">
              <a:off x="702" y="2226"/>
              <a:ext cx="2071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Line 80"/>
            <p:cNvSpPr>
              <a:spLocks noChangeShapeType="1"/>
            </p:cNvSpPr>
            <p:nvPr/>
          </p:nvSpPr>
          <p:spPr bwMode="gray">
            <a:xfrm flipH="1">
              <a:off x="702" y="1701"/>
              <a:ext cx="2372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1" name="Line 81"/>
            <p:cNvSpPr>
              <a:spLocks noChangeShapeType="1"/>
            </p:cNvSpPr>
            <p:nvPr/>
          </p:nvSpPr>
          <p:spPr bwMode="gray">
            <a:xfrm flipH="1">
              <a:off x="702" y="1253"/>
              <a:ext cx="2636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gray">
            <a:xfrm>
              <a:off x="852" y="1253"/>
              <a:ext cx="1" cy="44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gray">
            <a:xfrm>
              <a:off x="852" y="1701"/>
              <a:ext cx="1" cy="53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4" name="Line 84"/>
            <p:cNvSpPr>
              <a:spLocks noChangeShapeType="1"/>
            </p:cNvSpPr>
            <p:nvPr/>
          </p:nvSpPr>
          <p:spPr bwMode="gray">
            <a:xfrm>
              <a:off x="852" y="2231"/>
              <a:ext cx="1" cy="53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Line 85"/>
            <p:cNvSpPr>
              <a:spLocks noChangeShapeType="1"/>
            </p:cNvSpPr>
            <p:nvPr/>
          </p:nvSpPr>
          <p:spPr bwMode="gray">
            <a:xfrm>
              <a:off x="852" y="2761"/>
              <a:ext cx="1" cy="53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Line 86"/>
            <p:cNvSpPr>
              <a:spLocks noChangeShapeType="1"/>
            </p:cNvSpPr>
            <p:nvPr/>
          </p:nvSpPr>
          <p:spPr bwMode="gray">
            <a:xfrm>
              <a:off x="852" y="3291"/>
              <a:ext cx="1" cy="48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Text Box 87"/>
            <p:cNvSpPr txBox="1">
              <a:spLocks noChangeArrowheads="1"/>
            </p:cNvSpPr>
            <p:nvPr/>
          </p:nvSpPr>
          <p:spPr bwMode="auto">
            <a:xfrm>
              <a:off x="856" y="1378"/>
              <a:ext cx="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5F5F5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56408" name="Text Box 88"/>
            <p:cNvSpPr txBox="1">
              <a:spLocks noChangeArrowheads="1"/>
            </p:cNvSpPr>
            <p:nvPr/>
          </p:nvSpPr>
          <p:spPr bwMode="auto">
            <a:xfrm>
              <a:off x="856" y="1896"/>
              <a:ext cx="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5F5F5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56409" name="Text Box 89"/>
            <p:cNvSpPr txBox="1">
              <a:spLocks noChangeArrowheads="1"/>
            </p:cNvSpPr>
            <p:nvPr/>
          </p:nvSpPr>
          <p:spPr bwMode="auto">
            <a:xfrm>
              <a:off x="856" y="2413"/>
              <a:ext cx="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5F5F5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56410" name="Text Box 90"/>
            <p:cNvSpPr txBox="1">
              <a:spLocks noChangeArrowheads="1"/>
            </p:cNvSpPr>
            <p:nvPr/>
          </p:nvSpPr>
          <p:spPr bwMode="auto">
            <a:xfrm>
              <a:off x="856" y="2931"/>
              <a:ext cx="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5F5F5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56411" name="Text Box 91"/>
            <p:cNvSpPr txBox="1">
              <a:spLocks noChangeArrowheads="1"/>
            </p:cNvSpPr>
            <p:nvPr/>
          </p:nvSpPr>
          <p:spPr bwMode="auto">
            <a:xfrm>
              <a:off x="856" y="3449"/>
              <a:ext cx="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5F5F5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grpSp>
          <p:nvGrpSpPr>
            <p:cNvPr id="56412" name="Group 92"/>
            <p:cNvGrpSpPr>
              <a:grpSpLocks/>
            </p:cNvGrpSpPr>
            <p:nvPr/>
          </p:nvGrpSpPr>
          <p:grpSpPr bwMode="auto">
            <a:xfrm>
              <a:off x="1888" y="1253"/>
              <a:ext cx="3200" cy="2539"/>
              <a:chOff x="1702" y="1253"/>
              <a:chExt cx="3855" cy="2825"/>
            </a:xfrm>
          </p:grpSpPr>
          <p:sp>
            <p:nvSpPr>
              <p:cNvPr id="56413" name="Freeform 93"/>
              <p:cNvSpPr>
                <a:spLocks/>
              </p:cNvSpPr>
              <p:nvPr/>
            </p:nvSpPr>
            <p:spPr bwMode="gray">
              <a:xfrm>
                <a:off x="4877" y="3211"/>
                <a:ext cx="680" cy="866"/>
              </a:xfrm>
              <a:custGeom>
                <a:avLst/>
                <a:gdLst>
                  <a:gd name="T0" fmla="*/ 399 w 847"/>
                  <a:gd name="T1" fmla="*/ 1078 h 1079"/>
                  <a:gd name="T2" fmla="*/ 0 w 847"/>
                  <a:gd name="T3" fmla="*/ 459 h 1079"/>
                  <a:gd name="T4" fmla="*/ 374 w 847"/>
                  <a:gd name="T5" fmla="*/ 0 h 1079"/>
                  <a:gd name="T6" fmla="*/ 846 w 847"/>
                  <a:gd name="T7" fmla="*/ 536 h 1079"/>
                  <a:gd name="T8" fmla="*/ 399 w 847"/>
                  <a:gd name="T9" fmla="*/ 1078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1079">
                    <a:moveTo>
                      <a:pt x="399" y="1078"/>
                    </a:moveTo>
                    <a:lnTo>
                      <a:pt x="0" y="459"/>
                    </a:lnTo>
                    <a:lnTo>
                      <a:pt x="374" y="0"/>
                    </a:lnTo>
                    <a:lnTo>
                      <a:pt x="846" y="536"/>
                    </a:lnTo>
                    <a:lnTo>
                      <a:pt x="399" y="1078"/>
                    </a:lnTo>
                  </a:path>
                </a:pathLst>
              </a:custGeom>
              <a:gradFill rotWithShape="1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100000">
                    <a:srgbClr val="3366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4" name="Freeform 94"/>
              <p:cNvSpPr>
                <a:spLocks/>
              </p:cNvSpPr>
              <p:nvPr/>
            </p:nvSpPr>
            <p:spPr bwMode="gray">
              <a:xfrm>
                <a:off x="2010" y="3211"/>
                <a:ext cx="3168" cy="369"/>
              </a:xfrm>
              <a:custGeom>
                <a:avLst/>
                <a:gdLst>
                  <a:gd name="T0" fmla="*/ 0 w 3947"/>
                  <a:gd name="T1" fmla="*/ 459 h 460"/>
                  <a:gd name="T2" fmla="*/ 3573 w 3947"/>
                  <a:gd name="T3" fmla="*/ 459 h 460"/>
                  <a:gd name="T4" fmla="*/ 3946 w 3947"/>
                  <a:gd name="T5" fmla="*/ 0 h 460"/>
                  <a:gd name="T6" fmla="*/ 505 w 3947"/>
                  <a:gd name="T7" fmla="*/ 0 h 460"/>
                  <a:gd name="T8" fmla="*/ 0 w 3947"/>
                  <a:gd name="T9" fmla="*/ 45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7" h="460">
                    <a:moveTo>
                      <a:pt x="0" y="459"/>
                    </a:moveTo>
                    <a:lnTo>
                      <a:pt x="3573" y="459"/>
                    </a:lnTo>
                    <a:lnTo>
                      <a:pt x="3946" y="0"/>
                    </a:lnTo>
                    <a:lnTo>
                      <a:pt x="505" y="0"/>
                    </a:lnTo>
                    <a:lnTo>
                      <a:pt x="0" y="459"/>
                    </a:lnTo>
                  </a:path>
                </a:pathLst>
              </a:custGeom>
              <a:gradFill rotWithShape="0">
                <a:gsLst>
                  <a:gs pos="0">
                    <a:srgbClr val="336699"/>
                  </a:gs>
                  <a:gs pos="100000">
                    <a:srgbClr val="336699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5" name="Freeform 95"/>
              <p:cNvSpPr>
                <a:spLocks/>
              </p:cNvSpPr>
              <p:nvPr/>
            </p:nvSpPr>
            <p:spPr bwMode="gray">
              <a:xfrm>
                <a:off x="1702" y="3578"/>
                <a:ext cx="3497" cy="500"/>
              </a:xfrm>
              <a:custGeom>
                <a:avLst/>
                <a:gdLst>
                  <a:gd name="T0" fmla="*/ 383 w 4357"/>
                  <a:gd name="T1" fmla="*/ 0 h 623"/>
                  <a:gd name="T2" fmla="*/ 3954 w 4357"/>
                  <a:gd name="T3" fmla="*/ 0 h 623"/>
                  <a:gd name="T4" fmla="*/ 4356 w 4357"/>
                  <a:gd name="T5" fmla="*/ 622 h 623"/>
                  <a:gd name="T6" fmla="*/ 0 w 4357"/>
                  <a:gd name="T7" fmla="*/ 622 h 623"/>
                  <a:gd name="T8" fmla="*/ 383 w 4357"/>
                  <a:gd name="T9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7" h="623">
                    <a:moveTo>
                      <a:pt x="383" y="0"/>
                    </a:moveTo>
                    <a:lnTo>
                      <a:pt x="3954" y="0"/>
                    </a:lnTo>
                    <a:lnTo>
                      <a:pt x="4356" y="622"/>
                    </a:lnTo>
                    <a:lnTo>
                      <a:pt x="0" y="622"/>
                    </a:lnTo>
                    <a:lnTo>
                      <a:pt x="383" y="0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66667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Freeform 96"/>
              <p:cNvSpPr>
                <a:spLocks/>
              </p:cNvSpPr>
              <p:nvPr/>
            </p:nvSpPr>
            <p:spPr bwMode="gray">
              <a:xfrm>
                <a:off x="4522" y="2721"/>
                <a:ext cx="601" cy="784"/>
              </a:xfrm>
              <a:custGeom>
                <a:avLst/>
                <a:gdLst>
                  <a:gd name="T0" fmla="*/ 382 w 749"/>
                  <a:gd name="T1" fmla="*/ 976 h 977"/>
                  <a:gd name="T2" fmla="*/ 0 w 749"/>
                  <a:gd name="T3" fmla="*/ 342 h 977"/>
                  <a:gd name="T4" fmla="*/ 280 w 749"/>
                  <a:gd name="T5" fmla="*/ 0 h 977"/>
                  <a:gd name="T6" fmla="*/ 748 w 749"/>
                  <a:gd name="T7" fmla="*/ 538 h 977"/>
                  <a:gd name="T8" fmla="*/ 382 w 749"/>
                  <a:gd name="T9" fmla="*/ 976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977">
                    <a:moveTo>
                      <a:pt x="382" y="976"/>
                    </a:moveTo>
                    <a:lnTo>
                      <a:pt x="0" y="342"/>
                    </a:lnTo>
                    <a:lnTo>
                      <a:pt x="280" y="0"/>
                    </a:lnTo>
                    <a:lnTo>
                      <a:pt x="748" y="538"/>
                    </a:lnTo>
                    <a:lnTo>
                      <a:pt x="382" y="976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294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7" name="Freeform 97"/>
              <p:cNvSpPr>
                <a:spLocks/>
              </p:cNvSpPr>
              <p:nvPr/>
            </p:nvSpPr>
            <p:spPr bwMode="gray">
              <a:xfrm>
                <a:off x="2370" y="2721"/>
                <a:ext cx="2380" cy="276"/>
              </a:xfrm>
              <a:custGeom>
                <a:avLst/>
                <a:gdLst>
                  <a:gd name="T0" fmla="*/ 0 w 2964"/>
                  <a:gd name="T1" fmla="*/ 343 h 344"/>
                  <a:gd name="T2" fmla="*/ 2684 w 2964"/>
                  <a:gd name="T3" fmla="*/ 343 h 344"/>
                  <a:gd name="T4" fmla="*/ 2963 w 2964"/>
                  <a:gd name="T5" fmla="*/ 0 h 344"/>
                  <a:gd name="T6" fmla="*/ 531 w 2964"/>
                  <a:gd name="T7" fmla="*/ 1 h 344"/>
                  <a:gd name="T8" fmla="*/ 0 w 2964"/>
                  <a:gd name="T9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4" h="344">
                    <a:moveTo>
                      <a:pt x="0" y="343"/>
                    </a:moveTo>
                    <a:lnTo>
                      <a:pt x="2684" y="343"/>
                    </a:lnTo>
                    <a:lnTo>
                      <a:pt x="2963" y="0"/>
                    </a:lnTo>
                    <a:lnTo>
                      <a:pt x="531" y="1"/>
                    </a:lnTo>
                    <a:lnTo>
                      <a:pt x="0" y="343"/>
                    </a:lnTo>
                  </a:path>
                </a:pathLst>
              </a:custGeom>
              <a:gradFill rotWithShape="1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44314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8" name="Freeform 98"/>
              <p:cNvSpPr>
                <a:spLocks/>
              </p:cNvSpPr>
              <p:nvPr/>
            </p:nvSpPr>
            <p:spPr bwMode="gray">
              <a:xfrm>
                <a:off x="2069" y="2996"/>
                <a:ext cx="2763" cy="509"/>
              </a:xfrm>
              <a:custGeom>
                <a:avLst/>
                <a:gdLst>
                  <a:gd name="T0" fmla="*/ 0 w 3443"/>
                  <a:gd name="T1" fmla="*/ 633 h 634"/>
                  <a:gd name="T2" fmla="*/ 3442 w 3443"/>
                  <a:gd name="T3" fmla="*/ 633 h 634"/>
                  <a:gd name="T4" fmla="*/ 3060 w 3443"/>
                  <a:gd name="T5" fmla="*/ 0 h 634"/>
                  <a:gd name="T6" fmla="*/ 377 w 3443"/>
                  <a:gd name="T7" fmla="*/ 0 h 634"/>
                  <a:gd name="T8" fmla="*/ 0 w 3443"/>
                  <a:gd name="T9" fmla="*/ 63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3" h="634">
                    <a:moveTo>
                      <a:pt x="0" y="633"/>
                    </a:moveTo>
                    <a:lnTo>
                      <a:pt x="3442" y="633"/>
                    </a:lnTo>
                    <a:lnTo>
                      <a:pt x="3060" y="0"/>
                    </a:lnTo>
                    <a:lnTo>
                      <a:pt x="377" y="0"/>
                    </a:lnTo>
                    <a:lnTo>
                      <a:pt x="0" y="633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4745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9" name="Freeform 99"/>
              <p:cNvSpPr>
                <a:spLocks/>
              </p:cNvSpPr>
              <p:nvPr/>
            </p:nvSpPr>
            <p:spPr bwMode="gray">
              <a:xfrm>
                <a:off x="4167" y="2236"/>
                <a:ext cx="526" cy="681"/>
              </a:xfrm>
              <a:custGeom>
                <a:avLst/>
                <a:gdLst>
                  <a:gd name="T0" fmla="*/ 0 w 655"/>
                  <a:gd name="T1" fmla="*/ 230 h 849"/>
                  <a:gd name="T2" fmla="*/ 387 w 655"/>
                  <a:gd name="T3" fmla="*/ 848 h 849"/>
                  <a:gd name="T4" fmla="*/ 654 w 655"/>
                  <a:gd name="T5" fmla="*/ 531 h 849"/>
                  <a:gd name="T6" fmla="*/ 188 w 655"/>
                  <a:gd name="T7" fmla="*/ 0 h 849"/>
                  <a:gd name="T8" fmla="*/ 0 w 655"/>
                  <a:gd name="T9" fmla="*/ 23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49">
                    <a:moveTo>
                      <a:pt x="0" y="230"/>
                    </a:moveTo>
                    <a:lnTo>
                      <a:pt x="387" y="848"/>
                    </a:lnTo>
                    <a:lnTo>
                      <a:pt x="654" y="531"/>
                    </a:lnTo>
                    <a:lnTo>
                      <a:pt x="188" y="0"/>
                    </a:lnTo>
                    <a:lnTo>
                      <a:pt x="0" y="230"/>
                    </a:lnTo>
                  </a:path>
                </a:pathLst>
              </a:custGeom>
              <a:gradFill rotWithShape="1">
                <a:gsLst>
                  <a:gs pos="0">
                    <a:srgbClr val="336699">
                      <a:gamma/>
                      <a:shade val="72941"/>
                      <a:invGamma/>
                    </a:srgbClr>
                  </a:gs>
                  <a:gs pos="100000">
                    <a:srgbClr val="3366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0" name="Freeform 100"/>
              <p:cNvSpPr>
                <a:spLocks/>
              </p:cNvSpPr>
              <p:nvPr/>
            </p:nvSpPr>
            <p:spPr bwMode="gray">
              <a:xfrm>
                <a:off x="2728" y="2236"/>
                <a:ext cx="1589" cy="184"/>
              </a:xfrm>
              <a:custGeom>
                <a:avLst/>
                <a:gdLst>
                  <a:gd name="T0" fmla="*/ 0 w 1980"/>
                  <a:gd name="T1" fmla="*/ 228 h 229"/>
                  <a:gd name="T2" fmla="*/ 1791 w 1980"/>
                  <a:gd name="T3" fmla="*/ 228 h 229"/>
                  <a:gd name="T4" fmla="*/ 1979 w 1980"/>
                  <a:gd name="T5" fmla="*/ 0 h 229"/>
                  <a:gd name="T6" fmla="*/ 500 w 1980"/>
                  <a:gd name="T7" fmla="*/ 0 h 229"/>
                  <a:gd name="T8" fmla="*/ 0 w 1980"/>
                  <a:gd name="T9" fmla="*/ 2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0" h="229">
                    <a:moveTo>
                      <a:pt x="0" y="228"/>
                    </a:moveTo>
                    <a:lnTo>
                      <a:pt x="1791" y="228"/>
                    </a:lnTo>
                    <a:lnTo>
                      <a:pt x="1979" y="0"/>
                    </a:lnTo>
                    <a:lnTo>
                      <a:pt x="500" y="0"/>
                    </a:lnTo>
                    <a:lnTo>
                      <a:pt x="0" y="228"/>
                    </a:lnTo>
                  </a:path>
                </a:pathLst>
              </a:custGeom>
              <a:gradFill rotWithShape="0">
                <a:gsLst>
                  <a:gs pos="0">
                    <a:srgbClr val="336699"/>
                  </a:gs>
                  <a:gs pos="100000">
                    <a:srgbClr val="336699">
                      <a:gamma/>
                      <a:shade val="47451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1" name="Freeform 101"/>
              <p:cNvSpPr>
                <a:spLocks/>
              </p:cNvSpPr>
              <p:nvPr/>
            </p:nvSpPr>
            <p:spPr bwMode="gray">
              <a:xfrm>
                <a:off x="2422" y="2419"/>
                <a:ext cx="2056" cy="498"/>
              </a:xfrm>
              <a:custGeom>
                <a:avLst/>
                <a:gdLst>
                  <a:gd name="T0" fmla="*/ 0 w 2561"/>
                  <a:gd name="T1" fmla="*/ 620 h 621"/>
                  <a:gd name="T2" fmla="*/ 2560 w 2561"/>
                  <a:gd name="T3" fmla="*/ 620 h 621"/>
                  <a:gd name="T4" fmla="*/ 2172 w 2561"/>
                  <a:gd name="T5" fmla="*/ 0 h 621"/>
                  <a:gd name="T6" fmla="*/ 382 w 2561"/>
                  <a:gd name="T7" fmla="*/ 0 h 621"/>
                  <a:gd name="T8" fmla="*/ 0 w 2561"/>
                  <a:gd name="T9" fmla="*/ 62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1" h="621">
                    <a:moveTo>
                      <a:pt x="0" y="620"/>
                    </a:moveTo>
                    <a:lnTo>
                      <a:pt x="2560" y="620"/>
                    </a:lnTo>
                    <a:lnTo>
                      <a:pt x="2172" y="0"/>
                    </a:lnTo>
                    <a:lnTo>
                      <a:pt x="382" y="0"/>
                    </a:lnTo>
                    <a:lnTo>
                      <a:pt x="0" y="620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47451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2" name="Freeform 102"/>
              <p:cNvSpPr>
                <a:spLocks/>
              </p:cNvSpPr>
              <p:nvPr/>
            </p:nvSpPr>
            <p:spPr bwMode="gray">
              <a:xfrm>
                <a:off x="3808" y="1744"/>
                <a:ext cx="453" cy="593"/>
              </a:xfrm>
              <a:custGeom>
                <a:avLst/>
                <a:gdLst>
                  <a:gd name="T0" fmla="*/ 385 w 564"/>
                  <a:gd name="T1" fmla="*/ 737 h 738"/>
                  <a:gd name="T2" fmla="*/ 563 w 564"/>
                  <a:gd name="T3" fmla="*/ 527 h 738"/>
                  <a:gd name="T4" fmla="*/ 97 w 564"/>
                  <a:gd name="T5" fmla="*/ 0 h 738"/>
                  <a:gd name="T6" fmla="*/ 0 w 564"/>
                  <a:gd name="T7" fmla="*/ 111 h 738"/>
                  <a:gd name="T8" fmla="*/ 385 w 564"/>
                  <a:gd name="T9" fmla="*/ 73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738">
                    <a:moveTo>
                      <a:pt x="385" y="737"/>
                    </a:moveTo>
                    <a:lnTo>
                      <a:pt x="563" y="527"/>
                    </a:lnTo>
                    <a:lnTo>
                      <a:pt x="97" y="0"/>
                    </a:lnTo>
                    <a:lnTo>
                      <a:pt x="0" y="111"/>
                    </a:lnTo>
                    <a:lnTo>
                      <a:pt x="385" y="737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9216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" name="Freeform 103"/>
              <p:cNvSpPr>
                <a:spLocks/>
              </p:cNvSpPr>
              <p:nvPr/>
            </p:nvSpPr>
            <p:spPr bwMode="gray">
              <a:xfrm>
                <a:off x="3092" y="1744"/>
                <a:ext cx="793" cy="89"/>
              </a:xfrm>
              <a:custGeom>
                <a:avLst/>
                <a:gdLst>
                  <a:gd name="T0" fmla="*/ 0 w 987"/>
                  <a:gd name="T1" fmla="*/ 109 h 110"/>
                  <a:gd name="T2" fmla="*/ 889 w 987"/>
                  <a:gd name="T3" fmla="*/ 109 h 110"/>
                  <a:gd name="T4" fmla="*/ 986 w 987"/>
                  <a:gd name="T5" fmla="*/ 0 h 110"/>
                  <a:gd name="T6" fmla="*/ 308 w 987"/>
                  <a:gd name="T7" fmla="*/ 0 h 110"/>
                  <a:gd name="T8" fmla="*/ 0 w 987"/>
                  <a:gd name="T9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110">
                    <a:moveTo>
                      <a:pt x="0" y="109"/>
                    </a:moveTo>
                    <a:lnTo>
                      <a:pt x="889" y="109"/>
                    </a:lnTo>
                    <a:lnTo>
                      <a:pt x="986" y="0"/>
                    </a:lnTo>
                    <a:lnTo>
                      <a:pt x="308" y="0"/>
                    </a:lnTo>
                    <a:lnTo>
                      <a:pt x="0" y="109"/>
                    </a:lnTo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5098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" name="Freeform 104"/>
              <p:cNvSpPr>
                <a:spLocks/>
              </p:cNvSpPr>
              <p:nvPr/>
            </p:nvSpPr>
            <p:spPr bwMode="gray">
              <a:xfrm>
                <a:off x="2780" y="1832"/>
                <a:ext cx="1339" cy="505"/>
              </a:xfrm>
              <a:custGeom>
                <a:avLst/>
                <a:gdLst>
                  <a:gd name="T0" fmla="*/ 0 w 1669"/>
                  <a:gd name="T1" fmla="*/ 628 h 629"/>
                  <a:gd name="T2" fmla="*/ 1668 w 1669"/>
                  <a:gd name="T3" fmla="*/ 628 h 629"/>
                  <a:gd name="T4" fmla="*/ 1281 w 1669"/>
                  <a:gd name="T5" fmla="*/ 0 h 629"/>
                  <a:gd name="T6" fmla="*/ 388 w 1669"/>
                  <a:gd name="T7" fmla="*/ 0 h 629"/>
                  <a:gd name="T8" fmla="*/ 0 w 1669"/>
                  <a:gd name="T9" fmla="*/ 6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9" h="629">
                    <a:moveTo>
                      <a:pt x="0" y="628"/>
                    </a:moveTo>
                    <a:lnTo>
                      <a:pt x="1668" y="628"/>
                    </a:lnTo>
                    <a:lnTo>
                      <a:pt x="1281" y="0"/>
                    </a:lnTo>
                    <a:lnTo>
                      <a:pt x="388" y="0"/>
                    </a:lnTo>
                    <a:lnTo>
                      <a:pt x="0" y="628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50196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Freeform 105"/>
              <p:cNvSpPr>
                <a:spLocks/>
              </p:cNvSpPr>
              <p:nvPr/>
            </p:nvSpPr>
            <p:spPr bwMode="gray">
              <a:xfrm>
                <a:off x="3446" y="1253"/>
                <a:ext cx="383" cy="502"/>
              </a:xfrm>
              <a:custGeom>
                <a:avLst/>
                <a:gdLst>
                  <a:gd name="T0" fmla="*/ 387 w 477"/>
                  <a:gd name="T1" fmla="*/ 624 h 625"/>
                  <a:gd name="T2" fmla="*/ 476 w 477"/>
                  <a:gd name="T3" fmla="*/ 527 h 625"/>
                  <a:gd name="T4" fmla="*/ 0 w 477"/>
                  <a:gd name="T5" fmla="*/ 0 h 625"/>
                  <a:gd name="T6" fmla="*/ 387 w 477"/>
                  <a:gd name="T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7" h="625">
                    <a:moveTo>
                      <a:pt x="387" y="624"/>
                    </a:moveTo>
                    <a:lnTo>
                      <a:pt x="476" y="527"/>
                    </a:lnTo>
                    <a:lnTo>
                      <a:pt x="0" y="0"/>
                    </a:lnTo>
                    <a:lnTo>
                      <a:pt x="387" y="624"/>
                    </a:lnTo>
                  </a:path>
                </a:pathLst>
              </a:custGeom>
              <a:gradFill rotWithShape="0">
                <a:gsLst>
                  <a:gs pos="0">
                    <a:srgbClr val="336699">
                      <a:gamma/>
                      <a:shade val="79216"/>
                      <a:invGamma/>
                    </a:srgbClr>
                  </a:gs>
                  <a:gs pos="100000">
                    <a:srgbClr val="3366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Freeform 106"/>
              <p:cNvSpPr>
                <a:spLocks/>
              </p:cNvSpPr>
              <p:nvPr/>
            </p:nvSpPr>
            <p:spPr bwMode="gray">
              <a:xfrm>
                <a:off x="3136" y="1253"/>
                <a:ext cx="621" cy="502"/>
              </a:xfrm>
              <a:custGeom>
                <a:avLst/>
                <a:gdLst>
                  <a:gd name="T0" fmla="*/ 0 w 773"/>
                  <a:gd name="T1" fmla="*/ 624 h 625"/>
                  <a:gd name="T2" fmla="*/ 772 w 773"/>
                  <a:gd name="T3" fmla="*/ 624 h 625"/>
                  <a:gd name="T4" fmla="*/ 387 w 773"/>
                  <a:gd name="T5" fmla="*/ 0 h 625"/>
                  <a:gd name="T6" fmla="*/ 0 w 773"/>
                  <a:gd name="T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3" h="625">
                    <a:moveTo>
                      <a:pt x="0" y="624"/>
                    </a:moveTo>
                    <a:lnTo>
                      <a:pt x="772" y="624"/>
                    </a:lnTo>
                    <a:lnTo>
                      <a:pt x="387" y="0"/>
                    </a:lnTo>
                    <a:lnTo>
                      <a:pt x="0" y="624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38039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Text Box 107"/>
              <p:cNvSpPr txBox="1">
                <a:spLocks noChangeArrowheads="1"/>
              </p:cNvSpPr>
              <p:nvPr/>
            </p:nvSpPr>
            <p:spPr bwMode="gray">
              <a:xfrm>
                <a:off x="3232" y="1520"/>
                <a:ext cx="43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Text</a:t>
                </a:r>
              </a:p>
            </p:txBody>
          </p:sp>
          <p:sp>
            <p:nvSpPr>
              <p:cNvPr id="56428" name="Text Box 108"/>
              <p:cNvSpPr txBox="1">
                <a:spLocks noChangeArrowheads="1"/>
              </p:cNvSpPr>
              <p:nvPr/>
            </p:nvSpPr>
            <p:spPr bwMode="gray">
              <a:xfrm>
                <a:off x="3232" y="2049"/>
                <a:ext cx="43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Text</a:t>
                </a:r>
              </a:p>
            </p:txBody>
          </p:sp>
          <p:sp>
            <p:nvSpPr>
              <p:cNvPr id="56429" name="Text Box 109"/>
              <p:cNvSpPr txBox="1">
                <a:spLocks noChangeArrowheads="1"/>
              </p:cNvSpPr>
              <p:nvPr/>
            </p:nvSpPr>
            <p:spPr bwMode="gray">
              <a:xfrm>
                <a:off x="3232" y="2624"/>
                <a:ext cx="43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Text</a:t>
                </a:r>
              </a:p>
            </p:txBody>
          </p:sp>
          <p:sp>
            <p:nvSpPr>
              <p:cNvPr id="56430" name="Text Box 110"/>
              <p:cNvSpPr txBox="1">
                <a:spLocks noChangeArrowheads="1"/>
              </p:cNvSpPr>
              <p:nvPr/>
            </p:nvSpPr>
            <p:spPr bwMode="gray">
              <a:xfrm>
                <a:off x="3232" y="3199"/>
                <a:ext cx="43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Text</a:t>
                </a:r>
              </a:p>
            </p:txBody>
          </p:sp>
          <p:sp>
            <p:nvSpPr>
              <p:cNvPr id="56431" name="Text Box 111"/>
              <p:cNvSpPr txBox="1">
                <a:spLocks noChangeArrowheads="1"/>
              </p:cNvSpPr>
              <p:nvPr/>
            </p:nvSpPr>
            <p:spPr bwMode="gray">
              <a:xfrm>
                <a:off x="3232" y="3776"/>
                <a:ext cx="43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6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23/50</a:t>
            </a:r>
            <a:endParaRPr lang="en-US" altLang="en-US" dirty="0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7620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Add Your </a:t>
            </a:r>
          </a:p>
          <a:p>
            <a:pPr algn="ctr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24/50</a:t>
            </a:r>
            <a:endParaRPr lang="en-US" altLang="en-US" dirty="0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1614488" y="1828800"/>
            <a:ext cx="5929312" cy="3946525"/>
            <a:chOff x="1017" y="1152"/>
            <a:chExt cx="3735" cy="2486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68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656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2499" y="1546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gray">
            <a:xfrm>
              <a:off x="1393" y="2170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66574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6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7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gray">
            <a:xfrm>
              <a:off x="3601" y="2170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658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2513" y="2746"/>
              <a:ext cx="774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FFFF"/>
                  </a:solidFill>
                </a:rPr>
                <a:t>Title</a:t>
              </a:r>
            </a:p>
            <a:p>
              <a:pPr algn="ctr" eaLnBrk="0" hangingPunct="0"/>
              <a:r>
                <a:rPr lang="en-US" altLang="en-US" sz="1400">
                  <a:solidFill>
                    <a:srgbClr val="FFFFFF"/>
                  </a:solidFill>
                </a:rPr>
                <a:t>Add your text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8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25/50</a:t>
            </a:r>
            <a:endParaRPr lang="en-US" altLang="en-US" dirty="0"/>
          </a:p>
        </p:txBody>
      </p:sp>
      <p:sp>
        <p:nvSpPr>
          <p:cNvPr id="93187" name="Freeform 3"/>
          <p:cNvSpPr>
            <a:spLocks noEditPoints="1"/>
          </p:cNvSpPr>
          <p:nvPr/>
        </p:nvSpPr>
        <p:spPr bwMode="gray">
          <a:xfrm flipH="1">
            <a:off x="4832350" y="2727325"/>
            <a:ext cx="3168650" cy="2895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AECFFC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06741" dir="824937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882650" y="2025650"/>
            <a:ext cx="4111625" cy="3917950"/>
            <a:chOff x="528" y="1084"/>
            <a:chExt cx="2590" cy="2468"/>
          </a:xfrm>
        </p:grpSpPr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4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93195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5197475" y="2162175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17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26/50</a:t>
            </a:r>
            <a:endParaRPr lang="en-US" altLang="en-US" dirty="0"/>
          </a:p>
        </p:txBody>
      </p:sp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3722688" y="3657600"/>
            <a:ext cx="1839912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6248400" y="3657600"/>
            <a:ext cx="17526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0130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90131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32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34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90135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36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39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90141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3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4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90145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90146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8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90150" name="Text Box 38"/>
          <p:cNvSpPr txBox="1">
            <a:spLocks noChangeArrowheads="1"/>
          </p:cNvSpPr>
          <p:nvPr/>
        </p:nvSpPr>
        <p:spPr bwMode="gray">
          <a:xfrm>
            <a:off x="1763713" y="250507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gray">
          <a:xfrm>
            <a:off x="4232275" y="2505075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gray">
          <a:xfrm>
            <a:off x="6699250" y="2505075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gray">
          <a:xfrm>
            <a:off x="2916238" y="29257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gray">
          <a:xfrm>
            <a:off x="5651500" y="29257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6369050" y="22748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gray">
          <a:xfrm>
            <a:off x="6400800" y="22860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gray">
          <a:xfrm>
            <a:off x="6470650" y="23685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22685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22717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gray">
          <a:xfrm>
            <a:off x="990600" y="236220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1017588" y="2387600"/>
            <a:ext cx="1636712" cy="1636713"/>
            <a:chOff x="4166" y="1706"/>
            <a:chExt cx="1252" cy="1252"/>
          </a:xfrm>
        </p:grpSpPr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3633788" y="22748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3635375" y="22780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gray">
          <a:xfrm>
            <a:off x="3727450" y="23685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754438" y="2387600"/>
            <a:ext cx="1636712" cy="1636713"/>
            <a:chOff x="4166" y="1706"/>
            <a:chExt cx="1252" cy="1252"/>
          </a:xfrm>
        </p:grpSpPr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84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85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70686" name="Group 30"/>
          <p:cNvGrpSpPr>
            <a:grpSpLocks/>
          </p:cNvGrpSpPr>
          <p:nvPr/>
        </p:nvGrpSpPr>
        <p:grpSpPr bwMode="auto">
          <a:xfrm>
            <a:off x="6500813" y="2387600"/>
            <a:ext cx="1636712" cy="1636713"/>
            <a:chOff x="4166" y="1706"/>
            <a:chExt cx="1252" cy="1252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8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8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9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91" name="AutoShape 35"/>
          <p:cNvSpPr>
            <a:spLocks noChangeArrowheads="1"/>
          </p:cNvSpPr>
          <p:nvPr/>
        </p:nvSpPr>
        <p:spPr bwMode="auto">
          <a:xfrm>
            <a:off x="804863" y="46656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70692" name="AutoShape 36"/>
          <p:cNvSpPr>
            <a:spLocks noChangeArrowheads="1"/>
          </p:cNvSpPr>
          <p:nvPr/>
        </p:nvSpPr>
        <p:spPr bwMode="auto">
          <a:xfrm>
            <a:off x="3538538" y="46656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70693" name="AutoShape 37"/>
          <p:cNvSpPr>
            <a:spLocks noChangeArrowheads="1"/>
          </p:cNvSpPr>
          <p:nvPr/>
        </p:nvSpPr>
        <p:spPr bwMode="auto">
          <a:xfrm>
            <a:off x="6291263" y="46656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gray">
          <a:xfrm>
            <a:off x="1450975" y="29924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gray">
          <a:xfrm>
            <a:off x="4194175" y="29924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gray">
          <a:xfrm>
            <a:off x="6937375" y="29924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white">
          <a:xfrm>
            <a:off x="2744981" y="328299"/>
            <a:ext cx="632281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i="1" dirty="0" smtClean="0"/>
              <a:t>Diagram</a:t>
            </a:r>
            <a:endParaRPr lang="en-US" alt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27/50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28/50</a:t>
            </a:r>
            <a:endParaRPr lang="en-US" altLang="en-US" dirty="0"/>
          </a:p>
        </p:txBody>
      </p:sp>
      <p:sp>
        <p:nvSpPr>
          <p:cNvPr id="94212" name="Freeform 4"/>
          <p:cNvSpPr>
            <a:spLocks noEditPoints="1"/>
          </p:cNvSpPr>
          <p:nvPr/>
        </p:nvSpPr>
        <p:spPr bwMode="gray">
          <a:xfrm>
            <a:off x="1066800" y="19050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791200" y="36576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Add Your Title</a:t>
            </a:r>
            <a:endParaRPr lang="en-US" altLang="en-US" sz="2800"/>
          </a:p>
        </p:txBody>
      </p:sp>
      <p:grpSp>
        <p:nvGrpSpPr>
          <p:cNvPr id="94242" name="Group 34"/>
          <p:cNvGrpSpPr>
            <a:grpSpLocks/>
          </p:cNvGrpSpPr>
          <p:nvPr/>
        </p:nvGrpSpPr>
        <p:grpSpPr bwMode="auto">
          <a:xfrm>
            <a:off x="1219200" y="1447800"/>
            <a:ext cx="3657600" cy="4038600"/>
            <a:chOff x="816" y="1152"/>
            <a:chExt cx="2304" cy="2544"/>
          </a:xfrm>
        </p:grpSpPr>
        <p:sp>
          <p:nvSpPr>
            <p:cNvPr id="94243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4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45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46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47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gray">
            <a:xfrm>
              <a:off x="2308" y="2903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Text</a:t>
              </a:r>
              <a:endParaRPr lang="en-US" altLang="en-US"/>
            </a:p>
          </p:txBody>
        </p:sp>
        <p:sp>
          <p:nvSpPr>
            <p:cNvPr id="94249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50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94251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4252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4253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4254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4255" name="Text Box 47"/>
              <p:cNvSpPr txBox="1">
                <a:spLocks noChangeArrowheads="1"/>
              </p:cNvSpPr>
              <p:nvPr/>
            </p:nvSpPr>
            <p:spPr bwMode="gray">
              <a:xfrm>
                <a:off x="904" y="2414"/>
                <a:ext cx="476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000000"/>
                    </a:solidFill>
                  </a:rPr>
                  <a:t>Text</a:t>
                </a:r>
                <a:endParaRPr lang="en-US" altLang="en-US"/>
              </a:p>
            </p:txBody>
          </p:sp>
        </p:grpSp>
        <p:sp>
          <p:nvSpPr>
            <p:cNvPr id="94256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7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58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59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60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61" name="Text Box 53"/>
            <p:cNvSpPr txBox="1">
              <a:spLocks noChangeArrowheads="1"/>
            </p:cNvSpPr>
            <p:nvPr/>
          </p:nvSpPr>
          <p:spPr bwMode="gray">
            <a:xfrm>
              <a:off x="987" y="162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Text</a:t>
              </a:r>
              <a:endParaRPr lang="en-US" altLang="en-US"/>
            </a:p>
          </p:txBody>
        </p:sp>
        <p:sp>
          <p:nvSpPr>
            <p:cNvPr id="94262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3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64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65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66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4267" name="Text Box 59"/>
            <p:cNvSpPr txBox="1">
              <a:spLocks noChangeArrowheads="1"/>
            </p:cNvSpPr>
            <p:nvPr/>
          </p:nvSpPr>
          <p:spPr bwMode="gray">
            <a:xfrm>
              <a:off x="1735" y="1293"/>
              <a:ext cx="3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Text</a:t>
              </a:r>
              <a:endParaRPr lang="en-US" alt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02/50</a:t>
            </a:r>
            <a:endParaRPr lang="en-US" alt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7988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79887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2133600" y="4495800"/>
            <a:ext cx="4724400" cy="685800"/>
            <a:chOff x="1296" y="1824"/>
            <a:chExt cx="2976" cy="432"/>
          </a:xfrm>
        </p:grpSpPr>
        <p:sp>
          <p:nvSpPr>
            <p:cNvPr id="79892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3-D Pie Chart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29/50</a:t>
            </a:r>
            <a:endParaRPr lang="en-US" altLang="en-US" dirty="0"/>
          </a:p>
        </p:txBody>
      </p:sp>
      <p:grpSp>
        <p:nvGrpSpPr>
          <p:cNvPr id="95250" name="Group 18"/>
          <p:cNvGrpSpPr>
            <a:grpSpLocks/>
          </p:cNvGrpSpPr>
          <p:nvPr/>
        </p:nvGrpSpPr>
        <p:grpSpPr bwMode="auto">
          <a:xfrm>
            <a:off x="1676400" y="1600200"/>
            <a:ext cx="5294313" cy="4310063"/>
            <a:chOff x="1177" y="1296"/>
            <a:chExt cx="3335" cy="2715"/>
          </a:xfrm>
        </p:grpSpPr>
        <p:sp>
          <p:nvSpPr>
            <p:cNvPr id="95251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96600">
                    <a:gamma/>
                    <a:tint val="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5326AC">
                    <a:gamma/>
                    <a:tint val="0"/>
                    <a:invGamma/>
                  </a:srgbClr>
                </a:gs>
                <a:gs pos="100000">
                  <a:srgbClr val="5326A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254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95255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6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7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58" name="Group 26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95259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61" name="Text Box 29"/>
            <p:cNvSpPr txBox="1">
              <a:spLocks noChangeArrowheads="1"/>
            </p:cNvSpPr>
            <p:nvPr/>
          </p:nvSpPr>
          <p:spPr bwMode="gray">
            <a:xfrm>
              <a:off x="2665" y="2208"/>
              <a:ext cx="5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Title</a:t>
              </a:r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1334" y="2019"/>
              <a:ext cx="11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en-US" sz="2000"/>
                <a:t>Add Your Text</a:t>
              </a:r>
            </a:p>
          </p:txBody>
        </p:sp>
        <p:sp>
          <p:nvSpPr>
            <p:cNvPr id="95263" name="Text Box 31"/>
            <p:cNvSpPr txBox="1">
              <a:spLocks noChangeArrowheads="1"/>
            </p:cNvSpPr>
            <p:nvPr/>
          </p:nvSpPr>
          <p:spPr bwMode="auto">
            <a:xfrm>
              <a:off x="3347" y="1497"/>
              <a:ext cx="11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/>
                <a:t>Add Your Text</a:t>
              </a:r>
            </a:p>
          </p:txBody>
        </p:sp>
        <p:sp>
          <p:nvSpPr>
            <p:cNvPr id="95264" name="Text Box 32"/>
            <p:cNvSpPr txBox="1">
              <a:spLocks noChangeArrowheads="1"/>
            </p:cNvSpPr>
            <p:nvPr/>
          </p:nvSpPr>
          <p:spPr bwMode="auto">
            <a:xfrm>
              <a:off x="2298" y="3104"/>
              <a:ext cx="11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en-US" sz="2000"/>
                <a:t>Add Your Text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6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30/50</a:t>
            </a:r>
            <a:endParaRPr lang="en-US" altLang="en-US" dirty="0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3505200" y="1752600"/>
            <a:ext cx="2362200" cy="2438400"/>
            <a:chOff x="4071" y="1584"/>
            <a:chExt cx="1092" cy="1097"/>
          </a:xfrm>
        </p:grpSpPr>
        <p:sp>
          <p:nvSpPr>
            <p:cNvPr id="91140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41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42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44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45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91146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2895600" y="2743200"/>
            <a:ext cx="3581400" cy="1828800"/>
            <a:chOff x="1680" y="1824"/>
            <a:chExt cx="2256" cy="1152"/>
          </a:xfrm>
        </p:grpSpPr>
        <p:sp>
          <p:nvSpPr>
            <p:cNvPr id="91151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tint val="42353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AutoShape 16"/>
            <p:cNvSpPr>
              <a:spLocks noChangeArrowheads="1"/>
            </p:cNvSpPr>
            <p:nvPr/>
          </p:nvSpPr>
          <p:spPr bwMode="gray">
            <a:xfrm rot="-252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tint val="42353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tint val="42353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AutoShape 18"/>
            <p:cNvSpPr>
              <a:spLocks noChangeArrowheads="1"/>
            </p:cNvSpPr>
            <p:nvPr/>
          </p:nvSpPr>
          <p:spPr bwMode="gray">
            <a:xfrm rot="-293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tint val="42353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55" name="Text Box 19"/>
          <p:cNvSpPr txBox="1">
            <a:spLocks noChangeArrowheads="1"/>
          </p:cNvSpPr>
          <p:nvPr/>
        </p:nvSpPr>
        <p:spPr bwMode="gray">
          <a:xfrm>
            <a:off x="3962400" y="2514600"/>
            <a:ext cx="143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Click to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add Title</a:t>
            </a:r>
          </a:p>
        </p:txBody>
      </p: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6637338" y="2286000"/>
            <a:ext cx="1439862" cy="1439863"/>
            <a:chOff x="2789" y="1625"/>
            <a:chExt cx="907" cy="907"/>
          </a:xfrm>
        </p:grpSpPr>
        <p:sp>
          <p:nvSpPr>
            <p:cNvPr id="91157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91163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64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65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166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91167" name="Text Box 31"/>
          <p:cNvSpPr txBox="1">
            <a:spLocks noChangeArrowheads="1"/>
          </p:cNvSpPr>
          <p:nvPr/>
        </p:nvSpPr>
        <p:spPr bwMode="gray">
          <a:xfrm>
            <a:off x="6992938" y="2819400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Text</a:t>
            </a:r>
          </a:p>
        </p:txBody>
      </p:sp>
      <p:grpSp>
        <p:nvGrpSpPr>
          <p:cNvPr id="91168" name="Group 32"/>
          <p:cNvGrpSpPr>
            <a:grpSpLocks/>
          </p:cNvGrpSpPr>
          <p:nvPr/>
        </p:nvGrpSpPr>
        <p:grpSpPr bwMode="auto">
          <a:xfrm>
            <a:off x="5257800" y="4495800"/>
            <a:ext cx="1444625" cy="1524000"/>
            <a:chOff x="864" y="1680"/>
            <a:chExt cx="910" cy="960"/>
          </a:xfrm>
        </p:grpSpPr>
        <p:sp>
          <p:nvSpPr>
            <p:cNvPr id="91169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0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1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2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3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75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76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77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78" name="Text Box 42"/>
            <p:cNvSpPr txBox="1">
              <a:spLocks noChangeArrowheads="1"/>
            </p:cNvSpPr>
            <p:nvPr/>
          </p:nvSpPr>
          <p:spPr bwMode="gray">
            <a:xfrm>
              <a:off x="1104" y="2054"/>
              <a:ext cx="4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000000"/>
                  </a:solidFill>
                </a:rPr>
                <a:t>Text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1295400" y="2286000"/>
            <a:ext cx="1446213" cy="1524000"/>
            <a:chOff x="884" y="2523"/>
            <a:chExt cx="862" cy="862"/>
          </a:xfrm>
        </p:grpSpPr>
        <p:sp>
          <p:nvSpPr>
            <p:cNvPr id="91180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81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82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83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84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85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86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87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188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91189" name="Text Box 53"/>
          <p:cNvSpPr txBox="1">
            <a:spLocks noChangeArrowheads="1"/>
          </p:cNvSpPr>
          <p:nvPr/>
        </p:nvSpPr>
        <p:spPr bwMode="gray">
          <a:xfrm>
            <a:off x="1676400" y="287972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000000"/>
                </a:solidFill>
              </a:rPr>
              <a:t>Text</a:t>
            </a:r>
          </a:p>
        </p:txBody>
      </p:sp>
      <p:grpSp>
        <p:nvGrpSpPr>
          <p:cNvPr id="91190" name="Group 54"/>
          <p:cNvGrpSpPr>
            <a:grpSpLocks/>
          </p:cNvGrpSpPr>
          <p:nvPr/>
        </p:nvGrpSpPr>
        <p:grpSpPr bwMode="auto">
          <a:xfrm>
            <a:off x="2598738" y="4495800"/>
            <a:ext cx="1439862" cy="1439863"/>
            <a:chOff x="1685" y="3125"/>
            <a:chExt cx="907" cy="907"/>
          </a:xfrm>
        </p:grpSpPr>
        <p:grpSp>
          <p:nvGrpSpPr>
            <p:cNvPr id="91191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91192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93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94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95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96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1197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91198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1199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1200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1201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1202" name="Text Box 66"/>
            <p:cNvSpPr txBox="1">
              <a:spLocks noChangeArrowheads="1"/>
            </p:cNvSpPr>
            <p:nvPr/>
          </p:nvSpPr>
          <p:spPr bwMode="gray">
            <a:xfrm>
              <a:off x="1907" y="3456"/>
              <a:ext cx="4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000000"/>
                  </a:solidFill>
                </a:rPr>
                <a:t>Text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 Cycle Diagram</a:t>
            </a: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31/50</a:t>
            </a:r>
            <a:endParaRPr lang="en-US" altLang="en-US" dirty="0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762000" y="2057400"/>
            <a:ext cx="7315200" cy="3886200"/>
            <a:chOff x="480" y="1296"/>
            <a:chExt cx="4608" cy="2448"/>
          </a:xfrm>
        </p:grpSpPr>
        <p:sp>
          <p:nvSpPr>
            <p:cNvPr id="9830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auto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auto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Oval 9"/>
            <p:cNvSpPr>
              <a:spLocks noChangeArrowheads="1"/>
            </p:cNvSpPr>
            <p:nvPr/>
          </p:nvSpPr>
          <p:spPr bwMode="auto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8315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8317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/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white">
            <a:xfrm>
              <a:off x="1127" y="237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white">
            <a:xfrm>
              <a:off x="2578" y="154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white">
            <a:xfrm>
              <a:off x="4222" y="169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white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white">
            <a:xfrm>
              <a:off x="1638" y="329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8324" name="Text Box 20"/>
            <p:cNvSpPr txBox="1">
              <a:spLocks noChangeArrowheads="1"/>
            </p:cNvSpPr>
            <p:nvPr/>
          </p:nvSpPr>
          <p:spPr bwMode="auto">
            <a:xfrm>
              <a:off x="2160" y="2304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 b="1"/>
                <a:t>Cycle name</a:t>
              </a: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326" name="AutoShape 22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480" y="1296"/>
              <a:ext cx="12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latin typeface="Verdana" panose="020B0604030504040204" pitchFamily="34" charset="0"/>
                </a:rPr>
                <a:t>Add Your Text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32/50</a:t>
            </a:r>
            <a:endParaRPr lang="en-US" altLang="en-US" dirty="0"/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invGray">
          <a:xfrm rot="39573186">
            <a:off x="4777581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invGray">
          <a:xfrm rot="3465783">
            <a:off x="4777582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invGray">
          <a:xfrm rot="35969022">
            <a:off x="3558381" y="2483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invGray">
          <a:xfrm rot="7535209">
            <a:off x="3520281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invGray">
          <a:xfrm>
            <a:off x="5356225" y="35353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invGray">
          <a:xfrm rot="-10800000">
            <a:off x="29464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black">
          <a:xfrm>
            <a:off x="2692400" y="17668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3429000" y="1825625"/>
            <a:ext cx="360363" cy="360363"/>
            <a:chOff x="1973" y="1706"/>
            <a:chExt cx="227" cy="227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2484438" y="3481388"/>
            <a:ext cx="360362" cy="360362"/>
            <a:chOff x="1565" y="2659"/>
            <a:chExt cx="227" cy="227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3348038" y="5024438"/>
            <a:ext cx="360362" cy="360362"/>
            <a:chOff x="2109" y="3612"/>
            <a:chExt cx="227" cy="227"/>
          </a:xfrm>
        </p:grpSpPr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5278438" y="1804988"/>
            <a:ext cx="360362" cy="360362"/>
            <a:chOff x="3470" y="1706"/>
            <a:chExt cx="227" cy="227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6227763" y="3481388"/>
            <a:ext cx="360362" cy="360362"/>
            <a:chOff x="3923" y="2659"/>
            <a:chExt cx="227" cy="227"/>
          </a:xfrm>
        </p:grpSpPr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5334000" y="5081588"/>
            <a:ext cx="360363" cy="360362"/>
            <a:chOff x="3515" y="3521"/>
            <a:chExt cx="227" cy="227"/>
          </a:xfrm>
        </p:grpSpPr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24263" y="2719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29025" y="27257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51263" y="2846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33800" y="2819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2748" name="Group 44"/>
          <p:cNvGrpSpPr>
            <a:grpSpLocks/>
          </p:cNvGrpSpPr>
          <p:nvPr/>
        </p:nvGrpSpPr>
        <p:grpSpPr bwMode="auto">
          <a:xfrm>
            <a:off x="3835400" y="2930525"/>
            <a:ext cx="1522413" cy="1522413"/>
            <a:chOff x="2416" y="1846"/>
            <a:chExt cx="959" cy="959"/>
          </a:xfrm>
        </p:grpSpPr>
        <p:sp>
          <p:nvSpPr>
            <p:cNvPr id="72736" name="Oval 32"/>
            <p:cNvSpPr>
              <a:spLocks noChangeArrowheads="1"/>
            </p:cNvSpPr>
            <p:nvPr/>
          </p:nvSpPr>
          <p:spPr bwMode="gray">
            <a:xfrm>
              <a:off x="2416" y="1846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gray">
            <a:xfrm>
              <a:off x="2430" y="1858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gray">
            <a:xfrm>
              <a:off x="2441" y="1864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39" name="Oval 35"/>
            <p:cNvSpPr>
              <a:spLocks noChangeArrowheads="1"/>
            </p:cNvSpPr>
            <p:nvPr/>
          </p:nvSpPr>
          <p:spPr bwMode="gray">
            <a:xfrm>
              <a:off x="2451" y="1873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40" name="Oval 36"/>
            <p:cNvSpPr>
              <a:spLocks noChangeArrowheads="1"/>
            </p:cNvSpPr>
            <p:nvPr/>
          </p:nvSpPr>
          <p:spPr bwMode="gray">
            <a:xfrm>
              <a:off x="2502" y="1896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4162425" y="3419475"/>
            <a:ext cx="85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>
                <a:solidFill>
                  <a:srgbClr val="000000"/>
                </a:solidFill>
              </a:rPr>
              <a:t>Title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715000" y="175260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Add Your Text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1914525" y="175260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/>
              <a:t>Add Your Text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6629400" y="350520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Add Your Text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5715000" y="510540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Add Your Text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1000125" y="350520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/>
              <a:t>Add Your Text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1838325" y="5043488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/>
              <a:t>Add Your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7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 Cycle 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33/50</a:t>
            </a:r>
            <a:endParaRPr lang="en-US" altLang="en-US" dirty="0"/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457200" y="1385888"/>
            <a:ext cx="8382000" cy="4710112"/>
            <a:chOff x="288" y="873"/>
            <a:chExt cx="5280" cy="2967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9319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488" y="2496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Concept</a:t>
              </a:r>
            </a:p>
          </p:txBody>
        </p:sp>
        <p:grpSp>
          <p:nvGrpSpPr>
            <p:cNvPr id="93193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93194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3195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96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197" name="Text Box 13"/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2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B</a:t>
                </a:r>
              </a:p>
            </p:txBody>
          </p:sp>
        </p:grpSp>
        <p:grpSp>
          <p:nvGrpSpPr>
            <p:cNvPr id="93198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201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93202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3203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4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05" name="Text Box 21"/>
              <p:cNvSpPr txBox="1">
                <a:spLocks noChangeArrowheads="1"/>
              </p:cNvSpPr>
              <p:nvPr/>
            </p:nvSpPr>
            <p:spPr bwMode="gray">
              <a:xfrm>
                <a:off x="1911" y="34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E</a:t>
                </a:r>
              </a:p>
            </p:txBody>
          </p:sp>
        </p:grpSp>
        <p:grpSp>
          <p:nvGrpSpPr>
            <p:cNvPr id="93206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93207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3208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9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10" name="Text Box 26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93211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93212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3213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15" name="Text Box 31"/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2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93216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93217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3218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20" name="Text Box 36"/>
              <p:cNvSpPr txBox="1">
                <a:spLocks noChangeArrowheads="1"/>
              </p:cNvSpPr>
              <p:nvPr/>
            </p:nvSpPr>
            <p:spPr bwMode="gray">
              <a:xfrm>
                <a:off x="1580" y="2016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226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3227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8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1" name="Text Box 47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Add Your Text</a:t>
              </a:r>
            </a:p>
          </p:txBody>
        </p:sp>
        <p:sp>
          <p:nvSpPr>
            <p:cNvPr id="93232" name="Text Box 48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Add Your Text</a:t>
              </a:r>
            </a:p>
          </p:txBody>
        </p:sp>
        <p:sp>
          <p:nvSpPr>
            <p:cNvPr id="93233" name="Text Box 49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Add Your Text</a:t>
              </a:r>
            </a:p>
          </p:txBody>
        </p:sp>
        <p:sp>
          <p:nvSpPr>
            <p:cNvPr id="93234" name="Text Box 50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Add Your Text</a:t>
              </a:r>
            </a:p>
          </p:txBody>
        </p:sp>
        <p:sp>
          <p:nvSpPr>
            <p:cNvPr id="93235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Add Your Text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34/50</a:t>
            </a:r>
            <a:endParaRPr lang="en-US" altLang="en-US" dirty="0"/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6" name="Group 6"/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28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29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3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81934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1939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40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41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42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43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1944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81945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46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48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49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0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951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2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3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54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55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1956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81957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60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81962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63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4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65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66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7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968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81969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70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71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972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973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1974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75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76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77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78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1979" name="Group 59"/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81980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81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2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83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84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5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986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81987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88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89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990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991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1992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93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94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95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1996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81997" name="Text Box 77"/>
          <p:cNvSpPr txBox="1">
            <a:spLocks noChangeArrowheads="1"/>
          </p:cNvSpPr>
          <p:nvPr/>
        </p:nvSpPr>
        <p:spPr bwMode="gray">
          <a:xfrm rot="3925970">
            <a:off x="1127125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81998" name="Text Box 78"/>
          <p:cNvSpPr txBox="1">
            <a:spLocks noChangeArrowheads="1"/>
          </p:cNvSpPr>
          <p:nvPr/>
        </p:nvSpPr>
        <p:spPr bwMode="gray">
          <a:xfrm rot="3925970">
            <a:off x="1593057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/>
              <a:t>Your Text</a:t>
            </a:r>
          </a:p>
        </p:txBody>
      </p:sp>
      <p:sp>
        <p:nvSpPr>
          <p:cNvPr id="81999" name="Text Box 79"/>
          <p:cNvSpPr txBox="1">
            <a:spLocks noChangeArrowheads="1"/>
          </p:cNvSpPr>
          <p:nvPr/>
        </p:nvSpPr>
        <p:spPr bwMode="gray">
          <a:xfrm rot="3925970">
            <a:off x="2868613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82000" name="Text Box 80"/>
          <p:cNvSpPr txBox="1">
            <a:spLocks noChangeArrowheads="1"/>
          </p:cNvSpPr>
          <p:nvPr/>
        </p:nvSpPr>
        <p:spPr bwMode="gray">
          <a:xfrm rot="3925970">
            <a:off x="3334544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/>
              <a:t>Your Text</a:t>
            </a: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gray">
          <a:xfrm rot="3925970">
            <a:off x="4681538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82002" name="Text Box 82"/>
          <p:cNvSpPr txBox="1">
            <a:spLocks noChangeArrowheads="1"/>
          </p:cNvSpPr>
          <p:nvPr/>
        </p:nvSpPr>
        <p:spPr bwMode="gray">
          <a:xfrm rot="3925970">
            <a:off x="5147469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/>
              <a:t>Your Text</a:t>
            </a:r>
          </a:p>
        </p:txBody>
      </p:sp>
      <p:sp>
        <p:nvSpPr>
          <p:cNvPr id="82003" name="Text Box 83"/>
          <p:cNvSpPr txBox="1">
            <a:spLocks noChangeArrowheads="1"/>
          </p:cNvSpPr>
          <p:nvPr/>
        </p:nvSpPr>
        <p:spPr bwMode="gray">
          <a:xfrm rot="3925970">
            <a:off x="6634163" y="4645025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82004" name="Text Box 84"/>
          <p:cNvSpPr txBox="1">
            <a:spLocks noChangeArrowheads="1"/>
          </p:cNvSpPr>
          <p:nvPr/>
        </p:nvSpPr>
        <p:spPr bwMode="gray">
          <a:xfrm rot="3925970">
            <a:off x="7098507" y="4369594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/>
              <a:t>Your Text</a:t>
            </a:r>
          </a:p>
        </p:txBody>
      </p:sp>
      <p:grpSp>
        <p:nvGrpSpPr>
          <p:cNvPr id="82005" name="Group 85"/>
          <p:cNvGrpSpPr>
            <a:grpSpLocks/>
          </p:cNvGrpSpPr>
          <p:nvPr/>
        </p:nvGrpSpPr>
        <p:grpSpPr bwMode="auto">
          <a:xfrm>
            <a:off x="1069975" y="1828800"/>
            <a:ext cx="6159500" cy="406400"/>
            <a:chOff x="967" y="1152"/>
            <a:chExt cx="3880" cy="256"/>
          </a:xfrm>
        </p:grpSpPr>
        <p:sp>
          <p:nvSpPr>
            <p:cNvPr id="82006" name="Text Box 86"/>
            <p:cNvSpPr txBox="1">
              <a:spLocks noChangeArrowheads="1"/>
            </p:cNvSpPr>
            <p:nvPr/>
          </p:nvSpPr>
          <p:spPr bwMode="gray">
            <a:xfrm>
              <a:off x="967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tx2"/>
                  </a:solidFill>
                  <a:latin typeface="Verdana" panose="020B0604030504040204" pitchFamily="34" charset="0"/>
                </a:rPr>
                <a:t>2001</a:t>
              </a:r>
            </a:p>
          </p:txBody>
        </p:sp>
        <p:sp>
          <p:nvSpPr>
            <p:cNvPr id="82007" name="Text Box 87"/>
            <p:cNvSpPr txBox="1">
              <a:spLocks noChangeArrowheads="1"/>
            </p:cNvSpPr>
            <p:nvPr/>
          </p:nvSpPr>
          <p:spPr bwMode="gray">
            <a:xfrm>
              <a:off x="20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tx2"/>
                  </a:solidFill>
                  <a:latin typeface="Verdana" panose="020B0604030504040204" pitchFamily="34" charset="0"/>
                </a:rPr>
                <a:t>2002</a:t>
              </a:r>
            </a:p>
          </p:txBody>
        </p:sp>
        <p:sp>
          <p:nvSpPr>
            <p:cNvPr id="82008" name="Text Box 88"/>
            <p:cNvSpPr txBox="1">
              <a:spLocks noChangeArrowheads="1"/>
            </p:cNvSpPr>
            <p:nvPr/>
          </p:nvSpPr>
          <p:spPr bwMode="gray">
            <a:xfrm>
              <a:off x="31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tx2"/>
                  </a:solidFill>
                  <a:latin typeface="Verdana" panose="020B0604030504040204" pitchFamily="34" charset="0"/>
                </a:rPr>
                <a:t>2003</a:t>
              </a:r>
            </a:p>
          </p:txBody>
        </p:sp>
        <p:sp>
          <p:nvSpPr>
            <p:cNvPr id="82009" name="Text Box 89"/>
            <p:cNvSpPr txBox="1">
              <a:spLocks noChangeArrowheads="1"/>
            </p:cNvSpPr>
            <p:nvPr/>
          </p:nvSpPr>
          <p:spPr bwMode="gray">
            <a:xfrm>
              <a:off x="4275" y="1152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tx2"/>
                  </a:solidFill>
                  <a:latin typeface="Verdana" panose="020B0604030504040204" pitchFamily="34" charset="0"/>
                </a:rPr>
                <a:t>2004</a:t>
              </a:r>
            </a:p>
          </p:txBody>
        </p:sp>
        <p:cxnSp>
          <p:nvCxnSpPr>
            <p:cNvPr id="82010" name="AutoShape 90"/>
            <p:cNvCxnSpPr>
              <a:cxnSpLocks noChangeShapeType="1"/>
              <a:stCxn id="82006" idx="3"/>
              <a:endCxn id="82007" idx="1"/>
            </p:cNvCxnSpPr>
            <p:nvPr/>
          </p:nvCxnSpPr>
          <p:spPr bwMode="gray">
            <a:xfrm>
              <a:off x="1451" y="1293"/>
              <a:ext cx="62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11" name="AutoShape 91"/>
            <p:cNvCxnSpPr>
              <a:cxnSpLocks noChangeShapeType="1"/>
              <a:stCxn id="82007" idx="3"/>
              <a:endCxn id="82008" idx="1"/>
            </p:cNvCxnSpPr>
            <p:nvPr/>
          </p:nvCxnSpPr>
          <p:spPr bwMode="gray">
            <a:xfrm>
              <a:off x="2556" y="1293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12" name="AutoShape 92"/>
            <p:cNvCxnSpPr>
              <a:cxnSpLocks noChangeShapeType="1"/>
            </p:cNvCxnSpPr>
            <p:nvPr/>
          </p:nvCxnSpPr>
          <p:spPr bwMode="gray">
            <a:xfrm>
              <a:off x="3656" y="1296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Block 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35/50</a:t>
            </a:r>
            <a:endParaRPr lang="en-US" altLang="en-US" dirty="0"/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rgbClr val="D6E1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gray">
          <a:xfrm>
            <a:off x="1676400" y="16764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gray">
          <a:xfrm>
            <a:off x="3656013" y="3048000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>
                <a:solidFill>
                  <a:schemeClr val="bg1"/>
                </a:solidFill>
              </a:rPr>
              <a:t>Add Your Text</a:t>
            </a:r>
          </a:p>
        </p:txBody>
      </p:sp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914400" y="4311650"/>
            <a:ext cx="1485900" cy="1514475"/>
            <a:chOff x="624" y="1584"/>
            <a:chExt cx="1248" cy="1296"/>
          </a:xfrm>
        </p:grpSpPr>
        <p:grpSp>
          <p:nvGrpSpPr>
            <p:cNvPr id="105480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105481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82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83" name="Text Box 11"/>
            <p:cNvSpPr txBox="1">
              <a:spLocks noChangeArrowheads="1"/>
            </p:cNvSpPr>
            <p:nvPr/>
          </p:nvSpPr>
          <p:spPr bwMode="gray">
            <a:xfrm>
              <a:off x="756" y="2244"/>
              <a:ext cx="97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concept</a:t>
              </a:r>
            </a:p>
          </p:txBody>
        </p:sp>
      </p:grpSp>
      <p:grpSp>
        <p:nvGrpSpPr>
          <p:cNvPr id="105486" name="Group 14"/>
          <p:cNvGrpSpPr>
            <a:grpSpLocks/>
          </p:cNvGrpSpPr>
          <p:nvPr/>
        </p:nvGrpSpPr>
        <p:grpSpPr bwMode="auto">
          <a:xfrm>
            <a:off x="2819400" y="4311650"/>
            <a:ext cx="1524000" cy="1520825"/>
            <a:chOff x="2016" y="1920"/>
            <a:chExt cx="1680" cy="1680"/>
          </a:xfrm>
        </p:grpSpPr>
        <p:sp>
          <p:nvSpPr>
            <p:cNvPr id="105487" name="Oval 1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Freeform 1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9" name="Text Box 17"/>
          <p:cNvSpPr txBox="1">
            <a:spLocks noChangeArrowheads="1"/>
          </p:cNvSpPr>
          <p:nvPr/>
        </p:nvSpPr>
        <p:spPr bwMode="gray">
          <a:xfrm>
            <a:off x="2895600" y="50419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</a:p>
        </p:txBody>
      </p:sp>
      <p:grpSp>
        <p:nvGrpSpPr>
          <p:cNvPr id="105492" name="Group 20"/>
          <p:cNvGrpSpPr>
            <a:grpSpLocks/>
          </p:cNvGrpSpPr>
          <p:nvPr/>
        </p:nvGrpSpPr>
        <p:grpSpPr bwMode="auto">
          <a:xfrm>
            <a:off x="4876800" y="4267200"/>
            <a:ext cx="1524000" cy="1520825"/>
            <a:chOff x="2016" y="1920"/>
            <a:chExt cx="1680" cy="1680"/>
          </a:xfrm>
        </p:grpSpPr>
        <p:sp>
          <p:nvSpPr>
            <p:cNvPr id="105493" name="Oval 2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Freeform 2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5" name="Text Box 23"/>
          <p:cNvSpPr txBox="1">
            <a:spLocks noChangeArrowheads="1"/>
          </p:cNvSpPr>
          <p:nvPr/>
        </p:nvSpPr>
        <p:spPr bwMode="gray">
          <a:xfrm>
            <a:off x="4953000" y="499745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</a:p>
        </p:txBody>
      </p:sp>
      <p:grpSp>
        <p:nvGrpSpPr>
          <p:cNvPr id="105498" name="Group 26"/>
          <p:cNvGrpSpPr>
            <a:grpSpLocks/>
          </p:cNvGrpSpPr>
          <p:nvPr/>
        </p:nvGrpSpPr>
        <p:grpSpPr bwMode="auto">
          <a:xfrm>
            <a:off x="6781800" y="4267200"/>
            <a:ext cx="1524000" cy="1531938"/>
            <a:chOff x="2400" y="1488"/>
            <a:chExt cx="1152" cy="1152"/>
          </a:xfrm>
        </p:grpSpPr>
        <p:grpSp>
          <p:nvGrpSpPr>
            <p:cNvPr id="105499" name="Group 2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05500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02" name="Text Box 30"/>
            <p:cNvSpPr txBox="1">
              <a:spLocks noChangeArrowheads="1"/>
            </p:cNvSpPr>
            <p:nvPr/>
          </p:nvSpPr>
          <p:spPr bwMode="gray">
            <a:xfrm>
              <a:off x="2508" y="2025"/>
              <a:ext cx="90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Concept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Marketing 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36/50</a:t>
            </a:r>
            <a:endParaRPr lang="en-US" altLang="en-US" dirty="0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0" y="1600200"/>
            <a:ext cx="7620000" cy="3640138"/>
            <a:chOff x="0" y="1008"/>
            <a:chExt cx="4800" cy="2293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0" y="2704"/>
              <a:ext cx="3683" cy="597"/>
              <a:chOff x="0" y="3198"/>
              <a:chExt cx="5056" cy="816"/>
            </a:xfrm>
          </p:grpSpPr>
          <p:sp>
            <p:nvSpPr>
              <p:cNvPr id="58409" name="Rectangle 41"/>
              <p:cNvSpPr>
                <a:spLocks noChangeArrowheads="1"/>
              </p:cNvSpPr>
              <p:nvPr/>
            </p:nvSpPr>
            <p:spPr bwMode="gray">
              <a:xfrm>
                <a:off x="0" y="3408"/>
                <a:ext cx="4766" cy="576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gamma/>
                      <a:tint val="0"/>
                      <a:invGamma/>
                    </a:srgbClr>
                  </a:gs>
                  <a:gs pos="100000">
                    <a:srgbClr val="00CC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4233" y="3198"/>
                <a:ext cx="823" cy="816"/>
                <a:chOff x="2016" y="1920"/>
                <a:chExt cx="1680" cy="1680"/>
              </a:xfrm>
            </p:grpSpPr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CC9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gray">
              <a:xfrm>
                <a:off x="4533" y="3251"/>
                <a:ext cx="377" cy="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0" y="1588"/>
              <a:ext cx="2934" cy="590"/>
              <a:chOff x="0" y="1666"/>
              <a:chExt cx="4028" cy="806"/>
            </a:xfrm>
          </p:grpSpPr>
          <p:sp>
            <p:nvSpPr>
              <p:cNvPr id="58415" name="Rectangle 47"/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rgbClr val="418AEB">
                      <a:gamma/>
                      <a:tint val="0"/>
                      <a:invGamma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58417" name="Group 49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58418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42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4054" y="2028"/>
                  <a:ext cx="190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58421" name="Group 53"/>
            <p:cNvGrpSpPr>
              <a:grpSpLocks/>
            </p:cNvGrpSpPr>
            <p:nvPr/>
          </p:nvGrpSpPr>
          <p:grpSpPr bwMode="auto">
            <a:xfrm>
              <a:off x="0" y="2124"/>
              <a:ext cx="3323" cy="593"/>
              <a:chOff x="0" y="2426"/>
              <a:chExt cx="4563" cy="811"/>
            </a:xfrm>
          </p:grpSpPr>
          <p:sp>
            <p:nvSpPr>
              <p:cNvPr id="58422" name="Rectangle 54"/>
              <p:cNvSpPr>
                <a:spLocks noChangeArrowheads="1"/>
              </p:cNvSpPr>
              <p:nvPr/>
            </p:nvSpPr>
            <p:spPr bwMode="gray">
              <a:xfrm>
                <a:off x="0" y="2651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rgbClr val="56B0CC">
                      <a:gamma/>
                      <a:tint val="0"/>
                      <a:invGamma/>
                    </a:srgbClr>
                  </a:gs>
                  <a:gs pos="100000">
                    <a:srgbClr val="56B0CC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23" name="Group 55"/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58424" name="Group 56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5842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6B0CC"/>
                      </a:gs>
                      <a:gs pos="100000">
                        <a:srgbClr val="56B0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6B0CC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chemeClr val="bg2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427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3692" y="3360"/>
                  <a:ext cx="177" cy="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0" y="1037"/>
              <a:ext cx="2589" cy="587"/>
              <a:chOff x="0" y="864"/>
              <a:chExt cx="3553" cy="802"/>
            </a:xfrm>
          </p:grpSpPr>
          <p:sp>
            <p:nvSpPr>
              <p:cNvPr id="58429" name="Rectangle 61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rgbClr val="E98931">
                      <a:gamma/>
                      <a:tint val="0"/>
                      <a:invGamma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30" name="Group 6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58431" name="Group 6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5843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33" name="Freeform 6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618" y="201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58435" name="Text Box 67"/>
            <p:cNvSpPr txBox="1">
              <a:spLocks noChangeArrowheads="1"/>
            </p:cNvSpPr>
            <p:nvPr/>
          </p:nvSpPr>
          <p:spPr bwMode="gray">
            <a:xfrm>
              <a:off x="215" y="1305"/>
              <a:ext cx="1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gray">
            <a:xfrm>
              <a:off x="546" y="1856"/>
              <a:ext cx="1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gray">
            <a:xfrm>
              <a:off x="960" y="2392"/>
              <a:ext cx="1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58438" name="Text Box 70"/>
            <p:cNvSpPr txBox="1">
              <a:spLocks noChangeArrowheads="1"/>
            </p:cNvSpPr>
            <p:nvPr/>
          </p:nvSpPr>
          <p:spPr bwMode="gray">
            <a:xfrm>
              <a:off x="1291" y="2969"/>
              <a:ext cx="1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58439" name="AutoShape 71"/>
            <p:cNvSpPr>
              <a:spLocks noChangeArrowheads="1"/>
            </p:cNvSpPr>
            <p:nvPr/>
          </p:nvSpPr>
          <p:spPr bwMode="gray">
            <a:xfrm>
              <a:off x="3434" y="1008"/>
              <a:ext cx="1366" cy="1161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gradFill rotWithShape="1">
              <a:gsLst>
                <a:gs pos="0">
                  <a:srgbClr val="63ECEF"/>
                </a:gs>
                <a:gs pos="100000">
                  <a:srgbClr val="63ECE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400" b="1">
                  <a:solidFill>
                    <a:srgbClr val="000000"/>
                  </a:solidFill>
                </a:rPr>
                <a:t>Add Your</a:t>
              </a:r>
            </a:p>
            <a:p>
              <a:pPr algn="ctr" eaLnBrk="0" hangingPunct="0"/>
              <a:r>
                <a:rPr lang="en-US" altLang="en-US" sz="2400" b="1">
                  <a:solidFill>
                    <a:srgbClr val="000000"/>
                  </a:solidFill>
                </a:rPr>
                <a:t>Text here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90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37/50</a:t>
            </a:r>
            <a:endParaRPr lang="en-US" altLang="en-US" dirty="0"/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52563" y="1246188"/>
            <a:ext cx="5786437" cy="5078412"/>
            <a:chOff x="768" y="768"/>
            <a:chExt cx="3645" cy="3199"/>
          </a:xfrm>
        </p:grpSpPr>
        <p:sp>
          <p:nvSpPr>
            <p:cNvPr id="99332" name="Oval 4"/>
            <p:cNvSpPr>
              <a:spLocks noChangeArrowheads="1"/>
            </p:cNvSpPr>
            <p:nvPr/>
          </p:nvSpPr>
          <p:spPr bwMode="gray">
            <a:xfrm>
              <a:off x="3234" y="1310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gray">
            <a:xfrm>
              <a:off x="2424" y="2372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gray">
            <a:xfrm>
              <a:off x="3264" y="3648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gray">
            <a:xfrm>
              <a:off x="912" y="2789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99336" name="Rectangle 8"/>
            <p:cNvSpPr>
              <a:spLocks noChangeArrowheads="1"/>
            </p:cNvSpPr>
            <p:nvPr/>
          </p:nvSpPr>
          <p:spPr bwMode="gray">
            <a:xfrm rot="13770025">
              <a:off x="2951" y="2306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7" name="Rectangle 9"/>
            <p:cNvSpPr>
              <a:spLocks noChangeArrowheads="1"/>
            </p:cNvSpPr>
            <p:nvPr/>
          </p:nvSpPr>
          <p:spPr bwMode="gray">
            <a:xfrm rot="-743917">
              <a:off x="1698" y="2021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338" name="Group 10"/>
            <p:cNvGrpSpPr>
              <a:grpSpLocks/>
            </p:cNvGrpSpPr>
            <p:nvPr/>
          </p:nvGrpSpPr>
          <p:grpSpPr bwMode="auto">
            <a:xfrm>
              <a:off x="2289" y="1186"/>
              <a:ext cx="1014" cy="1169"/>
              <a:chOff x="2433" y="1234"/>
              <a:chExt cx="1014" cy="1169"/>
            </a:xfrm>
          </p:grpSpPr>
          <p:sp>
            <p:nvSpPr>
              <p:cNvPr id="99339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40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99341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2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43" name="Text Box 15"/>
              <p:cNvSpPr txBox="1">
                <a:spLocks noChangeArrowheads="1"/>
              </p:cNvSpPr>
              <p:nvPr/>
            </p:nvSpPr>
            <p:spPr bwMode="gray">
              <a:xfrm>
                <a:off x="2486" y="1837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Concept</a:t>
                </a:r>
              </a:p>
            </p:txBody>
          </p:sp>
        </p:grpSp>
        <p:grpSp>
          <p:nvGrpSpPr>
            <p:cNvPr id="99344" name="Group 16"/>
            <p:cNvGrpSpPr>
              <a:grpSpLocks/>
            </p:cNvGrpSpPr>
            <p:nvPr/>
          </p:nvGrpSpPr>
          <p:grpSpPr bwMode="auto">
            <a:xfrm>
              <a:off x="3177" y="768"/>
              <a:ext cx="574" cy="543"/>
              <a:chOff x="3321" y="816"/>
              <a:chExt cx="574" cy="543"/>
            </a:xfrm>
          </p:grpSpPr>
          <p:grpSp>
            <p:nvGrpSpPr>
              <p:cNvPr id="99345" name="Group 1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99346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7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48" name="Text Box 20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Concept</a:t>
                </a:r>
              </a:p>
            </p:txBody>
          </p:sp>
        </p:grpSp>
        <p:grpSp>
          <p:nvGrpSpPr>
            <p:cNvPr id="99349" name="Group 21"/>
            <p:cNvGrpSpPr>
              <a:grpSpLocks/>
            </p:cNvGrpSpPr>
            <p:nvPr/>
          </p:nvGrpSpPr>
          <p:grpSpPr bwMode="auto">
            <a:xfrm>
              <a:off x="768" y="1603"/>
              <a:ext cx="1099" cy="1128"/>
              <a:chOff x="912" y="1651"/>
              <a:chExt cx="1099" cy="1128"/>
            </a:xfrm>
          </p:grpSpPr>
          <p:grpSp>
            <p:nvGrpSpPr>
              <p:cNvPr id="99350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99351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2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53" name="Text Box 25"/>
              <p:cNvSpPr txBox="1">
                <a:spLocks noChangeArrowheads="1"/>
              </p:cNvSpPr>
              <p:nvPr/>
            </p:nvSpPr>
            <p:spPr bwMode="gray">
              <a:xfrm>
                <a:off x="969" y="2152"/>
                <a:ext cx="97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concept</a:t>
                </a:r>
              </a:p>
            </p:txBody>
          </p:sp>
        </p:grpSp>
        <p:grpSp>
          <p:nvGrpSpPr>
            <p:cNvPr id="99354" name="Group 26"/>
            <p:cNvGrpSpPr>
              <a:grpSpLocks/>
            </p:cNvGrpSpPr>
            <p:nvPr/>
          </p:nvGrpSpPr>
          <p:grpSpPr bwMode="auto">
            <a:xfrm>
              <a:off x="3134" y="2397"/>
              <a:ext cx="1268" cy="1253"/>
              <a:chOff x="3278" y="2445"/>
              <a:chExt cx="1268" cy="1253"/>
            </a:xfrm>
          </p:grpSpPr>
          <p:grpSp>
            <p:nvGrpSpPr>
              <p:cNvPr id="99355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99356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7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58" name="Text Box 30"/>
              <p:cNvSpPr txBox="1">
                <a:spLocks noChangeArrowheads="1"/>
              </p:cNvSpPr>
              <p:nvPr/>
            </p:nvSpPr>
            <p:spPr bwMode="gray">
              <a:xfrm>
                <a:off x="3457" y="2988"/>
                <a:ext cx="101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Concept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1" name="Rectangle 21"/>
          <p:cNvSpPr>
            <a:spLocks noGrp="1" noChangeArrowheads="1"/>
          </p:cNvSpPr>
          <p:nvPr>
            <p:ph type="title"/>
          </p:nvPr>
        </p:nvSpPr>
        <p:spPr bwMode="gray"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3-D Pie Chart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38/50</a:t>
            </a:r>
            <a:endParaRPr lang="en-US" altLang="en-US" dirty="0"/>
          </a:p>
        </p:txBody>
      </p:sp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524000" y="2003425"/>
            <a:ext cx="6329363" cy="3711575"/>
            <a:chOff x="864" y="1310"/>
            <a:chExt cx="3987" cy="2338"/>
          </a:xfrm>
        </p:grpSpPr>
        <p:sp>
          <p:nvSpPr>
            <p:cNvPr id="97283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600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600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0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0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9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57647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91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93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4" name="Text Box 14"/>
            <p:cNvSpPr txBox="1">
              <a:spLocks noChangeArrowheads="1"/>
            </p:cNvSpPr>
            <p:nvPr/>
          </p:nvSpPr>
          <p:spPr bwMode="gray">
            <a:xfrm>
              <a:off x="1179" y="2258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gray">
            <a:xfrm>
              <a:off x="2379" y="1490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  <a:latin typeface="Verdana" panose="020B0604030504040204" pitchFamily="34" charset="0"/>
                </a:rPr>
                <a:t>Text2</a:t>
              </a: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gray">
            <a:xfrm>
              <a:off x="3531" y="1682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  <a:latin typeface="Verdana" panose="020B0604030504040204" pitchFamily="34" charset="0"/>
                </a:rPr>
                <a:t>Text3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gray">
            <a:xfrm>
              <a:off x="3339" y="2450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  <a:latin typeface="Verdana" panose="020B0604030504040204" pitchFamily="34" charset="0"/>
                </a:rPr>
                <a:t>Text4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gray">
            <a:xfrm>
              <a:off x="1947" y="2882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FFFF"/>
                  </a:solidFill>
                  <a:latin typeface="Verdana" panose="020B0604030504040204" pitchFamily="34" charset="0"/>
                </a:rPr>
                <a:t>Text5</a:t>
              </a:r>
            </a:p>
          </p:txBody>
        </p:sp>
        <p:sp>
          <p:nvSpPr>
            <p:cNvPr id="97299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03/50</a:t>
            </a:r>
            <a:endParaRPr lang="en-US" altLang="en-US" dirty="0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gray">
          <a:xfrm>
            <a:off x="2351088" y="23399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Rectangle 64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gray">
          <a:xfrm>
            <a:off x="2884488" y="1851025"/>
            <a:ext cx="389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gray">
          <a:xfrm>
            <a:off x="2155825" y="1795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gray">
          <a:xfrm>
            <a:off x="2351088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Rectangle 69"/>
          <p:cNvSpPr>
            <a:spLocks noChangeArrowheads="1"/>
          </p:cNvSpPr>
          <p:nvPr/>
        </p:nvSpPr>
        <p:spPr bwMode="gray">
          <a:xfrm rot="3419336">
            <a:off x="2078037" y="27003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gray">
          <a:xfrm>
            <a:off x="2884488" y="2787650"/>
            <a:ext cx="389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gray">
          <a:xfrm>
            <a:off x="2155825" y="2732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gray">
          <a:xfrm>
            <a:off x="2351088" y="42449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Rectangle 74"/>
          <p:cNvSpPr>
            <a:spLocks noChangeArrowheads="1"/>
          </p:cNvSpPr>
          <p:nvPr/>
        </p:nvSpPr>
        <p:spPr bwMode="gray">
          <a:xfrm rot="3419336">
            <a:off x="2078037" y="3668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036" name="Text Box 76"/>
          <p:cNvSpPr txBox="1">
            <a:spLocks noChangeArrowheads="1"/>
          </p:cNvSpPr>
          <p:nvPr/>
        </p:nvSpPr>
        <p:spPr bwMode="gray">
          <a:xfrm>
            <a:off x="2884488" y="3756025"/>
            <a:ext cx="389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1037" name="Text Box 77"/>
          <p:cNvSpPr txBox="1">
            <a:spLocks noChangeArrowheads="1"/>
          </p:cNvSpPr>
          <p:nvPr/>
        </p:nvSpPr>
        <p:spPr bwMode="gray">
          <a:xfrm>
            <a:off x="2155825" y="3700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gray">
          <a:xfrm>
            <a:off x="2351088" y="5181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9" name="Rectangle 79"/>
          <p:cNvSpPr>
            <a:spLocks noChangeArrowheads="1"/>
          </p:cNvSpPr>
          <p:nvPr/>
        </p:nvSpPr>
        <p:spPr bwMode="gray">
          <a:xfrm rot="3419336">
            <a:off x="2078037" y="46053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041" name="Text Box 81"/>
          <p:cNvSpPr txBox="1">
            <a:spLocks noChangeArrowheads="1"/>
          </p:cNvSpPr>
          <p:nvPr/>
        </p:nvSpPr>
        <p:spPr bwMode="gray">
          <a:xfrm>
            <a:off x="2884488" y="4692650"/>
            <a:ext cx="3897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1042" name="Text Box 82"/>
          <p:cNvSpPr txBox="1">
            <a:spLocks noChangeArrowheads="1"/>
          </p:cNvSpPr>
          <p:nvPr/>
        </p:nvSpPr>
        <p:spPr bwMode="gray">
          <a:xfrm>
            <a:off x="2155825" y="4637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78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Progress Diagram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39/50</a:t>
            </a:r>
            <a:endParaRPr lang="en-US" altLang="en-US" dirty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5562600" y="2514600"/>
            <a:ext cx="2819400" cy="2895600"/>
          </a:xfrm>
          <a:prstGeom prst="chevron">
            <a:avLst>
              <a:gd name="adj" fmla="val 16468"/>
            </a:avLst>
          </a:prstGeom>
          <a:solidFill>
            <a:schemeClr val="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>
            <a:off x="3200400" y="25146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>
            <a:off x="838200" y="25146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gray">
          <a:xfrm>
            <a:off x="1066800" y="1676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en-US" sz="2000" b="1"/>
              <a:t>Phase 1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gray">
          <a:xfrm>
            <a:off x="3386138" y="1676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000" b="1"/>
              <a:t>Phase 2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gray">
          <a:xfrm>
            <a:off x="5715000" y="1676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000" b="1"/>
              <a:t>Phase 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4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40/50</a:t>
            </a:r>
            <a:endParaRPr lang="en-US" altLang="en-US" dirty="0"/>
          </a:p>
        </p:txBody>
      </p: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219200" y="1878013"/>
            <a:ext cx="1724025" cy="482600"/>
            <a:chOff x="816" y="2304"/>
            <a:chExt cx="1440" cy="448"/>
          </a:xfrm>
        </p:grpSpPr>
        <p:sp>
          <p:nvSpPr>
            <p:cNvPr id="46109" name="Freeform 29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2000</a:t>
              </a:r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1219200" y="3021013"/>
            <a:ext cx="1724025" cy="482600"/>
            <a:chOff x="816" y="2304"/>
            <a:chExt cx="1440" cy="448"/>
          </a:xfrm>
        </p:grpSpPr>
        <p:sp>
          <p:nvSpPr>
            <p:cNvPr id="46112" name="Freeform 32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2001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1219200" y="4164013"/>
            <a:ext cx="1724025" cy="482600"/>
            <a:chOff x="816" y="2304"/>
            <a:chExt cx="1440" cy="448"/>
          </a:xfrm>
        </p:grpSpPr>
        <p:sp>
          <p:nvSpPr>
            <p:cNvPr id="46115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2002</a:t>
              </a:r>
            </a:p>
          </p:txBody>
        </p: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1219200" y="5307013"/>
            <a:ext cx="1724025" cy="482600"/>
            <a:chOff x="816" y="2304"/>
            <a:chExt cx="1440" cy="448"/>
          </a:xfrm>
        </p:grpSpPr>
        <p:sp>
          <p:nvSpPr>
            <p:cNvPr id="46118" name="Freeform 38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2003</a:t>
              </a:r>
            </a:p>
          </p:txBody>
        </p:sp>
      </p:grpSp>
      <p:cxnSp>
        <p:nvCxnSpPr>
          <p:cNvPr id="46120" name="AutoShape 40"/>
          <p:cNvCxnSpPr>
            <a:cxnSpLocks noChangeShapeType="1"/>
            <a:stCxn id="46109" idx="11"/>
            <a:endCxn id="46113" idx="0"/>
          </p:cNvCxnSpPr>
          <p:nvPr/>
        </p:nvCxnSpPr>
        <p:spPr bwMode="gray">
          <a:xfrm>
            <a:off x="2076450" y="23050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21" name="AutoShape 41"/>
          <p:cNvCxnSpPr>
            <a:cxnSpLocks noChangeShapeType="1"/>
            <a:stCxn id="46112" idx="11"/>
            <a:endCxn id="46116" idx="0"/>
          </p:cNvCxnSpPr>
          <p:nvPr/>
        </p:nvCxnSpPr>
        <p:spPr bwMode="gray">
          <a:xfrm>
            <a:off x="2076450" y="34480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22" name="AutoShape 42"/>
          <p:cNvCxnSpPr>
            <a:cxnSpLocks noChangeShapeType="1"/>
            <a:stCxn id="46115" idx="11"/>
            <a:endCxn id="46119" idx="0"/>
          </p:cNvCxnSpPr>
          <p:nvPr/>
        </p:nvCxnSpPr>
        <p:spPr bwMode="gray">
          <a:xfrm>
            <a:off x="2076450" y="45910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2133600" y="25908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2133600" y="38354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2133600" y="4956175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3429000" y="1752600"/>
            <a:ext cx="2376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2000.10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2000.10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2000.10   Add Your Text</a:t>
            </a:r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3429000" y="2895600"/>
            <a:ext cx="2376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2001.10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2001.10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2001.10   Add Your Text</a:t>
            </a: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3429000" y="4038600"/>
            <a:ext cx="2376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2002.10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2002.10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2002.10   Add Your Text</a:t>
            </a: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3429000" y="5181600"/>
            <a:ext cx="2376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2003.10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2003.10   Add Your Text</a:t>
            </a:r>
          </a:p>
          <a:p>
            <a:pPr eaLnBrk="0" hangingPunct="0"/>
            <a:r>
              <a:rPr lang="en-US" altLang="en-US" sz="1400">
                <a:solidFill>
                  <a:srgbClr val="5F5F5F"/>
                </a:solidFill>
                <a:latin typeface="Verdana" panose="020B0604030504040204" pitchFamily="34" charset="0"/>
              </a:rPr>
              <a:t>2003.10   Add Your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48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Diagram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41/50</a:t>
            </a:r>
            <a:endParaRPr lang="en-US" altLang="en-US" dirty="0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1219200" y="1878013"/>
            <a:ext cx="1724025" cy="482600"/>
            <a:chOff x="816" y="2304"/>
            <a:chExt cx="1440" cy="448"/>
          </a:xfrm>
        </p:grpSpPr>
        <p:sp>
          <p:nvSpPr>
            <p:cNvPr id="6554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2000</a:t>
              </a:r>
            </a:p>
          </p:txBody>
        </p:sp>
      </p:grp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1219200" y="3021013"/>
            <a:ext cx="1724025" cy="482600"/>
            <a:chOff x="816" y="2304"/>
            <a:chExt cx="1440" cy="448"/>
          </a:xfrm>
        </p:grpSpPr>
        <p:sp>
          <p:nvSpPr>
            <p:cNvPr id="6554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2001</a:t>
              </a:r>
            </a:p>
          </p:txBody>
        </p:sp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1219200" y="4164013"/>
            <a:ext cx="1724025" cy="482600"/>
            <a:chOff x="816" y="2304"/>
            <a:chExt cx="1440" cy="448"/>
          </a:xfrm>
        </p:grpSpPr>
        <p:sp>
          <p:nvSpPr>
            <p:cNvPr id="6554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2002</a:t>
              </a:r>
            </a:p>
          </p:txBody>
        </p:sp>
      </p:grpSp>
      <p:grpSp>
        <p:nvGrpSpPr>
          <p:cNvPr id="65548" name="Group 12"/>
          <p:cNvGrpSpPr>
            <a:grpSpLocks/>
          </p:cNvGrpSpPr>
          <p:nvPr/>
        </p:nvGrpSpPr>
        <p:grpSpPr bwMode="auto">
          <a:xfrm>
            <a:off x="1219200" y="5307013"/>
            <a:ext cx="1724025" cy="482600"/>
            <a:chOff x="816" y="2304"/>
            <a:chExt cx="1440" cy="448"/>
          </a:xfrm>
        </p:grpSpPr>
        <p:sp>
          <p:nvSpPr>
            <p:cNvPr id="6554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2003</a:t>
              </a:r>
            </a:p>
          </p:txBody>
        </p:sp>
      </p:grpSp>
      <p:cxnSp>
        <p:nvCxnSpPr>
          <p:cNvPr id="65551" name="AutoShape 15"/>
          <p:cNvCxnSpPr>
            <a:cxnSpLocks noChangeShapeType="1"/>
            <a:stCxn id="65540" idx="11"/>
            <a:endCxn id="65544" idx="0"/>
          </p:cNvCxnSpPr>
          <p:nvPr/>
        </p:nvCxnSpPr>
        <p:spPr bwMode="gray">
          <a:xfrm>
            <a:off x="2076450" y="2305050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2" name="AutoShape 16"/>
          <p:cNvCxnSpPr>
            <a:cxnSpLocks noChangeShapeType="1"/>
            <a:stCxn id="65543" idx="11"/>
            <a:endCxn id="65547" idx="0"/>
          </p:cNvCxnSpPr>
          <p:nvPr/>
        </p:nvCxnSpPr>
        <p:spPr bwMode="gray">
          <a:xfrm>
            <a:off x="2076450" y="3448050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3" name="AutoShape 17"/>
          <p:cNvCxnSpPr>
            <a:cxnSpLocks noChangeShapeType="1"/>
            <a:stCxn id="65546" idx="11"/>
            <a:endCxn id="65550" idx="0"/>
          </p:cNvCxnSpPr>
          <p:nvPr/>
        </p:nvCxnSpPr>
        <p:spPr bwMode="gray">
          <a:xfrm>
            <a:off x="2076450" y="4591050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2133600" y="2590800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133600" y="3835400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2133600" y="4956175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3429000" y="1752600"/>
            <a:ext cx="2605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2000.10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2000.10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2000.10   Add Your Text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429000" y="2895600"/>
            <a:ext cx="2605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2001.10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2001.10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2001.10   Add Your Text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3429000" y="4038600"/>
            <a:ext cx="2605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2002.10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2002.10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2002.10   Add Your Text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429000" y="5181600"/>
            <a:ext cx="2605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2003.10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2003.10   Add Your Text</a:t>
            </a:r>
          </a:p>
          <a:p>
            <a:pPr eaLnBrk="0" hangingPunct="0"/>
            <a:r>
              <a:rPr lang="en-US" altLang="en-US" sz="1400" b="1">
                <a:latin typeface="Verdana" panose="020B0604030504040204" pitchFamily="34" charset="0"/>
              </a:rPr>
              <a:t>2003.10   Add Your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53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Block Diagram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42/50</a:t>
            </a:r>
            <a:endParaRPr lang="en-US" altLang="en-US" dirty="0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6151563" y="3433763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4456113" y="3433763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773363" y="34337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066800" y="3433763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3977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397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8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398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398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8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8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3989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399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9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83995" name="Rectangle 27"/>
          <p:cNvSpPr>
            <a:spLocks noChangeArrowheads="1"/>
          </p:cNvSpPr>
          <p:nvPr/>
        </p:nvSpPr>
        <p:spPr bwMode="gray">
          <a:xfrm>
            <a:off x="1441450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gray">
          <a:xfrm>
            <a:off x="3136900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gray">
          <a:xfrm>
            <a:off x="4683125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gray">
          <a:xfrm>
            <a:off x="6378575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1447800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TEXT</a:t>
            </a: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314166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TEXT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483711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TEXT</a:t>
            </a: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53256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Diagram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43/50</a:t>
            </a:r>
            <a:endParaRPr lang="en-US" alt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781800" y="2905125"/>
            <a:ext cx="2105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2003.10   Add Your Text</a:t>
            </a:r>
          </a:p>
          <a:p>
            <a:pPr eaLnBrk="0" hangingPunct="0"/>
            <a:r>
              <a:rPr lang="en-US" altLang="en-US" sz="1400"/>
              <a:t>2003.10   Add Your Text</a:t>
            </a:r>
          </a:p>
          <a:p>
            <a:pPr eaLnBrk="0" hangingPunct="0"/>
            <a:r>
              <a:rPr lang="en-US" altLang="en-US" sz="1400"/>
              <a:t>2003.10   Add Your Text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gray">
          <a:xfrm>
            <a:off x="1504950" y="2627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gray">
          <a:xfrm rot="3419336">
            <a:off x="2846387" y="4173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gray">
          <a:xfrm>
            <a:off x="2940050" y="4532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FFFFFF"/>
                </a:solidFill>
              </a:rPr>
              <a:t>2001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gray">
          <a:xfrm>
            <a:off x="5010150" y="33797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FFFFFF"/>
                </a:solidFill>
              </a:rPr>
              <a:t>2002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gray">
          <a:xfrm>
            <a:off x="7359650" y="1919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FFFFFF"/>
                </a:solidFill>
              </a:rPr>
              <a:t>2003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2514600" y="1806575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Company History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438400" y="5495925"/>
            <a:ext cx="2105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2001.10   Add Your Text</a:t>
            </a:r>
          </a:p>
          <a:p>
            <a:pPr eaLnBrk="0" hangingPunct="0"/>
            <a:r>
              <a:rPr lang="en-US" altLang="en-US" sz="1400"/>
              <a:t>2001.10   Add Your Text</a:t>
            </a:r>
          </a:p>
          <a:p>
            <a:pPr eaLnBrk="0" hangingPunct="0"/>
            <a:r>
              <a:rPr lang="en-US" altLang="en-US" sz="1400"/>
              <a:t>2001.10   Add Your Text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4724400" y="4429125"/>
            <a:ext cx="2105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2002.10   Add Your Text</a:t>
            </a:r>
          </a:p>
          <a:p>
            <a:pPr eaLnBrk="0" hangingPunct="0"/>
            <a:r>
              <a:rPr lang="en-US" altLang="en-US" sz="1400"/>
              <a:t>2002.10   Add Your Text</a:t>
            </a:r>
          </a:p>
          <a:p>
            <a:pPr eaLnBrk="0" hangingPunct="0"/>
            <a:r>
              <a:rPr lang="en-US" altLang="en-US" sz="1400"/>
              <a:t>2002.10   Add Your Text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304800" y="3590925"/>
            <a:ext cx="2105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2000.10   Add Your Text</a:t>
            </a:r>
          </a:p>
          <a:p>
            <a:pPr eaLnBrk="0" hangingPunct="0"/>
            <a:r>
              <a:rPr lang="en-US" altLang="en-US" sz="1400"/>
              <a:t>2000.10   Add Your Text</a:t>
            </a:r>
          </a:p>
          <a:p>
            <a:pPr eaLnBrk="0" hangingPunct="0"/>
            <a:r>
              <a:rPr lang="en-US" altLang="en-US" sz="1400"/>
              <a:t>2000.10   Add Your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Marketing Diagram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44/50</a:t>
            </a:r>
            <a:endParaRPr lang="en-US" altLang="en-US" dirty="0"/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066800" y="1981200"/>
            <a:ext cx="6781800" cy="4006850"/>
            <a:chOff x="240" y="864"/>
            <a:chExt cx="5280" cy="3120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auto">
            <a:xfrm>
              <a:off x="240" y="1008"/>
              <a:ext cx="2592" cy="297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3189" name="Object 5"/>
            <p:cNvGraphicFramePr>
              <a:graphicFrameLocks noChangeAspect="1"/>
            </p:cNvGraphicFramePr>
            <p:nvPr/>
          </p:nvGraphicFramePr>
          <p:xfrm>
            <a:off x="384" y="1344"/>
            <a:ext cx="2280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2" name="Chart" r:id="rId3" imgW="3609919" imgH="4057642" progId="MSGraph.Chart.8">
                    <p:embed followColorScheme="full"/>
                  </p:oleObj>
                </mc:Choice>
                <mc:Fallback>
                  <p:oleObj name="Chart" r:id="rId3" imgW="3609919" imgH="4057642" progId="MSGraph.Chart.8">
                    <p:embed followColorScheme="full"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344"/>
                          <a:ext cx="2280" cy="2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90" name="AutoShape 6"/>
            <p:cNvSpPr>
              <a:spLocks noChangeArrowheads="1"/>
            </p:cNvSpPr>
            <p:nvPr/>
          </p:nvSpPr>
          <p:spPr bwMode="auto">
            <a:xfrm>
              <a:off x="480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auto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auto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auto">
            <a:xfrm>
              <a:off x="2928" y="1008"/>
              <a:ext cx="2592" cy="2976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15294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3194" name="Object 10"/>
            <p:cNvGraphicFramePr>
              <a:graphicFrameLocks noChangeAspect="1"/>
            </p:cNvGraphicFramePr>
            <p:nvPr/>
          </p:nvGraphicFramePr>
          <p:xfrm>
            <a:off x="3072" y="1344"/>
            <a:ext cx="2280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3" name="Chart" r:id="rId5" imgW="3609919" imgH="4057642" progId="MSGraph.Chart.8">
                    <p:embed followColorScheme="full"/>
                  </p:oleObj>
                </mc:Choice>
                <mc:Fallback>
                  <p:oleObj name="Chart" r:id="rId5" imgW="3609919" imgH="4057642" progId="MSGraph.Chart.8">
                    <p:embed followColorScheme="full"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344"/>
                          <a:ext cx="2280" cy="2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95" name="AutoShape 11"/>
            <p:cNvSpPr>
              <a:spLocks noChangeArrowheads="1"/>
            </p:cNvSpPr>
            <p:nvPr/>
          </p:nvSpPr>
          <p:spPr bwMode="auto">
            <a:xfrm>
              <a:off x="3168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AutoShape 12"/>
            <p:cNvSpPr>
              <a:spLocks noChangeArrowheads="1"/>
            </p:cNvSpPr>
            <p:nvPr/>
          </p:nvSpPr>
          <p:spPr bwMode="auto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AutoShape 13"/>
            <p:cNvSpPr>
              <a:spLocks noChangeArrowheads="1"/>
            </p:cNvSpPr>
            <p:nvPr/>
          </p:nvSpPr>
          <p:spPr bwMode="auto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8276" y="340104"/>
            <a:ext cx="6324600" cy="563563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Diagram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7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676400" y="1676400"/>
          <a:ext cx="5534025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Chart" r:id="rId4" imgW="4819524" imgH="4057642" progId="MSGraph.Chart.8">
                  <p:embed followColorScheme="full"/>
                </p:oleObj>
              </mc:Choice>
              <mc:Fallback>
                <p:oleObj name="Chart" r:id="rId4" imgW="4819524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76400" y="1676400"/>
                        <a:ext cx="5534025" cy="474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7000" y="6461125"/>
            <a:ext cx="2362200" cy="244475"/>
          </a:xfrm>
        </p:spPr>
        <p:txBody>
          <a:bodyPr/>
          <a:lstStyle/>
          <a:p>
            <a:r>
              <a:rPr lang="en-US" altLang="en-US" dirty="0" smtClean="0"/>
              <a:t>Page 45/50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2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Table</a:t>
            </a:r>
          </a:p>
        </p:txBody>
      </p:sp>
      <p:graphicFrame>
        <p:nvGraphicFramePr>
          <p:cNvPr id="95297" name="Group 65"/>
          <p:cNvGraphicFramePr>
            <a:graphicFrameLocks noGrp="1"/>
          </p:cNvGraphicFramePr>
          <p:nvPr>
            <p:ph type="tbl" idx="1"/>
          </p:nvPr>
        </p:nvGraphicFramePr>
        <p:xfrm>
          <a:off x="1049338" y="2438400"/>
          <a:ext cx="7121525" cy="2911476"/>
        </p:xfrm>
        <a:graphic>
          <a:graphicData uri="http://schemas.openxmlformats.org/drawingml/2006/table">
            <a:tbl>
              <a:tblPr/>
              <a:tblGrid>
                <a:gridCol w="1606550"/>
                <a:gridCol w="1120775"/>
                <a:gridCol w="1098550"/>
                <a:gridCol w="1095375"/>
                <a:gridCol w="1104900"/>
                <a:gridCol w="1095375"/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46/50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3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Table</a:t>
            </a:r>
          </a:p>
        </p:txBody>
      </p:sp>
      <p:graphicFrame>
        <p:nvGraphicFramePr>
          <p:cNvPr id="83053" name="Group 109"/>
          <p:cNvGraphicFramePr>
            <a:graphicFrameLocks noGrp="1"/>
          </p:cNvGraphicFramePr>
          <p:nvPr>
            <p:ph type="tbl" idx="1"/>
          </p:nvPr>
        </p:nvGraphicFramePr>
        <p:xfrm>
          <a:off x="685800" y="2057400"/>
          <a:ext cx="7924800" cy="34290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86C7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86C7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86C7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86C7"/>
                          </a:solidFill>
                          <a:effectLst/>
                          <a:latin typeface="Verdana" panose="020B0604030504040204" pitchFamily="34" charset="0"/>
                        </a:rPr>
                        <a:t>Add Title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6C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47/50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69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Marketing Diagram</a:t>
            </a:r>
          </a:p>
        </p:txBody>
      </p:sp>
      <p:graphicFrame>
        <p:nvGraphicFramePr>
          <p:cNvPr id="58551" name="Group 183"/>
          <p:cNvGraphicFramePr>
            <a:graphicFrameLocks noGrp="1"/>
          </p:cNvGraphicFramePr>
          <p:nvPr>
            <p:ph type="tbl" idx="1"/>
          </p:nvPr>
        </p:nvGraphicFramePr>
        <p:xfrm>
          <a:off x="914400" y="2590800"/>
          <a:ext cx="7315200" cy="2732089"/>
        </p:xfrm>
        <a:graphic>
          <a:graphicData uri="http://schemas.openxmlformats.org/drawingml/2006/table">
            <a:tbl>
              <a:tblPr/>
              <a:tblGrid>
                <a:gridCol w="985838"/>
                <a:gridCol w="1909762"/>
                <a:gridCol w="354013"/>
                <a:gridCol w="1931987"/>
                <a:gridCol w="338138"/>
                <a:gridCol w="1795462"/>
              </a:tblGrid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Add Your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5E3"/>
                    </a:solidFill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Add Your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BFB3"/>
                    </a:solidFill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Add Your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7DE5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5E3">
                        <a:alpha val="600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BFB3">
                        <a:alpha val="600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7DE5">
                        <a:alpha val="60001"/>
                      </a:srgbClr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5E3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BFB3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7DE5">
                        <a:alpha val="80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5E3">
                        <a:alpha val="600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BFB3">
                        <a:alpha val="600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7DE5">
                        <a:alpha val="60001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5E3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BFB3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7DE5">
                        <a:alpha val="80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5E3">
                        <a:alpha val="600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BFB3">
                        <a:alpha val="6000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Click to add text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7DE5">
                        <a:alpha val="600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48/50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1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04/50</a:t>
            </a:r>
            <a:endParaRPr lang="en-US" altLang="en-US" dirty="0"/>
          </a:p>
        </p:txBody>
      </p: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05000" y="2819400"/>
            <a:ext cx="5310188" cy="609600"/>
            <a:chOff x="1263" y="1881"/>
            <a:chExt cx="3345" cy="384"/>
          </a:xfrm>
        </p:grpSpPr>
        <p:grpSp>
          <p:nvGrpSpPr>
            <p:cNvPr id="41078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41079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0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1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108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/>
                <a:t>Click to add Title</a:t>
              </a:r>
            </a:p>
          </p:txBody>
        </p:sp>
        <p:sp>
          <p:nvSpPr>
            <p:cNvPr id="4109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1091" name="Group 131"/>
          <p:cNvGrpSpPr>
            <a:grpSpLocks/>
          </p:cNvGrpSpPr>
          <p:nvPr/>
        </p:nvGrpSpPr>
        <p:grpSpPr bwMode="auto">
          <a:xfrm>
            <a:off x="1947863" y="4648200"/>
            <a:ext cx="5291137" cy="609600"/>
            <a:chOff x="1275" y="3015"/>
            <a:chExt cx="3333" cy="384"/>
          </a:xfrm>
        </p:grpSpPr>
        <p:grpSp>
          <p:nvGrpSpPr>
            <p:cNvPr id="41092" name="Group 13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41093" name="Oval 13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4" name="Oval 13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5" name="Oval 13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6" name="Oval 13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7" name="Oval 13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8" name="Oval 13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99" name="Oval 13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100" name="Oval 14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101" name="Oval 14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1102" name="Line 142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3" name="Text Box 143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/>
                <a:t>Click to add Title</a:t>
              </a:r>
            </a:p>
          </p:txBody>
        </p:sp>
        <p:sp>
          <p:nvSpPr>
            <p:cNvPr id="41104" name="Text Box 144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105" name="Group 145"/>
          <p:cNvGrpSpPr>
            <a:grpSpLocks/>
          </p:cNvGrpSpPr>
          <p:nvPr/>
        </p:nvGrpSpPr>
        <p:grpSpPr bwMode="auto">
          <a:xfrm>
            <a:off x="1905000" y="1962150"/>
            <a:ext cx="5334000" cy="628650"/>
            <a:chOff x="1248" y="1188"/>
            <a:chExt cx="3360" cy="396"/>
          </a:xfrm>
        </p:grpSpPr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7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/>
                <a:t>Click to add Title</a:t>
              </a:r>
            </a:p>
          </p:txBody>
        </p:sp>
        <p:grpSp>
          <p:nvGrpSpPr>
            <p:cNvPr id="41108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41109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1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1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20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1121" name="Group 161"/>
          <p:cNvGrpSpPr>
            <a:grpSpLocks/>
          </p:cNvGrpSpPr>
          <p:nvPr/>
        </p:nvGrpSpPr>
        <p:grpSpPr bwMode="auto">
          <a:xfrm>
            <a:off x="1905000" y="3768725"/>
            <a:ext cx="5334000" cy="631825"/>
            <a:chOff x="1248" y="2326"/>
            <a:chExt cx="3360" cy="398"/>
          </a:xfrm>
        </p:grpSpPr>
        <p:sp>
          <p:nvSpPr>
            <p:cNvPr id="41122" name="Line 16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3" name="Text Box 163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/>
                <a:t>Click to add Title</a:t>
              </a:r>
            </a:p>
          </p:txBody>
        </p:sp>
        <p:grpSp>
          <p:nvGrpSpPr>
            <p:cNvPr id="41124" name="Group 164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41125" name="Group 165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26" name="Text Box 166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27" name="Oval 1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28" name="Oval 168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29" name="Oval 169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30" name="Oval 170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31" name="Oval 171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32" name="Oval 172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33" name="Oval 173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34" name="Oval 174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35" name="Oval 175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6" name="Text Box 176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0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88"/>
            <a:ext cx="9125828" cy="5577840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20675"/>
          </a:xfrm>
        </p:spPr>
        <p:txBody>
          <a:bodyPr/>
          <a:lstStyle/>
          <a:p>
            <a:r>
              <a:rPr lang="en-US" altLang="en-US" dirty="0" smtClean="0"/>
              <a:t>Page 49/50</a:t>
            </a:r>
            <a:endParaRPr lang="en-US" altLang="en-US" dirty="0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gray">
          <a:xfrm>
            <a:off x="381000" y="4935631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  <a:endParaRPr lang="en-US" sz="36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676400" y="38100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Contents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05/50</a:t>
            </a:r>
            <a:endParaRPr lang="en-US" altLang="en-US" dirty="0"/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667000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667000" y="2743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559175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473575"/>
            <a:ext cx="762000" cy="665163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667000" y="363537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657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0831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667000" y="454977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/>
              <a:t>Click to add Title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572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06/50</a:t>
            </a:r>
            <a:endParaRPr lang="en-US" altLang="en-US" dirty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6" name="AutoShape 48"/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89138" name="AutoShape 50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Click to add Title</a:t>
            </a:r>
          </a:p>
        </p:txBody>
      </p:sp>
      <p:grpSp>
        <p:nvGrpSpPr>
          <p:cNvPr id="89141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8914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4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4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148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89149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0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52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54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155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8915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5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6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162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8916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6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6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169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8917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7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7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07/50</a:t>
            </a:r>
            <a:endParaRPr lang="en-US" altLang="en-US" dirty="0"/>
          </a:p>
        </p:txBody>
      </p:sp>
      <p:grpSp>
        <p:nvGrpSpPr>
          <p:cNvPr id="90153" name="Group 41"/>
          <p:cNvGrpSpPr>
            <a:grpSpLocks/>
          </p:cNvGrpSpPr>
          <p:nvPr/>
        </p:nvGrpSpPr>
        <p:grpSpPr bwMode="auto">
          <a:xfrm>
            <a:off x="2286000" y="2057400"/>
            <a:ext cx="4724400" cy="685800"/>
            <a:chOff x="1296" y="1824"/>
            <a:chExt cx="2976" cy="432"/>
          </a:xfrm>
        </p:grpSpPr>
        <p:sp>
          <p:nvSpPr>
            <p:cNvPr id="90154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5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6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90157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158" name="Group 46"/>
          <p:cNvGrpSpPr>
            <a:grpSpLocks/>
          </p:cNvGrpSpPr>
          <p:nvPr/>
        </p:nvGrpSpPr>
        <p:grpSpPr bwMode="auto">
          <a:xfrm>
            <a:off x="2286000" y="2895600"/>
            <a:ext cx="4724400" cy="685800"/>
            <a:chOff x="1296" y="1824"/>
            <a:chExt cx="2976" cy="432"/>
          </a:xfrm>
        </p:grpSpPr>
        <p:sp>
          <p:nvSpPr>
            <p:cNvPr id="90159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6352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0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1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90162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2286000" y="3733800"/>
            <a:ext cx="4724400" cy="685800"/>
            <a:chOff x="1296" y="1824"/>
            <a:chExt cx="2976" cy="432"/>
          </a:xfrm>
        </p:grpSpPr>
        <p:sp>
          <p:nvSpPr>
            <p:cNvPr id="90164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5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6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90167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0168" name="Group 56"/>
          <p:cNvGrpSpPr>
            <a:grpSpLocks/>
          </p:cNvGrpSpPr>
          <p:nvPr/>
        </p:nvGrpSpPr>
        <p:grpSpPr bwMode="auto">
          <a:xfrm>
            <a:off x="2286000" y="4648200"/>
            <a:ext cx="4724400" cy="685800"/>
            <a:chOff x="1296" y="1824"/>
            <a:chExt cx="2976" cy="432"/>
          </a:xfrm>
        </p:grpSpPr>
        <p:sp>
          <p:nvSpPr>
            <p:cNvPr id="90169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7372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0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1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bg1"/>
                  </a:solidFill>
                </a:rPr>
                <a:t>Click to add Title</a:t>
              </a:r>
            </a:p>
          </p:txBody>
        </p:sp>
        <p:sp>
          <p:nvSpPr>
            <p:cNvPr id="90172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9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Contents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08/50</a:t>
            </a:r>
            <a:endParaRPr lang="en-US" altLang="en-US" dirty="0"/>
          </a:p>
        </p:txBody>
      </p:sp>
      <p:grpSp>
        <p:nvGrpSpPr>
          <p:cNvPr id="41023" name="Group 63"/>
          <p:cNvGrpSpPr>
            <a:grpSpLocks/>
          </p:cNvGrpSpPr>
          <p:nvPr/>
        </p:nvGrpSpPr>
        <p:grpSpPr bwMode="auto">
          <a:xfrm>
            <a:off x="2362200" y="2209800"/>
            <a:ext cx="4648200" cy="3124200"/>
            <a:chOff x="1152" y="1344"/>
            <a:chExt cx="3360" cy="2196"/>
          </a:xfrm>
        </p:grpSpPr>
        <p:grpSp>
          <p:nvGrpSpPr>
            <p:cNvPr id="40991" name="Group 31"/>
            <p:cNvGrpSpPr>
              <a:grpSpLocks/>
            </p:cNvGrpSpPr>
            <p:nvPr/>
          </p:nvGrpSpPr>
          <p:grpSpPr bwMode="auto">
            <a:xfrm>
              <a:off x="1152" y="1344"/>
              <a:ext cx="3360" cy="468"/>
              <a:chOff x="1152" y="1440"/>
              <a:chExt cx="3360" cy="468"/>
            </a:xfrm>
          </p:grpSpPr>
          <p:sp>
            <p:nvSpPr>
              <p:cNvPr id="4099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099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099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5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997" name="Text Box 37"/>
              <p:cNvSpPr txBox="1">
                <a:spLocks noChangeArrowheads="1"/>
              </p:cNvSpPr>
              <p:nvPr/>
            </p:nvSpPr>
            <p:spPr bwMode="gray">
              <a:xfrm>
                <a:off x="1721" y="1549"/>
                <a:ext cx="1894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40998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40999" name="Group 39"/>
            <p:cNvGrpSpPr>
              <a:grpSpLocks/>
            </p:cNvGrpSpPr>
            <p:nvPr/>
          </p:nvGrpSpPr>
          <p:grpSpPr bwMode="auto">
            <a:xfrm>
              <a:off x="1152" y="1920"/>
              <a:ext cx="3360" cy="468"/>
              <a:chOff x="1152" y="1440"/>
              <a:chExt cx="3360" cy="468"/>
            </a:xfrm>
          </p:grpSpPr>
          <p:sp>
            <p:nvSpPr>
              <p:cNvPr id="41000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1001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0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05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1894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41006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41007" name="Group 47"/>
            <p:cNvGrpSpPr>
              <a:grpSpLocks/>
            </p:cNvGrpSpPr>
            <p:nvPr/>
          </p:nvGrpSpPr>
          <p:grpSpPr bwMode="auto">
            <a:xfrm>
              <a:off x="1152" y="2496"/>
              <a:ext cx="3360" cy="468"/>
              <a:chOff x="1152" y="1440"/>
              <a:chExt cx="3360" cy="468"/>
            </a:xfrm>
          </p:grpSpPr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1009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10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1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2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13" name="Text Box 53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1894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41014" name="Text Box 54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grpSp>
          <p:nvGrpSpPr>
            <p:cNvPr id="41015" name="Group 55"/>
            <p:cNvGrpSpPr>
              <a:grpSpLocks/>
            </p:cNvGrpSpPr>
            <p:nvPr/>
          </p:nvGrpSpPr>
          <p:grpSpPr bwMode="auto">
            <a:xfrm>
              <a:off x="1152" y="3072"/>
              <a:ext cx="3360" cy="468"/>
              <a:chOff x="1152" y="1440"/>
              <a:chExt cx="3360" cy="468"/>
            </a:xfrm>
          </p:grpSpPr>
          <p:sp>
            <p:nvSpPr>
              <p:cNvPr id="41016" name="AutoShape 56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41017" name="Group 57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1018" name="Oval 58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19" name="Oval 59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20" name="Oval 60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21" name="Text Box 61"/>
              <p:cNvSpPr txBox="1">
                <a:spLocks noChangeArrowheads="1"/>
              </p:cNvSpPr>
              <p:nvPr/>
            </p:nvSpPr>
            <p:spPr bwMode="gray">
              <a:xfrm>
                <a:off x="1721" y="1549"/>
                <a:ext cx="1894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41022" name="Text Box 62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200" b="1">
                    <a:solidFill>
                      <a:schemeClr val="bg1"/>
                    </a:solidFill>
                  </a:rPr>
                  <a:t>4.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Power Point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2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Custom 8">
      <a:dk1>
        <a:srgbClr val="333333"/>
      </a:dk1>
      <a:lt1>
        <a:srgbClr val="FFFFFF"/>
      </a:lt1>
      <a:dk2>
        <a:srgbClr val="8764DC"/>
      </a:dk2>
      <a:lt2>
        <a:srgbClr val="B2B2B2"/>
      </a:lt2>
      <a:accent1>
        <a:srgbClr val="185A9C"/>
      </a:accent1>
      <a:accent2>
        <a:srgbClr val="CFBE6B"/>
      </a:accent2>
      <a:accent3>
        <a:srgbClr val="A990E7"/>
      </a:accent3>
      <a:accent4>
        <a:srgbClr val="2A2A2A"/>
      </a:accent4>
      <a:accent5>
        <a:srgbClr val="ACC6DE"/>
      </a:accent5>
      <a:accent6>
        <a:srgbClr val="BBAC60"/>
      </a:accent6>
      <a:hlink>
        <a:srgbClr val="7047D7"/>
      </a:hlink>
      <a:folHlink>
        <a:srgbClr val="185A9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MRT (12)</Template>
  <TotalTime>262</TotalTime>
  <Words>1408</Words>
  <Application>Microsoft Office PowerPoint</Application>
  <PresentationFormat>On-screen Show (4:3)</PresentationFormat>
  <Paragraphs>565</Paragraphs>
  <Slides>51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Times New Roman</vt:lpstr>
      <vt:lpstr>Verdana</vt:lpstr>
      <vt:lpstr>Wingdings</vt:lpstr>
      <vt:lpstr>sample</vt:lpstr>
      <vt:lpstr>Image</vt:lpstr>
      <vt:lpstr>Chart</vt:lpstr>
      <vt:lpstr>PowerPoint Template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Diagram</vt:lpstr>
      <vt:lpstr>Diagram</vt:lpstr>
      <vt:lpstr>Diagram</vt:lpstr>
      <vt:lpstr>Diagram</vt:lpstr>
      <vt:lpstr>Diagram</vt:lpstr>
      <vt:lpstr>Diagram </vt:lpstr>
      <vt:lpstr> Cycle Diagram</vt:lpstr>
      <vt:lpstr>Table</vt:lpstr>
      <vt:lpstr>Diagram</vt:lpstr>
      <vt:lpstr>Diagram</vt:lpstr>
      <vt:lpstr>Diagram</vt:lpstr>
      <vt:lpstr>Table</vt:lpstr>
      <vt:lpstr>Diagram</vt:lpstr>
      <vt:lpstr>Diagram</vt:lpstr>
      <vt:lpstr>Diagram</vt:lpstr>
      <vt:lpstr>Diagram</vt:lpstr>
      <vt:lpstr>PowerPoint Presentation</vt:lpstr>
      <vt:lpstr>Diagram</vt:lpstr>
      <vt:lpstr>3-D Pie Chart</vt:lpstr>
      <vt:lpstr>Diagram</vt:lpstr>
      <vt:lpstr> Cycle Diagram</vt:lpstr>
      <vt:lpstr>Diagram</vt:lpstr>
      <vt:lpstr> Cycle Diagram</vt:lpstr>
      <vt:lpstr>Diagram</vt:lpstr>
      <vt:lpstr>Block Diagram</vt:lpstr>
      <vt:lpstr>Marketing Diagram</vt:lpstr>
      <vt:lpstr>Table</vt:lpstr>
      <vt:lpstr>3-D Pie Chart</vt:lpstr>
      <vt:lpstr>Progress Diagram</vt:lpstr>
      <vt:lpstr>Diagram</vt:lpstr>
      <vt:lpstr>Diagram</vt:lpstr>
      <vt:lpstr>Block Diagram</vt:lpstr>
      <vt:lpstr>Diagram</vt:lpstr>
      <vt:lpstr>Marketing Diagram</vt:lpstr>
      <vt:lpstr>Diagram</vt:lpstr>
      <vt:lpstr>Table</vt:lpstr>
      <vt:lpstr>Table</vt:lpstr>
      <vt:lpstr>Marketing Diagram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Mahdi</dc:creator>
  <cp:lastModifiedBy>Mahdi</cp:lastModifiedBy>
  <cp:revision>39</cp:revision>
  <dcterms:created xsi:type="dcterms:W3CDTF">2018-05-01T16:27:37Z</dcterms:created>
  <dcterms:modified xsi:type="dcterms:W3CDTF">2018-05-02T08:31:25Z</dcterms:modified>
</cp:coreProperties>
</file>