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85A6"/>
    <a:srgbClr val="E3C9D2"/>
    <a:srgbClr val="B1BEE1"/>
    <a:srgbClr val="A4B1D7"/>
    <a:srgbClr val="244F88"/>
    <a:srgbClr val="EAA0A7"/>
    <a:srgbClr val="288472"/>
    <a:srgbClr val="FFC700"/>
    <a:srgbClr val="E8AD13"/>
    <a:srgbClr val="FF8C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1" d="100"/>
          <a:sy n="81" d="100"/>
        </p:scale>
        <p:origin x="-636"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43732-F84F-43C0-A065-7C15730327E6}" type="doc">
      <dgm:prSet loTypeId="urn:microsoft.com/office/officeart/2005/8/layout/cycle7" loCatId="cycle" qsTypeId="urn:microsoft.com/office/officeart/2005/8/quickstyle/3d2" qsCatId="3D" csTypeId="urn:microsoft.com/office/officeart/2005/8/colors/colorful1" csCatId="colorful" phldr="1"/>
      <dgm:spPr/>
      <dgm:t>
        <a:bodyPr/>
        <a:lstStyle/>
        <a:p>
          <a:endParaRPr lang="en-US"/>
        </a:p>
      </dgm:t>
    </dgm:pt>
    <dgm:pt modelId="{33388CE9-2EA0-41FC-865E-11BF65A3F35A}">
      <dgm:prSet phldrT="[Text]"/>
      <dgm:spPr/>
      <dgm:t>
        <a:bodyPr/>
        <a:lstStyle/>
        <a:p>
          <a:r>
            <a:rPr lang="fa-IR" dirty="0">
              <a:solidFill>
                <a:srgbClr val="288472"/>
              </a:solidFill>
            </a:rPr>
            <a:t>مدیر</a:t>
          </a:r>
          <a:endParaRPr lang="en-US" dirty="0">
            <a:solidFill>
              <a:srgbClr val="288472"/>
            </a:solidFill>
          </a:endParaRPr>
        </a:p>
      </dgm:t>
    </dgm:pt>
    <dgm:pt modelId="{51FAC36B-76A8-41B4-B281-4A7CBD5633EF}" type="parTrans" cxnId="{ECC9846D-6424-4E89-B5C2-4CB53BCE10C7}">
      <dgm:prSet/>
      <dgm:spPr/>
      <dgm:t>
        <a:bodyPr/>
        <a:lstStyle/>
        <a:p>
          <a:endParaRPr lang="en-US"/>
        </a:p>
      </dgm:t>
    </dgm:pt>
    <dgm:pt modelId="{0A994FC1-A80E-49D5-A6B9-CA8ED169304D}" type="sibTrans" cxnId="{ECC9846D-6424-4E89-B5C2-4CB53BCE10C7}">
      <dgm:prSet/>
      <dgm:spPr/>
      <dgm:t>
        <a:bodyPr/>
        <a:lstStyle/>
        <a:p>
          <a:endParaRPr lang="en-US"/>
        </a:p>
      </dgm:t>
    </dgm:pt>
    <dgm:pt modelId="{312FF642-0561-4300-9556-432B2B389F4C}">
      <dgm:prSet phldrT="[Text]"/>
      <dgm:spPr/>
      <dgm:t>
        <a:bodyPr/>
        <a:lstStyle/>
        <a:p>
          <a:r>
            <a:rPr lang="fa-IR" dirty="0">
              <a:solidFill>
                <a:srgbClr val="FFC700"/>
              </a:solidFill>
            </a:rPr>
            <a:t>معلم</a:t>
          </a:r>
          <a:endParaRPr lang="en-US" dirty="0">
            <a:solidFill>
              <a:srgbClr val="FFC700"/>
            </a:solidFill>
          </a:endParaRPr>
        </a:p>
      </dgm:t>
    </dgm:pt>
    <dgm:pt modelId="{A55DA1B2-4ABA-4F68-BD61-6423EDAC53CD}" type="parTrans" cxnId="{EB488C48-DD4A-4B43-82CC-EBD9EE077DBA}">
      <dgm:prSet/>
      <dgm:spPr/>
      <dgm:t>
        <a:bodyPr/>
        <a:lstStyle/>
        <a:p>
          <a:endParaRPr lang="en-US"/>
        </a:p>
      </dgm:t>
    </dgm:pt>
    <dgm:pt modelId="{4C650893-1F34-4465-B088-DD5E70CA1AEB}" type="sibTrans" cxnId="{EB488C48-DD4A-4B43-82CC-EBD9EE077DBA}">
      <dgm:prSet/>
      <dgm:spPr/>
      <dgm:t>
        <a:bodyPr/>
        <a:lstStyle/>
        <a:p>
          <a:endParaRPr lang="en-US"/>
        </a:p>
      </dgm:t>
    </dgm:pt>
    <dgm:pt modelId="{233CA09C-824D-4816-A600-1D02348E4B12}">
      <dgm:prSet phldrT="[Text]"/>
      <dgm:spPr/>
      <dgm:t>
        <a:bodyPr/>
        <a:lstStyle/>
        <a:p>
          <a:r>
            <a:rPr lang="fa-IR" dirty="0">
              <a:solidFill>
                <a:srgbClr val="0AA9A1"/>
              </a:solidFill>
            </a:rPr>
            <a:t>دانش آموزان</a:t>
          </a:r>
          <a:endParaRPr lang="en-US" dirty="0">
            <a:solidFill>
              <a:srgbClr val="0AA9A1"/>
            </a:solidFill>
          </a:endParaRPr>
        </a:p>
      </dgm:t>
    </dgm:pt>
    <dgm:pt modelId="{D21FE038-A69D-40C6-8AE2-B626CADA1F36}" type="parTrans" cxnId="{9FA6CDA1-C0E8-4692-9B6C-7CE8EAA8795D}">
      <dgm:prSet/>
      <dgm:spPr/>
      <dgm:t>
        <a:bodyPr/>
        <a:lstStyle/>
        <a:p>
          <a:endParaRPr lang="en-US"/>
        </a:p>
      </dgm:t>
    </dgm:pt>
    <dgm:pt modelId="{D1346B4C-688B-4BF6-A9AE-BB35B22F23AE}" type="sibTrans" cxnId="{9FA6CDA1-C0E8-4692-9B6C-7CE8EAA8795D}">
      <dgm:prSet/>
      <dgm:spPr/>
      <dgm:t>
        <a:bodyPr/>
        <a:lstStyle/>
        <a:p>
          <a:endParaRPr lang="en-US"/>
        </a:p>
      </dgm:t>
    </dgm:pt>
    <dgm:pt modelId="{3559B07F-9E54-48B3-B838-92AEBA22A270}">
      <dgm:prSet phldrT="[Text]"/>
      <dgm:spPr/>
      <dgm:t>
        <a:bodyPr/>
        <a:lstStyle/>
        <a:p>
          <a:r>
            <a:rPr lang="fa-IR" dirty="0">
              <a:solidFill>
                <a:srgbClr val="FF8C45"/>
              </a:solidFill>
            </a:rPr>
            <a:t>سایرکارکنان</a:t>
          </a:r>
          <a:endParaRPr lang="en-US" dirty="0">
            <a:solidFill>
              <a:srgbClr val="FF8C45"/>
            </a:solidFill>
          </a:endParaRPr>
        </a:p>
      </dgm:t>
    </dgm:pt>
    <dgm:pt modelId="{ED87B577-ABF0-4E57-B679-47957723ECBC}" type="parTrans" cxnId="{9E97B221-16CD-4CC4-A19A-0AAAE7673600}">
      <dgm:prSet/>
      <dgm:spPr/>
      <dgm:t>
        <a:bodyPr/>
        <a:lstStyle/>
        <a:p>
          <a:endParaRPr lang="en-US"/>
        </a:p>
      </dgm:t>
    </dgm:pt>
    <dgm:pt modelId="{4B6BA089-5555-4922-B301-C3A301EAFFF9}" type="sibTrans" cxnId="{9E97B221-16CD-4CC4-A19A-0AAAE7673600}">
      <dgm:prSet/>
      <dgm:spPr/>
      <dgm:t>
        <a:bodyPr/>
        <a:lstStyle/>
        <a:p>
          <a:endParaRPr lang="en-US"/>
        </a:p>
      </dgm:t>
    </dgm:pt>
    <dgm:pt modelId="{5CF2A23E-63BE-4564-8496-1B3AFF14297A}" type="pres">
      <dgm:prSet presAssocID="{BEC43732-F84F-43C0-A065-7C15730327E6}" presName="Name0" presStyleCnt="0">
        <dgm:presLayoutVars>
          <dgm:dir/>
          <dgm:resizeHandles val="exact"/>
        </dgm:presLayoutVars>
      </dgm:prSet>
      <dgm:spPr/>
    </dgm:pt>
    <dgm:pt modelId="{86D01BF7-526D-436E-9971-615E9A8F2185}" type="pres">
      <dgm:prSet presAssocID="{33388CE9-2EA0-41FC-865E-11BF65A3F35A}" presName="node" presStyleLbl="node1" presStyleIdx="0" presStyleCnt="4">
        <dgm:presLayoutVars>
          <dgm:bulletEnabled val="1"/>
        </dgm:presLayoutVars>
      </dgm:prSet>
      <dgm:spPr/>
    </dgm:pt>
    <dgm:pt modelId="{47E9E95C-2D62-4C08-A2A8-562179402E5D}" type="pres">
      <dgm:prSet presAssocID="{0A994FC1-A80E-49D5-A6B9-CA8ED169304D}" presName="sibTrans" presStyleLbl="sibTrans2D1" presStyleIdx="0" presStyleCnt="4"/>
      <dgm:spPr/>
    </dgm:pt>
    <dgm:pt modelId="{72DECA9B-8AA9-4630-B662-082960BB6791}" type="pres">
      <dgm:prSet presAssocID="{0A994FC1-A80E-49D5-A6B9-CA8ED169304D}" presName="connectorText" presStyleLbl="sibTrans2D1" presStyleIdx="0" presStyleCnt="4"/>
      <dgm:spPr/>
    </dgm:pt>
    <dgm:pt modelId="{A7F2C48A-9334-4E67-9BB5-2101BEFAAD5F}" type="pres">
      <dgm:prSet presAssocID="{312FF642-0561-4300-9556-432B2B389F4C}" presName="node" presStyleLbl="node1" presStyleIdx="1" presStyleCnt="4">
        <dgm:presLayoutVars>
          <dgm:bulletEnabled val="1"/>
        </dgm:presLayoutVars>
      </dgm:prSet>
      <dgm:spPr/>
    </dgm:pt>
    <dgm:pt modelId="{F049C339-A367-47EC-A744-7A1D0FF1C063}" type="pres">
      <dgm:prSet presAssocID="{4C650893-1F34-4465-B088-DD5E70CA1AEB}" presName="sibTrans" presStyleLbl="sibTrans2D1" presStyleIdx="1" presStyleCnt="4"/>
      <dgm:spPr/>
    </dgm:pt>
    <dgm:pt modelId="{37C2702A-E6D8-480D-AC6B-FF8A54A67513}" type="pres">
      <dgm:prSet presAssocID="{4C650893-1F34-4465-B088-DD5E70CA1AEB}" presName="connectorText" presStyleLbl="sibTrans2D1" presStyleIdx="1" presStyleCnt="4"/>
      <dgm:spPr/>
    </dgm:pt>
    <dgm:pt modelId="{5C45881E-3D9F-49CD-800A-5C3D40A43D25}" type="pres">
      <dgm:prSet presAssocID="{233CA09C-824D-4816-A600-1D02348E4B12}" presName="node" presStyleLbl="node1" presStyleIdx="2" presStyleCnt="4">
        <dgm:presLayoutVars>
          <dgm:bulletEnabled val="1"/>
        </dgm:presLayoutVars>
      </dgm:prSet>
      <dgm:spPr/>
    </dgm:pt>
    <dgm:pt modelId="{0970254A-3BBB-4C5A-866C-796A0FBECE29}" type="pres">
      <dgm:prSet presAssocID="{D1346B4C-688B-4BF6-A9AE-BB35B22F23AE}" presName="sibTrans" presStyleLbl="sibTrans2D1" presStyleIdx="2" presStyleCnt="4"/>
      <dgm:spPr/>
    </dgm:pt>
    <dgm:pt modelId="{36BC5AD5-E28A-4BEA-ADB2-8455D12927EC}" type="pres">
      <dgm:prSet presAssocID="{D1346B4C-688B-4BF6-A9AE-BB35B22F23AE}" presName="connectorText" presStyleLbl="sibTrans2D1" presStyleIdx="2" presStyleCnt="4"/>
      <dgm:spPr/>
    </dgm:pt>
    <dgm:pt modelId="{694AD4CC-D46D-405A-9FF2-FEE91868E01C}" type="pres">
      <dgm:prSet presAssocID="{3559B07F-9E54-48B3-B838-92AEBA22A270}" presName="node" presStyleLbl="node1" presStyleIdx="3" presStyleCnt="4" custRadScaleRad="100013" custRadScaleInc="-2085">
        <dgm:presLayoutVars>
          <dgm:bulletEnabled val="1"/>
        </dgm:presLayoutVars>
      </dgm:prSet>
      <dgm:spPr/>
    </dgm:pt>
    <dgm:pt modelId="{A100A3D7-A058-4009-A791-50CFA9135461}" type="pres">
      <dgm:prSet presAssocID="{4B6BA089-5555-4922-B301-C3A301EAFFF9}" presName="sibTrans" presStyleLbl="sibTrans2D1" presStyleIdx="3" presStyleCnt="4"/>
      <dgm:spPr/>
    </dgm:pt>
    <dgm:pt modelId="{86F8AFCA-A027-45B5-B667-1032F595EFF7}" type="pres">
      <dgm:prSet presAssocID="{4B6BA089-5555-4922-B301-C3A301EAFFF9}" presName="connectorText" presStyleLbl="sibTrans2D1" presStyleIdx="3" presStyleCnt="4"/>
      <dgm:spPr/>
    </dgm:pt>
  </dgm:ptLst>
  <dgm:cxnLst>
    <dgm:cxn modelId="{70FA860C-1E66-4189-ADA3-60E4D797D3B5}" type="presOf" srcId="{33388CE9-2EA0-41FC-865E-11BF65A3F35A}" destId="{86D01BF7-526D-436E-9971-615E9A8F2185}" srcOrd="0" destOrd="0" presId="urn:microsoft.com/office/officeart/2005/8/layout/cycle7"/>
    <dgm:cxn modelId="{6B1AB30E-8068-409A-B4A3-0B8A7BDE704C}" type="presOf" srcId="{0A994FC1-A80E-49D5-A6B9-CA8ED169304D}" destId="{47E9E95C-2D62-4C08-A2A8-562179402E5D}" srcOrd="0" destOrd="0" presId="urn:microsoft.com/office/officeart/2005/8/layout/cycle7"/>
    <dgm:cxn modelId="{9E97B221-16CD-4CC4-A19A-0AAAE7673600}" srcId="{BEC43732-F84F-43C0-A065-7C15730327E6}" destId="{3559B07F-9E54-48B3-B838-92AEBA22A270}" srcOrd="3" destOrd="0" parTransId="{ED87B577-ABF0-4E57-B679-47957723ECBC}" sibTransId="{4B6BA089-5555-4922-B301-C3A301EAFFF9}"/>
    <dgm:cxn modelId="{778DD535-99F3-4975-9F95-BCA67F5F85DE}" type="presOf" srcId="{4B6BA089-5555-4922-B301-C3A301EAFFF9}" destId="{86F8AFCA-A027-45B5-B667-1032F595EFF7}" srcOrd="1" destOrd="0" presId="urn:microsoft.com/office/officeart/2005/8/layout/cycle7"/>
    <dgm:cxn modelId="{EB488C48-DD4A-4B43-82CC-EBD9EE077DBA}" srcId="{BEC43732-F84F-43C0-A065-7C15730327E6}" destId="{312FF642-0561-4300-9556-432B2B389F4C}" srcOrd="1" destOrd="0" parTransId="{A55DA1B2-4ABA-4F68-BD61-6423EDAC53CD}" sibTransId="{4C650893-1F34-4465-B088-DD5E70CA1AEB}"/>
    <dgm:cxn modelId="{ECC9846D-6424-4E89-B5C2-4CB53BCE10C7}" srcId="{BEC43732-F84F-43C0-A065-7C15730327E6}" destId="{33388CE9-2EA0-41FC-865E-11BF65A3F35A}" srcOrd="0" destOrd="0" parTransId="{51FAC36B-76A8-41B4-B281-4A7CBD5633EF}" sibTransId="{0A994FC1-A80E-49D5-A6B9-CA8ED169304D}"/>
    <dgm:cxn modelId="{032BC654-D46E-4F92-BE09-0BA1488789FE}" type="presOf" srcId="{BEC43732-F84F-43C0-A065-7C15730327E6}" destId="{5CF2A23E-63BE-4564-8496-1B3AFF14297A}" srcOrd="0" destOrd="0" presId="urn:microsoft.com/office/officeart/2005/8/layout/cycle7"/>
    <dgm:cxn modelId="{A4E8AA7C-198A-4FA6-9AB9-E7B5D0D0085A}" type="presOf" srcId="{4C650893-1F34-4465-B088-DD5E70CA1AEB}" destId="{F049C339-A367-47EC-A744-7A1D0FF1C063}" srcOrd="0" destOrd="0" presId="urn:microsoft.com/office/officeart/2005/8/layout/cycle7"/>
    <dgm:cxn modelId="{04D1EC7E-B5DD-498F-A88D-7B44DEB3548B}" type="presOf" srcId="{3559B07F-9E54-48B3-B838-92AEBA22A270}" destId="{694AD4CC-D46D-405A-9FF2-FEE91868E01C}" srcOrd="0" destOrd="0" presId="urn:microsoft.com/office/officeart/2005/8/layout/cycle7"/>
    <dgm:cxn modelId="{AB54CF88-EDB8-424B-94A3-780C1EC0CAF3}" type="presOf" srcId="{233CA09C-824D-4816-A600-1D02348E4B12}" destId="{5C45881E-3D9F-49CD-800A-5C3D40A43D25}" srcOrd="0" destOrd="0" presId="urn:microsoft.com/office/officeart/2005/8/layout/cycle7"/>
    <dgm:cxn modelId="{9FA6CDA1-C0E8-4692-9B6C-7CE8EAA8795D}" srcId="{BEC43732-F84F-43C0-A065-7C15730327E6}" destId="{233CA09C-824D-4816-A600-1D02348E4B12}" srcOrd="2" destOrd="0" parTransId="{D21FE038-A69D-40C6-8AE2-B626CADA1F36}" sibTransId="{D1346B4C-688B-4BF6-A9AE-BB35B22F23AE}"/>
    <dgm:cxn modelId="{CF7DAAA2-5531-49C4-AC89-E0EC20CEBC6E}" type="presOf" srcId="{4B6BA089-5555-4922-B301-C3A301EAFFF9}" destId="{A100A3D7-A058-4009-A791-50CFA9135461}" srcOrd="0" destOrd="0" presId="urn:microsoft.com/office/officeart/2005/8/layout/cycle7"/>
    <dgm:cxn modelId="{B67DD0A3-DF84-4E72-A2B3-DD7D14F47BAE}" type="presOf" srcId="{4C650893-1F34-4465-B088-DD5E70CA1AEB}" destId="{37C2702A-E6D8-480D-AC6B-FF8A54A67513}" srcOrd="1" destOrd="0" presId="urn:microsoft.com/office/officeart/2005/8/layout/cycle7"/>
    <dgm:cxn modelId="{19100FBF-85CE-4211-AC2B-A24A3F871A6C}" type="presOf" srcId="{D1346B4C-688B-4BF6-A9AE-BB35B22F23AE}" destId="{0970254A-3BBB-4C5A-866C-796A0FBECE29}" srcOrd="0" destOrd="0" presId="urn:microsoft.com/office/officeart/2005/8/layout/cycle7"/>
    <dgm:cxn modelId="{58A10DDC-4D76-474B-9E06-98E0574EAA44}" type="presOf" srcId="{D1346B4C-688B-4BF6-A9AE-BB35B22F23AE}" destId="{36BC5AD5-E28A-4BEA-ADB2-8455D12927EC}" srcOrd="1" destOrd="0" presId="urn:microsoft.com/office/officeart/2005/8/layout/cycle7"/>
    <dgm:cxn modelId="{B2C949EF-AB25-4EFE-89A9-4E893BDDFF6B}" type="presOf" srcId="{312FF642-0561-4300-9556-432B2B389F4C}" destId="{A7F2C48A-9334-4E67-9BB5-2101BEFAAD5F}" srcOrd="0" destOrd="0" presId="urn:microsoft.com/office/officeart/2005/8/layout/cycle7"/>
    <dgm:cxn modelId="{9857A4F7-D347-40CC-909E-A68B44685A2D}" type="presOf" srcId="{0A994FC1-A80E-49D5-A6B9-CA8ED169304D}" destId="{72DECA9B-8AA9-4630-B662-082960BB6791}" srcOrd="1" destOrd="0" presId="urn:microsoft.com/office/officeart/2005/8/layout/cycle7"/>
    <dgm:cxn modelId="{5E36E7AA-0EC0-45AF-8DFA-1996FCF4AEA4}" type="presParOf" srcId="{5CF2A23E-63BE-4564-8496-1B3AFF14297A}" destId="{86D01BF7-526D-436E-9971-615E9A8F2185}" srcOrd="0" destOrd="0" presId="urn:microsoft.com/office/officeart/2005/8/layout/cycle7"/>
    <dgm:cxn modelId="{1D15514B-38A6-413D-A1FF-483CFFAA4FF1}" type="presParOf" srcId="{5CF2A23E-63BE-4564-8496-1B3AFF14297A}" destId="{47E9E95C-2D62-4C08-A2A8-562179402E5D}" srcOrd="1" destOrd="0" presId="urn:microsoft.com/office/officeart/2005/8/layout/cycle7"/>
    <dgm:cxn modelId="{0BBE6DDA-721D-45F8-A2CE-B0D0C3907D9C}" type="presParOf" srcId="{47E9E95C-2D62-4C08-A2A8-562179402E5D}" destId="{72DECA9B-8AA9-4630-B662-082960BB6791}" srcOrd="0" destOrd="0" presId="urn:microsoft.com/office/officeart/2005/8/layout/cycle7"/>
    <dgm:cxn modelId="{8D41C0B0-B373-4C21-BD0C-3D41DC21CA14}" type="presParOf" srcId="{5CF2A23E-63BE-4564-8496-1B3AFF14297A}" destId="{A7F2C48A-9334-4E67-9BB5-2101BEFAAD5F}" srcOrd="2" destOrd="0" presId="urn:microsoft.com/office/officeart/2005/8/layout/cycle7"/>
    <dgm:cxn modelId="{FD907BCE-6852-40AA-AED8-781745131548}" type="presParOf" srcId="{5CF2A23E-63BE-4564-8496-1B3AFF14297A}" destId="{F049C339-A367-47EC-A744-7A1D0FF1C063}" srcOrd="3" destOrd="0" presId="urn:microsoft.com/office/officeart/2005/8/layout/cycle7"/>
    <dgm:cxn modelId="{D7E885FB-F4EE-449D-AF4A-A1B91653B943}" type="presParOf" srcId="{F049C339-A367-47EC-A744-7A1D0FF1C063}" destId="{37C2702A-E6D8-480D-AC6B-FF8A54A67513}" srcOrd="0" destOrd="0" presId="urn:microsoft.com/office/officeart/2005/8/layout/cycle7"/>
    <dgm:cxn modelId="{B2ED048C-AC5F-4CCF-8D3F-42EDDF8041B3}" type="presParOf" srcId="{5CF2A23E-63BE-4564-8496-1B3AFF14297A}" destId="{5C45881E-3D9F-49CD-800A-5C3D40A43D25}" srcOrd="4" destOrd="0" presId="urn:microsoft.com/office/officeart/2005/8/layout/cycle7"/>
    <dgm:cxn modelId="{BBD22818-E90A-4525-A744-BAE2CF4B0257}" type="presParOf" srcId="{5CF2A23E-63BE-4564-8496-1B3AFF14297A}" destId="{0970254A-3BBB-4C5A-866C-796A0FBECE29}" srcOrd="5" destOrd="0" presId="urn:microsoft.com/office/officeart/2005/8/layout/cycle7"/>
    <dgm:cxn modelId="{8D5F0823-F422-4629-AB62-1C49DF3D2E1E}" type="presParOf" srcId="{0970254A-3BBB-4C5A-866C-796A0FBECE29}" destId="{36BC5AD5-E28A-4BEA-ADB2-8455D12927EC}" srcOrd="0" destOrd="0" presId="urn:microsoft.com/office/officeart/2005/8/layout/cycle7"/>
    <dgm:cxn modelId="{17F88FB6-2DF6-4AD3-9743-CA7EA976FDD6}" type="presParOf" srcId="{5CF2A23E-63BE-4564-8496-1B3AFF14297A}" destId="{694AD4CC-D46D-405A-9FF2-FEE91868E01C}" srcOrd="6" destOrd="0" presId="urn:microsoft.com/office/officeart/2005/8/layout/cycle7"/>
    <dgm:cxn modelId="{855D8DDD-0E45-4572-9D2B-4D8D4F16A0AF}" type="presParOf" srcId="{5CF2A23E-63BE-4564-8496-1B3AFF14297A}" destId="{A100A3D7-A058-4009-A791-50CFA9135461}" srcOrd="7" destOrd="0" presId="urn:microsoft.com/office/officeart/2005/8/layout/cycle7"/>
    <dgm:cxn modelId="{CB9D58F3-6EDA-4967-8E62-5AEC11A932CF}" type="presParOf" srcId="{A100A3D7-A058-4009-A791-50CFA9135461}" destId="{86F8AFCA-A027-45B5-B667-1032F595EFF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A5FF26-55CB-4546-940C-D5A8A3A8A50D}" type="doc">
      <dgm:prSet loTypeId="urn:microsoft.com/office/officeart/2005/8/layout/hierarchy2" loCatId="hierarchy" qsTypeId="urn:microsoft.com/office/officeart/2005/8/quickstyle/3d6" qsCatId="3D" csTypeId="urn:microsoft.com/office/officeart/2005/8/colors/colorful2" csCatId="colorful" phldr="1"/>
      <dgm:spPr/>
      <dgm:t>
        <a:bodyPr/>
        <a:lstStyle/>
        <a:p>
          <a:endParaRPr lang="en-US"/>
        </a:p>
      </dgm:t>
    </dgm:pt>
    <dgm:pt modelId="{0082D71A-BDD6-4AFC-B731-230B7E21DE18}">
      <dgm:prSet phldrT="[Text]"/>
      <dgm:spPr>
        <a:solidFill>
          <a:srgbClr val="657739"/>
        </a:solidFill>
      </dgm:spPr>
      <dgm:t>
        <a:bodyPr/>
        <a:lstStyle/>
        <a:p>
          <a:r>
            <a:rPr lang="fa-IR"/>
            <a:t>مدیر مدرسه</a:t>
          </a:r>
          <a:endParaRPr lang="en-US" dirty="0"/>
        </a:p>
      </dgm:t>
    </dgm:pt>
    <dgm:pt modelId="{F4176337-159D-485B-AE97-D0088EE386F5}" type="parTrans" cxnId="{30E9A55C-52F3-4807-BD85-162F0A61935D}">
      <dgm:prSet/>
      <dgm:spPr/>
      <dgm:t>
        <a:bodyPr/>
        <a:lstStyle/>
        <a:p>
          <a:endParaRPr lang="en-US"/>
        </a:p>
      </dgm:t>
    </dgm:pt>
    <dgm:pt modelId="{5CF3ADD0-3240-418F-8281-98631A26A546}" type="sibTrans" cxnId="{30E9A55C-52F3-4807-BD85-162F0A61935D}">
      <dgm:prSet/>
      <dgm:spPr/>
      <dgm:t>
        <a:bodyPr/>
        <a:lstStyle/>
        <a:p>
          <a:endParaRPr lang="en-US"/>
        </a:p>
      </dgm:t>
    </dgm:pt>
    <dgm:pt modelId="{98DF360B-3E11-40E5-8C39-0AA5EA09955F}">
      <dgm:prSet phldrT="[Text]"/>
      <dgm:spPr>
        <a:solidFill>
          <a:schemeClr val="accent4">
            <a:lumMod val="75000"/>
          </a:schemeClr>
        </a:solidFill>
      </dgm:spPr>
      <dgm:t>
        <a:bodyPr/>
        <a:lstStyle/>
        <a:p>
          <a:r>
            <a:rPr lang="fa-IR"/>
            <a:t>معاون پرورشی</a:t>
          </a:r>
          <a:endParaRPr lang="en-US" dirty="0"/>
        </a:p>
      </dgm:t>
    </dgm:pt>
    <dgm:pt modelId="{557C5DAE-016C-4FD8-BACE-1D6E61141D30}" type="parTrans" cxnId="{6CD397E8-AEA1-4548-8BFB-0E47B2A40A83}">
      <dgm:prSet/>
      <dgm:spPr/>
      <dgm:t>
        <a:bodyPr/>
        <a:lstStyle/>
        <a:p>
          <a:endParaRPr lang="en-US"/>
        </a:p>
      </dgm:t>
    </dgm:pt>
    <dgm:pt modelId="{9296364C-54BA-42DA-98CA-11BD20191824}" type="sibTrans" cxnId="{6CD397E8-AEA1-4548-8BFB-0E47B2A40A83}">
      <dgm:prSet/>
      <dgm:spPr/>
      <dgm:t>
        <a:bodyPr/>
        <a:lstStyle/>
        <a:p>
          <a:endParaRPr lang="en-US"/>
        </a:p>
      </dgm:t>
    </dgm:pt>
    <dgm:pt modelId="{34A322A9-5D3E-4D0C-A52F-6CDEC69EA45B}">
      <dgm:prSet phldrT="[Text]"/>
      <dgm:spPr>
        <a:solidFill>
          <a:schemeClr val="tx1">
            <a:lumMod val="50000"/>
            <a:lumOff val="50000"/>
          </a:schemeClr>
        </a:solidFill>
      </dgm:spPr>
      <dgm:t>
        <a:bodyPr/>
        <a:lstStyle/>
        <a:p>
          <a:r>
            <a:rPr lang="fa-IR" dirty="0"/>
            <a:t>مشاور</a:t>
          </a:r>
          <a:endParaRPr lang="en-US" dirty="0"/>
        </a:p>
      </dgm:t>
    </dgm:pt>
    <dgm:pt modelId="{8A02DB91-8A2F-46A8-8977-F02C819D43FB}" type="parTrans" cxnId="{3ECBF6C9-3B70-43C6-8453-06A0E5C08255}">
      <dgm:prSet/>
      <dgm:spPr/>
      <dgm:t>
        <a:bodyPr/>
        <a:lstStyle/>
        <a:p>
          <a:endParaRPr lang="en-US"/>
        </a:p>
      </dgm:t>
    </dgm:pt>
    <dgm:pt modelId="{CD4149D0-9787-4B7A-AD0B-ED8B908E1414}" type="sibTrans" cxnId="{3ECBF6C9-3B70-43C6-8453-06A0E5C08255}">
      <dgm:prSet/>
      <dgm:spPr/>
      <dgm:t>
        <a:bodyPr/>
        <a:lstStyle/>
        <a:p>
          <a:endParaRPr lang="en-US"/>
        </a:p>
      </dgm:t>
    </dgm:pt>
    <dgm:pt modelId="{3C71C818-5EAB-444F-B838-16A8A2DB61B9}">
      <dgm:prSet phldrT="[Text]"/>
      <dgm:spPr>
        <a:solidFill>
          <a:schemeClr val="accent4">
            <a:lumMod val="75000"/>
          </a:schemeClr>
        </a:solidFill>
      </dgm:spPr>
      <dgm:t>
        <a:bodyPr/>
        <a:lstStyle/>
        <a:p>
          <a:r>
            <a:rPr lang="fa-IR" dirty="0"/>
            <a:t>معاون اجرایی</a:t>
          </a:r>
          <a:endParaRPr lang="en-US" dirty="0"/>
        </a:p>
      </dgm:t>
    </dgm:pt>
    <dgm:pt modelId="{1CC30249-AF44-4AF8-A5ED-AA10CE859F79}" type="parTrans" cxnId="{D6A40151-5E9C-4CB8-96A7-CCFE88DC8468}">
      <dgm:prSet/>
      <dgm:spPr/>
      <dgm:t>
        <a:bodyPr/>
        <a:lstStyle/>
        <a:p>
          <a:endParaRPr lang="en-US"/>
        </a:p>
      </dgm:t>
    </dgm:pt>
    <dgm:pt modelId="{5173064F-D5E5-4B8A-A142-8613A3F6F49F}" type="sibTrans" cxnId="{D6A40151-5E9C-4CB8-96A7-CCFE88DC8468}">
      <dgm:prSet/>
      <dgm:spPr/>
      <dgm:t>
        <a:bodyPr/>
        <a:lstStyle/>
        <a:p>
          <a:endParaRPr lang="en-US"/>
        </a:p>
      </dgm:t>
    </dgm:pt>
    <dgm:pt modelId="{A60F5706-E6C4-4DBE-AA33-9F94F30DA376}">
      <dgm:prSet phldrT="[Text]"/>
      <dgm:spPr>
        <a:solidFill>
          <a:schemeClr val="tx1">
            <a:lumMod val="50000"/>
            <a:lumOff val="50000"/>
          </a:schemeClr>
        </a:solidFill>
      </dgm:spPr>
      <dgm:t>
        <a:bodyPr/>
        <a:lstStyle/>
        <a:p>
          <a:r>
            <a:rPr lang="fa-IR" dirty="0"/>
            <a:t>معلمان</a:t>
          </a:r>
          <a:endParaRPr lang="en-US" dirty="0"/>
        </a:p>
      </dgm:t>
    </dgm:pt>
    <dgm:pt modelId="{F266BD15-44FD-40C3-9995-B0D0A53DB88C}" type="parTrans" cxnId="{A8D4FE0F-6C64-4334-AF53-C3422FB49FD1}">
      <dgm:prSet/>
      <dgm:spPr/>
      <dgm:t>
        <a:bodyPr/>
        <a:lstStyle/>
        <a:p>
          <a:endParaRPr lang="en-US"/>
        </a:p>
      </dgm:t>
    </dgm:pt>
    <dgm:pt modelId="{D0BD012D-E438-457D-9E9F-8AFA47F79EA8}" type="sibTrans" cxnId="{A8D4FE0F-6C64-4334-AF53-C3422FB49FD1}">
      <dgm:prSet/>
      <dgm:spPr/>
      <dgm:t>
        <a:bodyPr/>
        <a:lstStyle/>
        <a:p>
          <a:endParaRPr lang="en-US"/>
        </a:p>
      </dgm:t>
    </dgm:pt>
    <dgm:pt modelId="{B02EB29A-AA99-4E0E-8A6F-EC1AFE76FCE4}">
      <dgm:prSet phldrT="[Text]"/>
      <dgm:spPr>
        <a:solidFill>
          <a:schemeClr val="accent4">
            <a:lumMod val="75000"/>
          </a:schemeClr>
        </a:solidFill>
      </dgm:spPr>
      <dgm:t>
        <a:bodyPr/>
        <a:lstStyle/>
        <a:p>
          <a:r>
            <a:rPr lang="fa-IR" dirty="0"/>
            <a:t>معاون آموزشی</a:t>
          </a:r>
          <a:endParaRPr lang="en-US" dirty="0"/>
        </a:p>
      </dgm:t>
    </dgm:pt>
    <dgm:pt modelId="{B4BE2394-96B5-48F5-99AB-8516720155F3}" type="parTrans" cxnId="{58973E05-3A5E-4697-BD7C-344156E76A56}">
      <dgm:prSet/>
      <dgm:spPr/>
      <dgm:t>
        <a:bodyPr/>
        <a:lstStyle/>
        <a:p>
          <a:endParaRPr lang="en-US"/>
        </a:p>
      </dgm:t>
    </dgm:pt>
    <dgm:pt modelId="{C89D43A3-BF31-497E-923C-0451CE17F6F2}" type="sibTrans" cxnId="{58973E05-3A5E-4697-BD7C-344156E76A56}">
      <dgm:prSet/>
      <dgm:spPr/>
      <dgm:t>
        <a:bodyPr/>
        <a:lstStyle/>
        <a:p>
          <a:endParaRPr lang="en-US"/>
        </a:p>
      </dgm:t>
    </dgm:pt>
    <dgm:pt modelId="{95B1DA9A-7D61-42DD-99F6-2B8CDBF56EEA}">
      <dgm:prSet phldrT="[Text]"/>
      <dgm:spPr>
        <a:solidFill>
          <a:schemeClr val="tx1">
            <a:lumMod val="50000"/>
            <a:lumOff val="50000"/>
          </a:schemeClr>
        </a:solidFill>
      </dgm:spPr>
      <dgm:t>
        <a:bodyPr/>
        <a:lstStyle/>
        <a:p>
          <a:r>
            <a:rPr lang="fa-IR" dirty="0"/>
            <a:t>پشتیبان ها</a:t>
          </a:r>
          <a:endParaRPr lang="en-US" dirty="0"/>
        </a:p>
      </dgm:t>
    </dgm:pt>
    <dgm:pt modelId="{ACB71086-F491-4785-BBB1-5D17D2C3E251}" type="parTrans" cxnId="{8D5A238C-566F-455E-B2F4-F7E260017354}">
      <dgm:prSet/>
      <dgm:spPr/>
      <dgm:t>
        <a:bodyPr/>
        <a:lstStyle/>
        <a:p>
          <a:endParaRPr lang="en-US"/>
        </a:p>
      </dgm:t>
    </dgm:pt>
    <dgm:pt modelId="{21A7165D-6EB6-4951-8263-11939F409D70}" type="sibTrans" cxnId="{8D5A238C-566F-455E-B2F4-F7E260017354}">
      <dgm:prSet/>
      <dgm:spPr/>
      <dgm:t>
        <a:bodyPr/>
        <a:lstStyle/>
        <a:p>
          <a:endParaRPr lang="en-US"/>
        </a:p>
      </dgm:t>
    </dgm:pt>
    <dgm:pt modelId="{65E5809E-85E2-41BC-A59B-709ADC2EE39A}" type="pres">
      <dgm:prSet presAssocID="{74A5FF26-55CB-4546-940C-D5A8A3A8A50D}" presName="diagram" presStyleCnt="0">
        <dgm:presLayoutVars>
          <dgm:chPref val="1"/>
          <dgm:dir/>
          <dgm:animOne val="branch"/>
          <dgm:animLvl val="lvl"/>
          <dgm:resizeHandles val="exact"/>
        </dgm:presLayoutVars>
      </dgm:prSet>
      <dgm:spPr/>
    </dgm:pt>
    <dgm:pt modelId="{1C51C3BD-2D7E-499C-9CF8-EE70F367465B}" type="pres">
      <dgm:prSet presAssocID="{0082D71A-BDD6-4AFC-B731-230B7E21DE18}" presName="root1" presStyleCnt="0"/>
      <dgm:spPr/>
    </dgm:pt>
    <dgm:pt modelId="{09B8C412-E5EF-4B5E-AF73-D21596882994}" type="pres">
      <dgm:prSet presAssocID="{0082D71A-BDD6-4AFC-B731-230B7E21DE18}" presName="LevelOneTextNode" presStyleLbl="node0" presStyleIdx="0" presStyleCnt="1">
        <dgm:presLayoutVars>
          <dgm:chPref val="3"/>
        </dgm:presLayoutVars>
      </dgm:prSet>
      <dgm:spPr/>
    </dgm:pt>
    <dgm:pt modelId="{7135F175-2E8C-4007-8FFE-45FEB6B20A88}" type="pres">
      <dgm:prSet presAssocID="{0082D71A-BDD6-4AFC-B731-230B7E21DE18}" presName="level2hierChild" presStyleCnt="0"/>
      <dgm:spPr/>
    </dgm:pt>
    <dgm:pt modelId="{9885CEB2-C0CF-4E20-9F02-870BF4B15DA6}" type="pres">
      <dgm:prSet presAssocID="{557C5DAE-016C-4FD8-BACE-1D6E61141D30}" presName="conn2-1" presStyleLbl="parChTrans1D2" presStyleIdx="0" presStyleCnt="3"/>
      <dgm:spPr/>
    </dgm:pt>
    <dgm:pt modelId="{C9C6F507-043B-47DD-8D62-F25B2CB5A6C1}" type="pres">
      <dgm:prSet presAssocID="{557C5DAE-016C-4FD8-BACE-1D6E61141D30}" presName="connTx" presStyleLbl="parChTrans1D2" presStyleIdx="0" presStyleCnt="3"/>
      <dgm:spPr/>
    </dgm:pt>
    <dgm:pt modelId="{E2D29D4B-9E46-4AA4-9D97-1F5198D0A7DD}" type="pres">
      <dgm:prSet presAssocID="{98DF360B-3E11-40E5-8C39-0AA5EA09955F}" presName="root2" presStyleCnt="0"/>
      <dgm:spPr/>
    </dgm:pt>
    <dgm:pt modelId="{87AB6CAC-7079-4AC0-9F1A-2F7318E075B6}" type="pres">
      <dgm:prSet presAssocID="{98DF360B-3E11-40E5-8C39-0AA5EA09955F}" presName="LevelTwoTextNode" presStyleLbl="node2" presStyleIdx="0" presStyleCnt="3">
        <dgm:presLayoutVars>
          <dgm:chPref val="3"/>
        </dgm:presLayoutVars>
      </dgm:prSet>
      <dgm:spPr/>
    </dgm:pt>
    <dgm:pt modelId="{23B43E05-95A4-4EAD-A4A3-412E0219E38D}" type="pres">
      <dgm:prSet presAssocID="{98DF360B-3E11-40E5-8C39-0AA5EA09955F}" presName="level3hierChild" presStyleCnt="0"/>
      <dgm:spPr/>
    </dgm:pt>
    <dgm:pt modelId="{04A699C5-8F49-4262-AFD3-268B2F903608}" type="pres">
      <dgm:prSet presAssocID="{8A02DB91-8A2F-46A8-8977-F02C819D43FB}" presName="conn2-1" presStyleLbl="parChTrans1D3" presStyleIdx="0" presStyleCnt="3"/>
      <dgm:spPr/>
    </dgm:pt>
    <dgm:pt modelId="{564DBE48-5761-4153-BCBB-0115D5FC371C}" type="pres">
      <dgm:prSet presAssocID="{8A02DB91-8A2F-46A8-8977-F02C819D43FB}" presName="connTx" presStyleLbl="parChTrans1D3" presStyleIdx="0" presStyleCnt="3"/>
      <dgm:spPr/>
    </dgm:pt>
    <dgm:pt modelId="{C66ECB33-1F3F-458F-943C-51080BC8C96A}" type="pres">
      <dgm:prSet presAssocID="{34A322A9-5D3E-4D0C-A52F-6CDEC69EA45B}" presName="root2" presStyleCnt="0"/>
      <dgm:spPr/>
    </dgm:pt>
    <dgm:pt modelId="{6BF4F94C-3FEB-4D90-B718-18377E42BE4E}" type="pres">
      <dgm:prSet presAssocID="{34A322A9-5D3E-4D0C-A52F-6CDEC69EA45B}" presName="LevelTwoTextNode" presStyleLbl="node3" presStyleIdx="0" presStyleCnt="3">
        <dgm:presLayoutVars>
          <dgm:chPref val="3"/>
        </dgm:presLayoutVars>
      </dgm:prSet>
      <dgm:spPr/>
    </dgm:pt>
    <dgm:pt modelId="{47583579-E081-4F37-B10E-8BE3513AED4B}" type="pres">
      <dgm:prSet presAssocID="{34A322A9-5D3E-4D0C-A52F-6CDEC69EA45B}" presName="level3hierChild" presStyleCnt="0"/>
      <dgm:spPr/>
    </dgm:pt>
    <dgm:pt modelId="{90523E79-4FE4-4847-8911-DAFB4F194E53}" type="pres">
      <dgm:prSet presAssocID="{1CC30249-AF44-4AF8-A5ED-AA10CE859F79}" presName="conn2-1" presStyleLbl="parChTrans1D2" presStyleIdx="1" presStyleCnt="3"/>
      <dgm:spPr/>
    </dgm:pt>
    <dgm:pt modelId="{8F7A771B-6A6C-4986-87E7-694D4888DCA3}" type="pres">
      <dgm:prSet presAssocID="{1CC30249-AF44-4AF8-A5ED-AA10CE859F79}" presName="connTx" presStyleLbl="parChTrans1D2" presStyleIdx="1" presStyleCnt="3"/>
      <dgm:spPr/>
    </dgm:pt>
    <dgm:pt modelId="{B5B8167A-D227-410F-A7C3-249613F185CA}" type="pres">
      <dgm:prSet presAssocID="{3C71C818-5EAB-444F-B838-16A8A2DB61B9}" presName="root2" presStyleCnt="0"/>
      <dgm:spPr/>
    </dgm:pt>
    <dgm:pt modelId="{1DCD61D5-586C-4B22-A2BF-4ADAA8B59FDC}" type="pres">
      <dgm:prSet presAssocID="{3C71C818-5EAB-444F-B838-16A8A2DB61B9}" presName="LevelTwoTextNode" presStyleLbl="node2" presStyleIdx="1" presStyleCnt="3">
        <dgm:presLayoutVars>
          <dgm:chPref val="3"/>
        </dgm:presLayoutVars>
      </dgm:prSet>
      <dgm:spPr/>
    </dgm:pt>
    <dgm:pt modelId="{B5EC1CDC-A9F4-438C-A7FE-E9F2B27E022D}" type="pres">
      <dgm:prSet presAssocID="{3C71C818-5EAB-444F-B838-16A8A2DB61B9}" presName="level3hierChild" presStyleCnt="0"/>
      <dgm:spPr/>
    </dgm:pt>
    <dgm:pt modelId="{5B0EA822-87B3-4932-B2C9-50892F73E35D}" type="pres">
      <dgm:prSet presAssocID="{B4BE2394-96B5-48F5-99AB-8516720155F3}" presName="conn2-1" presStyleLbl="parChTrans1D2" presStyleIdx="2" presStyleCnt="3"/>
      <dgm:spPr/>
    </dgm:pt>
    <dgm:pt modelId="{53025EC5-10B2-4E18-AA7D-113F5BA4AD61}" type="pres">
      <dgm:prSet presAssocID="{B4BE2394-96B5-48F5-99AB-8516720155F3}" presName="connTx" presStyleLbl="parChTrans1D2" presStyleIdx="2" presStyleCnt="3"/>
      <dgm:spPr/>
    </dgm:pt>
    <dgm:pt modelId="{00066ACB-018C-401D-831B-1BEE4DA00B31}" type="pres">
      <dgm:prSet presAssocID="{B02EB29A-AA99-4E0E-8A6F-EC1AFE76FCE4}" presName="root2" presStyleCnt="0"/>
      <dgm:spPr/>
    </dgm:pt>
    <dgm:pt modelId="{F81E9D37-F6A1-4213-84D2-CD0A40A193AC}" type="pres">
      <dgm:prSet presAssocID="{B02EB29A-AA99-4E0E-8A6F-EC1AFE76FCE4}" presName="LevelTwoTextNode" presStyleLbl="node2" presStyleIdx="2" presStyleCnt="3">
        <dgm:presLayoutVars>
          <dgm:chPref val="3"/>
        </dgm:presLayoutVars>
      </dgm:prSet>
      <dgm:spPr/>
    </dgm:pt>
    <dgm:pt modelId="{C2D1528F-9B55-4EA2-9488-AF64410C311B}" type="pres">
      <dgm:prSet presAssocID="{B02EB29A-AA99-4E0E-8A6F-EC1AFE76FCE4}" presName="level3hierChild" presStyleCnt="0"/>
      <dgm:spPr/>
    </dgm:pt>
    <dgm:pt modelId="{B1AD42D7-8DD4-4221-89B1-455910E28FEF}" type="pres">
      <dgm:prSet presAssocID="{F266BD15-44FD-40C3-9995-B0D0A53DB88C}" presName="conn2-1" presStyleLbl="parChTrans1D3" presStyleIdx="1" presStyleCnt="3"/>
      <dgm:spPr/>
    </dgm:pt>
    <dgm:pt modelId="{1412DBFE-E1A1-4548-AFBA-C6782DDFB274}" type="pres">
      <dgm:prSet presAssocID="{F266BD15-44FD-40C3-9995-B0D0A53DB88C}" presName="connTx" presStyleLbl="parChTrans1D3" presStyleIdx="1" presStyleCnt="3"/>
      <dgm:spPr/>
    </dgm:pt>
    <dgm:pt modelId="{15AC0B5E-D1AC-4268-B914-3F6F093B7E9B}" type="pres">
      <dgm:prSet presAssocID="{A60F5706-E6C4-4DBE-AA33-9F94F30DA376}" presName="root2" presStyleCnt="0"/>
      <dgm:spPr/>
    </dgm:pt>
    <dgm:pt modelId="{B2311FBB-732B-4B22-8486-9A40DFD94303}" type="pres">
      <dgm:prSet presAssocID="{A60F5706-E6C4-4DBE-AA33-9F94F30DA376}" presName="LevelTwoTextNode" presStyleLbl="node3" presStyleIdx="1" presStyleCnt="3">
        <dgm:presLayoutVars>
          <dgm:chPref val="3"/>
        </dgm:presLayoutVars>
      </dgm:prSet>
      <dgm:spPr/>
    </dgm:pt>
    <dgm:pt modelId="{84D86019-4AF1-4E9F-9908-56F9D1E28206}" type="pres">
      <dgm:prSet presAssocID="{A60F5706-E6C4-4DBE-AA33-9F94F30DA376}" presName="level3hierChild" presStyleCnt="0"/>
      <dgm:spPr/>
    </dgm:pt>
    <dgm:pt modelId="{51EB3B38-8105-4A1D-8ACA-66639A060FCF}" type="pres">
      <dgm:prSet presAssocID="{ACB71086-F491-4785-BBB1-5D17D2C3E251}" presName="conn2-1" presStyleLbl="parChTrans1D3" presStyleIdx="2" presStyleCnt="3"/>
      <dgm:spPr/>
    </dgm:pt>
    <dgm:pt modelId="{9F05AAA0-3B22-4489-89D7-F6128E557E41}" type="pres">
      <dgm:prSet presAssocID="{ACB71086-F491-4785-BBB1-5D17D2C3E251}" presName="connTx" presStyleLbl="parChTrans1D3" presStyleIdx="2" presStyleCnt="3"/>
      <dgm:spPr/>
    </dgm:pt>
    <dgm:pt modelId="{BF240B0B-2565-4CDC-B61D-2538B197C89C}" type="pres">
      <dgm:prSet presAssocID="{95B1DA9A-7D61-42DD-99F6-2B8CDBF56EEA}" presName="root2" presStyleCnt="0"/>
      <dgm:spPr/>
    </dgm:pt>
    <dgm:pt modelId="{CC297E44-83D8-4684-839D-4A36064D77A1}" type="pres">
      <dgm:prSet presAssocID="{95B1DA9A-7D61-42DD-99F6-2B8CDBF56EEA}" presName="LevelTwoTextNode" presStyleLbl="node3" presStyleIdx="2" presStyleCnt="3">
        <dgm:presLayoutVars>
          <dgm:chPref val="3"/>
        </dgm:presLayoutVars>
      </dgm:prSet>
      <dgm:spPr/>
    </dgm:pt>
    <dgm:pt modelId="{EFA77B24-7C77-4246-9245-B1F00B210CCD}" type="pres">
      <dgm:prSet presAssocID="{95B1DA9A-7D61-42DD-99F6-2B8CDBF56EEA}" presName="level3hierChild" presStyleCnt="0"/>
      <dgm:spPr/>
    </dgm:pt>
  </dgm:ptLst>
  <dgm:cxnLst>
    <dgm:cxn modelId="{EE304D04-8928-4046-A94E-DED5C502F602}" type="presOf" srcId="{557C5DAE-016C-4FD8-BACE-1D6E61141D30}" destId="{C9C6F507-043B-47DD-8D62-F25B2CB5A6C1}" srcOrd="1" destOrd="0" presId="urn:microsoft.com/office/officeart/2005/8/layout/hierarchy2"/>
    <dgm:cxn modelId="{58973E05-3A5E-4697-BD7C-344156E76A56}" srcId="{0082D71A-BDD6-4AFC-B731-230B7E21DE18}" destId="{B02EB29A-AA99-4E0E-8A6F-EC1AFE76FCE4}" srcOrd="2" destOrd="0" parTransId="{B4BE2394-96B5-48F5-99AB-8516720155F3}" sibTransId="{C89D43A3-BF31-497E-923C-0451CE17F6F2}"/>
    <dgm:cxn modelId="{A8D4FE0F-6C64-4334-AF53-C3422FB49FD1}" srcId="{B02EB29A-AA99-4E0E-8A6F-EC1AFE76FCE4}" destId="{A60F5706-E6C4-4DBE-AA33-9F94F30DA376}" srcOrd="0" destOrd="0" parTransId="{F266BD15-44FD-40C3-9995-B0D0A53DB88C}" sibTransId="{D0BD012D-E438-457D-9E9F-8AFA47F79EA8}"/>
    <dgm:cxn modelId="{79065E12-5347-44FF-BCA3-E44139BDBB29}" type="presOf" srcId="{34A322A9-5D3E-4D0C-A52F-6CDEC69EA45B}" destId="{6BF4F94C-3FEB-4D90-B718-18377E42BE4E}" srcOrd="0" destOrd="0" presId="urn:microsoft.com/office/officeart/2005/8/layout/hierarchy2"/>
    <dgm:cxn modelId="{5D650F17-4890-411B-93F3-3E5EA034CAF6}" type="presOf" srcId="{F266BD15-44FD-40C3-9995-B0D0A53DB88C}" destId="{1412DBFE-E1A1-4548-AFBA-C6782DDFB274}" srcOrd="1" destOrd="0" presId="urn:microsoft.com/office/officeart/2005/8/layout/hierarchy2"/>
    <dgm:cxn modelId="{957D3E22-9169-472B-9727-315161DC4AE2}" type="presOf" srcId="{1CC30249-AF44-4AF8-A5ED-AA10CE859F79}" destId="{8F7A771B-6A6C-4986-87E7-694D4888DCA3}" srcOrd="1" destOrd="0" presId="urn:microsoft.com/office/officeart/2005/8/layout/hierarchy2"/>
    <dgm:cxn modelId="{ADC69222-9D6E-42B4-B018-776218C0978A}" type="presOf" srcId="{ACB71086-F491-4785-BBB1-5D17D2C3E251}" destId="{9F05AAA0-3B22-4489-89D7-F6128E557E41}" srcOrd="1" destOrd="0" presId="urn:microsoft.com/office/officeart/2005/8/layout/hierarchy2"/>
    <dgm:cxn modelId="{3FCD7F3E-B686-45EB-9A3E-72F1788FAAEC}" type="presOf" srcId="{0082D71A-BDD6-4AFC-B731-230B7E21DE18}" destId="{09B8C412-E5EF-4B5E-AF73-D21596882994}" srcOrd="0" destOrd="0" presId="urn:microsoft.com/office/officeart/2005/8/layout/hierarchy2"/>
    <dgm:cxn modelId="{30E9A55C-52F3-4807-BD85-162F0A61935D}" srcId="{74A5FF26-55CB-4546-940C-D5A8A3A8A50D}" destId="{0082D71A-BDD6-4AFC-B731-230B7E21DE18}" srcOrd="0" destOrd="0" parTransId="{F4176337-159D-485B-AE97-D0088EE386F5}" sibTransId="{5CF3ADD0-3240-418F-8281-98631A26A546}"/>
    <dgm:cxn modelId="{97389A62-7107-461C-BABB-2098134EB86B}" type="presOf" srcId="{B4BE2394-96B5-48F5-99AB-8516720155F3}" destId="{5B0EA822-87B3-4932-B2C9-50892F73E35D}" srcOrd="0" destOrd="0" presId="urn:microsoft.com/office/officeart/2005/8/layout/hierarchy2"/>
    <dgm:cxn modelId="{DE17C565-11FD-46F6-BE42-5DF52A7B6A25}" type="presOf" srcId="{F266BD15-44FD-40C3-9995-B0D0A53DB88C}" destId="{B1AD42D7-8DD4-4221-89B1-455910E28FEF}" srcOrd="0" destOrd="0" presId="urn:microsoft.com/office/officeart/2005/8/layout/hierarchy2"/>
    <dgm:cxn modelId="{A2EBEC69-F53E-4C49-882A-F23794E5AB01}" type="presOf" srcId="{B02EB29A-AA99-4E0E-8A6F-EC1AFE76FCE4}" destId="{F81E9D37-F6A1-4213-84D2-CD0A40A193AC}" srcOrd="0" destOrd="0" presId="urn:microsoft.com/office/officeart/2005/8/layout/hierarchy2"/>
    <dgm:cxn modelId="{D6A40151-5E9C-4CB8-96A7-CCFE88DC8468}" srcId="{0082D71A-BDD6-4AFC-B731-230B7E21DE18}" destId="{3C71C818-5EAB-444F-B838-16A8A2DB61B9}" srcOrd="1" destOrd="0" parTransId="{1CC30249-AF44-4AF8-A5ED-AA10CE859F79}" sibTransId="{5173064F-D5E5-4B8A-A142-8613A3F6F49F}"/>
    <dgm:cxn modelId="{875B5F74-B751-4703-AB93-C5D56246598F}" type="presOf" srcId="{B4BE2394-96B5-48F5-99AB-8516720155F3}" destId="{53025EC5-10B2-4E18-AA7D-113F5BA4AD61}" srcOrd="1" destOrd="0" presId="urn:microsoft.com/office/officeart/2005/8/layout/hierarchy2"/>
    <dgm:cxn modelId="{30ECAB76-FCE5-4F5A-BD4C-CFF7948C713B}" type="presOf" srcId="{A60F5706-E6C4-4DBE-AA33-9F94F30DA376}" destId="{B2311FBB-732B-4B22-8486-9A40DFD94303}" srcOrd="0" destOrd="0" presId="urn:microsoft.com/office/officeart/2005/8/layout/hierarchy2"/>
    <dgm:cxn modelId="{8D5A238C-566F-455E-B2F4-F7E260017354}" srcId="{B02EB29A-AA99-4E0E-8A6F-EC1AFE76FCE4}" destId="{95B1DA9A-7D61-42DD-99F6-2B8CDBF56EEA}" srcOrd="1" destOrd="0" parTransId="{ACB71086-F491-4785-BBB1-5D17D2C3E251}" sibTransId="{21A7165D-6EB6-4951-8263-11939F409D70}"/>
    <dgm:cxn modelId="{CA425D8D-A0D6-4B5D-A577-BA5308F0784A}" type="presOf" srcId="{557C5DAE-016C-4FD8-BACE-1D6E61141D30}" destId="{9885CEB2-C0CF-4E20-9F02-870BF4B15DA6}" srcOrd="0" destOrd="0" presId="urn:microsoft.com/office/officeart/2005/8/layout/hierarchy2"/>
    <dgm:cxn modelId="{FA7475A6-69BB-4395-A48D-0E1A13538306}" type="presOf" srcId="{8A02DB91-8A2F-46A8-8977-F02C819D43FB}" destId="{564DBE48-5761-4153-BCBB-0115D5FC371C}" srcOrd="1" destOrd="0" presId="urn:microsoft.com/office/officeart/2005/8/layout/hierarchy2"/>
    <dgm:cxn modelId="{538EC9BA-87CC-49BA-83CB-58ADF0C7DAD8}" type="presOf" srcId="{98DF360B-3E11-40E5-8C39-0AA5EA09955F}" destId="{87AB6CAC-7079-4AC0-9F1A-2F7318E075B6}" srcOrd="0" destOrd="0" presId="urn:microsoft.com/office/officeart/2005/8/layout/hierarchy2"/>
    <dgm:cxn modelId="{A9F3DBC8-CAEB-4EC8-AA5A-FFF8E01A0E60}" type="presOf" srcId="{95B1DA9A-7D61-42DD-99F6-2B8CDBF56EEA}" destId="{CC297E44-83D8-4684-839D-4A36064D77A1}" srcOrd="0" destOrd="0" presId="urn:microsoft.com/office/officeart/2005/8/layout/hierarchy2"/>
    <dgm:cxn modelId="{3ECBF6C9-3B70-43C6-8453-06A0E5C08255}" srcId="{98DF360B-3E11-40E5-8C39-0AA5EA09955F}" destId="{34A322A9-5D3E-4D0C-A52F-6CDEC69EA45B}" srcOrd="0" destOrd="0" parTransId="{8A02DB91-8A2F-46A8-8977-F02C819D43FB}" sibTransId="{CD4149D0-9787-4B7A-AD0B-ED8B908E1414}"/>
    <dgm:cxn modelId="{3B7ECDE5-3AA4-4850-A6E8-56A9F61692CC}" type="presOf" srcId="{74A5FF26-55CB-4546-940C-D5A8A3A8A50D}" destId="{65E5809E-85E2-41BC-A59B-709ADC2EE39A}" srcOrd="0" destOrd="0" presId="urn:microsoft.com/office/officeart/2005/8/layout/hierarchy2"/>
    <dgm:cxn modelId="{6CD397E8-AEA1-4548-8BFB-0E47B2A40A83}" srcId="{0082D71A-BDD6-4AFC-B731-230B7E21DE18}" destId="{98DF360B-3E11-40E5-8C39-0AA5EA09955F}" srcOrd="0" destOrd="0" parTransId="{557C5DAE-016C-4FD8-BACE-1D6E61141D30}" sibTransId="{9296364C-54BA-42DA-98CA-11BD20191824}"/>
    <dgm:cxn modelId="{387D3FE9-D40F-4EDB-8336-44239D15682A}" type="presOf" srcId="{1CC30249-AF44-4AF8-A5ED-AA10CE859F79}" destId="{90523E79-4FE4-4847-8911-DAFB4F194E53}" srcOrd="0" destOrd="0" presId="urn:microsoft.com/office/officeart/2005/8/layout/hierarchy2"/>
    <dgm:cxn modelId="{45F6EDEB-C6DE-4AAA-AC93-81BB818266F8}" type="presOf" srcId="{8A02DB91-8A2F-46A8-8977-F02C819D43FB}" destId="{04A699C5-8F49-4262-AFD3-268B2F903608}" srcOrd="0" destOrd="0" presId="urn:microsoft.com/office/officeart/2005/8/layout/hierarchy2"/>
    <dgm:cxn modelId="{735F22F9-54B5-4336-A2E7-52B276163BF3}" type="presOf" srcId="{3C71C818-5EAB-444F-B838-16A8A2DB61B9}" destId="{1DCD61D5-586C-4B22-A2BF-4ADAA8B59FDC}" srcOrd="0" destOrd="0" presId="urn:microsoft.com/office/officeart/2005/8/layout/hierarchy2"/>
    <dgm:cxn modelId="{A4800BFC-7DFC-46F3-A6F5-FCD262A1970A}" type="presOf" srcId="{ACB71086-F491-4785-BBB1-5D17D2C3E251}" destId="{51EB3B38-8105-4A1D-8ACA-66639A060FCF}" srcOrd="0" destOrd="0" presId="urn:microsoft.com/office/officeart/2005/8/layout/hierarchy2"/>
    <dgm:cxn modelId="{0085C73D-3D98-48D7-B4A7-A1F5C32E0CAA}" type="presParOf" srcId="{65E5809E-85E2-41BC-A59B-709ADC2EE39A}" destId="{1C51C3BD-2D7E-499C-9CF8-EE70F367465B}" srcOrd="0" destOrd="0" presId="urn:microsoft.com/office/officeart/2005/8/layout/hierarchy2"/>
    <dgm:cxn modelId="{A46AAFA2-B807-4557-8D78-855CD9F92780}" type="presParOf" srcId="{1C51C3BD-2D7E-499C-9CF8-EE70F367465B}" destId="{09B8C412-E5EF-4B5E-AF73-D21596882994}" srcOrd="0" destOrd="0" presId="urn:microsoft.com/office/officeart/2005/8/layout/hierarchy2"/>
    <dgm:cxn modelId="{8BFFA36E-65DA-4807-9341-7696BDFB24D1}" type="presParOf" srcId="{1C51C3BD-2D7E-499C-9CF8-EE70F367465B}" destId="{7135F175-2E8C-4007-8FFE-45FEB6B20A88}" srcOrd="1" destOrd="0" presId="urn:microsoft.com/office/officeart/2005/8/layout/hierarchy2"/>
    <dgm:cxn modelId="{74577A47-6330-4465-8B0C-DDA6EE3275B0}" type="presParOf" srcId="{7135F175-2E8C-4007-8FFE-45FEB6B20A88}" destId="{9885CEB2-C0CF-4E20-9F02-870BF4B15DA6}" srcOrd="0" destOrd="0" presId="urn:microsoft.com/office/officeart/2005/8/layout/hierarchy2"/>
    <dgm:cxn modelId="{5B37FC43-4A40-47B4-B8B3-051595E5C341}" type="presParOf" srcId="{9885CEB2-C0CF-4E20-9F02-870BF4B15DA6}" destId="{C9C6F507-043B-47DD-8D62-F25B2CB5A6C1}" srcOrd="0" destOrd="0" presId="urn:microsoft.com/office/officeart/2005/8/layout/hierarchy2"/>
    <dgm:cxn modelId="{69985A2C-3F05-4929-BF60-8AB46ADA66FF}" type="presParOf" srcId="{7135F175-2E8C-4007-8FFE-45FEB6B20A88}" destId="{E2D29D4B-9E46-4AA4-9D97-1F5198D0A7DD}" srcOrd="1" destOrd="0" presId="urn:microsoft.com/office/officeart/2005/8/layout/hierarchy2"/>
    <dgm:cxn modelId="{07144A48-ADB2-41B4-8EAB-6A83EDE2C886}" type="presParOf" srcId="{E2D29D4B-9E46-4AA4-9D97-1F5198D0A7DD}" destId="{87AB6CAC-7079-4AC0-9F1A-2F7318E075B6}" srcOrd="0" destOrd="0" presId="urn:microsoft.com/office/officeart/2005/8/layout/hierarchy2"/>
    <dgm:cxn modelId="{C2925FD5-27B4-41A2-A285-16D0D2BC4E99}" type="presParOf" srcId="{E2D29D4B-9E46-4AA4-9D97-1F5198D0A7DD}" destId="{23B43E05-95A4-4EAD-A4A3-412E0219E38D}" srcOrd="1" destOrd="0" presId="urn:microsoft.com/office/officeart/2005/8/layout/hierarchy2"/>
    <dgm:cxn modelId="{FE15C17A-B72F-42B2-8D73-6651F9AF1510}" type="presParOf" srcId="{23B43E05-95A4-4EAD-A4A3-412E0219E38D}" destId="{04A699C5-8F49-4262-AFD3-268B2F903608}" srcOrd="0" destOrd="0" presId="urn:microsoft.com/office/officeart/2005/8/layout/hierarchy2"/>
    <dgm:cxn modelId="{888585C3-AF4F-4E0C-BBF7-D7CB0378D732}" type="presParOf" srcId="{04A699C5-8F49-4262-AFD3-268B2F903608}" destId="{564DBE48-5761-4153-BCBB-0115D5FC371C}" srcOrd="0" destOrd="0" presId="urn:microsoft.com/office/officeart/2005/8/layout/hierarchy2"/>
    <dgm:cxn modelId="{C376104E-2266-4EEA-92EA-A9D6B7E7135E}" type="presParOf" srcId="{23B43E05-95A4-4EAD-A4A3-412E0219E38D}" destId="{C66ECB33-1F3F-458F-943C-51080BC8C96A}" srcOrd="1" destOrd="0" presId="urn:microsoft.com/office/officeart/2005/8/layout/hierarchy2"/>
    <dgm:cxn modelId="{57C22123-D58F-49F2-9FA7-40DAD1108EAF}" type="presParOf" srcId="{C66ECB33-1F3F-458F-943C-51080BC8C96A}" destId="{6BF4F94C-3FEB-4D90-B718-18377E42BE4E}" srcOrd="0" destOrd="0" presId="urn:microsoft.com/office/officeart/2005/8/layout/hierarchy2"/>
    <dgm:cxn modelId="{2040CB33-780A-4316-84E2-CC2464E99272}" type="presParOf" srcId="{C66ECB33-1F3F-458F-943C-51080BC8C96A}" destId="{47583579-E081-4F37-B10E-8BE3513AED4B}" srcOrd="1" destOrd="0" presId="urn:microsoft.com/office/officeart/2005/8/layout/hierarchy2"/>
    <dgm:cxn modelId="{C2C524C1-16C8-4625-905C-4D75E6152B01}" type="presParOf" srcId="{7135F175-2E8C-4007-8FFE-45FEB6B20A88}" destId="{90523E79-4FE4-4847-8911-DAFB4F194E53}" srcOrd="2" destOrd="0" presId="urn:microsoft.com/office/officeart/2005/8/layout/hierarchy2"/>
    <dgm:cxn modelId="{572DFFCF-DBB5-4802-8891-446BF259F885}" type="presParOf" srcId="{90523E79-4FE4-4847-8911-DAFB4F194E53}" destId="{8F7A771B-6A6C-4986-87E7-694D4888DCA3}" srcOrd="0" destOrd="0" presId="urn:microsoft.com/office/officeart/2005/8/layout/hierarchy2"/>
    <dgm:cxn modelId="{FB6134C3-20D6-4840-BBCB-8453AFDE544F}" type="presParOf" srcId="{7135F175-2E8C-4007-8FFE-45FEB6B20A88}" destId="{B5B8167A-D227-410F-A7C3-249613F185CA}" srcOrd="3" destOrd="0" presId="urn:microsoft.com/office/officeart/2005/8/layout/hierarchy2"/>
    <dgm:cxn modelId="{73EC575A-723A-47FF-8A27-2F5C1E39B0FF}" type="presParOf" srcId="{B5B8167A-D227-410F-A7C3-249613F185CA}" destId="{1DCD61D5-586C-4B22-A2BF-4ADAA8B59FDC}" srcOrd="0" destOrd="0" presId="urn:microsoft.com/office/officeart/2005/8/layout/hierarchy2"/>
    <dgm:cxn modelId="{52284F34-C8DE-42DA-B5E0-9973234E0CE5}" type="presParOf" srcId="{B5B8167A-D227-410F-A7C3-249613F185CA}" destId="{B5EC1CDC-A9F4-438C-A7FE-E9F2B27E022D}" srcOrd="1" destOrd="0" presId="urn:microsoft.com/office/officeart/2005/8/layout/hierarchy2"/>
    <dgm:cxn modelId="{100401B3-2F90-4825-AB05-BEEDC49209FC}" type="presParOf" srcId="{7135F175-2E8C-4007-8FFE-45FEB6B20A88}" destId="{5B0EA822-87B3-4932-B2C9-50892F73E35D}" srcOrd="4" destOrd="0" presId="urn:microsoft.com/office/officeart/2005/8/layout/hierarchy2"/>
    <dgm:cxn modelId="{FCC579EE-923F-4FAE-AE2C-E9FA2D4B03D2}" type="presParOf" srcId="{5B0EA822-87B3-4932-B2C9-50892F73E35D}" destId="{53025EC5-10B2-4E18-AA7D-113F5BA4AD61}" srcOrd="0" destOrd="0" presId="urn:microsoft.com/office/officeart/2005/8/layout/hierarchy2"/>
    <dgm:cxn modelId="{E5128610-C86C-40FC-B58C-066EB37B4652}" type="presParOf" srcId="{7135F175-2E8C-4007-8FFE-45FEB6B20A88}" destId="{00066ACB-018C-401D-831B-1BEE4DA00B31}" srcOrd="5" destOrd="0" presId="urn:microsoft.com/office/officeart/2005/8/layout/hierarchy2"/>
    <dgm:cxn modelId="{519A69DA-6230-4038-B1C5-D8F37CA599A2}" type="presParOf" srcId="{00066ACB-018C-401D-831B-1BEE4DA00B31}" destId="{F81E9D37-F6A1-4213-84D2-CD0A40A193AC}" srcOrd="0" destOrd="0" presId="urn:microsoft.com/office/officeart/2005/8/layout/hierarchy2"/>
    <dgm:cxn modelId="{DE82DEDC-8208-42F0-B0C5-FF884E573E41}" type="presParOf" srcId="{00066ACB-018C-401D-831B-1BEE4DA00B31}" destId="{C2D1528F-9B55-4EA2-9488-AF64410C311B}" srcOrd="1" destOrd="0" presId="urn:microsoft.com/office/officeart/2005/8/layout/hierarchy2"/>
    <dgm:cxn modelId="{25FD3722-152E-4187-BFAA-DC94113A7A66}" type="presParOf" srcId="{C2D1528F-9B55-4EA2-9488-AF64410C311B}" destId="{B1AD42D7-8DD4-4221-89B1-455910E28FEF}" srcOrd="0" destOrd="0" presId="urn:microsoft.com/office/officeart/2005/8/layout/hierarchy2"/>
    <dgm:cxn modelId="{927A6E10-1B51-44DB-A757-9DA408994EFB}" type="presParOf" srcId="{B1AD42D7-8DD4-4221-89B1-455910E28FEF}" destId="{1412DBFE-E1A1-4548-AFBA-C6782DDFB274}" srcOrd="0" destOrd="0" presId="urn:microsoft.com/office/officeart/2005/8/layout/hierarchy2"/>
    <dgm:cxn modelId="{EBAE2964-9648-4631-A4E2-932D0A1A3B1C}" type="presParOf" srcId="{C2D1528F-9B55-4EA2-9488-AF64410C311B}" destId="{15AC0B5E-D1AC-4268-B914-3F6F093B7E9B}" srcOrd="1" destOrd="0" presId="urn:microsoft.com/office/officeart/2005/8/layout/hierarchy2"/>
    <dgm:cxn modelId="{0F1793DE-003F-46EF-8498-F58F745452D9}" type="presParOf" srcId="{15AC0B5E-D1AC-4268-B914-3F6F093B7E9B}" destId="{B2311FBB-732B-4B22-8486-9A40DFD94303}" srcOrd="0" destOrd="0" presId="urn:microsoft.com/office/officeart/2005/8/layout/hierarchy2"/>
    <dgm:cxn modelId="{FE3F7DAD-EBD4-450E-A5DD-6B48531CEF3C}" type="presParOf" srcId="{15AC0B5E-D1AC-4268-B914-3F6F093B7E9B}" destId="{84D86019-4AF1-4E9F-9908-56F9D1E28206}" srcOrd="1" destOrd="0" presId="urn:microsoft.com/office/officeart/2005/8/layout/hierarchy2"/>
    <dgm:cxn modelId="{0D723678-6057-48FC-9D53-8EB3A92FDA27}" type="presParOf" srcId="{C2D1528F-9B55-4EA2-9488-AF64410C311B}" destId="{51EB3B38-8105-4A1D-8ACA-66639A060FCF}" srcOrd="2" destOrd="0" presId="urn:microsoft.com/office/officeart/2005/8/layout/hierarchy2"/>
    <dgm:cxn modelId="{81FC456D-C27B-447D-8367-2BDB8FAEBF48}" type="presParOf" srcId="{51EB3B38-8105-4A1D-8ACA-66639A060FCF}" destId="{9F05AAA0-3B22-4489-89D7-F6128E557E41}" srcOrd="0" destOrd="0" presId="urn:microsoft.com/office/officeart/2005/8/layout/hierarchy2"/>
    <dgm:cxn modelId="{5E213BCA-56E0-4351-8160-2608A58BB649}" type="presParOf" srcId="{C2D1528F-9B55-4EA2-9488-AF64410C311B}" destId="{BF240B0B-2565-4CDC-B61D-2538B197C89C}" srcOrd="3" destOrd="0" presId="urn:microsoft.com/office/officeart/2005/8/layout/hierarchy2"/>
    <dgm:cxn modelId="{541A4A0C-ABF4-4C50-B1CD-65B8E5F28C72}" type="presParOf" srcId="{BF240B0B-2565-4CDC-B61D-2538B197C89C}" destId="{CC297E44-83D8-4684-839D-4A36064D77A1}" srcOrd="0" destOrd="0" presId="urn:microsoft.com/office/officeart/2005/8/layout/hierarchy2"/>
    <dgm:cxn modelId="{FF3C63A9-33C9-406D-885A-D5DF61664243}" type="presParOf" srcId="{BF240B0B-2565-4CDC-B61D-2538B197C89C}" destId="{EFA77B24-7C77-4246-9245-B1F00B210CC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9E33B-FE0C-47E1-A540-9D40430D8B98}"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C7D9ED2B-100F-4AAF-8753-21AF738FF56E}">
      <dgm:prSet phldrT="[Text]"/>
      <dgm:spPr/>
      <dgm:t>
        <a:bodyPr/>
        <a:lstStyle/>
        <a:p>
          <a:r>
            <a:rPr lang="fa-IR" dirty="0"/>
            <a:t>گزارش آموزشی</a:t>
          </a:r>
          <a:endParaRPr lang="en-US" dirty="0"/>
        </a:p>
      </dgm:t>
    </dgm:pt>
    <dgm:pt modelId="{D23B3CC3-E61B-4124-8F20-6CE4EC99FE46}" type="parTrans" cxnId="{90252423-5322-4A68-81DD-1CE86C4913BB}">
      <dgm:prSet/>
      <dgm:spPr/>
      <dgm:t>
        <a:bodyPr/>
        <a:lstStyle/>
        <a:p>
          <a:endParaRPr lang="en-US"/>
        </a:p>
      </dgm:t>
    </dgm:pt>
    <dgm:pt modelId="{C6299EFD-366F-4868-8E42-18C044D1B22E}" type="sibTrans" cxnId="{90252423-5322-4A68-81DD-1CE86C4913BB}">
      <dgm:prSet/>
      <dgm:spPr/>
      <dgm:t>
        <a:bodyPr/>
        <a:lstStyle/>
        <a:p>
          <a:endParaRPr lang="en-US"/>
        </a:p>
      </dgm:t>
    </dgm:pt>
    <dgm:pt modelId="{77EA645A-DDAF-4B94-8190-76E612D6E61E}">
      <dgm:prSet phldrT="[Text]"/>
      <dgm:spPr/>
      <dgm:t>
        <a:bodyPr/>
        <a:lstStyle/>
        <a:p>
          <a:r>
            <a:rPr lang="fa-IR" dirty="0"/>
            <a:t>شیوه تدریس</a:t>
          </a:r>
          <a:endParaRPr lang="en-US" dirty="0"/>
        </a:p>
      </dgm:t>
    </dgm:pt>
    <dgm:pt modelId="{40163A03-6CDC-4B5A-894D-F5286E7B93DF}" type="parTrans" cxnId="{A629F341-16EC-4437-8287-D4D797F882B5}">
      <dgm:prSet/>
      <dgm:spPr/>
      <dgm:t>
        <a:bodyPr/>
        <a:lstStyle/>
        <a:p>
          <a:endParaRPr lang="en-US"/>
        </a:p>
      </dgm:t>
    </dgm:pt>
    <dgm:pt modelId="{A5A551C9-7729-43B2-9AAF-D4E61D2025B4}" type="sibTrans" cxnId="{A629F341-16EC-4437-8287-D4D797F882B5}">
      <dgm:prSet/>
      <dgm:spPr/>
      <dgm:t>
        <a:bodyPr/>
        <a:lstStyle/>
        <a:p>
          <a:endParaRPr lang="en-US"/>
        </a:p>
      </dgm:t>
    </dgm:pt>
    <dgm:pt modelId="{12968324-FD0B-4F1D-9DDC-159090728818}">
      <dgm:prSet phldrT="[Text]"/>
      <dgm:spPr/>
      <dgm:t>
        <a:bodyPr/>
        <a:lstStyle/>
        <a:p>
          <a:r>
            <a:rPr lang="fa-IR" dirty="0"/>
            <a:t>مدیریت کلاس</a:t>
          </a:r>
          <a:endParaRPr lang="en-US" dirty="0"/>
        </a:p>
      </dgm:t>
    </dgm:pt>
    <dgm:pt modelId="{5A0DA450-2371-49F1-8A91-D80343D881E8}" type="parTrans" cxnId="{0B3001C9-AF44-494B-9E0B-B458814F7231}">
      <dgm:prSet/>
      <dgm:spPr/>
      <dgm:t>
        <a:bodyPr/>
        <a:lstStyle/>
        <a:p>
          <a:endParaRPr lang="en-US"/>
        </a:p>
      </dgm:t>
    </dgm:pt>
    <dgm:pt modelId="{D4CC2CEF-FC73-4B38-B814-4F373B000284}" type="sibTrans" cxnId="{0B3001C9-AF44-494B-9E0B-B458814F7231}">
      <dgm:prSet/>
      <dgm:spPr/>
      <dgm:t>
        <a:bodyPr/>
        <a:lstStyle/>
        <a:p>
          <a:endParaRPr lang="en-US"/>
        </a:p>
      </dgm:t>
    </dgm:pt>
    <dgm:pt modelId="{02E7F7F4-4A23-4A67-B121-B604B6569937}">
      <dgm:prSet phldrT="[Text]"/>
      <dgm:spPr/>
      <dgm:t>
        <a:bodyPr/>
        <a:lstStyle/>
        <a:p>
          <a:r>
            <a:rPr lang="fa-IR" dirty="0"/>
            <a:t>ارزشیابی</a:t>
          </a:r>
          <a:endParaRPr lang="en-US" dirty="0"/>
        </a:p>
      </dgm:t>
    </dgm:pt>
    <dgm:pt modelId="{CFBB0734-8C2F-4B31-A646-2799CAC58C74}" type="parTrans" cxnId="{341C4790-2873-44FA-B346-90AF8B44CF56}">
      <dgm:prSet/>
      <dgm:spPr/>
      <dgm:t>
        <a:bodyPr/>
        <a:lstStyle/>
        <a:p>
          <a:endParaRPr lang="en-US"/>
        </a:p>
      </dgm:t>
    </dgm:pt>
    <dgm:pt modelId="{A0C719DA-9378-4589-944D-4299BE9C3700}" type="sibTrans" cxnId="{341C4790-2873-44FA-B346-90AF8B44CF56}">
      <dgm:prSet/>
      <dgm:spPr/>
      <dgm:t>
        <a:bodyPr/>
        <a:lstStyle/>
        <a:p>
          <a:endParaRPr lang="en-US"/>
        </a:p>
      </dgm:t>
    </dgm:pt>
    <dgm:pt modelId="{678A226B-64D1-4EF2-9315-0C7DA03AAB33}" type="pres">
      <dgm:prSet presAssocID="{7ED9E33B-FE0C-47E1-A540-9D40430D8B98}" presName="Name0" presStyleCnt="0">
        <dgm:presLayoutVars>
          <dgm:chMax val="1"/>
          <dgm:dir/>
          <dgm:animLvl val="ctr"/>
          <dgm:resizeHandles val="exact"/>
        </dgm:presLayoutVars>
      </dgm:prSet>
      <dgm:spPr/>
    </dgm:pt>
    <dgm:pt modelId="{8A0810DE-2411-437F-AC93-824F0CE41B7E}" type="pres">
      <dgm:prSet presAssocID="{C7D9ED2B-100F-4AAF-8753-21AF738FF56E}" presName="centerShape" presStyleLbl="node0" presStyleIdx="0" presStyleCnt="1"/>
      <dgm:spPr/>
    </dgm:pt>
    <dgm:pt modelId="{CEF5F654-5A1C-4FE4-A14C-DF6048BB8B66}" type="pres">
      <dgm:prSet presAssocID="{77EA645A-DDAF-4B94-8190-76E612D6E61E}" presName="node" presStyleLbl="node1" presStyleIdx="0" presStyleCnt="3">
        <dgm:presLayoutVars>
          <dgm:bulletEnabled val="1"/>
        </dgm:presLayoutVars>
      </dgm:prSet>
      <dgm:spPr/>
    </dgm:pt>
    <dgm:pt modelId="{6336DBB6-D0EF-4F7D-AD70-4716476533BC}" type="pres">
      <dgm:prSet presAssocID="{77EA645A-DDAF-4B94-8190-76E612D6E61E}" presName="dummy" presStyleCnt="0"/>
      <dgm:spPr/>
    </dgm:pt>
    <dgm:pt modelId="{865BE701-88F8-442D-9289-87BD11C9373F}" type="pres">
      <dgm:prSet presAssocID="{A5A551C9-7729-43B2-9AAF-D4E61D2025B4}" presName="sibTrans" presStyleLbl="sibTrans2D1" presStyleIdx="0" presStyleCnt="3"/>
      <dgm:spPr/>
    </dgm:pt>
    <dgm:pt modelId="{8827BF8E-C40A-4532-B2F1-16BC9D1117A1}" type="pres">
      <dgm:prSet presAssocID="{12968324-FD0B-4F1D-9DDC-159090728818}" presName="node" presStyleLbl="node1" presStyleIdx="1" presStyleCnt="3">
        <dgm:presLayoutVars>
          <dgm:bulletEnabled val="1"/>
        </dgm:presLayoutVars>
      </dgm:prSet>
      <dgm:spPr/>
    </dgm:pt>
    <dgm:pt modelId="{92AB4770-91A0-4701-9DBF-EBAD854E7E20}" type="pres">
      <dgm:prSet presAssocID="{12968324-FD0B-4F1D-9DDC-159090728818}" presName="dummy" presStyleCnt="0"/>
      <dgm:spPr/>
    </dgm:pt>
    <dgm:pt modelId="{DBBCA5E6-BE7C-478E-8763-0AA9B23E2ED6}" type="pres">
      <dgm:prSet presAssocID="{D4CC2CEF-FC73-4B38-B814-4F373B000284}" presName="sibTrans" presStyleLbl="sibTrans2D1" presStyleIdx="1" presStyleCnt="3"/>
      <dgm:spPr/>
    </dgm:pt>
    <dgm:pt modelId="{5B79CDC9-2116-4B17-957E-7C33DB5D94B4}" type="pres">
      <dgm:prSet presAssocID="{02E7F7F4-4A23-4A67-B121-B604B6569937}" presName="node" presStyleLbl="node1" presStyleIdx="2" presStyleCnt="3">
        <dgm:presLayoutVars>
          <dgm:bulletEnabled val="1"/>
        </dgm:presLayoutVars>
      </dgm:prSet>
      <dgm:spPr/>
    </dgm:pt>
    <dgm:pt modelId="{9A0D6101-8CAB-427B-85A2-3D2DBEB874D1}" type="pres">
      <dgm:prSet presAssocID="{02E7F7F4-4A23-4A67-B121-B604B6569937}" presName="dummy" presStyleCnt="0"/>
      <dgm:spPr/>
    </dgm:pt>
    <dgm:pt modelId="{03554897-BB6E-403E-96E3-85CD271E95B7}" type="pres">
      <dgm:prSet presAssocID="{A0C719DA-9378-4589-944D-4299BE9C3700}" presName="sibTrans" presStyleLbl="sibTrans2D1" presStyleIdx="2" presStyleCnt="3"/>
      <dgm:spPr/>
    </dgm:pt>
  </dgm:ptLst>
  <dgm:cxnLst>
    <dgm:cxn modelId="{171BB002-89FA-466A-BE37-54C68281562C}" type="presOf" srcId="{12968324-FD0B-4F1D-9DDC-159090728818}" destId="{8827BF8E-C40A-4532-B2F1-16BC9D1117A1}" srcOrd="0" destOrd="0" presId="urn:microsoft.com/office/officeart/2005/8/layout/radial6"/>
    <dgm:cxn modelId="{90252423-5322-4A68-81DD-1CE86C4913BB}" srcId="{7ED9E33B-FE0C-47E1-A540-9D40430D8B98}" destId="{C7D9ED2B-100F-4AAF-8753-21AF738FF56E}" srcOrd="0" destOrd="0" parTransId="{D23B3CC3-E61B-4124-8F20-6CE4EC99FE46}" sibTransId="{C6299EFD-366F-4868-8E42-18C044D1B22E}"/>
    <dgm:cxn modelId="{01031E5B-0DD3-4AF1-BBBC-4D9A27FBF7F5}" type="presOf" srcId="{02E7F7F4-4A23-4A67-B121-B604B6569937}" destId="{5B79CDC9-2116-4B17-957E-7C33DB5D94B4}" srcOrd="0" destOrd="0" presId="urn:microsoft.com/office/officeart/2005/8/layout/radial6"/>
    <dgm:cxn modelId="{A629F341-16EC-4437-8287-D4D797F882B5}" srcId="{C7D9ED2B-100F-4AAF-8753-21AF738FF56E}" destId="{77EA645A-DDAF-4B94-8190-76E612D6E61E}" srcOrd="0" destOrd="0" parTransId="{40163A03-6CDC-4B5A-894D-F5286E7B93DF}" sibTransId="{A5A551C9-7729-43B2-9AAF-D4E61D2025B4}"/>
    <dgm:cxn modelId="{9DEAC779-9BE4-450A-A2DE-208B81EADBB7}" type="presOf" srcId="{D4CC2CEF-FC73-4B38-B814-4F373B000284}" destId="{DBBCA5E6-BE7C-478E-8763-0AA9B23E2ED6}" srcOrd="0" destOrd="0" presId="urn:microsoft.com/office/officeart/2005/8/layout/radial6"/>
    <dgm:cxn modelId="{341C4790-2873-44FA-B346-90AF8B44CF56}" srcId="{C7D9ED2B-100F-4AAF-8753-21AF738FF56E}" destId="{02E7F7F4-4A23-4A67-B121-B604B6569937}" srcOrd="2" destOrd="0" parTransId="{CFBB0734-8C2F-4B31-A646-2799CAC58C74}" sibTransId="{A0C719DA-9378-4589-944D-4299BE9C3700}"/>
    <dgm:cxn modelId="{DB22CD91-FDDB-4D30-8494-F27A92CF3ED1}" type="presOf" srcId="{A5A551C9-7729-43B2-9AAF-D4E61D2025B4}" destId="{865BE701-88F8-442D-9289-87BD11C9373F}" srcOrd="0" destOrd="0" presId="urn:microsoft.com/office/officeart/2005/8/layout/radial6"/>
    <dgm:cxn modelId="{C7FD1E94-86BB-41A9-B33D-15E2642B2A1F}" type="presOf" srcId="{77EA645A-DDAF-4B94-8190-76E612D6E61E}" destId="{CEF5F654-5A1C-4FE4-A14C-DF6048BB8B66}" srcOrd="0" destOrd="0" presId="urn:microsoft.com/office/officeart/2005/8/layout/radial6"/>
    <dgm:cxn modelId="{66A210A8-801D-4196-88D2-BD068E9F404E}" type="presOf" srcId="{C7D9ED2B-100F-4AAF-8753-21AF738FF56E}" destId="{8A0810DE-2411-437F-AC93-824F0CE41B7E}" srcOrd="0" destOrd="0" presId="urn:microsoft.com/office/officeart/2005/8/layout/radial6"/>
    <dgm:cxn modelId="{79D92EC3-9DE1-40FE-8241-BC1C3317EB0C}" type="presOf" srcId="{A0C719DA-9378-4589-944D-4299BE9C3700}" destId="{03554897-BB6E-403E-96E3-85CD271E95B7}" srcOrd="0" destOrd="0" presId="urn:microsoft.com/office/officeart/2005/8/layout/radial6"/>
    <dgm:cxn modelId="{0B3001C9-AF44-494B-9E0B-B458814F7231}" srcId="{C7D9ED2B-100F-4AAF-8753-21AF738FF56E}" destId="{12968324-FD0B-4F1D-9DDC-159090728818}" srcOrd="1" destOrd="0" parTransId="{5A0DA450-2371-49F1-8A91-D80343D881E8}" sibTransId="{D4CC2CEF-FC73-4B38-B814-4F373B000284}"/>
    <dgm:cxn modelId="{C62F6DD5-933E-474C-9E39-C97BCF2ADC17}" type="presOf" srcId="{7ED9E33B-FE0C-47E1-A540-9D40430D8B98}" destId="{678A226B-64D1-4EF2-9315-0C7DA03AAB33}" srcOrd="0" destOrd="0" presId="urn:microsoft.com/office/officeart/2005/8/layout/radial6"/>
    <dgm:cxn modelId="{C7B1864C-B160-49FA-A1D7-0A3AE7D1396D}" type="presParOf" srcId="{678A226B-64D1-4EF2-9315-0C7DA03AAB33}" destId="{8A0810DE-2411-437F-AC93-824F0CE41B7E}" srcOrd="0" destOrd="0" presId="urn:microsoft.com/office/officeart/2005/8/layout/radial6"/>
    <dgm:cxn modelId="{22C5DDB6-372B-4FDE-84A1-4EE31F4C32AE}" type="presParOf" srcId="{678A226B-64D1-4EF2-9315-0C7DA03AAB33}" destId="{CEF5F654-5A1C-4FE4-A14C-DF6048BB8B66}" srcOrd="1" destOrd="0" presId="urn:microsoft.com/office/officeart/2005/8/layout/radial6"/>
    <dgm:cxn modelId="{61069821-1B66-42C9-8127-F19DABBC7F4E}" type="presParOf" srcId="{678A226B-64D1-4EF2-9315-0C7DA03AAB33}" destId="{6336DBB6-D0EF-4F7D-AD70-4716476533BC}" srcOrd="2" destOrd="0" presId="urn:microsoft.com/office/officeart/2005/8/layout/radial6"/>
    <dgm:cxn modelId="{0D0617FF-8D26-40FD-95E0-165E9979F146}" type="presParOf" srcId="{678A226B-64D1-4EF2-9315-0C7DA03AAB33}" destId="{865BE701-88F8-442D-9289-87BD11C9373F}" srcOrd="3" destOrd="0" presId="urn:microsoft.com/office/officeart/2005/8/layout/radial6"/>
    <dgm:cxn modelId="{1796A238-EB6B-432E-A795-CE058CCD4241}" type="presParOf" srcId="{678A226B-64D1-4EF2-9315-0C7DA03AAB33}" destId="{8827BF8E-C40A-4532-B2F1-16BC9D1117A1}" srcOrd="4" destOrd="0" presId="urn:microsoft.com/office/officeart/2005/8/layout/radial6"/>
    <dgm:cxn modelId="{B87F9445-B335-46DF-9CA9-2B07746724A0}" type="presParOf" srcId="{678A226B-64D1-4EF2-9315-0C7DA03AAB33}" destId="{92AB4770-91A0-4701-9DBF-EBAD854E7E20}" srcOrd="5" destOrd="0" presId="urn:microsoft.com/office/officeart/2005/8/layout/radial6"/>
    <dgm:cxn modelId="{F3EC5A7E-095C-4264-9A95-2A2E92BDA9BC}" type="presParOf" srcId="{678A226B-64D1-4EF2-9315-0C7DA03AAB33}" destId="{DBBCA5E6-BE7C-478E-8763-0AA9B23E2ED6}" srcOrd="6" destOrd="0" presId="urn:microsoft.com/office/officeart/2005/8/layout/radial6"/>
    <dgm:cxn modelId="{DB6F6838-EE6B-4033-B7E5-B041D718E126}" type="presParOf" srcId="{678A226B-64D1-4EF2-9315-0C7DA03AAB33}" destId="{5B79CDC9-2116-4B17-957E-7C33DB5D94B4}" srcOrd="7" destOrd="0" presId="urn:microsoft.com/office/officeart/2005/8/layout/radial6"/>
    <dgm:cxn modelId="{F668A0A0-3651-4F0C-8C55-43DF9031C85D}" type="presParOf" srcId="{678A226B-64D1-4EF2-9315-0C7DA03AAB33}" destId="{9A0D6101-8CAB-427B-85A2-3D2DBEB874D1}" srcOrd="8" destOrd="0" presId="urn:microsoft.com/office/officeart/2005/8/layout/radial6"/>
    <dgm:cxn modelId="{8002C169-03C6-49D9-9116-C831EC7517A1}" type="presParOf" srcId="{678A226B-64D1-4EF2-9315-0C7DA03AAB33}" destId="{03554897-BB6E-403E-96E3-85CD271E95B7}"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01BF7-526D-436E-9971-615E9A8F2185}">
      <dsp:nvSpPr>
        <dsp:cNvPr id="0" name=""/>
        <dsp:cNvSpPr/>
      </dsp:nvSpPr>
      <dsp:spPr>
        <a:xfrm>
          <a:off x="1161120" y="419128"/>
          <a:ext cx="1208530" cy="60426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a-IR" sz="1900" kern="1200" dirty="0">
              <a:solidFill>
                <a:srgbClr val="288472"/>
              </a:solidFill>
            </a:rPr>
            <a:t>مدیر</a:t>
          </a:r>
          <a:endParaRPr lang="en-US" sz="1900" kern="1200" dirty="0">
            <a:solidFill>
              <a:srgbClr val="288472"/>
            </a:solidFill>
          </a:endParaRPr>
        </a:p>
      </dsp:txBody>
      <dsp:txXfrm>
        <a:off x="1178818" y="436826"/>
        <a:ext cx="1173134" cy="568869"/>
      </dsp:txXfrm>
    </dsp:sp>
    <dsp:sp modelId="{47E9E95C-2D62-4C08-A2A8-562179402E5D}">
      <dsp:nvSpPr>
        <dsp:cNvPr id="0" name=""/>
        <dsp:cNvSpPr/>
      </dsp:nvSpPr>
      <dsp:spPr>
        <a:xfrm rot="2700000">
          <a:off x="2039205" y="1195661"/>
          <a:ext cx="612652" cy="211492"/>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02653" y="1237959"/>
        <a:ext cx="485756" cy="126896"/>
      </dsp:txXfrm>
    </dsp:sp>
    <dsp:sp modelId="{A7F2C48A-9334-4E67-9BB5-2101BEFAAD5F}">
      <dsp:nvSpPr>
        <dsp:cNvPr id="0" name=""/>
        <dsp:cNvSpPr/>
      </dsp:nvSpPr>
      <dsp:spPr>
        <a:xfrm>
          <a:off x="2321413" y="1579421"/>
          <a:ext cx="1208530" cy="60426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a-IR" sz="1900" kern="1200" dirty="0">
              <a:solidFill>
                <a:srgbClr val="FFC700"/>
              </a:solidFill>
            </a:rPr>
            <a:t>معلم</a:t>
          </a:r>
          <a:endParaRPr lang="en-US" sz="1900" kern="1200" dirty="0">
            <a:solidFill>
              <a:srgbClr val="FFC700"/>
            </a:solidFill>
          </a:endParaRPr>
        </a:p>
      </dsp:txBody>
      <dsp:txXfrm>
        <a:off x="2339111" y="1597119"/>
        <a:ext cx="1173134" cy="568869"/>
      </dsp:txXfrm>
    </dsp:sp>
    <dsp:sp modelId="{F049C339-A367-47EC-A744-7A1D0FF1C063}">
      <dsp:nvSpPr>
        <dsp:cNvPr id="0" name=""/>
        <dsp:cNvSpPr/>
      </dsp:nvSpPr>
      <dsp:spPr>
        <a:xfrm rot="8100000">
          <a:off x="2039205" y="2355954"/>
          <a:ext cx="612652" cy="211492"/>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102653" y="2398252"/>
        <a:ext cx="485756" cy="126896"/>
      </dsp:txXfrm>
    </dsp:sp>
    <dsp:sp modelId="{5C45881E-3D9F-49CD-800A-5C3D40A43D25}">
      <dsp:nvSpPr>
        <dsp:cNvPr id="0" name=""/>
        <dsp:cNvSpPr/>
      </dsp:nvSpPr>
      <dsp:spPr>
        <a:xfrm>
          <a:off x="1161120" y="2739714"/>
          <a:ext cx="1208530" cy="60426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a-IR" sz="1900" kern="1200" dirty="0">
              <a:solidFill>
                <a:srgbClr val="0AA9A1"/>
              </a:solidFill>
            </a:rPr>
            <a:t>دانش آموزان</a:t>
          </a:r>
          <a:endParaRPr lang="en-US" sz="1900" kern="1200" dirty="0">
            <a:solidFill>
              <a:srgbClr val="0AA9A1"/>
            </a:solidFill>
          </a:endParaRPr>
        </a:p>
      </dsp:txBody>
      <dsp:txXfrm>
        <a:off x="1178818" y="2757412"/>
        <a:ext cx="1173134" cy="568869"/>
      </dsp:txXfrm>
    </dsp:sp>
    <dsp:sp modelId="{0970254A-3BBB-4C5A-866C-796A0FBECE29}">
      <dsp:nvSpPr>
        <dsp:cNvPr id="0" name=""/>
        <dsp:cNvSpPr/>
      </dsp:nvSpPr>
      <dsp:spPr>
        <a:xfrm rot="13471625">
          <a:off x="878915" y="2365455"/>
          <a:ext cx="612652" cy="211492"/>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942363" y="2407753"/>
        <a:ext cx="485756" cy="126896"/>
      </dsp:txXfrm>
    </dsp:sp>
    <dsp:sp modelId="{694AD4CC-D46D-405A-9FF2-FEE91868E01C}">
      <dsp:nvSpPr>
        <dsp:cNvPr id="0" name=""/>
        <dsp:cNvSpPr/>
      </dsp:nvSpPr>
      <dsp:spPr>
        <a:xfrm>
          <a:off x="832" y="1598423"/>
          <a:ext cx="1208530" cy="60426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a-IR" sz="1900" kern="1200" dirty="0">
              <a:solidFill>
                <a:srgbClr val="FF8C45"/>
              </a:solidFill>
            </a:rPr>
            <a:t>سایرکارکنان</a:t>
          </a:r>
          <a:endParaRPr lang="en-US" sz="1900" kern="1200" dirty="0">
            <a:solidFill>
              <a:srgbClr val="FF8C45"/>
            </a:solidFill>
          </a:endParaRPr>
        </a:p>
      </dsp:txBody>
      <dsp:txXfrm>
        <a:off x="18530" y="1616121"/>
        <a:ext cx="1173134" cy="568869"/>
      </dsp:txXfrm>
    </dsp:sp>
    <dsp:sp modelId="{A100A3D7-A058-4009-A791-50CFA9135461}">
      <dsp:nvSpPr>
        <dsp:cNvPr id="0" name=""/>
        <dsp:cNvSpPr/>
      </dsp:nvSpPr>
      <dsp:spPr>
        <a:xfrm rot="18872072">
          <a:off x="878915" y="1205162"/>
          <a:ext cx="612652" cy="211492"/>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942363" y="1247460"/>
        <a:ext cx="485756" cy="126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8C412-E5EF-4B5E-AF73-D21596882994}">
      <dsp:nvSpPr>
        <dsp:cNvPr id="0" name=""/>
        <dsp:cNvSpPr/>
      </dsp:nvSpPr>
      <dsp:spPr>
        <a:xfrm>
          <a:off x="2310" y="1293390"/>
          <a:ext cx="1970111" cy="985055"/>
        </a:xfrm>
        <a:prstGeom prst="roundRect">
          <a:avLst>
            <a:gd name="adj" fmla="val 10000"/>
          </a:avLst>
        </a:prstGeom>
        <a:solidFill>
          <a:srgbClr val="657739"/>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a:t>مدیر مدرسه</a:t>
          </a:r>
          <a:endParaRPr lang="en-US" sz="3200" kern="1200" dirty="0"/>
        </a:p>
      </dsp:txBody>
      <dsp:txXfrm>
        <a:off x="31161" y="1322241"/>
        <a:ext cx="1912409" cy="927353"/>
      </dsp:txXfrm>
    </dsp:sp>
    <dsp:sp modelId="{9885CEB2-C0CF-4E20-9F02-870BF4B15DA6}">
      <dsp:nvSpPr>
        <dsp:cNvPr id="0" name=""/>
        <dsp:cNvSpPr/>
      </dsp:nvSpPr>
      <dsp:spPr>
        <a:xfrm rot="18289469">
          <a:off x="1676465" y="1198088"/>
          <a:ext cx="1379957" cy="42846"/>
        </a:xfrm>
        <a:custGeom>
          <a:avLst/>
          <a:gdLst/>
          <a:ahLst/>
          <a:cxnLst/>
          <a:rect l="0" t="0" r="0" b="0"/>
          <a:pathLst>
            <a:path>
              <a:moveTo>
                <a:pt x="0" y="21423"/>
              </a:moveTo>
              <a:lnTo>
                <a:pt x="1379957" y="21423"/>
              </a:lnTo>
            </a:path>
          </a:pathLst>
        </a:custGeom>
        <a:noFill/>
        <a:ln w="12700" cap="flat" cmpd="sng" algn="ctr">
          <a:solidFill>
            <a:schemeClr val="accent3">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31945" y="1185012"/>
        <a:ext cx="68997" cy="68997"/>
      </dsp:txXfrm>
    </dsp:sp>
    <dsp:sp modelId="{87AB6CAC-7079-4AC0-9F1A-2F7318E075B6}">
      <dsp:nvSpPr>
        <dsp:cNvPr id="0" name=""/>
        <dsp:cNvSpPr/>
      </dsp:nvSpPr>
      <dsp:spPr>
        <a:xfrm>
          <a:off x="2760466" y="160576"/>
          <a:ext cx="1970111" cy="985055"/>
        </a:xfrm>
        <a:prstGeom prst="roundRect">
          <a:avLst>
            <a:gd name="adj" fmla="val 10000"/>
          </a:avLst>
        </a:prstGeom>
        <a:solidFill>
          <a:schemeClr val="accent4">
            <a:lumMod val="7500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a:t>معاون پرورشی</a:t>
          </a:r>
          <a:endParaRPr lang="en-US" sz="3200" kern="1200" dirty="0"/>
        </a:p>
      </dsp:txBody>
      <dsp:txXfrm>
        <a:off x="2789317" y="189427"/>
        <a:ext cx="1912409" cy="927353"/>
      </dsp:txXfrm>
    </dsp:sp>
    <dsp:sp modelId="{04A699C5-8F49-4262-AFD3-268B2F903608}">
      <dsp:nvSpPr>
        <dsp:cNvPr id="0" name=""/>
        <dsp:cNvSpPr/>
      </dsp:nvSpPr>
      <dsp:spPr>
        <a:xfrm>
          <a:off x="4730578" y="631681"/>
          <a:ext cx="788044" cy="42846"/>
        </a:xfrm>
        <a:custGeom>
          <a:avLst/>
          <a:gdLst/>
          <a:ahLst/>
          <a:cxnLst/>
          <a:rect l="0" t="0" r="0" b="0"/>
          <a:pathLst>
            <a:path>
              <a:moveTo>
                <a:pt x="0" y="21423"/>
              </a:moveTo>
              <a:lnTo>
                <a:pt x="788044" y="21423"/>
              </a:lnTo>
            </a:path>
          </a:pathLst>
        </a:custGeom>
        <a:noFill/>
        <a:ln w="12700" cap="flat" cmpd="sng" algn="ctr">
          <a:solidFill>
            <a:schemeClr val="accent4">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4899" y="633403"/>
        <a:ext cx="39402" cy="39402"/>
      </dsp:txXfrm>
    </dsp:sp>
    <dsp:sp modelId="{6BF4F94C-3FEB-4D90-B718-18377E42BE4E}">
      <dsp:nvSpPr>
        <dsp:cNvPr id="0" name=""/>
        <dsp:cNvSpPr/>
      </dsp:nvSpPr>
      <dsp:spPr>
        <a:xfrm>
          <a:off x="5518623" y="160576"/>
          <a:ext cx="1970111" cy="985055"/>
        </a:xfrm>
        <a:prstGeom prst="roundRect">
          <a:avLst>
            <a:gd name="adj" fmla="val 10000"/>
          </a:avLst>
        </a:prstGeom>
        <a:solidFill>
          <a:schemeClr val="tx1">
            <a:lumMod val="50000"/>
            <a:lumOff val="5000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t>مشاور</a:t>
          </a:r>
          <a:endParaRPr lang="en-US" sz="3200" kern="1200" dirty="0"/>
        </a:p>
      </dsp:txBody>
      <dsp:txXfrm>
        <a:off x="5547474" y="189427"/>
        <a:ext cx="1912409" cy="927353"/>
      </dsp:txXfrm>
    </dsp:sp>
    <dsp:sp modelId="{90523E79-4FE4-4847-8911-DAFB4F194E53}">
      <dsp:nvSpPr>
        <dsp:cNvPr id="0" name=""/>
        <dsp:cNvSpPr/>
      </dsp:nvSpPr>
      <dsp:spPr>
        <a:xfrm>
          <a:off x="1972421" y="1764495"/>
          <a:ext cx="788044" cy="42846"/>
        </a:xfrm>
        <a:custGeom>
          <a:avLst/>
          <a:gdLst/>
          <a:ahLst/>
          <a:cxnLst/>
          <a:rect l="0" t="0" r="0" b="0"/>
          <a:pathLst>
            <a:path>
              <a:moveTo>
                <a:pt x="0" y="21423"/>
              </a:moveTo>
              <a:lnTo>
                <a:pt x="788044" y="21423"/>
              </a:lnTo>
            </a:path>
          </a:pathLst>
        </a:custGeom>
        <a:noFill/>
        <a:ln w="12700" cap="flat" cmpd="sng" algn="ctr">
          <a:solidFill>
            <a:schemeClr val="accent3">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6743" y="1766217"/>
        <a:ext cx="39402" cy="39402"/>
      </dsp:txXfrm>
    </dsp:sp>
    <dsp:sp modelId="{1DCD61D5-586C-4B22-A2BF-4ADAA8B59FDC}">
      <dsp:nvSpPr>
        <dsp:cNvPr id="0" name=""/>
        <dsp:cNvSpPr/>
      </dsp:nvSpPr>
      <dsp:spPr>
        <a:xfrm>
          <a:off x="2760466" y="1293390"/>
          <a:ext cx="1970111" cy="985055"/>
        </a:xfrm>
        <a:prstGeom prst="roundRect">
          <a:avLst>
            <a:gd name="adj" fmla="val 10000"/>
          </a:avLst>
        </a:prstGeom>
        <a:solidFill>
          <a:schemeClr val="accent4">
            <a:lumMod val="7500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t>معاون اجرایی</a:t>
          </a:r>
          <a:endParaRPr lang="en-US" sz="3200" kern="1200" dirty="0"/>
        </a:p>
      </dsp:txBody>
      <dsp:txXfrm>
        <a:off x="2789317" y="1322241"/>
        <a:ext cx="1912409" cy="927353"/>
      </dsp:txXfrm>
    </dsp:sp>
    <dsp:sp modelId="{5B0EA822-87B3-4932-B2C9-50892F73E35D}">
      <dsp:nvSpPr>
        <dsp:cNvPr id="0" name=""/>
        <dsp:cNvSpPr/>
      </dsp:nvSpPr>
      <dsp:spPr>
        <a:xfrm rot="3310531">
          <a:off x="1676465" y="2330902"/>
          <a:ext cx="1379957" cy="42846"/>
        </a:xfrm>
        <a:custGeom>
          <a:avLst/>
          <a:gdLst/>
          <a:ahLst/>
          <a:cxnLst/>
          <a:rect l="0" t="0" r="0" b="0"/>
          <a:pathLst>
            <a:path>
              <a:moveTo>
                <a:pt x="0" y="21423"/>
              </a:moveTo>
              <a:lnTo>
                <a:pt x="1379957" y="21423"/>
              </a:lnTo>
            </a:path>
          </a:pathLst>
        </a:custGeom>
        <a:noFill/>
        <a:ln w="12700" cap="flat" cmpd="sng" algn="ctr">
          <a:solidFill>
            <a:schemeClr val="accent3">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31945" y="2317827"/>
        <a:ext cx="68997" cy="68997"/>
      </dsp:txXfrm>
    </dsp:sp>
    <dsp:sp modelId="{F81E9D37-F6A1-4213-84D2-CD0A40A193AC}">
      <dsp:nvSpPr>
        <dsp:cNvPr id="0" name=""/>
        <dsp:cNvSpPr/>
      </dsp:nvSpPr>
      <dsp:spPr>
        <a:xfrm>
          <a:off x="2760466" y="2426205"/>
          <a:ext cx="1970111" cy="985055"/>
        </a:xfrm>
        <a:prstGeom prst="roundRect">
          <a:avLst>
            <a:gd name="adj" fmla="val 10000"/>
          </a:avLst>
        </a:prstGeom>
        <a:solidFill>
          <a:schemeClr val="accent4">
            <a:lumMod val="7500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t>معاون آموزشی</a:t>
          </a:r>
          <a:endParaRPr lang="en-US" sz="3200" kern="1200" dirty="0"/>
        </a:p>
      </dsp:txBody>
      <dsp:txXfrm>
        <a:off x="2789317" y="2455056"/>
        <a:ext cx="1912409" cy="927353"/>
      </dsp:txXfrm>
    </dsp:sp>
    <dsp:sp modelId="{B1AD42D7-8DD4-4221-89B1-455910E28FEF}">
      <dsp:nvSpPr>
        <dsp:cNvPr id="0" name=""/>
        <dsp:cNvSpPr/>
      </dsp:nvSpPr>
      <dsp:spPr>
        <a:xfrm rot="19457599">
          <a:off x="4639360" y="2614106"/>
          <a:ext cx="970480" cy="42846"/>
        </a:xfrm>
        <a:custGeom>
          <a:avLst/>
          <a:gdLst/>
          <a:ahLst/>
          <a:cxnLst/>
          <a:rect l="0" t="0" r="0" b="0"/>
          <a:pathLst>
            <a:path>
              <a:moveTo>
                <a:pt x="0" y="21423"/>
              </a:moveTo>
              <a:lnTo>
                <a:pt x="970480" y="21423"/>
              </a:lnTo>
            </a:path>
          </a:pathLst>
        </a:custGeom>
        <a:noFill/>
        <a:ln w="12700" cap="flat" cmpd="sng" algn="ctr">
          <a:solidFill>
            <a:schemeClr val="accent4">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0338" y="2611267"/>
        <a:ext cx="48524" cy="48524"/>
      </dsp:txXfrm>
    </dsp:sp>
    <dsp:sp modelId="{B2311FBB-732B-4B22-8486-9A40DFD94303}">
      <dsp:nvSpPr>
        <dsp:cNvPr id="0" name=""/>
        <dsp:cNvSpPr/>
      </dsp:nvSpPr>
      <dsp:spPr>
        <a:xfrm>
          <a:off x="5518623" y="1859798"/>
          <a:ext cx="1970111" cy="985055"/>
        </a:xfrm>
        <a:prstGeom prst="roundRect">
          <a:avLst>
            <a:gd name="adj" fmla="val 10000"/>
          </a:avLst>
        </a:prstGeom>
        <a:solidFill>
          <a:schemeClr val="tx1">
            <a:lumMod val="50000"/>
            <a:lumOff val="5000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t>معلمان</a:t>
          </a:r>
          <a:endParaRPr lang="en-US" sz="3200" kern="1200" dirty="0"/>
        </a:p>
      </dsp:txBody>
      <dsp:txXfrm>
        <a:off x="5547474" y="1888649"/>
        <a:ext cx="1912409" cy="927353"/>
      </dsp:txXfrm>
    </dsp:sp>
    <dsp:sp modelId="{51EB3B38-8105-4A1D-8ACA-66639A060FCF}">
      <dsp:nvSpPr>
        <dsp:cNvPr id="0" name=""/>
        <dsp:cNvSpPr/>
      </dsp:nvSpPr>
      <dsp:spPr>
        <a:xfrm rot="2142401">
          <a:off x="4639360" y="3180513"/>
          <a:ext cx="970480" cy="42846"/>
        </a:xfrm>
        <a:custGeom>
          <a:avLst/>
          <a:gdLst/>
          <a:ahLst/>
          <a:cxnLst/>
          <a:rect l="0" t="0" r="0" b="0"/>
          <a:pathLst>
            <a:path>
              <a:moveTo>
                <a:pt x="0" y="21423"/>
              </a:moveTo>
              <a:lnTo>
                <a:pt x="970480" y="21423"/>
              </a:lnTo>
            </a:path>
          </a:pathLst>
        </a:custGeom>
        <a:noFill/>
        <a:ln w="12700" cap="flat" cmpd="sng" algn="ctr">
          <a:solidFill>
            <a:schemeClr val="accent4">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0338" y="3177674"/>
        <a:ext cx="48524" cy="48524"/>
      </dsp:txXfrm>
    </dsp:sp>
    <dsp:sp modelId="{CC297E44-83D8-4684-839D-4A36064D77A1}">
      <dsp:nvSpPr>
        <dsp:cNvPr id="0" name=""/>
        <dsp:cNvSpPr/>
      </dsp:nvSpPr>
      <dsp:spPr>
        <a:xfrm>
          <a:off x="5518623" y="2992612"/>
          <a:ext cx="1970111" cy="985055"/>
        </a:xfrm>
        <a:prstGeom prst="roundRect">
          <a:avLst>
            <a:gd name="adj" fmla="val 10000"/>
          </a:avLst>
        </a:prstGeom>
        <a:solidFill>
          <a:schemeClr val="tx1">
            <a:lumMod val="50000"/>
            <a:lumOff val="5000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a-IR" sz="3200" kern="1200" dirty="0"/>
            <a:t>پشتیبان ها</a:t>
          </a:r>
          <a:endParaRPr lang="en-US" sz="3200" kern="1200" dirty="0"/>
        </a:p>
      </dsp:txBody>
      <dsp:txXfrm>
        <a:off x="5547474" y="3021463"/>
        <a:ext cx="1912409" cy="9273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54897-BB6E-403E-96E3-85CD271E95B7}">
      <dsp:nvSpPr>
        <dsp:cNvPr id="0" name=""/>
        <dsp:cNvSpPr/>
      </dsp:nvSpPr>
      <dsp:spPr>
        <a:xfrm>
          <a:off x="1718312" y="435182"/>
          <a:ext cx="2905558" cy="2905558"/>
        </a:xfrm>
        <a:prstGeom prst="blockArc">
          <a:avLst>
            <a:gd name="adj1" fmla="val 9000000"/>
            <a:gd name="adj2" fmla="val 1620000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BBCA5E6-BE7C-478E-8763-0AA9B23E2ED6}">
      <dsp:nvSpPr>
        <dsp:cNvPr id="0" name=""/>
        <dsp:cNvSpPr/>
      </dsp:nvSpPr>
      <dsp:spPr>
        <a:xfrm>
          <a:off x="1718312" y="435182"/>
          <a:ext cx="2905558" cy="2905558"/>
        </a:xfrm>
        <a:prstGeom prst="blockArc">
          <a:avLst>
            <a:gd name="adj1" fmla="val 1800000"/>
            <a:gd name="adj2" fmla="val 900000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65BE701-88F8-442D-9289-87BD11C9373F}">
      <dsp:nvSpPr>
        <dsp:cNvPr id="0" name=""/>
        <dsp:cNvSpPr/>
      </dsp:nvSpPr>
      <dsp:spPr>
        <a:xfrm>
          <a:off x="1718312" y="435182"/>
          <a:ext cx="2905558" cy="2905558"/>
        </a:xfrm>
        <a:prstGeom prst="blockArc">
          <a:avLst>
            <a:gd name="adj1" fmla="val 16200000"/>
            <a:gd name="adj2" fmla="val 180000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0810DE-2411-437F-AC93-824F0CE41B7E}">
      <dsp:nvSpPr>
        <dsp:cNvPr id="0" name=""/>
        <dsp:cNvSpPr/>
      </dsp:nvSpPr>
      <dsp:spPr>
        <a:xfrm>
          <a:off x="2502189" y="1219059"/>
          <a:ext cx="1337804" cy="133780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fa-IR" sz="2600" kern="1200" dirty="0"/>
            <a:t>گزارش آموزشی</a:t>
          </a:r>
          <a:endParaRPr lang="en-US" sz="2600" kern="1200" dirty="0"/>
        </a:p>
      </dsp:txBody>
      <dsp:txXfrm>
        <a:off x="2698106" y="1414976"/>
        <a:ext cx="945970" cy="945970"/>
      </dsp:txXfrm>
    </dsp:sp>
    <dsp:sp modelId="{CEF5F654-5A1C-4FE4-A14C-DF6048BB8B66}">
      <dsp:nvSpPr>
        <dsp:cNvPr id="0" name=""/>
        <dsp:cNvSpPr/>
      </dsp:nvSpPr>
      <dsp:spPr>
        <a:xfrm>
          <a:off x="2702860" y="663"/>
          <a:ext cx="936463" cy="9364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kern="1200" dirty="0"/>
            <a:t>شیوه تدریس</a:t>
          </a:r>
          <a:endParaRPr lang="en-US" sz="1600" kern="1200" dirty="0"/>
        </a:p>
      </dsp:txBody>
      <dsp:txXfrm>
        <a:off x="2840002" y="137805"/>
        <a:ext cx="662179" cy="662179"/>
      </dsp:txXfrm>
    </dsp:sp>
    <dsp:sp modelId="{8827BF8E-C40A-4532-B2F1-16BC9D1117A1}">
      <dsp:nvSpPr>
        <dsp:cNvPr id="0" name=""/>
        <dsp:cNvSpPr/>
      </dsp:nvSpPr>
      <dsp:spPr>
        <a:xfrm>
          <a:off x="3931808" y="2129263"/>
          <a:ext cx="936463" cy="9364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kern="1200" dirty="0"/>
            <a:t>مدیریت کلاس</a:t>
          </a:r>
          <a:endParaRPr lang="en-US" sz="1600" kern="1200" dirty="0"/>
        </a:p>
      </dsp:txBody>
      <dsp:txXfrm>
        <a:off x="4068950" y="2266405"/>
        <a:ext cx="662179" cy="662179"/>
      </dsp:txXfrm>
    </dsp:sp>
    <dsp:sp modelId="{5B79CDC9-2116-4B17-957E-7C33DB5D94B4}">
      <dsp:nvSpPr>
        <dsp:cNvPr id="0" name=""/>
        <dsp:cNvSpPr/>
      </dsp:nvSpPr>
      <dsp:spPr>
        <a:xfrm>
          <a:off x="1473912" y="2129263"/>
          <a:ext cx="936463" cy="93646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kern="1200" dirty="0"/>
            <a:t>ارزشیابی</a:t>
          </a:r>
          <a:endParaRPr lang="en-US" sz="1600" kern="1200" dirty="0"/>
        </a:p>
      </dsp:txBody>
      <dsp:txXfrm>
        <a:off x="1611054" y="2266405"/>
        <a:ext cx="662179" cy="66217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D39CF66-F82A-6948-A3D1-C7CE85FE0A81}"/>
              </a:ext>
            </a:extLst>
          </p:cNvPr>
          <p:cNvSpPr>
            <a:spLocks noGrp="1"/>
          </p:cNvSpPr>
          <p:nvPr>
            <p:ph type="ctrTitle"/>
          </p:nvPr>
        </p:nvSpPr>
        <p:spPr>
          <a:xfrm>
            <a:off x="1524000" y="1122363"/>
            <a:ext cx="9144000" cy="2387600"/>
          </a:xfrm>
        </p:spPr>
        <p:txBody>
          <a:bodyPr anchor="b"/>
          <a:lstStyle>
            <a:lvl1pPr algn="ctr">
              <a:defRPr sz="6000"/>
            </a:lvl1pPr>
          </a:lstStyle>
          <a:p>
            <a:r>
              <a:rPr lang="fa-IR"/>
              <a:t>برای ویرایش نسخه اصلی سبک عنوان کلیک کنید</a:t>
            </a:r>
          </a:p>
        </p:txBody>
      </p:sp>
      <p:sp>
        <p:nvSpPr>
          <p:cNvPr id="3" name="زیر نویس 2">
            <a:extLst>
              <a:ext uri="{FF2B5EF4-FFF2-40B4-BE49-F238E27FC236}">
                <a16:creationId xmlns:a16="http://schemas.microsoft.com/office/drawing/2014/main" id="{D01740C6-EF53-8749-B935-E52C90E58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a:t>برای ویرایش نسخه اصلی سبک زیرنویس کلیک کنید</a:t>
            </a:r>
          </a:p>
        </p:txBody>
      </p:sp>
      <p:sp>
        <p:nvSpPr>
          <p:cNvPr id="4" name="نگهدارنده مکان تاریخ 3">
            <a:extLst>
              <a:ext uri="{FF2B5EF4-FFF2-40B4-BE49-F238E27FC236}">
                <a16:creationId xmlns:a16="http://schemas.microsoft.com/office/drawing/2014/main" id="{B2B77E5B-3F1A-8D4D-AEF6-634F2BF769F4}"/>
              </a:ext>
            </a:extLst>
          </p:cNvPr>
          <p:cNvSpPr>
            <a:spLocks noGrp="1"/>
          </p:cNvSpPr>
          <p:nvPr>
            <p:ph type="dt" sz="half" idx="10"/>
          </p:nvPr>
        </p:nvSpPr>
        <p:spPr/>
        <p:txBody>
          <a:bodyPr/>
          <a:lstStyle/>
          <a:p>
            <a:fld id="{88B8D44C-00B3-5B46-AF7C-E6D360693590}" type="datetimeFigureOut">
              <a:rPr lang="fa-IR" smtClean="0"/>
              <a:t>22/07/1441</a:t>
            </a:fld>
            <a:endParaRPr lang="fa-IR"/>
          </a:p>
        </p:txBody>
      </p:sp>
      <p:sp>
        <p:nvSpPr>
          <p:cNvPr id="5" name="نگهدارنده مکان پانویس 4">
            <a:extLst>
              <a:ext uri="{FF2B5EF4-FFF2-40B4-BE49-F238E27FC236}">
                <a16:creationId xmlns:a16="http://schemas.microsoft.com/office/drawing/2014/main" id="{1C15A22D-D452-4D47-970A-1F9E446B338E}"/>
              </a:ext>
            </a:extLst>
          </p:cNvPr>
          <p:cNvSpPr>
            <a:spLocks noGrp="1"/>
          </p:cNvSpPr>
          <p:nvPr>
            <p:ph type="ftr" sz="quarter" idx="11"/>
          </p:nvPr>
        </p:nvSpPr>
        <p:spPr/>
        <p:txBody>
          <a:bodyPr/>
          <a:lstStyle/>
          <a:p>
            <a:endParaRPr lang="fa-IR"/>
          </a:p>
        </p:txBody>
      </p:sp>
      <p:sp>
        <p:nvSpPr>
          <p:cNvPr id="6" name="نگهدارنده مکان شماره اسلاید 5">
            <a:extLst>
              <a:ext uri="{FF2B5EF4-FFF2-40B4-BE49-F238E27FC236}">
                <a16:creationId xmlns:a16="http://schemas.microsoft.com/office/drawing/2014/main" id="{77B70C4E-C993-EF44-BE12-43B1264EBF59}"/>
              </a:ext>
            </a:extLst>
          </p:cNvPr>
          <p:cNvSpPr>
            <a:spLocks noGrp="1"/>
          </p:cNvSpPr>
          <p:nvPr>
            <p:ph type="sldNum" sz="quarter" idx="12"/>
          </p:nvPr>
        </p:nvSpPr>
        <p:spPr/>
        <p:txBody>
          <a:bodyPr/>
          <a:lstStyle/>
          <a:p>
            <a:fld id="{12FF45AE-31C5-4A4B-9EE9-E56B652D68B8}" type="slidenum">
              <a:rPr lang="fa-IR" smtClean="0"/>
              <a:t>‹#›</a:t>
            </a:fld>
            <a:endParaRPr lang="fa-IR"/>
          </a:p>
        </p:txBody>
      </p:sp>
    </p:spTree>
    <p:extLst>
      <p:ext uri="{BB962C8B-B14F-4D97-AF65-F5344CB8AC3E}">
        <p14:creationId xmlns:p14="http://schemas.microsoft.com/office/powerpoint/2010/main" val="17485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AEFA76-499B-394A-869F-4BA7B483EBFB}"/>
              </a:ext>
            </a:extLst>
          </p:cNvPr>
          <p:cNvSpPr>
            <a:spLocks noGrp="1"/>
          </p:cNvSpPr>
          <p:nvPr>
            <p:ph type="title"/>
          </p:nvPr>
        </p:nvSpPr>
        <p:spPr/>
        <p:txBody>
          <a:bodyPr/>
          <a:lstStyle/>
          <a:p>
            <a:r>
              <a:rPr lang="fa-IR"/>
              <a:t>برای ویرایش نسخه اصلی سبک عنوان کلیک کنید</a:t>
            </a:r>
          </a:p>
        </p:txBody>
      </p:sp>
      <p:sp>
        <p:nvSpPr>
          <p:cNvPr id="3" name="نگهدارنده مکان متن عمودی 2">
            <a:extLst>
              <a:ext uri="{FF2B5EF4-FFF2-40B4-BE49-F238E27FC236}">
                <a16:creationId xmlns:a16="http://schemas.microsoft.com/office/drawing/2014/main" id="{6D865299-CCCB-C34B-98BE-4A74A4FD08E2}"/>
              </a:ext>
            </a:extLst>
          </p:cNvPr>
          <p:cNvSpPr>
            <a:spLocks noGrp="1"/>
          </p:cNvSpPr>
          <p:nvPr>
            <p:ph type="body" orient="vert" idx="1"/>
          </p:nvPr>
        </p:nvSpPr>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4" name="نگهدارنده مکان تاریخ 3">
            <a:extLst>
              <a:ext uri="{FF2B5EF4-FFF2-40B4-BE49-F238E27FC236}">
                <a16:creationId xmlns:a16="http://schemas.microsoft.com/office/drawing/2014/main" id="{8A0B0898-5CC7-FA4E-8346-5DC9B7432D00}"/>
              </a:ext>
            </a:extLst>
          </p:cNvPr>
          <p:cNvSpPr>
            <a:spLocks noGrp="1"/>
          </p:cNvSpPr>
          <p:nvPr>
            <p:ph type="dt" sz="half" idx="10"/>
          </p:nvPr>
        </p:nvSpPr>
        <p:spPr/>
        <p:txBody>
          <a:bodyPr/>
          <a:lstStyle/>
          <a:p>
            <a:fld id="{88B8D44C-00B3-5B46-AF7C-E6D360693590}" type="datetimeFigureOut">
              <a:rPr lang="fa-IR" smtClean="0"/>
              <a:t>22/07/1441</a:t>
            </a:fld>
            <a:endParaRPr lang="fa-IR"/>
          </a:p>
        </p:txBody>
      </p:sp>
      <p:sp>
        <p:nvSpPr>
          <p:cNvPr id="5" name="نگهدارنده مکان پانویس 4">
            <a:extLst>
              <a:ext uri="{FF2B5EF4-FFF2-40B4-BE49-F238E27FC236}">
                <a16:creationId xmlns:a16="http://schemas.microsoft.com/office/drawing/2014/main" id="{8D9D66BA-2E18-C346-A958-1656D7287715}"/>
              </a:ext>
            </a:extLst>
          </p:cNvPr>
          <p:cNvSpPr>
            <a:spLocks noGrp="1"/>
          </p:cNvSpPr>
          <p:nvPr>
            <p:ph type="ftr" sz="quarter" idx="11"/>
          </p:nvPr>
        </p:nvSpPr>
        <p:spPr/>
        <p:txBody>
          <a:bodyPr/>
          <a:lstStyle/>
          <a:p>
            <a:endParaRPr lang="fa-IR"/>
          </a:p>
        </p:txBody>
      </p:sp>
      <p:sp>
        <p:nvSpPr>
          <p:cNvPr id="6" name="نگهدارنده مکان شماره اسلاید 5">
            <a:extLst>
              <a:ext uri="{FF2B5EF4-FFF2-40B4-BE49-F238E27FC236}">
                <a16:creationId xmlns:a16="http://schemas.microsoft.com/office/drawing/2014/main" id="{CDCB816D-74B9-4348-A0B9-3DFE98C00D75}"/>
              </a:ext>
            </a:extLst>
          </p:cNvPr>
          <p:cNvSpPr>
            <a:spLocks noGrp="1"/>
          </p:cNvSpPr>
          <p:nvPr>
            <p:ph type="sldNum" sz="quarter" idx="12"/>
          </p:nvPr>
        </p:nvSpPr>
        <p:spPr/>
        <p:txBody>
          <a:bodyPr/>
          <a:lstStyle/>
          <a:p>
            <a:fld id="{12FF45AE-31C5-4A4B-9EE9-E56B652D68B8}" type="slidenum">
              <a:rPr lang="fa-IR" smtClean="0"/>
              <a:t>‹#›</a:t>
            </a:fld>
            <a:endParaRPr lang="fa-IR"/>
          </a:p>
        </p:txBody>
      </p:sp>
    </p:spTree>
    <p:extLst>
      <p:ext uri="{BB962C8B-B14F-4D97-AF65-F5344CB8AC3E}">
        <p14:creationId xmlns:p14="http://schemas.microsoft.com/office/powerpoint/2010/main" val="419303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عنوان عمودی 1">
            <a:extLst>
              <a:ext uri="{FF2B5EF4-FFF2-40B4-BE49-F238E27FC236}">
                <a16:creationId xmlns:a16="http://schemas.microsoft.com/office/drawing/2014/main" id="{9F2E2634-1711-FC47-B1C0-61021B52F40E}"/>
              </a:ext>
            </a:extLst>
          </p:cNvPr>
          <p:cNvSpPr>
            <a:spLocks noGrp="1"/>
          </p:cNvSpPr>
          <p:nvPr>
            <p:ph type="title" orient="vert"/>
          </p:nvPr>
        </p:nvSpPr>
        <p:spPr>
          <a:xfrm>
            <a:off x="8724900" y="365125"/>
            <a:ext cx="2628900" cy="5811838"/>
          </a:xfrm>
        </p:spPr>
        <p:txBody>
          <a:bodyPr vert="eaVert"/>
          <a:lstStyle/>
          <a:p>
            <a:r>
              <a:rPr lang="fa-IR"/>
              <a:t>برای ویرایش نسخه اصلی سبک عنوان کلیک کنید</a:t>
            </a:r>
          </a:p>
        </p:txBody>
      </p:sp>
      <p:sp>
        <p:nvSpPr>
          <p:cNvPr id="3" name="نگهدارنده مکان متن عمودی 2">
            <a:extLst>
              <a:ext uri="{FF2B5EF4-FFF2-40B4-BE49-F238E27FC236}">
                <a16:creationId xmlns:a16="http://schemas.microsoft.com/office/drawing/2014/main" id="{09CEEFC0-BE3D-104D-ADE7-DDD03526C056}"/>
              </a:ext>
            </a:extLst>
          </p:cNvPr>
          <p:cNvSpPr>
            <a:spLocks noGrp="1"/>
          </p:cNvSpPr>
          <p:nvPr>
            <p:ph type="body" orient="vert" idx="1"/>
          </p:nvPr>
        </p:nvSpPr>
        <p:spPr>
          <a:xfrm>
            <a:off x="838200" y="365125"/>
            <a:ext cx="7734300" cy="5811838"/>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4" name="نگهدارنده مکان تاریخ 3">
            <a:extLst>
              <a:ext uri="{FF2B5EF4-FFF2-40B4-BE49-F238E27FC236}">
                <a16:creationId xmlns:a16="http://schemas.microsoft.com/office/drawing/2014/main" id="{ABE4E421-8631-304D-A4AC-286A81320014}"/>
              </a:ext>
            </a:extLst>
          </p:cNvPr>
          <p:cNvSpPr>
            <a:spLocks noGrp="1"/>
          </p:cNvSpPr>
          <p:nvPr>
            <p:ph type="dt" sz="half" idx="10"/>
          </p:nvPr>
        </p:nvSpPr>
        <p:spPr/>
        <p:txBody>
          <a:bodyPr/>
          <a:lstStyle/>
          <a:p>
            <a:fld id="{88B8D44C-00B3-5B46-AF7C-E6D360693590}" type="datetimeFigureOut">
              <a:rPr lang="fa-IR" smtClean="0"/>
              <a:t>22/07/1441</a:t>
            </a:fld>
            <a:endParaRPr lang="fa-IR"/>
          </a:p>
        </p:txBody>
      </p:sp>
      <p:sp>
        <p:nvSpPr>
          <p:cNvPr id="5" name="نگهدارنده مکان پانویس 4">
            <a:extLst>
              <a:ext uri="{FF2B5EF4-FFF2-40B4-BE49-F238E27FC236}">
                <a16:creationId xmlns:a16="http://schemas.microsoft.com/office/drawing/2014/main" id="{02D6B924-D9F6-B54F-BE3B-690EC8204075}"/>
              </a:ext>
            </a:extLst>
          </p:cNvPr>
          <p:cNvSpPr>
            <a:spLocks noGrp="1"/>
          </p:cNvSpPr>
          <p:nvPr>
            <p:ph type="ftr" sz="quarter" idx="11"/>
          </p:nvPr>
        </p:nvSpPr>
        <p:spPr/>
        <p:txBody>
          <a:bodyPr/>
          <a:lstStyle/>
          <a:p>
            <a:endParaRPr lang="fa-IR"/>
          </a:p>
        </p:txBody>
      </p:sp>
      <p:sp>
        <p:nvSpPr>
          <p:cNvPr id="6" name="نگهدارنده مکان شماره اسلاید 5">
            <a:extLst>
              <a:ext uri="{FF2B5EF4-FFF2-40B4-BE49-F238E27FC236}">
                <a16:creationId xmlns:a16="http://schemas.microsoft.com/office/drawing/2014/main" id="{6624712E-8A50-F14F-90B9-FA19B84935A8}"/>
              </a:ext>
            </a:extLst>
          </p:cNvPr>
          <p:cNvSpPr>
            <a:spLocks noGrp="1"/>
          </p:cNvSpPr>
          <p:nvPr>
            <p:ph type="sldNum" sz="quarter" idx="12"/>
          </p:nvPr>
        </p:nvSpPr>
        <p:spPr/>
        <p:txBody>
          <a:bodyPr/>
          <a:lstStyle/>
          <a:p>
            <a:fld id="{12FF45AE-31C5-4A4B-9EE9-E56B652D68B8}" type="slidenum">
              <a:rPr lang="fa-IR" smtClean="0"/>
              <a:t>‹#›</a:t>
            </a:fld>
            <a:endParaRPr lang="fa-IR"/>
          </a:p>
        </p:txBody>
      </p:sp>
    </p:spTree>
    <p:extLst>
      <p:ext uri="{BB962C8B-B14F-4D97-AF65-F5344CB8AC3E}">
        <p14:creationId xmlns:p14="http://schemas.microsoft.com/office/powerpoint/2010/main" val="340230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70A7F4-CB3B-594B-A51A-32BC525715FB}"/>
              </a:ext>
            </a:extLst>
          </p:cNvPr>
          <p:cNvSpPr>
            <a:spLocks noGrp="1"/>
          </p:cNvSpPr>
          <p:nvPr>
            <p:ph type="title"/>
          </p:nvPr>
        </p:nvSpPr>
        <p:spPr/>
        <p:txBody>
          <a:bodyPr/>
          <a:lstStyle/>
          <a:p>
            <a:r>
              <a:rPr lang="fa-IR"/>
              <a:t>برای ویرایش نسخه اصلی سبک عنوان کلیک کنید</a:t>
            </a:r>
          </a:p>
        </p:txBody>
      </p:sp>
      <p:sp>
        <p:nvSpPr>
          <p:cNvPr id="3" name="نگهدارنده مکان محتوا 2">
            <a:extLst>
              <a:ext uri="{FF2B5EF4-FFF2-40B4-BE49-F238E27FC236}">
                <a16:creationId xmlns:a16="http://schemas.microsoft.com/office/drawing/2014/main" id="{88A7D5D0-37D7-F94E-9849-6744FCB5D355}"/>
              </a:ext>
            </a:extLst>
          </p:cNvPr>
          <p:cNvSpPr>
            <a:spLocks noGrp="1"/>
          </p:cNvSpPr>
          <p:nvPr>
            <p:ph idx="1"/>
          </p:nvPr>
        </p:nvSpPr>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4" name="نگهدارنده مکان تاریخ 3">
            <a:extLst>
              <a:ext uri="{FF2B5EF4-FFF2-40B4-BE49-F238E27FC236}">
                <a16:creationId xmlns:a16="http://schemas.microsoft.com/office/drawing/2014/main" id="{7EBAA7EF-7E91-9546-8262-7DA70690F687}"/>
              </a:ext>
            </a:extLst>
          </p:cNvPr>
          <p:cNvSpPr>
            <a:spLocks noGrp="1"/>
          </p:cNvSpPr>
          <p:nvPr>
            <p:ph type="dt" sz="half" idx="10"/>
          </p:nvPr>
        </p:nvSpPr>
        <p:spPr/>
        <p:txBody>
          <a:bodyPr/>
          <a:lstStyle/>
          <a:p>
            <a:fld id="{88B8D44C-00B3-5B46-AF7C-E6D360693590}" type="datetimeFigureOut">
              <a:rPr lang="fa-IR" smtClean="0"/>
              <a:t>22/07/1441</a:t>
            </a:fld>
            <a:endParaRPr lang="fa-IR"/>
          </a:p>
        </p:txBody>
      </p:sp>
      <p:sp>
        <p:nvSpPr>
          <p:cNvPr id="5" name="نگهدارنده مکان پانویس 4">
            <a:extLst>
              <a:ext uri="{FF2B5EF4-FFF2-40B4-BE49-F238E27FC236}">
                <a16:creationId xmlns:a16="http://schemas.microsoft.com/office/drawing/2014/main" id="{136433EB-F06D-A24A-9E04-8AE515308AAD}"/>
              </a:ext>
            </a:extLst>
          </p:cNvPr>
          <p:cNvSpPr>
            <a:spLocks noGrp="1"/>
          </p:cNvSpPr>
          <p:nvPr>
            <p:ph type="ftr" sz="quarter" idx="11"/>
          </p:nvPr>
        </p:nvSpPr>
        <p:spPr/>
        <p:txBody>
          <a:bodyPr/>
          <a:lstStyle/>
          <a:p>
            <a:endParaRPr lang="fa-IR"/>
          </a:p>
        </p:txBody>
      </p:sp>
      <p:sp>
        <p:nvSpPr>
          <p:cNvPr id="6" name="نگهدارنده مکان شماره اسلاید 5">
            <a:extLst>
              <a:ext uri="{FF2B5EF4-FFF2-40B4-BE49-F238E27FC236}">
                <a16:creationId xmlns:a16="http://schemas.microsoft.com/office/drawing/2014/main" id="{6A528C81-E518-634F-8FE1-915BCA71A5A0}"/>
              </a:ext>
            </a:extLst>
          </p:cNvPr>
          <p:cNvSpPr>
            <a:spLocks noGrp="1"/>
          </p:cNvSpPr>
          <p:nvPr>
            <p:ph type="sldNum" sz="quarter" idx="12"/>
          </p:nvPr>
        </p:nvSpPr>
        <p:spPr/>
        <p:txBody>
          <a:bodyPr/>
          <a:lstStyle/>
          <a:p>
            <a:fld id="{12FF45AE-31C5-4A4B-9EE9-E56B652D68B8}" type="slidenum">
              <a:rPr lang="fa-IR" smtClean="0"/>
              <a:t>‹#›</a:t>
            </a:fld>
            <a:endParaRPr lang="fa-IR"/>
          </a:p>
        </p:txBody>
      </p:sp>
    </p:spTree>
    <p:extLst>
      <p:ext uri="{BB962C8B-B14F-4D97-AF65-F5344CB8AC3E}">
        <p14:creationId xmlns:p14="http://schemas.microsoft.com/office/powerpoint/2010/main" val="1126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C25AFD6-B20C-E64C-B3E5-A9584299DF91}"/>
              </a:ext>
            </a:extLst>
          </p:cNvPr>
          <p:cNvSpPr>
            <a:spLocks noGrp="1"/>
          </p:cNvSpPr>
          <p:nvPr>
            <p:ph type="title"/>
          </p:nvPr>
        </p:nvSpPr>
        <p:spPr>
          <a:xfrm>
            <a:off x="831850" y="1709738"/>
            <a:ext cx="10515600" cy="2852737"/>
          </a:xfrm>
        </p:spPr>
        <p:txBody>
          <a:bodyPr anchor="b"/>
          <a:lstStyle>
            <a:lvl1pPr>
              <a:defRPr sz="6000"/>
            </a:lvl1pPr>
          </a:lstStyle>
          <a:p>
            <a:r>
              <a:rPr lang="fa-IR"/>
              <a:t>برای ویرایش نسخه اصلی سبک عنوان کلیک کنید</a:t>
            </a:r>
          </a:p>
        </p:txBody>
      </p:sp>
      <p:sp>
        <p:nvSpPr>
          <p:cNvPr id="3" name="نگهدارنده مکان متن 2">
            <a:extLst>
              <a:ext uri="{FF2B5EF4-FFF2-40B4-BE49-F238E27FC236}">
                <a16:creationId xmlns:a16="http://schemas.microsoft.com/office/drawing/2014/main" id="{EC4880FC-AF17-134A-91CF-4A0613862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a:t>برای ویرایش سبک‌های متن اصلی، کلیک کنید</a:t>
            </a:r>
          </a:p>
        </p:txBody>
      </p:sp>
      <p:sp>
        <p:nvSpPr>
          <p:cNvPr id="4" name="نگهدارنده مکان تاریخ 3">
            <a:extLst>
              <a:ext uri="{FF2B5EF4-FFF2-40B4-BE49-F238E27FC236}">
                <a16:creationId xmlns:a16="http://schemas.microsoft.com/office/drawing/2014/main" id="{0FCAA714-C36C-C448-B2C4-DA509E1F885E}"/>
              </a:ext>
            </a:extLst>
          </p:cNvPr>
          <p:cNvSpPr>
            <a:spLocks noGrp="1"/>
          </p:cNvSpPr>
          <p:nvPr>
            <p:ph type="dt" sz="half" idx="10"/>
          </p:nvPr>
        </p:nvSpPr>
        <p:spPr/>
        <p:txBody>
          <a:bodyPr/>
          <a:lstStyle/>
          <a:p>
            <a:fld id="{88B8D44C-00B3-5B46-AF7C-E6D360693590}" type="datetimeFigureOut">
              <a:rPr lang="fa-IR" smtClean="0"/>
              <a:t>22/07/1441</a:t>
            </a:fld>
            <a:endParaRPr lang="fa-IR"/>
          </a:p>
        </p:txBody>
      </p:sp>
      <p:sp>
        <p:nvSpPr>
          <p:cNvPr id="5" name="نگهدارنده مکان پانویس 4">
            <a:extLst>
              <a:ext uri="{FF2B5EF4-FFF2-40B4-BE49-F238E27FC236}">
                <a16:creationId xmlns:a16="http://schemas.microsoft.com/office/drawing/2014/main" id="{6C8ED55B-11B1-A749-82A8-17A8B5888E6D}"/>
              </a:ext>
            </a:extLst>
          </p:cNvPr>
          <p:cNvSpPr>
            <a:spLocks noGrp="1"/>
          </p:cNvSpPr>
          <p:nvPr>
            <p:ph type="ftr" sz="quarter" idx="11"/>
          </p:nvPr>
        </p:nvSpPr>
        <p:spPr/>
        <p:txBody>
          <a:bodyPr/>
          <a:lstStyle/>
          <a:p>
            <a:endParaRPr lang="fa-IR"/>
          </a:p>
        </p:txBody>
      </p:sp>
      <p:sp>
        <p:nvSpPr>
          <p:cNvPr id="6" name="نگهدارنده مکان شماره اسلاید 5">
            <a:extLst>
              <a:ext uri="{FF2B5EF4-FFF2-40B4-BE49-F238E27FC236}">
                <a16:creationId xmlns:a16="http://schemas.microsoft.com/office/drawing/2014/main" id="{56F104D3-4091-CA46-B3FE-F7115F7D25EB}"/>
              </a:ext>
            </a:extLst>
          </p:cNvPr>
          <p:cNvSpPr>
            <a:spLocks noGrp="1"/>
          </p:cNvSpPr>
          <p:nvPr>
            <p:ph type="sldNum" sz="quarter" idx="12"/>
          </p:nvPr>
        </p:nvSpPr>
        <p:spPr/>
        <p:txBody>
          <a:bodyPr/>
          <a:lstStyle/>
          <a:p>
            <a:fld id="{12FF45AE-31C5-4A4B-9EE9-E56B652D68B8}" type="slidenum">
              <a:rPr lang="fa-IR" smtClean="0"/>
              <a:t>‹#›</a:t>
            </a:fld>
            <a:endParaRPr lang="fa-IR"/>
          </a:p>
        </p:txBody>
      </p:sp>
    </p:spTree>
    <p:extLst>
      <p:ext uri="{BB962C8B-B14F-4D97-AF65-F5344CB8AC3E}">
        <p14:creationId xmlns:p14="http://schemas.microsoft.com/office/powerpoint/2010/main" val="321171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3A2C0C-8191-B443-A0F5-84E04D9A5515}"/>
              </a:ext>
            </a:extLst>
          </p:cNvPr>
          <p:cNvSpPr>
            <a:spLocks noGrp="1"/>
          </p:cNvSpPr>
          <p:nvPr>
            <p:ph type="title"/>
          </p:nvPr>
        </p:nvSpPr>
        <p:spPr/>
        <p:txBody>
          <a:bodyPr/>
          <a:lstStyle/>
          <a:p>
            <a:r>
              <a:rPr lang="fa-IR"/>
              <a:t>برای ویرایش نسخه اصلی سبک عنوان کلیک کنید</a:t>
            </a:r>
          </a:p>
        </p:txBody>
      </p:sp>
      <p:sp>
        <p:nvSpPr>
          <p:cNvPr id="3" name="نگهدارنده مکان محتوا 2">
            <a:extLst>
              <a:ext uri="{FF2B5EF4-FFF2-40B4-BE49-F238E27FC236}">
                <a16:creationId xmlns:a16="http://schemas.microsoft.com/office/drawing/2014/main" id="{456CAA42-2432-FD47-AEA7-B3D109683736}"/>
              </a:ext>
            </a:extLst>
          </p:cNvPr>
          <p:cNvSpPr>
            <a:spLocks noGrp="1"/>
          </p:cNvSpPr>
          <p:nvPr>
            <p:ph sz="half" idx="1"/>
          </p:nvPr>
        </p:nvSpPr>
        <p:spPr>
          <a:xfrm>
            <a:off x="838200" y="1825625"/>
            <a:ext cx="5181600" cy="4351338"/>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4" name="نگهدارنده مکان محتوا 3">
            <a:extLst>
              <a:ext uri="{FF2B5EF4-FFF2-40B4-BE49-F238E27FC236}">
                <a16:creationId xmlns:a16="http://schemas.microsoft.com/office/drawing/2014/main" id="{BCDEDD12-B02F-2F42-882E-63544EBD0602}"/>
              </a:ext>
            </a:extLst>
          </p:cNvPr>
          <p:cNvSpPr>
            <a:spLocks noGrp="1"/>
          </p:cNvSpPr>
          <p:nvPr>
            <p:ph sz="half" idx="2"/>
          </p:nvPr>
        </p:nvSpPr>
        <p:spPr>
          <a:xfrm>
            <a:off x="6172200" y="1825625"/>
            <a:ext cx="5181600" cy="4351338"/>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5" name="نگهدارنده مکان تاریخ 4">
            <a:extLst>
              <a:ext uri="{FF2B5EF4-FFF2-40B4-BE49-F238E27FC236}">
                <a16:creationId xmlns:a16="http://schemas.microsoft.com/office/drawing/2014/main" id="{3169952F-99D0-0E4C-8BEE-ABCEF0C2EDEB}"/>
              </a:ext>
            </a:extLst>
          </p:cNvPr>
          <p:cNvSpPr>
            <a:spLocks noGrp="1"/>
          </p:cNvSpPr>
          <p:nvPr>
            <p:ph type="dt" sz="half" idx="10"/>
          </p:nvPr>
        </p:nvSpPr>
        <p:spPr/>
        <p:txBody>
          <a:bodyPr/>
          <a:lstStyle/>
          <a:p>
            <a:fld id="{88B8D44C-00B3-5B46-AF7C-E6D360693590}" type="datetimeFigureOut">
              <a:rPr lang="fa-IR" smtClean="0"/>
              <a:t>22/07/1441</a:t>
            </a:fld>
            <a:endParaRPr lang="fa-IR"/>
          </a:p>
        </p:txBody>
      </p:sp>
      <p:sp>
        <p:nvSpPr>
          <p:cNvPr id="6" name="نگهدارنده مکان پانویس 5">
            <a:extLst>
              <a:ext uri="{FF2B5EF4-FFF2-40B4-BE49-F238E27FC236}">
                <a16:creationId xmlns:a16="http://schemas.microsoft.com/office/drawing/2014/main" id="{F7F86E06-2DFB-1545-9877-D7BBA845BE0C}"/>
              </a:ext>
            </a:extLst>
          </p:cNvPr>
          <p:cNvSpPr>
            <a:spLocks noGrp="1"/>
          </p:cNvSpPr>
          <p:nvPr>
            <p:ph type="ftr" sz="quarter" idx="11"/>
          </p:nvPr>
        </p:nvSpPr>
        <p:spPr/>
        <p:txBody>
          <a:bodyPr/>
          <a:lstStyle/>
          <a:p>
            <a:endParaRPr lang="fa-IR"/>
          </a:p>
        </p:txBody>
      </p:sp>
      <p:sp>
        <p:nvSpPr>
          <p:cNvPr id="7" name="نگهدارنده مکان شماره اسلاید 6">
            <a:extLst>
              <a:ext uri="{FF2B5EF4-FFF2-40B4-BE49-F238E27FC236}">
                <a16:creationId xmlns:a16="http://schemas.microsoft.com/office/drawing/2014/main" id="{5AF5CFEC-87FC-C047-98FF-3D2AEE8DA2A6}"/>
              </a:ext>
            </a:extLst>
          </p:cNvPr>
          <p:cNvSpPr>
            <a:spLocks noGrp="1"/>
          </p:cNvSpPr>
          <p:nvPr>
            <p:ph type="sldNum" sz="quarter" idx="12"/>
          </p:nvPr>
        </p:nvSpPr>
        <p:spPr/>
        <p:txBody>
          <a:bodyPr/>
          <a:lstStyle/>
          <a:p>
            <a:fld id="{12FF45AE-31C5-4A4B-9EE9-E56B652D68B8}" type="slidenum">
              <a:rPr lang="fa-IR" smtClean="0"/>
              <a:t>‹#›</a:t>
            </a:fld>
            <a:endParaRPr lang="fa-IR"/>
          </a:p>
        </p:txBody>
      </p:sp>
    </p:spTree>
    <p:extLst>
      <p:ext uri="{BB962C8B-B14F-4D97-AF65-F5344CB8AC3E}">
        <p14:creationId xmlns:p14="http://schemas.microsoft.com/office/powerpoint/2010/main" val="323877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1CE55F-C167-7C43-9BC3-72929B1EF356}"/>
              </a:ext>
            </a:extLst>
          </p:cNvPr>
          <p:cNvSpPr>
            <a:spLocks noGrp="1"/>
          </p:cNvSpPr>
          <p:nvPr>
            <p:ph type="title"/>
          </p:nvPr>
        </p:nvSpPr>
        <p:spPr>
          <a:xfrm>
            <a:off x="839788" y="365125"/>
            <a:ext cx="10515600" cy="1325563"/>
          </a:xfrm>
        </p:spPr>
        <p:txBody>
          <a:bodyPr/>
          <a:lstStyle/>
          <a:p>
            <a:r>
              <a:rPr lang="fa-IR"/>
              <a:t>برای ویرایش نسخه اصلی سبک عنوان کلیک کنید</a:t>
            </a:r>
          </a:p>
        </p:txBody>
      </p:sp>
      <p:sp>
        <p:nvSpPr>
          <p:cNvPr id="3" name="نگهدارنده مکان متن 2">
            <a:extLst>
              <a:ext uri="{FF2B5EF4-FFF2-40B4-BE49-F238E27FC236}">
                <a16:creationId xmlns:a16="http://schemas.microsoft.com/office/drawing/2014/main" id="{651D837E-32C3-1049-BEB5-CF200EEC3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4" name="نگهدارنده مکان محتوا 3">
            <a:extLst>
              <a:ext uri="{FF2B5EF4-FFF2-40B4-BE49-F238E27FC236}">
                <a16:creationId xmlns:a16="http://schemas.microsoft.com/office/drawing/2014/main" id="{12383C4F-D840-9741-92D9-F74301D57DFF}"/>
              </a:ext>
            </a:extLst>
          </p:cNvPr>
          <p:cNvSpPr>
            <a:spLocks noGrp="1"/>
          </p:cNvSpPr>
          <p:nvPr>
            <p:ph sz="half" idx="2"/>
          </p:nvPr>
        </p:nvSpPr>
        <p:spPr>
          <a:xfrm>
            <a:off x="839788" y="2505075"/>
            <a:ext cx="5157787" cy="3684588"/>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5" name="نگهدارنده مکان متن 4">
            <a:extLst>
              <a:ext uri="{FF2B5EF4-FFF2-40B4-BE49-F238E27FC236}">
                <a16:creationId xmlns:a16="http://schemas.microsoft.com/office/drawing/2014/main" id="{BC976045-9105-4C45-82D0-C3FBEA1BA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6" name="نگهدارنده مکان محتوا 5">
            <a:extLst>
              <a:ext uri="{FF2B5EF4-FFF2-40B4-BE49-F238E27FC236}">
                <a16:creationId xmlns:a16="http://schemas.microsoft.com/office/drawing/2014/main" id="{E221E27D-33F1-6341-AA15-81FCA9596626}"/>
              </a:ext>
            </a:extLst>
          </p:cNvPr>
          <p:cNvSpPr>
            <a:spLocks noGrp="1"/>
          </p:cNvSpPr>
          <p:nvPr>
            <p:ph sz="quarter" idx="4"/>
          </p:nvPr>
        </p:nvSpPr>
        <p:spPr>
          <a:xfrm>
            <a:off x="6172200" y="2505075"/>
            <a:ext cx="5183188" cy="3684588"/>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7" name="نگهدارنده مکان تاریخ 6">
            <a:extLst>
              <a:ext uri="{FF2B5EF4-FFF2-40B4-BE49-F238E27FC236}">
                <a16:creationId xmlns:a16="http://schemas.microsoft.com/office/drawing/2014/main" id="{D22CCCF1-4FD6-3949-9DBB-25EE931F733F}"/>
              </a:ext>
            </a:extLst>
          </p:cNvPr>
          <p:cNvSpPr>
            <a:spLocks noGrp="1"/>
          </p:cNvSpPr>
          <p:nvPr>
            <p:ph type="dt" sz="half" idx="10"/>
          </p:nvPr>
        </p:nvSpPr>
        <p:spPr/>
        <p:txBody>
          <a:bodyPr/>
          <a:lstStyle/>
          <a:p>
            <a:fld id="{88B8D44C-00B3-5B46-AF7C-E6D360693590}" type="datetimeFigureOut">
              <a:rPr lang="fa-IR" smtClean="0"/>
              <a:t>22/07/1441</a:t>
            </a:fld>
            <a:endParaRPr lang="fa-IR"/>
          </a:p>
        </p:txBody>
      </p:sp>
      <p:sp>
        <p:nvSpPr>
          <p:cNvPr id="8" name="نگهدارنده مکان پانویس 7">
            <a:extLst>
              <a:ext uri="{FF2B5EF4-FFF2-40B4-BE49-F238E27FC236}">
                <a16:creationId xmlns:a16="http://schemas.microsoft.com/office/drawing/2014/main" id="{B62B07E0-56EF-E946-86F8-4E2858E48E89}"/>
              </a:ext>
            </a:extLst>
          </p:cNvPr>
          <p:cNvSpPr>
            <a:spLocks noGrp="1"/>
          </p:cNvSpPr>
          <p:nvPr>
            <p:ph type="ftr" sz="quarter" idx="11"/>
          </p:nvPr>
        </p:nvSpPr>
        <p:spPr/>
        <p:txBody>
          <a:bodyPr/>
          <a:lstStyle/>
          <a:p>
            <a:endParaRPr lang="fa-IR"/>
          </a:p>
        </p:txBody>
      </p:sp>
      <p:sp>
        <p:nvSpPr>
          <p:cNvPr id="9" name="نگهدارنده مکان شماره اسلاید 8">
            <a:extLst>
              <a:ext uri="{FF2B5EF4-FFF2-40B4-BE49-F238E27FC236}">
                <a16:creationId xmlns:a16="http://schemas.microsoft.com/office/drawing/2014/main" id="{3687BBB2-C9B9-8B4F-A457-B4B15CFA97DC}"/>
              </a:ext>
            </a:extLst>
          </p:cNvPr>
          <p:cNvSpPr>
            <a:spLocks noGrp="1"/>
          </p:cNvSpPr>
          <p:nvPr>
            <p:ph type="sldNum" sz="quarter" idx="12"/>
          </p:nvPr>
        </p:nvSpPr>
        <p:spPr/>
        <p:txBody>
          <a:bodyPr/>
          <a:lstStyle/>
          <a:p>
            <a:fld id="{12FF45AE-31C5-4A4B-9EE9-E56B652D68B8}" type="slidenum">
              <a:rPr lang="fa-IR" smtClean="0"/>
              <a:t>‹#›</a:t>
            </a:fld>
            <a:endParaRPr lang="fa-IR"/>
          </a:p>
        </p:txBody>
      </p:sp>
    </p:spTree>
    <p:extLst>
      <p:ext uri="{BB962C8B-B14F-4D97-AF65-F5344CB8AC3E}">
        <p14:creationId xmlns:p14="http://schemas.microsoft.com/office/powerpoint/2010/main" val="49898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8F672D-265C-5748-A180-5098FF7F2C93}"/>
              </a:ext>
            </a:extLst>
          </p:cNvPr>
          <p:cNvSpPr>
            <a:spLocks noGrp="1"/>
          </p:cNvSpPr>
          <p:nvPr>
            <p:ph type="title"/>
          </p:nvPr>
        </p:nvSpPr>
        <p:spPr/>
        <p:txBody>
          <a:bodyPr/>
          <a:lstStyle/>
          <a:p>
            <a:r>
              <a:rPr lang="fa-IR"/>
              <a:t>برای ویرایش نسخه اصلی سبک عنوان کلیک کنید</a:t>
            </a:r>
          </a:p>
        </p:txBody>
      </p:sp>
      <p:sp>
        <p:nvSpPr>
          <p:cNvPr id="3" name="نگهدارنده مکان تاریخ 2">
            <a:extLst>
              <a:ext uri="{FF2B5EF4-FFF2-40B4-BE49-F238E27FC236}">
                <a16:creationId xmlns:a16="http://schemas.microsoft.com/office/drawing/2014/main" id="{E82A47F2-2A53-CC41-9C75-B02A8C0C4808}"/>
              </a:ext>
            </a:extLst>
          </p:cNvPr>
          <p:cNvSpPr>
            <a:spLocks noGrp="1"/>
          </p:cNvSpPr>
          <p:nvPr>
            <p:ph type="dt" sz="half" idx="10"/>
          </p:nvPr>
        </p:nvSpPr>
        <p:spPr/>
        <p:txBody>
          <a:bodyPr/>
          <a:lstStyle/>
          <a:p>
            <a:fld id="{88B8D44C-00B3-5B46-AF7C-E6D360693590}" type="datetimeFigureOut">
              <a:rPr lang="fa-IR" smtClean="0"/>
              <a:t>22/07/1441</a:t>
            </a:fld>
            <a:endParaRPr lang="fa-IR"/>
          </a:p>
        </p:txBody>
      </p:sp>
      <p:sp>
        <p:nvSpPr>
          <p:cNvPr id="4" name="نگهدارنده مکان پانویس 3">
            <a:extLst>
              <a:ext uri="{FF2B5EF4-FFF2-40B4-BE49-F238E27FC236}">
                <a16:creationId xmlns:a16="http://schemas.microsoft.com/office/drawing/2014/main" id="{8590CF07-A3E7-8E4C-9A79-556D9FA76F60}"/>
              </a:ext>
            </a:extLst>
          </p:cNvPr>
          <p:cNvSpPr>
            <a:spLocks noGrp="1"/>
          </p:cNvSpPr>
          <p:nvPr>
            <p:ph type="ftr" sz="quarter" idx="11"/>
          </p:nvPr>
        </p:nvSpPr>
        <p:spPr/>
        <p:txBody>
          <a:bodyPr/>
          <a:lstStyle/>
          <a:p>
            <a:endParaRPr lang="fa-IR"/>
          </a:p>
        </p:txBody>
      </p:sp>
      <p:sp>
        <p:nvSpPr>
          <p:cNvPr id="5" name="نگهدارنده مکان شماره اسلاید 4">
            <a:extLst>
              <a:ext uri="{FF2B5EF4-FFF2-40B4-BE49-F238E27FC236}">
                <a16:creationId xmlns:a16="http://schemas.microsoft.com/office/drawing/2014/main" id="{D8258AC1-34D6-CE41-964D-15142568667D}"/>
              </a:ext>
            </a:extLst>
          </p:cNvPr>
          <p:cNvSpPr>
            <a:spLocks noGrp="1"/>
          </p:cNvSpPr>
          <p:nvPr>
            <p:ph type="sldNum" sz="quarter" idx="12"/>
          </p:nvPr>
        </p:nvSpPr>
        <p:spPr/>
        <p:txBody>
          <a:bodyPr/>
          <a:lstStyle/>
          <a:p>
            <a:fld id="{12FF45AE-31C5-4A4B-9EE9-E56B652D68B8}" type="slidenum">
              <a:rPr lang="fa-IR" smtClean="0"/>
              <a:t>‹#›</a:t>
            </a:fld>
            <a:endParaRPr lang="fa-IR"/>
          </a:p>
        </p:txBody>
      </p:sp>
    </p:spTree>
    <p:extLst>
      <p:ext uri="{BB962C8B-B14F-4D97-AF65-F5344CB8AC3E}">
        <p14:creationId xmlns:p14="http://schemas.microsoft.com/office/powerpoint/2010/main" val="216691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نگهدارنده مکان تاریخ 1">
            <a:extLst>
              <a:ext uri="{FF2B5EF4-FFF2-40B4-BE49-F238E27FC236}">
                <a16:creationId xmlns:a16="http://schemas.microsoft.com/office/drawing/2014/main" id="{B1941227-5193-764D-B4A4-BBE2AD372FFE}"/>
              </a:ext>
            </a:extLst>
          </p:cNvPr>
          <p:cNvSpPr>
            <a:spLocks noGrp="1"/>
          </p:cNvSpPr>
          <p:nvPr>
            <p:ph type="dt" sz="half" idx="10"/>
          </p:nvPr>
        </p:nvSpPr>
        <p:spPr/>
        <p:txBody>
          <a:bodyPr/>
          <a:lstStyle/>
          <a:p>
            <a:fld id="{88B8D44C-00B3-5B46-AF7C-E6D360693590}" type="datetimeFigureOut">
              <a:rPr lang="fa-IR" smtClean="0"/>
              <a:t>22/07/1441</a:t>
            </a:fld>
            <a:endParaRPr lang="fa-IR"/>
          </a:p>
        </p:txBody>
      </p:sp>
      <p:sp>
        <p:nvSpPr>
          <p:cNvPr id="3" name="نگهدارنده مکان پانویس 2">
            <a:extLst>
              <a:ext uri="{FF2B5EF4-FFF2-40B4-BE49-F238E27FC236}">
                <a16:creationId xmlns:a16="http://schemas.microsoft.com/office/drawing/2014/main" id="{D5EA93A4-2A00-3B48-AB6A-E6DFF112EC79}"/>
              </a:ext>
            </a:extLst>
          </p:cNvPr>
          <p:cNvSpPr>
            <a:spLocks noGrp="1"/>
          </p:cNvSpPr>
          <p:nvPr>
            <p:ph type="ftr" sz="quarter" idx="11"/>
          </p:nvPr>
        </p:nvSpPr>
        <p:spPr/>
        <p:txBody>
          <a:bodyPr/>
          <a:lstStyle/>
          <a:p>
            <a:endParaRPr lang="fa-IR"/>
          </a:p>
        </p:txBody>
      </p:sp>
      <p:sp>
        <p:nvSpPr>
          <p:cNvPr id="4" name="نگهدارنده مکان شماره اسلاید 3">
            <a:extLst>
              <a:ext uri="{FF2B5EF4-FFF2-40B4-BE49-F238E27FC236}">
                <a16:creationId xmlns:a16="http://schemas.microsoft.com/office/drawing/2014/main" id="{7698E434-F279-4E43-8CCE-39158A5D5E81}"/>
              </a:ext>
            </a:extLst>
          </p:cNvPr>
          <p:cNvSpPr>
            <a:spLocks noGrp="1"/>
          </p:cNvSpPr>
          <p:nvPr>
            <p:ph type="sldNum" sz="quarter" idx="12"/>
          </p:nvPr>
        </p:nvSpPr>
        <p:spPr/>
        <p:txBody>
          <a:bodyPr/>
          <a:lstStyle/>
          <a:p>
            <a:fld id="{12FF45AE-31C5-4A4B-9EE9-E56B652D68B8}" type="slidenum">
              <a:rPr lang="fa-IR" smtClean="0"/>
              <a:t>‹#›</a:t>
            </a:fld>
            <a:endParaRPr lang="fa-IR"/>
          </a:p>
        </p:txBody>
      </p:sp>
    </p:spTree>
    <p:extLst>
      <p:ext uri="{BB962C8B-B14F-4D97-AF65-F5344CB8AC3E}">
        <p14:creationId xmlns:p14="http://schemas.microsoft.com/office/powerpoint/2010/main" val="425768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0664771-D25D-384D-A4C1-B0FEC1DEDD9F}"/>
              </a:ext>
            </a:extLst>
          </p:cNvPr>
          <p:cNvSpPr>
            <a:spLocks noGrp="1"/>
          </p:cNvSpPr>
          <p:nvPr>
            <p:ph type="title"/>
          </p:nvPr>
        </p:nvSpPr>
        <p:spPr>
          <a:xfrm>
            <a:off x="839788" y="457200"/>
            <a:ext cx="3932237" cy="1600200"/>
          </a:xfrm>
        </p:spPr>
        <p:txBody>
          <a:bodyPr anchor="b"/>
          <a:lstStyle>
            <a:lvl1pPr>
              <a:defRPr sz="3200"/>
            </a:lvl1pPr>
          </a:lstStyle>
          <a:p>
            <a:r>
              <a:rPr lang="fa-IR"/>
              <a:t>برای ویرایش نسخه اصلی سبک عنوان کلیک کنید</a:t>
            </a:r>
          </a:p>
        </p:txBody>
      </p:sp>
      <p:sp>
        <p:nvSpPr>
          <p:cNvPr id="3" name="نگهدارنده مکان محتوا 2">
            <a:extLst>
              <a:ext uri="{FF2B5EF4-FFF2-40B4-BE49-F238E27FC236}">
                <a16:creationId xmlns:a16="http://schemas.microsoft.com/office/drawing/2014/main" id="{A54AFC63-2504-4B42-8D1A-F0B3F8F93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4" name="نگهدارنده مکان متن 3">
            <a:extLst>
              <a:ext uri="{FF2B5EF4-FFF2-40B4-BE49-F238E27FC236}">
                <a16:creationId xmlns:a16="http://schemas.microsoft.com/office/drawing/2014/main" id="{1B249A2A-D115-D24A-BD1E-4538DE32A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نگهدارنده مکان تاریخ 4">
            <a:extLst>
              <a:ext uri="{FF2B5EF4-FFF2-40B4-BE49-F238E27FC236}">
                <a16:creationId xmlns:a16="http://schemas.microsoft.com/office/drawing/2014/main" id="{17709D3A-FBA6-E940-8A1D-5DE16CB84824}"/>
              </a:ext>
            </a:extLst>
          </p:cNvPr>
          <p:cNvSpPr>
            <a:spLocks noGrp="1"/>
          </p:cNvSpPr>
          <p:nvPr>
            <p:ph type="dt" sz="half" idx="10"/>
          </p:nvPr>
        </p:nvSpPr>
        <p:spPr/>
        <p:txBody>
          <a:bodyPr/>
          <a:lstStyle/>
          <a:p>
            <a:fld id="{88B8D44C-00B3-5B46-AF7C-E6D360693590}" type="datetimeFigureOut">
              <a:rPr lang="fa-IR" smtClean="0"/>
              <a:t>22/07/1441</a:t>
            </a:fld>
            <a:endParaRPr lang="fa-IR"/>
          </a:p>
        </p:txBody>
      </p:sp>
      <p:sp>
        <p:nvSpPr>
          <p:cNvPr id="6" name="نگهدارنده مکان پانویس 5">
            <a:extLst>
              <a:ext uri="{FF2B5EF4-FFF2-40B4-BE49-F238E27FC236}">
                <a16:creationId xmlns:a16="http://schemas.microsoft.com/office/drawing/2014/main" id="{19F2ADAD-F77D-B64B-B924-6F587468933A}"/>
              </a:ext>
            </a:extLst>
          </p:cNvPr>
          <p:cNvSpPr>
            <a:spLocks noGrp="1"/>
          </p:cNvSpPr>
          <p:nvPr>
            <p:ph type="ftr" sz="quarter" idx="11"/>
          </p:nvPr>
        </p:nvSpPr>
        <p:spPr/>
        <p:txBody>
          <a:bodyPr/>
          <a:lstStyle/>
          <a:p>
            <a:endParaRPr lang="fa-IR"/>
          </a:p>
        </p:txBody>
      </p:sp>
      <p:sp>
        <p:nvSpPr>
          <p:cNvPr id="7" name="نگهدارنده مکان شماره اسلاید 6">
            <a:extLst>
              <a:ext uri="{FF2B5EF4-FFF2-40B4-BE49-F238E27FC236}">
                <a16:creationId xmlns:a16="http://schemas.microsoft.com/office/drawing/2014/main" id="{2A82137F-7A50-1341-BFA0-9E67AA684C5E}"/>
              </a:ext>
            </a:extLst>
          </p:cNvPr>
          <p:cNvSpPr>
            <a:spLocks noGrp="1"/>
          </p:cNvSpPr>
          <p:nvPr>
            <p:ph type="sldNum" sz="quarter" idx="12"/>
          </p:nvPr>
        </p:nvSpPr>
        <p:spPr/>
        <p:txBody>
          <a:bodyPr/>
          <a:lstStyle/>
          <a:p>
            <a:fld id="{12FF45AE-31C5-4A4B-9EE9-E56B652D68B8}" type="slidenum">
              <a:rPr lang="fa-IR" smtClean="0"/>
              <a:t>‹#›</a:t>
            </a:fld>
            <a:endParaRPr lang="fa-IR"/>
          </a:p>
        </p:txBody>
      </p:sp>
    </p:spTree>
    <p:extLst>
      <p:ext uri="{BB962C8B-B14F-4D97-AF65-F5344CB8AC3E}">
        <p14:creationId xmlns:p14="http://schemas.microsoft.com/office/powerpoint/2010/main" val="284872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E0DC26-5ECA-AA4D-98BF-34354800F860}"/>
              </a:ext>
            </a:extLst>
          </p:cNvPr>
          <p:cNvSpPr>
            <a:spLocks noGrp="1"/>
          </p:cNvSpPr>
          <p:nvPr>
            <p:ph type="title"/>
          </p:nvPr>
        </p:nvSpPr>
        <p:spPr>
          <a:xfrm>
            <a:off x="839788" y="457200"/>
            <a:ext cx="3932237" cy="1600200"/>
          </a:xfrm>
        </p:spPr>
        <p:txBody>
          <a:bodyPr anchor="b"/>
          <a:lstStyle>
            <a:lvl1pPr>
              <a:defRPr sz="3200"/>
            </a:lvl1pPr>
          </a:lstStyle>
          <a:p>
            <a:r>
              <a:rPr lang="fa-IR"/>
              <a:t>برای ویرایش نسخه اصلی سبک عنوان کلیک کنید</a:t>
            </a:r>
          </a:p>
        </p:txBody>
      </p:sp>
      <p:sp>
        <p:nvSpPr>
          <p:cNvPr id="3" name="نگهدارنده مکان تصویر 2">
            <a:extLst>
              <a:ext uri="{FF2B5EF4-FFF2-40B4-BE49-F238E27FC236}">
                <a16:creationId xmlns:a16="http://schemas.microsoft.com/office/drawing/2014/main" id="{E9461663-14E4-2848-9DE0-04FCCE9302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نگهدارنده مکان متن 3">
            <a:extLst>
              <a:ext uri="{FF2B5EF4-FFF2-40B4-BE49-F238E27FC236}">
                <a16:creationId xmlns:a16="http://schemas.microsoft.com/office/drawing/2014/main" id="{34A73CC8-B78C-FB47-83B4-687F2506B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نگهدارنده مکان تاریخ 4">
            <a:extLst>
              <a:ext uri="{FF2B5EF4-FFF2-40B4-BE49-F238E27FC236}">
                <a16:creationId xmlns:a16="http://schemas.microsoft.com/office/drawing/2014/main" id="{6E1AD620-98B4-4B4E-9C7E-D6C183F3B6F4}"/>
              </a:ext>
            </a:extLst>
          </p:cNvPr>
          <p:cNvSpPr>
            <a:spLocks noGrp="1"/>
          </p:cNvSpPr>
          <p:nvPr>
            <p:ph type="dt" sz="half" idx="10"/>
          </p:nvPr>
        </p:nvSpPr>
        <p:spPr/>
        <p:txBody>
          <a:bodyPr/>
          <a:lstStyle/>
          <a:p>
            <a:fld id="{88B8D44C-00B3-5B46-AF7C-E6D360693590}" type="datetimeFigureOut">
              <a:rPr lang="fa-IR" smtClean="0"/>
              <a:t>22/07/1441</a:t>
            </a:fld>
            <a:endParaRPr lang="fa-IR"/>
          </a:p>
        </p:txBody>
      </p:sp>
      <p:sp>
        <p:nvSpPr>
          <p:cNvPr id="6" name="نگهدارنده مکان پانویس 5">
            <a:extLst>
              <a:ext uri="{FF2B5EF4-FFF2-40B4-BE49-F238E27FC236}">
                <a16:creationId xmlns:a16="http://schemas.microsoft.com/office/drawing/2014/main" id="{56C1AF1B-7C88-2B41-9933-33E3A5C77A0F}"/>
              </a:ext>
            </a:extLst>
          </p:cNvPr>
          <p:cNvSpPr>
            <a:spLocks noGrp="1"/>
          </p:cNvSpPr>
          <p:nvPr>
            <p:ph type="ftr" sz="quarter" idx="11"/>
          </p:nvPr>
        </p:nvSpPr>
        <p:spPr/>
        <p:txBody>
          <a:bodyPr/>
          <a:lstStyle/>
          <a:p>
            <a:endParaRPr lang="fa-IR"/>
          </a:p>
        </p:txBody>
      </p:sp>
      <p:sp>
        <p:nvSpPr>
          <p:cNvPr id="7" name="نگهدارنده مکان شماره اسلاید 6">
            <a:extLst>
              <a:ext uri="{FF2B5EF4-FFF2-40B4-BE49-F238E27FC236}">
                <a16:creationId xmlns:a16="http://schemas.microsoft.com/office/drawing/2014/main" id="{42666817-1FA0-A44E-933C-8C429F703D35}"/>
              </a:ext>
            </a:extLst>
          </p:cNvPr>
          <p:cNvSpPr>
            <a:spLocks noGrp="1"/>
          </p:cNvSpPr>
          <p:nvPr>
            <p:ph type="sldNum" sz="quarter" idx="12"/>
          </p:nvPr>
        </p:nvSpPr>
        <p:spPr/>
        <p:txBody>
          <a:bodyPr/>
          <a:lstStyle/>
          <a:p>
            <a:fld id="{12FF45AE-31C5-4A4B-9EE9-E56B652D68B8}" type="slidenum">
              <a:rPr lang="fa-IR" smtClean="0"/>
              <a:t>‹#›</a:t>
            </a:fld>
            <a:endParaRPr lang="fa-IR"/>
          </a:p>
        </p:txBody>
      </p:sp>
    </p:spTree>
    <p:extLst>
      <p:ext uri="{BB962C8B-B14F-4D97-AF65-F5344CB8AC3E}">
        <p14:creationId xmlns:p14="http://schemas.microsoft.com/office/powerpoint/2010/main" val="79212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نگهدارنده مکان عنوان 1">
            <a:extLst>
              <a:ext uri="{FF2B5EF4-FFF2-40B4-BE49-F238E27FC236}">
                <a16:creationId xmlns:a16="http://schemas.microsoft.com/office/drawing/2014/main" id="{7CA7FAEB-2490-544E-9AFE-75D8CE899BB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fa-IR"/>
              <a:t>برای ویرایش نسخه اصلی سبک عنوان کلیک کنید</a:t>
            </a:r>
          </a:p>
        </p:txBody>
      </p:sp>
      <p:sp>
        <p:nvSpPr>
          <p:cNvPr id="3" name="نگهدارنده مکان متن 2">
            <a:extLst>
              <a:ext uri="{FF2B5EF4-FFF2-40B4-BE49-F238E27FC236}">
                <a16:creationId xmlns:a16="http://schemas.microsoft.com/office/drawing/2014/main" id="{BD8851DC-F5E1-384E-932E-E4626141817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p>
        </p:txBody>
      </p:sp>
      <p:sp>
        <p:nvSpPr>
          <p:cNvPr id="4" name="نگهدارنده مکان تاریخ 3">
            <a:extLst>
              <a:ext uri="{FF2B5EF4-FFF2-40B4-BE49-F238E27FC236}">
                <a16:creationId xmlns:a16="http://schemas.microsoft.com/office/drawing/2014/main" id="{E14D42B0-E272-E044-B295-84B0CB1CCE6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8B8D44C-00B3-5B46-AF7C-E6D360693590}" type="datetimeFigureOut">
              <a:rPr lang="fa-IR" smtClean="0"/>
              <a:t>22/07/1441</a:t>
            </a:fld>
            <a:endParaRPr lang="fa-IR"/>
          </a:p>
        </p:txBody>
      </p:sp>
      <p:sp>
        <p:nvSpPr>
          <p:cNvPr id="5" name="نگهدارنده مکان پانویس 4">
            <a:extLst>
              <a:ext uri="{FF2B5EF4-FFF2-40B4-BE49-F238E27FC236}">
                <a16:creationId xmlns:a16="http://schemas.microsoft.com/office/drawing/2014/main" id="{6303860C-DEAF-A748-A7F9-F352F90E3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نگهدارنده مکان شماره اسلاید 5">
            <a:extLst>
              <a:ext uri="{FF2B5EF4-FFF2-40B4-BE49-F238E27FC236}">
                <a16:creationId xmlns:a16="http://schemas.microsoft.com/office/drawing/2014/main" id="{09948E06-8268-6447-9273-DA5CB85DC26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2FF45AE-31C5-4A4B-9EE9-E56B652D68B8}" type="slidenum">
              <a:rPr lang="fa-IR" smtClean="0"/>
              <a:t>‹#›</a:t>
            </a:fld>
            <a:endParaRPr lang="fa-IR"/>
          </a:p>
        </p:txBody>
      </p:sp>
    </p:spTree>
    <p:extLst>
      <p:ext uri="{BB962C8B-B14F-4D97-AF65-F5344CB8AC3E}">
        <p14:creationId xmlns:p14="http://schemas.microsoft.com/office/powerpoint/2010/main" val="2428830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9.jpe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image" Target="../media/image10.jpeg"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image" Target="../media/image11.jpeg" /><Relationship Id="rId1" Type="http://schemas.openxmlformats.org/officeDocument/2006/relationships/slideLayout" Target="../slideLayouts/slideLayout2.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D0E478C-B9DC-8D42-9C72-9948409EC5D2}"/>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20A3772F-BA60-A94C-8560-8E9E46963F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430" b="25722"/>
          <a:stretch/>
        </p:blipFill>
        <p:spPr>
          <a:xfrm>
            <a:off x="0" y="0"/>
            <a:ext cx="12192000" cy="6858000"/>
          </a:xfrm>
        </p:spPr>
      </p:pic>
    </p:spTree>
    <p:extLst>
      <p:ext uri="{BB962C8B-B14F-4D97-AF65-F5344CB8AC3E}">
        <p14:creationId xmlns:p14="http://schemas.microsoft.com/office/powerpoint/2010/main" val="261354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292BF715-ACB8-7F49-86B6-9DC4F40E94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81844" y="-2952152"/>
            <a:ext cx="6858001" cy="12762309"/>
          </a:xfrm>
        </p:spPr>
      </p:pic>
      <p:sp>
        <p:nvSpPr>
          <p:cNvPr id="2" name="عنوان 1">
            <a:extLst>
              <a:ext uri="{FF2B5EF4-FFF2-40B4-BE49-F238E27FC236}">
                <a16:creationId xmlns:a16="http://schemas.microsoft.com/office/drawing/2014/main" id="{9685F6A7-98F3-6A48-A98C-6257E1F8C1F8}"/>
              </a:ext>
            </a:extLst>
          </p:cNvPr>
          <p:cNvSpPr>
            <a:spLocks noGrp="1"/>
          </p:cNvSpPr>
          <p:nvPr>
            <p:ph type="title"/>
          </p:nvPr>
        </p:nvSpPr>
        <p:spPr>
          <a:xfrm>
            <a:off x="1071563" y="422031"/>
            <a:ext cx="9108282" cy="6177008"/>
          </a:xfrm>
        </p:spPr>
        <p:txBody>
          <a:bodyPr>
            <a:normAutofit/>
          </a:bodyPr>
          <a:lstStyle/>
          <a:p>
            <a:r>
              <a:rPr lang="fa-IR" sz="5400" b="1" i="1" dirty="0"/>
              <a:t>مسائل</a:t>
            </a:r>
            <a:br>
              <a:rPr lang="en-US" sz="5400" b="1" i="1" dirty="0"/>
            </a:br>
            <a:br>
              <a:rPr lang="fa-IR" sz="3600" dirty="0"/>
            </a:br>
            <a:r>
              <a:rPr lang="fa-IR" sz="3600" dirty="0"/>
              <a:t>۱. تخته کلاس ۸۰۳ از جنس شیشه است.</a:t>
            </a:r>
            <a:br>
              <a:rPr lang="fa-IR" sz="3600" dirty="0"/>
            </a:br>
            <a:r>
              <a:rPr lang="fa-IR" sz="3600" dirty="0"/>
              <a:t>۲. تعدادی از دانش‌آموزان به دیوارهای سرد تکیه می‌دهند.</a:t>
            </a:r>
            <a:br>
              <a:rPr lang="fa-IR" sz="3600" dirty="0"/>
            </a:br>
            <a:r>
              <a:rPr lang="fa-IR" sz="3600" dirty="0"/>
              <a:t>۳. معلم در کلاس از فناوری استفاده نمی‌کند.</a:t>
            </a:r>
            <a:br>
              <a:rPr lang="fa-IR" sz="3600" dirty="0"/>
            </a:br>
            <a:r>
              <a:rPr lang="fa-IR" sz="3600" dirty="0"/>
              <a:t>۴. تکالیف دانش آموزان یک بعدی، غیرکاربردی و بدون تنوع است.</a:t>
            </a:r>
            <a:br>
              <a:rPr lang="fa-IR" sz="3600" dirty="0"/>
            </a:br>
            <a:r>
              <a:rPr lang="fa-IR" sz="3600" dirty="0"/>
              <a:t>۵. ارزشیابی از دانش‌آموزان به سبک سنتی می‌باشد.</a:t>
            </a:r>
            <a:br>
              <a:rPr lang="fa-IR" sz="3600" dirty="0"/>
            </a:br>
            <a:r>
              <a:rPr lang="fa-IR" sz="3600" dirty="0"/>
              <a:t>۶. هنگامی که برق می‌رود، کلاس‌ها به شدت تاریک می‌شوند.</a:t>
            </a:r>
          </a:p>
        </p:txBody>
      </p:sp>
    </p:spTree>
    <p:extLst>
      <p:ext uri="{BB962C8B-B14F-4D97-AF65-F5344CB8AC3E}">
        <p14:creationId xmlns:p14="http://schemas.microsoft.com/office/powerpoint/2010/main" val="341615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83747EC0-9916-334C-9114-6F74FFCA6C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813" y="-1393032"/>
            <a:ext cx="14317267" cy="8893969"/>
          </a:xfrm>
        </p:spPr>
      </p:pic>
      <p:sp>
        <p:nvSpPr>
          <p:cNvPr id="2" name="عنوان 1">
            <a:extLst>
              <a:ext uri="{FF2B5EF4-FFF2-40B4-BE49-F238E27FC236}">
                <a16:creationId xmlns:a16="http://schemas.microsoft.com/office/drawing/2014/main" id="{0A52A423-1A71-D246-BF86-A6026A9A642D}"/>
              </a:ext>
            </a:extLst>
          </p:cNvPr>
          <p:cNvSpPr>
            <a:spLocks noGrp="1"/>
          </p:cNvSpPr>
          <p:nvPr>
            <p:ph type="title"/>
          </p:nvPr>
        </p:nvSpPr>
        <p:spPr>
          <a:xfrm>
            <a:off x="3411415" y="668216"/>
            <a:ext cx="6529754" cy="5533292"/>
          </a:xfrm>
        </p:spPr>
        <p:txBody>
          <a:bodyPr>
            <a:normAutofit fontScale="90000"/>
          </a:bodyPr>
          <a:lstStyle/>
          <a:p>
            <a:r>
              <a:rPr lang="fa-IR" sz="3600" b="1" dirty="0"/>
              <a:t>آنچه که آموختم...</a:t>
            </a:r>
            <a:br>
              <a:rPr lang="fa-IR" sz="3100" dirty="0"/>
            </a:br>
            <a:r>
              <a:rPr lang="fa-IR" sz="3100" dirty="0"/>
              <a:t>صبر، صبر و بازهم صبر!</a:t>
            </a:r>
            <a:br>
              <a:rPr lang="fa-IR" sz="3100" dirty="0"/>
            </a:br>
            <a:r>
              <a:rPr lang="fa-IR" sz="3100" dirty="0"/>
              <a:t>دانش‌آموزان از آنچه که به نظر می‌رسد، بچه‌تر هستند!</a:t>
            </a:r>
            <a:br>
              <a:rPr lang="fa-IR" sz="3100" dirty="0"/>
            </a:br>
            <a:r>
              <a:rPr lang="fa-IR" sz="3100" dirty="0"/>
              <a:t>آسان بودن درس برای من، به معنی آسان بودن آن برای دانش‌آموزان نیست...</a:t>
            </a:r>
            <a:br>
              <a:rPr lang="fa-IR" sz="3100" dirty="0"/>
            </a:br>
            <a:r>
              <a:rPr lang="fa-IR" sz="3100" dirty="0"/>
              <a:t>از هر دقیقه کلاس به نحو احسن باید استفاده کرد چون ممکن است جلسه بعدی به علت برف، آلودگی هوا، اغتشاش، رفتن برق و حتی فاضلاب مدرسه تعطیل شود.</a:t>
            </a:r>
            <a:br>
              <a:rPr lang="fa-IR" sz="3100" dirty="0"/>
            </a:br>
            <a:r>
              <a:rPr lang="fa-IR" sz="3100" dirty="0"/>
              <a:t>دانش‌آموزان پتانسیل بسیار بالایی برای کمک به یکدیگر دارند؛ تنها باید این استعداد بالقوه را بالفعل کرد.</a:t>
            </a:r>
            <a:br>
              <a:rPr lang="fa-IR" sz="3100" dirty="0"/>
            </a:br>
            <a:r>
              <a:rPr lang="fa-IR" sz="3100" dirty="0"/>
              <a:t>دانش‌آموزان سوالات نامربوط زیادی می‌پرسند که باید با حوصله به هرکدام پاسخ داد.</a:t>
            </a:r>
            <a:br>
              <a:rPr lang="fa-IR" sz="3100" dirty="0"/>
            </a:br>
            <a:r>
              <a:rPr lang="fa-IR" sz="3100" dirty="0"/>
              <a:t>اگر به دانش‌آموزان احترام بگذاری، آن‌ها هم به تو احترام می‌گذارند.</a:t>
            </a:r>
            <a:br>
              <a:rPr lang="fa-IR" dirty="0"/>
            </a:br>
            <a:endParaRPr lang="fa-IR" dirty="0"/>
          </a:p>
        </p:txBody>
      </p:sp>
    </p:spTree>
    <p:extLst>
      <p:ext uri="{BB962C8B-B14F-4D97-AF65-F5344CB8AC3E}">
        <p14:creationId xmlns:p14="http://schemas.microsoft.com/office/powerpoint/2010/main" val="328288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0445262"/>
          </a:xfrm>
          <a:prstGeom prst="rect">
            <a:avLst/>
          </a:prstGeom>
        </p:spPr>
      </p:pic>
      <p:sp>
        <p:nvSpPr>
          <p:cNvPr id="2" name="عنوان 1">
            <a:extLst>
              <a:ext uri="{FF2B5EF4-FFF2-40B4-BE49-F238E27FC236}">
                <a16:creationId xmlns:a16="http://schemas.microsoft.com/office/drawing/2014/main" id="{223AB864-0B88-384F-9159-7DC4E89FA19B}"/>
              </a:ext>
            </a:extLst>
          </p:cNvPr>
          <p:cNvSpPr>
            <a:spLocks noGrp="1"/>
          </p:cNvSpPr>
          <p:nvPr>
            <p:ph type="title"/>
          </p:nvPr>
        </p:nvSpPr>
        <p:spPr/>
        <p:txBody>
          <a:bodyPr/>
          <a:lstStyle/>
          <a:p>
            <a:endParaRPr lang="fa-IR"/>
          </a:p>
        </p:txBody>
      </p:sp>
      <p:sp>
        <p:nvSpPr>
          <p:cNvPr id="3" name="نگهدارنده مکان محتوا 2">
            <a:extLst>
              <a:ext uri="{FF2B5EF4-FFF2-40B4-BE49-F238E27FC236}">
                <a16:creationId xmlns:a16="http://schemas.microsoft.com/office/drawing/2014/main" id="{ED5BFB87-6080-6241-95D3-177D7C58354D}"/>
              </a:ext>
            </a:extLst>
          </p:cNvPr>
          <p:cNvSpPr>
            <a:spLocks noGrp="1"/>
          </p:cNvSpPr>
          <p:nvPr>
            <p:ph idx="1"/>
          </p:nvPr>
        </p:nvSpPr>
        <p:spPr>
          <a:xfrm>
            <a:off x="726832" y="2919045"/>
            <a:ext cx="9952892" cy="4466493"/>
          </a:xfrm>
        </p:spPr>
        <p:txBody>
          <a:bodyPr>
            <a:normAutofit/>
          </a:bodyPr>
          <a:lstStyle/>
          <a:p>
            <a:pPr marL="0" indent="0">
              <a:buNone/>
            </a:pPr>
            <a:r>
              <a:rPr lang="fa-IR" sz="2400" i="1" dirty="0">
                <a:effectLst>
                  <a:outerShdw blurRad="38100" dist="38100" dir="2700000" algn="tl">
                    <a:srgbClr val="000000">
                      <a:alpha val="43137"/>
                    </a:srgbClr>
                  </a:outerShdw>
                </a:effectLst>
              </a:rPr>
              <a:t>کارورز:</a:t>
            </a:r>
          </a:p>
          <a:p>
            <a:pPr marL="0" indent="0" algn="ctr">
              <a:buNone/>
            </a:pPr>
            <a:r>
              <a:rPr lang="fa-IR" sz="3200" b="1" dirty="0"/>
              <a:t>سپیده صفری</a:t>
            </a:r>
            <a:endParaRPr lang="en-US" sz="3200" b="1" dirty="0"/>
          </a:p>
          <a:p>
            <a:pPr marL="0" indent="0" algn="ctr">
              <a:buNone/>
            </a:pPr>
            <a:endParaRPr lang="fa-IR" dirty="0"/>
          </a:p>
          <a:p>
            <a:pPr marL="0" indent="0">
              <a:buNone/>
            </a:pPr>
            <a:r>
              <a:rPr lang="fa-IR" sz="2400" i="1" dirty="0">
                <a:effectLst>
                  <a:outerShdw blurRad="38100" dist="38100" dir="2700000" algn="tl">
                    <a:srgbClr val="000000">
                      <a:alpha val="43137"/>
                    </a:srgbClr>
                  </a:outerShdw>
                </a:effectLst>
              </a:rPr>
              <a:t>استاد راهنما</a:t>
            </a:r>
            <a:r>
              <a:rPr lang="fa-IR" sz="2400" i="1" dirty="0"/>
              <a:t>:</a:t>
            </a:r>
          </a:p>
          <a:p>
            <a:pPr marL="0" indent="0" algn="ctr">
              <a:buNone/>
            </a:pPr>
            <a:r>
              <a:rPr lang="fa-IR" sz="3600" b="1" dirty="0"/>
              <a:t>دکتر حیدری</a:t>
            </a:r>
          </a:p>
          <a:p>
            <a:pPr marL="0" indent="0" algn="ctr">
              <a:buNone/>
            </a:pPr>
            <a:endParaRPr lang="en-US" dirty="0"/>
          </a:p>
          <a:p>
            <a:pPr marL="0" indent="0" algn="ctr">
              <a:buNone/>
            </a:pPr>
            <a:endParaRPr lang="fa-IR" dirty="0"/>
          </a:p>
          <a:p>
            <a:pPr marL="0" indent="0" algn="l">
              <a:buNone/>
            </a:pPr>
            <a:r>
              <a:rPr lang="fa-IR" sz="2000" i="1" dirty="0"/>
              <a:t>دی ماه ۹۸</a:t>
            </a:r>
          </a:p>
        </p:txBody>
      </p:sp>
    </p:spTree>
    <p:extLst>
      <p:ext uri="{BB962C8B-B14F-4D97-AF65-F5344CB8AC3E}">
        <p14:creationId xmlns:p14="http://schemas.microsoft.com/office/powerpoint/2010/main" val="226703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A6468C0D-1727-0E43-8DB9-B24136DC6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12192000" cy="6879650"/>
          </a:xfrm>
          <a:prstGeom prst="rect">
            <a:avLst/>
          </a:prstGeom>
        </p:spPr>
      </p:pic>
      <p:sp>
        <p:nvSpPr>
          <p:cNvPr id="2" name="عنوان 1">
            <a:extLst>
              <a:ext uri="{FF2B5EF4-FFF2-40B4-BE49-F238E27FC236}">
                <a16:creationId xmlns:a16="http://schemas.microsoft.com/office/drawing/2014/main" id="{92CC2590-73F2-944D-8DEE-424E154B4481}"/>
              </a:ext>
            </a:extLst>
          </p:cNvPr>
          <p:cNvSpPr>
            <a:spLocks noGrp="1"/>
          </p:cNvSpPr>
          <p:nvPr>
            <p:ph type="ctrTitle"/>
          </p:nvPr>
        </p:nvSpPr>
        <p:spPr/>
        <p:txBody>
          <a:bodyPr>
            <a:normAutofit/>
          </a:bodyPr>
          <a:lstStyle/>
          <a:p>
            <a:r>
              <a:rPr lang="fa-IR" sz="8000" b="1" dirty="0">
                <a:cs typeface="2  Homa" panose="00000400000000000000" pitchFamily="2" charset="-78"/>
              </a:rPr>
              <a:t>کارورزی ۱</a:t>
            </a:r>
          </a:p>
        </p:txBody>
      </p:sp>
      <p:sp>
        <p:nvSpPr>
          <p:cNvPr id="3" name="زیر نویس 2">
            <a:extLst>
              <a:ext uri="{FF2B5EF4-FFF2-40B4-BE49-F238E27FC236}">
                <a16:creationId xmlns:a16="http://schemas.microsoft.com/office/drawing/2014/main" id="{604A546F-E160-DD43-A931-BCE8BE8AEF25}"/>
              </a:ext>
            </a:extLst>
          </p:cNvPr>
          <p:cNvSpPr>
            <a:spLocks noGrp="1"/>
          </p:cNvSpPr>
          <p:nvPr>
            <p:ph type="subTitle" idx="1"/>
          </p:nvPr>
        </p:nvSpPr>
        <p:spPr/>
        <p:txBody>
          <a:bodyPr/>
          <a:lstStyle/>
          <a:p>
            <a:endParaRPr lang="fa-IR"/>
          </a:p>
        </p:txBody>
      </p:sp>
    </p:spTree>
    <p:extLst>
      <p:ext uri="{BB962C8B-B14F-4D97-AF65-F5344CB8AC3E}">
        <p14:creationId xmlns:p14="http://schemas.microsoft.com/office/powerpoint/2010/main" val="738235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8DD10E7-B234-2E48-8367-56083C594A4B}"/>
              </a:ext>
            </a:extLst>
          </p:cNvPr>
          <p:cNvSpPr>
            <a:spLocks noGrp="1"/>
          </p:cNvSpPr>
          <p:nvPr>
            <p:ph type="title"/>
          </p:nvPr>
        </p:nvSpPr>
        <p:spPr/>
        <p:txBody>
          <a:bodyPr/>
          <a:lstStyle/>
          <a:p>
            <a:r>
              <a:rPr lang="fa-IR"/>
              <a:t>مقدمه</a:t>
            </a:r>
          </a:p>
        </p:txBody>
      </p:sp>
      <p:pic>
        <p:nvPicPr>
          <p:cNvPr id="6" name="تصویر 6">
            <a:extLst>
              <a:ext uri="{FF2B5EF4-FFF2-40B4-BE49-F238E27FC236}">
                <a16:creationId xmlns:a16="http://schemas.microsoft.com/office/drawing/2014/main" id="{86E39DC9-E4AA-A14D-817E-DD85063F6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5781"/>
            <a:ext cx="12192000" cy="8483203"/>
          </a:xfrm>
          <a:prstGeom prst="rect">
            <a:avLst/>
          </a:prstGeom>
        </p:spPr>
      </p:pic>
      <p:sp>
        <p:nvSpPr>
          <p:cNvPr id="3" name="نگهدارنده مکان محتوا 2">
            <a:extLst>
              <a:ext uri="{FF2B5EF4-FFF2-40B4-BE49-F238E27FC236}">
                <a16:creationId xmlns:a16="http://schemas.microsoft.com/office/drawing/2014/main" id="{D8FD8CF5-B28E-B140-AFE6-A47E05DCFD53}"/>
              </a:ext>
            </a:extLst>
          </p:cNvPr>
          <p:cNvSpPr>
            <a:spLocks noGrp="1"/>
          </p:cNvSpPr>
          <p:nvPr>
            <p:ph idx="1"/>
          </p:nvPr>
        </p:nvSpPr>
        <p:spPr>
          <a:xfrm>
            <a:off x="4440848" y="2055814"/>
            <a:ext cx="6670431" cy="5049164"/>
          </a:xfrm>
        </p:spPr>
        <p:txBody>
          <a:bodyPr>
            <a:normAutofit fontScale="70000" lnSpcReduction="20000"/>
          </a:bodyPr>
          <a:lstStyle/>
          <a:p>
            <a:pPr marL="0" indent="0">
              <a:buNone/>
            </a:pPr>
            <a:br>
              <a:rPr lang="fa-IR" dirty="0"/>
            </a:br>
            <a:r>
              <a:rPr lang="fa-IR" dirty="0"/>
              <a:t> عرصه تعليم و تربيت از مهمترين زيرساخت‌های تعالی همه جانبه كشور و ابزار جدی برای ارتقای سرمايه انسانی شايسته كشور در عرصه‌های مختلف است.</a:t>
            </a:r>
            <a:br>
              <a:rPr lang="fa-IR" dirty="0"/>
            </a:br>
            <a:r>
              <a:rPr lang="fa-IR" dirty="0"/>
              <a:t>بنا بر گفته‌ی مقام معظم رهبری </a:t>
            </a:r>
            <a:r>
              <a:rPr lang="fa-IR"/>
              <a:t>(مدظله</a:t>
            </a:r>
            <a:r>
              <a:rPr lang="fa-IR" dirty="0"/>
              <a:t>) "مسئله‌ی تعلیم و تربیت، مسئله‌ی زندگی بخشیدن و ولادت بخشیدن به یک مخاطب و یک انسان است." و این اهمیت تعلیم و تربیت را دوچندان می‌کند.</a:t>
            </a:r>
            <a:br>
              <a:rPr lang="fa-IR" dirty="0"/>
            </a:br>
            <a:r>
              <a:rPr lang="fa-IR" dirty="0"/>
              <a:t>بدون شک معلم به عنوان یکی از مهم ترین عناصر تعلیم و تربیت شناخته شده است و یک فرد برای ورود به جامعه‌ی معلمان، ابتدا باید شایستگی‌های لازم و همچنین اصول علمی مربوط </a:t>
            </a:r>
            <a:r>
              <a:rPr lang="fa-IR"/>
              <a:t>به آموزش</a:t>
            </a:r>
            <a:r>
              <a:rPr lang="fa-IR" dirty="0"/>
              <a:t>، تدریس، یادگیری و.. را فرا بگیر.</a:t>
            </a:r>
            <a:br>
              <a:rPr lang="fa-IR" dirty="0"/>
            </a:br>
            <a:r>
              <a:rPr lang="fa-IR" dirty="0"/>
              <a:t>اجرای این اصول و پیوند بین نظریه‌های علمی با واقعیت‌های موجود، امری بس مهم و پرارزش است که می‌تواند شاهراه برون‌رفت از مشکلات آموزش و پرورش کشورمان باشد.</a:t>
            </a:r>
            <a:br>
              <a:rPr lang="fa-IR" dirty="0"/>
            </a:br>
            <a:r>
              <a:rPr lang="fa-IR" dirty="0"/>
              <a:t>برای نیل به این مهم، مواردی لازم است؛ مانند بهره‌گیری از تجربیات دبیران کارکشته، قرارگیری در محیط‌ مدرسه و کلاس درس، مشاهده‌ی تاملی و تحلیل آنچه که در مدرسه می‌گذرد </a:t>
            </a:r>
            <a:r>
              <a:rPr lang="fa-IR"/>
              <a:t>و...</a:t>
            </a:r>
            <a:br>
              <a:rPr lang="fa-IR" dirty="0"/>
            </a:br>
            <a:r>
              <a:rPr lang="fa-IR" dirty="0"/>
              <a:t>واحد درسی "کارورزی۱" نیز فرصتی برای بدست آوردن این تجربیات و کسب آمادگی لازم برای دانشجومعلمان است.</a:t>
            </a:r>
          </a:p>
        </p:txBody>
      </p:sp>
      <p:sp>
        <p:nvSpPr>
          <p:cNvPr id="4" name="TextBox 3"/>
          <p:cNvSpPr txBox="1"/>
          <p:nvPr/>
        </p:nvSpPr>
        <p:spPr>
          <a:xfrm>
            <a:off x="6846276" y="0"/>
            <a:ext cx="2145324" cy="769441"/>
          </a:xfrm>
          <a:prstGeom prst="rect">
            <a:avLst/>
          </a:prstGeom>
          <a:noFill/>
        </p:spPr>
        <p:txBody>
          <a:bodyPr wrap="square" rtlCol="0">
            <a:spAutoFit/>
          </a:bodyPr>
          <a:lstStyle/>
          <a:p>
            <a:pPr algn="ctr"/>
            <a:r>
              <a:rPr lang="fa-IR" sz="4400" i="1" dirty="0">
                <a:solidFill>
                  <a:srgbClr val="264621"/>
                </a:solidFill>
              </a:rPr>
              <a:t>مقدمه</a:t>
            </a:r>
            <a:endParaRPr lang="en-US" sz="4400" i="1" dirty="0">
              <a:solidFill>
                <a:srgbClr val="264621"/>
              </a:solidFill>
            </a:endParaRPr>
          </a:p>
        </p:txBody>
      </p:sp>
    </p:spTree>
    <p:extLst>
      <p:ext uri="{BB962C8B-B14F-4D97-AF65-F5344CB8AC3E}">
        <p14:creationId xmlns:p14="http://schemas.microsoft.com/office/powerpoint/2010/main" val="73458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51F82188-29E6-5246-A540-086513E6B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7393782"/>
          </a:xfrm>
          <a:prstGeom prst="rect">
            <a:avLst/>
          </a:prstGeom>
        </p:spPr>
      </p:pic>
      <p:sp>
        <p:nvSpPr>
          <p:cNvPr id="2" name="عنوان 1">
            <a:extLst>
              <a:ext uri="{FF2B5EF4-FFF2-40B4-BE49-F238E27FC236}">
                <a16:creationId xmlns:a16="http://schemas.microsoft.com/office/drawing/2014/main" id="{469FC553-3C14-454A-9150-A6BAAE125D1D}"/>
              </a:ext>
            </a:extLst>
          </p:cNvPr>
          <p:cNvSpPr>
            <a:spLocks noGrp="1"/>
          </p:cNvSpPr>
          <p:nvPr>
            <p:ph type="title"/>
          </p:nvPr>
        </p:nvSpPr>
        <p:spPr>
          <a:xfrm>
            <a:off x="838200" y="544711"/>
            <a:ext cx="10466784" cy="1250156"/>
          </a:xfrm>
        </p:spPr>
        <p:txBody>
          <a:bodyPr>
            <a:normAutofit/>
          </a:bodyPr>
          <a:lstStyle/>
          <a:p>
            <a:r>
              <a:rPr lang="fa-IR" b="1" i="1" dirty="0">
                <a:solidFill>
                  <a:schemeClr val="tx1">
                    <a:lumMod val="75000"/>
                    <a:lumOff val="25000"/>
                  </a:schemeClr>
                </a:solidFill>
              </a:rPr>
              <a:t>بیانیه من</a:t>
            </a:r>
          </a:p>
        </p:txBody>
      </p:sp>
      <p:sp>
        <p:nvSpPr>
          <p:cNvPr id="3" name="نگهدارنده مکان محتوا 2">
            <a:extLst>
              <a:ext uri="{FF2B5EF4-FFF2-40B4-BE49-F238E27FC236}">
                <a16:creationId xmlns:a16="http://schemas.microsoft.com/office/drawing/2014/main" id="{31BB0F12-095C-E245-BA0B-54FD4FAEB865}"/>
              </a:ext>
            </a:extLst>
          </p:cNvPr>
          <p:cNvSpPr>
            <a:spLocks noGrp="1"/>
          </p:cNvSpPr>
          <p:nvPr>
            <p:ph idx="1"/>
          </p:nvPr>
        </p:nvSpPr>
        <p:spPr>
          <a:xfrm>
            <a:off x="3903784" y="1289538"/>
            <a:ext cx="4278923" cy="4583022"/>
          </a:xfrm>
        </p:spPr>
        <p:txBody>
          <a:bodyPr>
            <a:noAutofit/>
          </a:bodyPr>
          <a:lstStyle/>
          <a:p>
            <a:pPr marL="0" indent="0">
              <a:buNone/>
            </a:pPr>
            <a:r>
              <a:rPr lang="fa-IR" sz="1800" dirty="0">
                <a:cs typeface="2  Compset" panose="00000400000000000000" pitchFamily="2" charset="-78"/>
              </a:rPr>
              <a:t>سال‌های پیش زمانی که به آینده فکر می‌کردم، هیچ وقت خودم را در کسوت معلمی تصور نکرده‌بودم و حالا هم نمی‌دانم چه طور شد که سر از دانشگاه فرهنگیان درآوردم، نمی‌دانم انتخاب درستی بود یا نه، نمی‌دانم...</a:t>
            </a:r>
            <a:br>
              <a:rPr lang="fa-IR" sz="1800" dirty="0">
                <a:cs typeface="2  Compset" panose="00000400000000000000" pitchFamily="2" charset="-78"/>
              </a:rPr>
            </a:br>
            <a:r>
              <a:rPr lang="fa-IR" sz="1800" dirty="0">
                <a:cs typeface="2  Compset" panose="00000400000000000000" pitchFamily="2" charset="-78"/>
              </a:rPr>
              <a:t>این "نمی‌دانم" ها زیاد است.</a:t>
            </a:r>
            <a:br>
              <a:rPr lang="fa-IR" sz="1800" dirty="0">
                <a:cs typeface="2  Compset" panose="00000400000000000000" pitchFamily="2" charset="-78"/>
              </a:rPr>
            </a:br>
            <a:r>
              <a:rPr lang="fa-IR" sz="1800" dirty="0">
                <a:cs typeface="2  Compset" panose="00000400000000000000" pitchFamily="2" charset="-78"/>
              </a:rPr>
              <a:t>اما هرچه که باشد، من الان دانشجومعلم هستم و باید خودم را برای معلمی آماده کنم. باید نهایت تلاشم را بکنم تا بهترین معلم ممکن بشوم. مسئولیت سنگین است و نمی‌توان از زیر بار آن شانه خالی کرد، باید برای ایفای آن "قوی" شد.</a:t>
            </a:r>
            <a:br>
              <a:rPr lang="fa-IR" sz="1800" dirty="0">
                <a:cs typeface="2  Compset" panose="00000400000000000000" pitchFamily="2" charset="-78"/>
              </a:rPr>
            </a:br>
            <a:r>
              <a:rPr lang="fa-IR" sz="1800" dirty="0">
                <a:cs typeface="2  Compset" panose="00000400000000000000" pitchFamily="2" charset="-78"/>
              </a:rPr>
              <a:t>و بهترین چیزی که می‌تواند به من کمک کند، اندوخته‌ای از دانش و تجربه است؛ دانشی بروز و کارآمد که در لابلای سطور کتاب‌ها و مقالات و یا در میان حرف‌های اساتید پیدا می‌شود؛ و تجربه‌‌ای که تنها در کلاس درس و در بین غبارِ گچ‌ها و روی تخته سیاه است.</a:t>
            </a:r>
            <a:br>
              <a:rPr lang="fa-IR" sz="1800" dirty="0">
                <a:cs typeface="2  Compset" panose="00000400000000000000" pitchFamily="2" charset="-78"/>
              </a:rPr>
            </a:br>
            <a:r>
              <a:rPr lang="fa-IR" sz="1800" dirty="0">
                <a:cs typeface="2  Compset" panose="00000400000000000000" pitchFamily="2" charset="-78"/>
              </a:rPr>
              <a:t>کارورزی فرصتی بود که من توانستم اندکی از آن تجربه را لمس کنم و آن را با چیز‌هایی که در دانشگاه فراگرفته‌ام، پیوند دهم.</a:t>
            </a:r>
            <a:br>
              <a:rPr lang="fa-IR" sz="1800" dirty="0">
                <a:cs typeface="2  Compset" panose="00000400000000000000" pitchFamily="2" charset="-78"/>
              </a:rPr>
            </a:br>
            <a:r>
              <a:rPr lang="fa-IR" sz="1800" dirty="0">
                <a:cs typeface="2  Compset" panose="00000400000000000000" pitchFamily="2" charset="-78"/>
              </a:rPr>
              <a:t>امیدوارم که بتوانم مسئولیتی را که پذیرفته‌ام به بهترین شکل انجام دهم و برای کشور عزیزمان مفید باشم.</a:t>
            </a:r>
          </a:p>
        </p:txBody>
      </p:sp>
    </p:spTree>
    <p:extLst>
      <p:ext uri="{BB962C8B-B14F-4D97-AF65-F5344CB8AC3E}">
        <p14:creationId xmlns:p14="http://schemas.microsoft.com/office/powerpoint/2010/main" val="354403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947575C4-4DD6-C545-98E6-E71DCF6BE7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عنوان 1">
            <a:extLst>
              <a:ext uri="{FF2B5EF4-FFF2-40B4-BE49-F238E27FC236}">
                <a16:creationId xmlns:a16="http://schemas.microsoft.com/office/drawing/2014/main" id="{E19BC33B-C5C5-8A4B-AB68-342669D3D492}"/>
              </a:ext>
            </a:extLst>
          </p:cNvPr>
          <p:cNvSpPr>
            <a:spLocks noGrp="1"/>
          </p:cNvSpPr>
          <p:nvPr>
            <p:ph type="title"/>
          </p:nvPr>
        </p:nvSpPr>
        <p:spPr>
          <a:xfrm>
            <a:off x="6811108" y="1091680"/>
            <a:ext cx="3454369" cy="2831703"/>
          </a:xfrm>
        </p:spPr>
        <p:txBody>
          <a:bodyPr>
            <a:normAutofit/>
          </a:bodyPr>
          <a:lstStyle/>
          <a:p>
            <a:pPr algn="ctr"/>
            <a:r>
              <a:rPr lang="fa-IR" sz="5400" b="1" i="1" dirty="0"/>
              <a:t>روز اول</a:t>
            </a:r>
            <a:br>
              <a:rPr lang="fa-IR" sz="5400" b="1" i="1" dirty="0"/>
            </a:br>
            <a:r>
              <a:rPr lang="fa-IR" sz="5400" b="1" i="1" dirty="0"/>
              <a:t>کارورزی</a:t>
            </a:r>
          </a:p>
        </p:txBody>
      </p:sp>
      <p:pic>
        <p:nvPicPr>
          <p:cNvPr id="5" name="تصویر 7"/>
          <p:cNvPicPr/>
          <p:nvPr/>
        </p:nvPicPr>
        <p:blipFill>
          <a:blip r:embed="rId3" cstate="print">
            <a:extLst>
              <a:ext uri="{28A0092B-C50C-407E-A947-70E740481C1C}">
                <a14:useLocalDpi xmlns:a14="http://schemas.microsoft.com/office/drawing/2010/main" val="0"/>
              </a:ext>
            </a:extLst>
          </a:blip>
          <a:stretch>
            <a:fillRect/>
          </a:stretch>
        </p:blipFill>
        <p:spPr>
          <a:xfrm>
            <a:off x="7209692" y="3647270"/>
            <a:ext cx="2877478" cy="2179099"/>
          </a:xfrm>
          <a:prstGeom prst="rect">
            <a:avLst/>
          </a:prstGeom>
        </p:spPr>
      </p:pic>
    </p:spTree>
    <p:extLst>
      <p:ext uri="{BB962C8B-B14F-4D97-AF65-F5344CB8AC3E}">
        <p14:creationId xmlns:p14="http://schemas.microsoft.com/office/powerpoint/2010/main" val="341333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D33DBCE8-C3A0-AF4D-A0D0-D1D01D1F2E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83893" cy="6858000"/>
          </a:xfrm>
        </p:spPr>
      </p:pic>
      <p:sp>
        <p:nvSpPr>
          <p:cNvPr id="2" name="عنوان 1">
            <a:extLst>
              <a:ext uri="{FF2B5EF4-FFF2-40B4-BE49-F238E27FC236}">
                <a16:creationId xmlns:a16="http://schemas.microsoft.com/office/drawing/2014/main" id="{25430370-11F1-824A-ABAE-D83876134961}"/>
              </a:ext>
            </a:extLst>
          </p:cNvPr>
          <p:cNvSpPr>
            <a:spLocks noGrp="1"/>
          </p:cNvSpPr>
          <p:nvPr>
            <p:ph type="title"/>
          </p:nvPr>
        </p:nvSpPr>
        <p:spPr>
          <a:xfrm>
            <a:off x="4304109" y="365124"/>
            <a:ext cx="4107657" cy="1938734"/>
          </a:xfrm>
        </p:spPr>
        <p:txBody>
          <a:bodyPr anchor="ctr">
            <a:normAutofit/>
          </a:bodyPr>
          <a:lstStyle/>
          <a:p>
            <a:pPr algn="ctr"/>
            <a:r>
              <a:rPr lang="fa-IR" sz="4800" b="1" i="1" dirty="0"/>
              <a:t>گزارش فیزیکی</a:t>
            </a:r>
          </a:p>
        </p:txBody>
      </p:sp>
      <p:pic>
        <p:nvPicPr>
          <p:cNvPr id="6" name="تصویر 6">
            <a:extLst>
              <a:ext uri="{FF2B5EF4-FFF2-40B4-BE49-F238E27FC236}">
                <a16:creationId xmlns:a16="http://schemas.microsoft.com/office/drawing/2014/main" id="{22322F8A-D4ED-044B-BF78-F1217AA75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71633">
            <a:off x="3749806" y="2820069"/>
            <a:ext cx="4308963" cy="3231723"/>
          </a:xfrm>
          <a:prstGeom prst="rect">
            <a:avLst/>
          </a:prstGeom>
        </p:spPr>
      </p:pic>
    </p:spTree>
    <p:extLst>
      <p:ext uri="{BB962C8B-B14F-4D97-AF65-F5344CB8AC3E}">
        <p14:creationId xmlns:p14="http://schemas.microsoft.com/office/powerpoint/2010/main" val="69607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4FA846E7-F9A0-9949-A3E9-6B1CC5F12E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590234"/>
          </a:xfrm>
        </p:spPr>
      </p:pic>
      <p:sp>
        <p:nvSpPr>
          <p:cNvPr id="2" name="عنوان 1">
            <a:extLst>
              <a:ext uri="{FF2B5EF4-FFF2-40B4-BE49-F238E27FC236}">
                <a16:creationId xmlns:a16="http://schemas.microsoft.com/office/drawing/2014/main" id="{CCC857E3-F333-AB45-BED7-806FB8CFE70E}"/>
              </a:ext>
            </a:extLst>
          </p:cNvPr>
          <p:cNvSpPr>
            <a:spLocks noGrp="1"/>
          </p:cNvSpPr>
          <p:nvPr>
            <p:ph type="title"/>
          </p:nvPr>
        </p:nvSpPr>
        <p:spPr>
          <a:xfrm rot="216109">
            <a:off x="4494289" y="230679"/>
            <a:ext cx="3437887" cy="2926615"/>
          </a:xfrm>
        </p:spPr>
        <p:txBody>
          <a:bodyPr>
            <a:normAutofit/>
          </a:bodyPr>
          <a:lstStyle/>
          <a:p>
            <a:r>
              <a:rPr lang="fa-IR" sz="4800" b="1" dirty="0"/>
              <a:t>گزارش عاطفی</a:t>
            </a:r>
          </a:p>
        </p:txBody>
      </p:sp>
      <p:graphicFrame>
        <p:nvGraphicFramePr>
          <p:cNvPr id="3" name="Diagram 2"/>
          <p:cNvGraphicFramePr/>
          <p:nvPr>
            <p:extLst>
              <p:ext uri="{D42A27DB-BD31-4B8C-83A1-F6EECF244321}">
                <p14:modId xmlns:p14="http://schemas.microsoft.com/office/powerpoint/2010/main" val="1255973174"/>
              </p:ext>
            </p:extLst>
          </p:nvPr>
        </p:nvGraphicFramePr>
        <p:xfrm>
          <a:off x="4489938" y="2168769"/>
          <a:ext cx="3530771" cy="3763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Down Arrow 4"/>
          <p:cNvSpPr/>
          <p:nvPr/>
        </p:nvSpPr>
        <p:spPr>
          <a:xfrm>
            <a:off x="6107724" y="3262392"/>
            <a:ext cx="269631" cy="14536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8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صویر 4">
            <a:extLst>
              <a:ext uri="{FF2B5EF4-FFF2-40B4-BE49-F238E27FC236}">
                <a16:creationId xmlns:a16="http://schemas.microsoft.com/office/drawing/2014/main" id="{9BB82F1E-CDEE-E449-971A-6D40FC782E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عنوان 1">
            <a:extLst>
              <a:ext uri="{FF2B5EF4-FFF2-40B4-BE49-F238E27FC236}">
                <a16:creationId xmlns:a16="http://schemas.microsoft.com/office/drawing/2014/main" id="{E3862853-7A59-6D41-8642-AD85F4E7DE40}"/>
              </a:ext>
            </a:extLst>
          </p:cNvPr>
          <p:cNvSpPr>
            <a:spLocks noGrp="1"/>
          </p:cNvSpPr>
          <p:nvPr>
            <p:ph type="title"/>
          </p:nvPr>
        </p:nvSpPr>
        <p:spPr>
          <a:xfrm>
            <a:off x="5282619" y="937847"/>
            <a:ext cx="6638925" cy="3301328"/>
          </a:xfrm>
        </p:spPr>
        <p:txBody>
          <a:bodyPr/>
          <a:lstStyle/>
          <a:p>
            <a:r>
              <a:rPr lang="fa-IR" b="1" i="1" dirty="0">
                <a:solidFill>
                  <a:srgbClr val="657739"/>
                </a:solidFill>
              </a:rPr>
              <a:t>گزارش ساختارسازمانی</a:t>
            </a:r>
          </a:p>
        </p:txBody>
      </p:sp>
      <p:graphicFrame>
        <p:nvGraphicFramePr>
          <p:cNvPr id="13" name="Diagram 12"/>
          <p:cNvGraphicFramePr/>
          <p:nvPr>
            <p:extLst>
              <p:ext uri="{D42A27DB-BD31-4B8C-83A1-F6EECF244321}">
                <p14:modId xmlns:p14="http://schemas.microsoft.com/office/powerpoint/2010/main" val="135102644"/>
              </p:ext>
            </p:extLst>
          </p:nvPr>
        </p:nvGraphicFramePr>
        <p:xfrm>
          <a:off x="4583723" y="2590800"/>
          <a:ext cx="7491045" cy="4138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1240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تصویر 8">
            <a:extLst>
              <a:ext uri="{FF2B5EF4-FFF2-40B4-BE49-F238E27FC236}">
                <a16:creationId xmlns:a16="http://schemas.microsoft.com/office/drawing/2014/main" id="{E44536C8-52F5-BE4C-8D93-DADA5BD7E60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16523" y="-492370"/>
            <a:ext cx="13047785" cy="7702062"/>
          </a:xfrm>
        </p:spPr>
      </p:pic>
      <p:sp>
        <p:nvSpPr>
          <p:cNvPr id="2" name="عنوان 1">
            <a:extLst>
              <a:ext uri="{FF2B5EF4-FFF2-40B4-BE49-F238E27FC236}">
                <a16:creationId xmlns:a16="http://schemas.microsoft.com/office/drawing/2014/main" id="{C3DC1DF7-1806-5F49-8775-3F7B673961F5}"/>
              </a:ext>
            </a:extLst>
          </p:cNvPr>
          <p:cNvSpPr>
            <a:spLocks noGrp="1"/>
          </p:cNvSpPr>
          <p:nvPr>
            <p:ph type="title"/>
          </p:nvPr>
        </p:nvSpPr>
        <p:spPr>
          <a:xfrm>
            <a:off x="4238625" y="2219027"/>
            <a:ext cx="3714750" cy="2419945"/>
          </a:xfrm>
        </p:spPr>
        <p:txBody>
          <a:bodyPr/>
          <a:lstStyle/>
          <a:p>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193240"/>
              </p:ext>
            </p:extLst>
          </p:nvPr>
        </p:nvGraphicFramePr>
        <p:xfrm>
          <a:off x="3329354" y="1617785"/>
          <a:ext cx="6342184" cy="3528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475966"/>
      </p:ext>
    </p:extLst>
  </p:cSld>
  <p:clrMapOvr>
    <a:masterClrMapping/>
  </p:clrMapOvr>
</p:sld>
</file>

<file path=ppt/theme/theme1.xml><?xml version="1.0" encoding="utf-8"?>
<a:theme xmlns:a="http://schemas.openxmlformats.org/drawingml/2006/main" name="طرح زمینه Office">
  <a:themeElements>
    <a:clrScheme name="دفتر کا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دفتر کا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دفتر کا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96</Words>
  <Application>Microsoft Office PowerPoint</Application>
  <PresentationFormat>صفحه گسترده</PresentationFormat>
  <Paragraphs>35</Paragraphs>
  <Slides>12</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12</vt:i4>
      </vt:variant>
    </vt:vector>
  </HeadingPairs>
  <TitlesOfParts>
    <vt:vector size="13" baseType="lpstr">
      <vt:lpstr>طرح زمینه Office</vt:lpstr>
      <vt:lpstr>ارائه PowerPoint</vt:lpstr>
      <vt:lpstr>کارورزی ۱</vt:lpstr>
      <vt:lpstr>مقدمه</vt:lpstr>
      <vt:lpstr>بیانیه من</vt:lpstr>
      <vt:lpstr>روز اول کارورزی</vt:lpstr>
      <vt:lpstr>گزارش فیزیکی</vt:lpstr>
      <vt:lpstr>گزارش عاطفی</vt:lpstr>
      <vt:lpstr>گزارش ساختارسازمانی</vt:lpstr>
      <vt:lpstr>ارائه PowerPoint</vt:lpstr>
      <vt:lpstr>مسائل  ۱. تخته کلاس ۸۰۳ از جنس شیشه است. ۲. تعدادی از دانش‌آموزان به دیوارهای سرد تکیه می‌دهند. ۳. معلم در کلاس از فناوری استفاده نمی‌کند. ۴. تکالیف دانش آموزان یک بعدی، غیرکاربردی و بدون تنوع است. ۵. ارزشیابی از دانش‌آموزان به سبک سنتی می‌باشد. ۶. هنگامی که برق می‌رود، کلاس‌ها به شدت تاریک می‌شوند.</vt:lpstr>
      <vt:lpstr>آنچه که آموختم... صبر، صبر و بازهم صبر! دانش‌آموزان از آنچه که به نظر می‌رسد، بچه‌تر هستند! آسان بودن درس برای من، به معنی آسان بودن آن برای دانش‌آموزان نیست... از هر دقیقه کلاس به نحو احسن باید استفاده کرد چون ممکن است جلسه بعدی به علت برف، آلودگی هوا، اغتشاش، رفتن برق و حتی فاضلاب مدرسه تعطیل شود. دانش‌آموزان پتانسیل بسیار بالایی برای کمک به یکدیگر دارند؛ تنها باید این استعداد بالقوه را بالفعل کرد. دانش‌آموزان سوالات نامربوط زیادی می‌پرسند که باید با حوصله به هرکدام پاسخ داد. اگر به دانش‌آموزان احترام بگذاری، آن‌ها هم به تو احترام می‌گذارند. </vt:lpstr>
      <vt:lpstr>ارائه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ارائه PowerPoint</dc:title>
  <dc:creator>sepideh.safari99@gmail.com</dc:creator>
  <cp:lastModifiedBy>sepideh.safari99@gmail.com</cp:lastModifiedBy>
  <cp:revision>14</cp:revision>
  <dcterms:created xsi:type="dcterms:W3CDTF">2020-01-19T17:21:39Z</dcterms:created>
  <dcterms:modified xsi:type="dcterms:W3CDTF">2020-03-16T07:33:38Z</dcterms:modified>
</cp:coreProperties>
</file>