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6816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4AA581-A67C-475F-9F9A-A211B05E84D1}" type="datetimeFigureOut">
              <a:rPr lang="fa-IR" smtClean="0"/>
              <a:t>22/08/1444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C1C6D-4C37-43D4-9F5C-53F03B0D742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55528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4AA581-A67C-475F-9F9A-A211B05E84D1}" type="datetimeFigureOut">
              <a:rPr lang="fa-IR" smtClean="0"/>
              <a:t>22/08/1444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C1C6D-4C37-43D4-9F5C-53F03B0D742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0073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2575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4AA581-A67C-475F-9F9A-A211B05E84D1}" type="datetimeFigureOut">
              <a:rPr lang="fa-IR" smtClean="0"/>
              <a:t>22/08/1444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C1C6D-4C37-43D4-9F5C-53F03B0D742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0351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4AA581-A67C-475F-9F9A-A211B05E84D1}" type="datetimeFigureOut">
              <a:rPr lang="fa-IR" smtClean="0"/>
              <a:t>22/08/1444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C1C6D-4C37-43D4-9F5C-53F03B0D742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21790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4AA581-A67C-475F-9F9A-A211B05E84D1}" type="datetimeFigureOut">
              <a:rPr lang="fa-IR" smtClean="0"/>
              <a:t>22/08/1444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C1C6D-4C37-43D4-9F5C-53F03B0D742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6524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4AA581-A67C-475F-9F9A-A211B05E84D1}" type="datetimeFigureOut">
              <a:rPr lang="fa-IR" smtClean="0"/>
              <a:t>22/08/1444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C1C6D-4C37-43D4-9F5C-53F03B0D742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93795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4AA581-A67C-475F-9F9A-A211B05E84D1}" type="datetimeFigureOut">
              <a:rPr lang="fa-IR" smtClean="0"/>
              <a:t>22/08/1444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C1C6D-4C37-43D4-9F5C-53F03B0D742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10778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4AA581-A67C-475F-9F9A-A211B05E84D1}" type="datetimeFigureOut">
              <a:rPr lang="fa-IR" smtClean="0"/>
              <a:t>22/08/1444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C1C6D-4C37-43D4-9F5C-53F03B0D742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31271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4AA581-A67C-475F-9F9A-A211B05E84D1}" type="datetimeFigureOut">
              <a:rPr lang="fa-IR" smtClean="0"/>
              <a:t>22/08/1444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4C1C6D-4C37-43D4-9F5C-53F03B0D742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91584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076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92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44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38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danial</dc:creator>
  <cp:lastModifiedBy>danial</cp:lastModifiedBy>
  <cp:revision>2</cp:revision>
  <dcterms:created xsi:type="dcterms:W3CDTF">2023-03-14T20:25:07Z</dcterms:created>
  <dcterms:modified xsi:type="dcterms:W3CDTF">2023-03-14T20:26:27Z</dcterms:modified>
</cp:coreProperties>
</file>