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D38D5C2-E34B-4238-9CF8-4F8B45E2CFC5}" type="datetimeFigureOut">
              <a:rPr lang="fa-IR" smtClean="0"/>
              <a:t>05/14/1437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BA697F0-CB08-41C0-8CA8-B6C54F927500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جامعه شناسی درس 13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امیر کلاته اقا محمدی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695136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575" y="1412776"/>
            <a:ext cx="3021013" cy="367240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19573" y="2087172"/>
            <a:ext cx="3048891" cy="3687981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عام ترین و گسترده ترین نوع شناخت اجتماعی فهم عرفی یا شناخت عمومی است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25014543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76872"/>
            <a:ext cx="3211909" cy="3600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a-IR" dirty="0" smtClean="0"/>
              <a:t>وقتی که اگاهی از بین برود جهان اجتماعی افراد از بین میرود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8582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37302" y="1920334"/>
            <a:ext cx="3044952" cy="380394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علت اینکه به آگاهی شناخت حاصل از زندگی میگویند این است که انسان ها این نوع شناخت را در طول زندگی خود بدست می آورند </a:t>
            </a:r>
            <a:endParaRPr lang="fa-IR" sz="2400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8" r="21128"/>
          <a:stretch>
            <a:fillRect/>
          </a:stretch>
        </p:blipFill>
        <p:spPr>
          <a:xfrm rot="60000">
            <a:off x="4788668" y="1208794"/>
            <a:ext cx="3308094" cy="4539412"/>
          </a:xfrm>
        </p:spPr>
      </p:pic>
    </p:spTree>
    <p:extLst>
      <p:ext uri="{BB962C8B-B14F-4D97-AF65-F5344CB8AC3E}">
        <p14:creationId xmlns:p14="http://schemas.microsoft.com/office/powerpoint/2010/main" val="3830762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59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Pushpin</vt:lpstr>
      <vt:lpstr>جامعه شناسی درس 13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Coffinet.com</dc:creator>
  <cp:lastModifiedBy>Coffinet.com</cp:lastModifiedBy>
  <cp:revision>2</cp:revision>
  <dcterms:created xsi:type="dcterms:W3CDTF">2016-02-22T14:30:35Z</dcterms:created>
  <dcterms:modified xsi:type="dcterms:W3CDTF">2016-02-22T14:52:55Z</dcterms:modified>
</cp:coreProperties>
</file>