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7" r:id="rId18"/>
    <p:sldId id="274" r:id="rId19"/>
    <p:sldId id="278" r:id="rId20"/>
  </p:sldIdLst>
  <p:sldSz cx="9144000" cy="51450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68" y="-282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4A72C3-5175-4775-B422-5EFD88AD61D0}" type="doc">
      <dgm:prSet loTypeId="urn:microsoft.com/office/officeart/2005/8/layout/hList9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B65874C-61A9-41BD-88ED-2CAA3E79B0B9}">
      <dgm:prSet phldrT="[Text]"/>
      <dgm:spPr/>
      <dgm:t>
        <a:bodyPr/>
        <a:lstStyle/>
        <a:p>
          <a:r>
            <a:rPr lang="fa-IR" dirty="0" smtClean="0">
              <a:ea typeface="Calibri"/>
              <a:cs typeface="B Nazanin"/>
            </a:rPr>
            <a:t>اصل 107</a:t>
          </a:r>
          <a:endParaRPr lang="en-US" dirty="0"/>
        </a:p>
      </dgm:t>
    </dgm:pt>
    <dgm:pt modelId="{FA57166A-0C84-4EF7-965B-E51E1D99BF14}" type="parTrans" cxnId="{0ED39057-825F-4F03-9E04-C07EC65BADCC}">
      <dgm:prSet/>
      <dgm:spPr/>
      <dgm:t>
        <a:bodyPr/>
        <a:lstStyle/>
        <a:p>
          <a:endParaRPr lang="en-US"/>
        </a:p>
      </dgm:t>
    </dgm:pt>
    <dgm:pt modelId="{87818FAA-84C6-42B1-BC7D-09F5141D7170}" type="sibTrans" cxnId="{0ED39057-825F-4F03-9E04-C07EC65BADCC}">
      <dgm:prSet/>
      <dgm:spPr/>
      <dgm:t>
        <a:bodyPr/>
        <a:lstStyle/>
        <a:p>
          <a:endParaRPr lang="en-US"/>
        </a:p>
      </dgm:t>
    </dgm:pt>
    <dgm:pt modelId="{2FC571AC-F258-49BF-9215-BA626F745696}">
      <dgm:prSet phldrT="[Text]"/>
      <dgm:spPr/>
      <dgm:t>
        <a:bodyPr/>
        <a:lstStyle/>
        <a:p>
          <a:r>
            <a:rPr lang="fa-IR" dirty="0" smtClean="0">
              <a:ea typeface="Calibri"/>
              <a:cs typeface="B Nazanin"/>
            </a:rPr>
            <a:t>اصل 20</a:t>
          </a:r>
          <a:endParaRPr lang="en-US" dirty="0"/>
        </a:p>
      </dgm:t>
    </dgm:pt>
    <dgm:pt modelId="{B2D3F3A3-FB9C-428D-9989-5616F7CC3411}" type="parTrans" cxnId="{05BF4377-F0C6-4DD2-BE6E-278F63B115E6}">
      <dgm:prSet/>
      <dgm:spPr/>
      <dgm:t>
        <a:bodyPr/>
        <a:lstStyle/>
        <a:p>
          <a:endParaRPr lang="en-US"/>
        </a:p>
      </dgm:t>
    </dgm:pt>
    <dgm:pt modelId="{80097B45-06B5-4279-BD46-C1F1A667915D}" type="sibTrans" cxnId="{05BF4377-F0C6-4DD2-BE6E-278F63B115E6}">
      <dgm:prSet/>
      <dgm:spPr/>
      <dgm:t>
        <a:bodyPr/>
        <a:lstStyle/>
        <a:p>
          <a:endParaRPr lang="en-US"/>
        </a:p>
      </dgm:t>
    </dgm:pt>
    <dgm:pt modelId="{F36F6329-AE7D-4CF0-BAF6-73FB1836754B}">
      <dgm:prSet phldrT="[Text]"/>
      <dgm:spPr/>
      <dgm:t>
        <a:bodyPr/>
        <a:lstStyle/>
        <a:p>
          <a:r>
            <a:rPr lang="fa-IR" dirty="0" smtClean="0">
              <a:ea typeface="Calibri"/>
              <a:cs typeface="B Nazanin"/>
            </a:rPr>
            <a:t>اصل 19</a:t>
          </a:r>
          <a:endParaRPr lang="en-US" dirty="0"/>
        </a:p>
      </dgm:t>
    </dgm:pt>
    <dgm:pt modelId="{612BBF90-E94A-4E72-B85D-6355578371C8}" type="parTrans" cxnId="{80EB22CE-C094-486C-A30F-78A588D5422D}">
      <dgm:prSet/>
      <dgm:spPr/>
      <dgm:t>
        <a:bodyPr/>
        <a:lstStyle/>
        <a:p>
          <a:endParaRPr lang="en-US"/>
        </a:p>
      </dgm:t>
    </dgm:pt>
    <dgm:pt modelId="{D87BF311-8FF7-4478-AA4B-891D9E428F1F}" type="sibTrans" cxnId="{80EB22CE-C094-486C-A30F-78A588D5422D}">
      <dgm:prSet/>
      <dgm:spPr/>
      <dgm:t>
        <a:bodyPr/>
        <a:lstStyle/>
        <a:p>
          <a:endParaRPr lang="en-US"/>
        </a:p>
      </dgm:t>
    </dgm:pt>
    <dgm:pt modelId="{9CC19BDD-862E-4F53-8B2F-D12E21F514E7}">
      <dgm:prSet custT="1"/>
      <dgm:spPr/>
      <dgm:t>
        <a:bodyPr/>
        <a:lstStyle/>
        <a:p>
          <a:pPr algn="r"/>
          <a:r>
            <a:rPr lang="fa-IR" sz="1800" b="1" dirty="0" smtClean="0">
              <a:ea typeface="Calibri"/>
              <a:cs typeface="B Nazanin"/>
            </a:rPr>
            <a:t>1- منع </a:t>
          </a:r>
        </a:p>
        <a:p>
          <a:pPr algn="r"/>
          <a:r>
            <a:rPr lang="fa-IR" sz="1800" b="1" dirty="0" smtClean="0">
              <a:ea typeface="Calibri"/>
              <a:cs typeface="B Nazanin"/>
            </a:rPr>
            <a:t>تبعیض نژادی </a:t>
          </a:r>
          <a:endParaRPr lang="en-US" sz="1800" b="1" dirty="0"/>
        </a:p>
      </dgm:t>
    </dgm:pt>
    <dgm:pt modelId="{DC30566C-A189-46A3-B66F-EF7E9DDDC641}" type="parTrans" cxnId="{E82C6962-E33D-4975-AB9C-6A3855F81FE2}">
      <dgm:prSet/>
      <dgm:spPr/>
      <dgm:t>
        <a:bodyPr/>
        <a:lstStyle/>
        <a:p>
          <a:endParaRPr lang="en-US"/>
        </a:p>
      </dgm:t>
    </dgm:pt>
    <dgm:pt modelId="{CF52A190-BE83-46E4-95A1-81BAC8DAF6DE}" type="sibTrans" cxnId="{E82C6962-E33D-4975-AB9C-6A3855F81FE2}">
      <dgm:prSet/>
      <dgm:spPr/>
      <dgm:t>
        <a:bodyPr/>
        <a:lstStyle/>
        <a:p>
          <a:endParaRPr lang="en-US"/>
        </a:p>
      </dgm:t>
    </dgm:pt>
    <dgm:pt modelId="{C13B2D51-7050-4098-A28B-9DA913724835}">
      <dgm:prSet custT="1"/>
      <dgm:spPr/>
      <dgm:t>
        <a:bodyPr/>
        <a:lstStyle/>
        <a:p>
          <a:pPr algn="r">
            <a:lnSpc>
              <a:spcPct val="100000"/>
            </a:lnSpc>
          </a:pPr>
          <a:r>
            <a:rPr lang="fa-IR" sz="1800" b="1" kern="1200" dirty="0" smtClean="0">
              <a:effectLst/>
              <a:latin typeface="Calibri"/>
              <a:ea typeface="Calibri"/>
              <a:cs typeface="Calibri"/>
            </a:rPr>
            <a:t>2- </a:t>
          </a:r>
          <a:r>
            <a:rPr lang="fa-IR" sz="1800" b="1" kern="1200" dirty="0" smtClean="0">
              <a:effectLst/>
              <a:latin typeface="Calibri"/>
              <a:ea typeface="Calibri"/>
              <a:cs typeface="B Nazanin"/>
            </a:rPr>
            <a:t>منع تبعیض جنسیتی</a:t>
          </a:r>
          <a:endParaRPr lang="en-US" sz="1800" b="1" dirty="0"/>
        </a:p>
      </dgm:t>
    </dgm:pt>
    <dgm:pt modelId="{9170C0A0-8E1F-4510-B9C1-6A6433310C4D}" type="parTrans" cxnId="{AFC7B334-6EF2-4C80-B825-BB4B26DE033F}">
      <dgm:prSet/>
      <dgm:spPr/>
      <dgm:t>
        <a:bodyPr/>
        <a:lstStyle/>
        <a:p>
          <a:endParaRPr lang="en-US"/>
        </a:p>
      </dgm:t>
    </dgm:pt>
    <dgm:pt modelId="{25437BB0-4DA9-4053-927A-D66E5984516E}" type="sibTrans" cxnId="{AFC7B334-6EF2-4C80-B825-BB4B26DE033F}">
      <dgm:prSet/>
      <dgm:spPr/>
      <dgm:t>
        <a:bodyPr/>
        <a:lstStyle/>
        <a:p>
          <a:endParaRPr lang="en-US"/>
        </a:p>
      </dgm:t>
    </dgm:pt>
    <dgm:pt modelId="{F07461E3-C442-4C73-B8C0-EA211203210A}">
      <dgm:prSet custT="1"/>
      <dgm:spPr/>
      <dgm:t>
        <a:bodyPr/>
        <a:lstStyle/>
        <a:p>
          <a:pPr algn="r"/>
          <a:r>
            <a:rPr lang="fa-IR" sz="1800" b="1" kern="1200" dirty="0" smtClean="0">
              <a:effectLst/>
              <a:latin typeface="Calibri"/>
              <a:ea typeface="Calibri"/>
              <a:cs typeface="Calibri"/>
            </a:rPr>
            <a:t>3- </a:t>
          </a:r>
          <a:r>
            <a:rPr lang="fa-IR" sz="1800" b="1" kern="1200" dirty="0" smtClean="0">
              <a:effectLst/>
              <a:latin typeface="Calibri"/>
              <a:ea typeface="Calibri"/>
              <a:cs typeface="B Nazanin"/>
            </a:rPr>
            <a:t>حقوق مساوی رهبر با سایر افراد</a:t>
          </a:r>
          <a:endParaRPr lang="en-US" sz="1800" b="1" dirty="0"/>
        </a:p>
      </dgm:t>
    </dgm:pt>
    <dgm:pt modelId="{440A15F5-DD2F-4B9C-A44F-AC2813E57BF7}" type="parTrans" cxnId="{9D9B846D-D398-48F9-905D-68568CD54E96}">
      <dgm:prSet/>
      <dgm:spPr/>
      <dgm:t>
        <a:bodyPr/>
        <a:lstStyle/>
        <a:p>
          <a:endParaRPr lang="en-US"/>
        </a:p>
      </dgm:t>
    </dgm:pt>
    <dgm:pt modelId="{21FCEEDF-9727-494B-A201-C282E2A9235A}" type="sibTrans" cxnId="{9D9B846D-D398-48F9-905D-68568CD54E96}">
      <dgm:prSet/>
      <dgm:spPr/>
      <dgm:t>
        <a:bodyPr/>
        <a:lstStyle/>
        <a:p>
          <a:endParaRPr lang="en-US"/>
        </a:p>
      </dgm:t>
    </dgm:pt>
    <dgm:pt modelId="{13C0C1DF-4E8C-45D3-9D64-4CF34BFD0368}" type="pres">
      <dgm:prSet presAssocID="{CF4A72C3-5175-4775-B422-5EFD88AD61D0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CF114AB-6C13-49F4-B047-E07A4D44C329}" type="pres">
      <dgm:prSet presAssocID="{1B65874C-61A9-41BD-88ED-2CAA3E79B0B9}" presName="posSpace" presStyleCnt="0"/>
      <dgm:spPr/>
    </dgm:pt>
    <dgm:pt modelId="{FC2D1F64-F006-4158-9DB3-27CA8587FB37}" type="pres">
      <dgm:prSet presAssocID="{1B65874C-61A9-41BD-88ED-2CAA3E79B0B9}" presName="vertFlow" presStyleCnt="0"/>
      <dgm:spPr/>
    </dgm:pt>
    <dgm:pt modelId="{3B47DAF3-426F-4F12-837B-27660CEDED94}" type="pres">
      <dgm:prSet presAssocID="{1B65874C-61A9-41BD-88ED-2CAA3E79B0B9}" presName="topSpace" presStyleCnt="0"/>
      <dgm:spPr/>
    </dgm:pt>
    <dgm:pt modelId="{56FAE587-08E2-4FDF-AD16-F4A7B0FB2728}" type="pres">
      <dgm:prSet presAssocID="{1B65874C-61A9-41BD-88ED-2CAA3E79B0B9}" presName="firstComp" presStyleCnt="0"/>
      <dgm:spPr/>
    </dgm:pt>
    <dgm:pt modelId="{B2EA9D27-E37E-4CEA-81BC-D31B628753B2}" type="pres">
      <dgm:prSet presAssocID="{1B65874C-61A9-41BD-88ED-2CAA3E79B0B9}" presName="firstChild" presStyleLbl="bgAccFollowNode1" presStyleIdx="0" presStyleCnt="3" custLinFactNeighborY="2175"/>
      <dgm:spPr/>
      <dgm:t>
        <a:bodyPr/>
        <a:lstStyle/>
        <a:p>
          <a:endParaRPr lang="en-US"/>
        </a:p>
      </dgm:t>
    </dgm:pt>
    <dgm:pt modelId="{254BBB0F-6BE3-4822-AB70-0C01D4EC80AD}" type="pres">
      <dgm:prSet presAssocID="{1B65874C-61A9-41BD-88ED-2CAA3E79B0B9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96ABF4-4783-4409-BC81-81A739E6C5E8}" type="pres">
      <dgm:prSet presAssocID="{1B65874C-61A9-41BD-88ED-2CAA3E79B0B9}" presName="negSpace" presStyleCnt="0"/>
      <dgm:spPr/>
    </dgm:pt>
    <dgm:pt modelId="{2D9ABB47-EC91-40F6-A52F-71A1FABE8552}" type="pres">
      <dgm:prSet presAssocID="{1B65874C-61A9-41BD-88ED-2CAA3E79B0B9}" presName="circle" presStyleLbl="node1" presStyleIdx="0" presStyleCnt="3"/>
      <dgm:spPr/>
      <dgm:t>
        <a:bodyPr/>
        <a:lstStyle/>
        <a:p>
          <a:endParaRPr lang="en-US"/>
        </a:p>
      </dgm:t>
    </dgm:pt>
    <dgm:pt modelId="{77067575-552E-4F58-A33E-AC09E1C5A7A6}" type="pres">
      <dgm:prSet presAssocID="{87818FAA-84C6-42B1-BC7D-09F5141D7170}" presName="transSpace" presStyleCnt="0"/>
      <dgm:spPr/>
    </dgm:pt>
    <dgm:pt modelId="{2C5E9AA7-2C1E-4072-A958-181BE3A2E591}" type="pres">
      <dgm:prSet presAssocID="{2FC571AC-F258-49BF-9215-BA626F745696}" presName="posSpace" presStyleCnt="0"/>
      <dgm:spPr/>
    </dgm:pt>
    <dgm:pt modelId="{02974BCA-AA2B-4804-A52F-DABA97548BBC}" type="pres">
      <dgm:prSet presAssocID="{2FC571AC-F258-49BF-9215-BA626F745696}" presName="vertFlow" presStyleCnt="0"/>
      <dgm:spPr/>
    </dgm:pt>
    <dgm:pt modelId="{D5C6A56E-C047-46D8-9FC4-0A26A9078BBD}" type="pres">
      <dgm:prSet presAssocID="{2FC571AC-F258-49BF-9215-BA626F745696}" presName="topSpace" presStyleCnt="0"/>
      <dgm:spPr/>
    </dgm:pt>
    <dgm:pt modelId="{3E0236AF-7E30-4B60-8997-802AA8F83C68}" type="pres">
      <dgm:prSet presAssocID="{2FC571AC-F258-49BF-9215-BA626F745696}" presName="firstComp" presStyleCnt="0"/>
      <dgm:spPr/>
    </dgm:pt>
    <dgm:pt modelId="{D17023D9-A713-4B9B-8F5B-0404D20CC256}" type="pres">
      <dgm:prSet presAssocID="{2FC571AC-F258-49BF-9215-BA626F745696}" presName="firstChild" presStyleLbl="bgAccFollowNode1" presStyleIdx="1" presStyleCnt="3"/>
      <dgm:spPr/>
      <dgm:t>
        <a:bodyPr/>
        <a:lstStyle/>
        <a:p>
          <a:endParaRPr lang="en-US"/>
        </a:p>
      </dgm:t>
    </dgm:pt>
    <dgm:pt modelId="{DC46B15B-C49B-4C32-9A19-72FA87DD5865}" type="pres">
      <dgm:prSet presAssocID="{2FC571AC-F258-49BF-9215-BA626F745696}" presName="first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90B8A3-DFDB-4C9B-8D60-C1750C6EA71B}" type="pres">
      <dgm:prSet presAssocID="{2FC571AC-F258-49BF-9215-BA626F745696}" presName="negSpace" presStyleCnt="0"/>
      <dgm:spPr/>
    </dgm:pt>
    <dgm:pt modelId="{4C76326F-9438-4AE4-A52F-52DC9E695798}" type="pres">
      <dgm:prSet presAssocID="{2FC571AC-F258-49BF-9215-BA626F745696}" presName="circle" presStyleLbl="node1" presStyleIdx="1" presStyleCnt="3"/>
      <dgm:spPr/>
      <dgm:t>
        <a:bodyPr/>
        <a:lstStyle/>
        <a:p>
          <a:endParaRPr lang="en-US"/>
        </a:p>
      </dgm:t>
    </dgm:pt>
    <dgm:pt modelId="{26326E92-8688-472D-9434-41D0C9411422}" type="pres">
      <dgm:prSet presAssocID="{80097B45-06B5-4279-BD46-C1F1A667915D}" presName="transSpace" presStyleCnt="0"/>
      <dgm:spPr/>
    </dgm:pt>
    <dgm:pt modelId="{5752F95B-E5F7-427F-B264-CBC0D7BF907C}" type="pres">
      <dgm:prSet presAssocID="{F36F6329-AE7D-4CF0-BAF6-73FB1836754B}" presName="posSpace" presStyleCnt="0"/>
      <dgm:spPr/>
    </dgm:pt>
    <dgm:pt modelId="{D40B2D5C-DF21-43C1-8910-9A0591C7A69B}" type="pres">
      <dgm:prSet presAssocID="{F36F6329-AE7D-4CF0-BAF6-73FB1836754B}" presName="vertFlow" presStyleCnt="0"/>
      <dgm:spPr/>
    </dgm:pt>
    <dgm:pt modelId="{BCA96AB9-13EC-4742-80EA-2F29F20D64D4}" type="pres">
      <dgm:prSet presAssocID="{F36F6329-AE7D-4CF0-BAF6-73FB1836754B}" presName="topSpace" presStyleCnt="0"/>
      <dgm:spPr/>
    </dgm:pt>
    <dgm:pt modelId="{B23EF612-1A50-4AF2-8627-CCB15A04CB7E}" type="pres">
      <dgm:prSet presAssocID="{F36F6329-AE7D-4CF0-BAF6-73FB1836754B}" presName="firstComp" presStyleCnt="0"/>
      <dgm:spPr/>
    </dgm:pt>
    <dgm:pt modelId="{C784D07A-F4B5-49B4-9781-C4A37B547A9F}" type="pres">
      <dgm:prSet presAssocID="{F36F6329-AE7D-4CF0-BAF6-73FB1836754B}" presName="firstChild" presStyleLbl="bgAccFollowNode1" presStyleIdx="2" presStyleCnt="3"/>
      <dgm:spPr/>
      <dgm:t>
        <a:bodyPr/>
        <a:lstStyle/>
        <a:p>
          <a:endParaRPr lang="en-US"/>
        </a:p>
      </dgm:t>
    </dgm:pt>
    <dgm:pt modelId="{F7A61A7B-3E67-4C75-971A-F60996F26459}" type="pres">
      <dgm:prSet presAssocID="{F36F6329-AE7D-4CF0-BAF6-73FB1836754B}" presName="first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972021-998C-4BAE-8858-F3BFAB961EAE}" type="pres">
      <dgm:prSet presAssocID="{F36F6329-AE7D-4CF0-BAF6-73FB1836754B}" presName="negSpace" presStyleCnt="0"/>
      <dgm:spPr/>
    </dgm:pt>
    <dgm:pt modelId="{408B75DC-EE27-47B4-ADB2-AB3D8F2620AC}" type="pres">
      <dgm:prSet presAssocID="{F36F6329-AE7D-4CF0-BAF6-73FB1836754B}" presName="circle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6B75DFBC-EFF8-4686-82E6-49E9E2CE9B74}" type="presOf" srcId="{C13B2D51-7050-4098-A28B-9DA913724835}" destId="{DC46B15B-C49B-4C32-9A19-72FA87DD5865}" srcOrd="1" destOrd="0" presId="urn:microsoft.com/office/officeart/2005/8/layout/hList9"/>
    <dgm:cxn modelId="{5D025F2F-2E8F-4D77-9D32-45D37EB34266}" type="presOf" srcId="{F36F6329-AE7D-4CF0-BAF6-73FB1836754B}" destId="{408B75DC-EE27-47B4-ADB2-AB3D8F2620AC}" srcOrd="0" destOrd="0" presId="urn:microsoft.com/office/officeart/2005/8/layout/hList9"/>
    <dgm:cxn modelId="{9D9B846D-D398-48F9-905D-68568CD54E96}" srcId="{1B65874C-61A9-41BD-88ED-2CAA3E79B0B9}" destId="{F07461E3-C442-4C73-B8C0-EA211203210A}" srcOrd="0" destOrd="0" parTransId="{440A15F5-DD2F-4B9C-A44F-AC2813E57BF7}" sibTransId="{21FCEEDF-9727-494B-A201-C282E2A9235A}"/>
    <dgm:cxn modelId="{5A8BD4B2-77E0-4BAA-A7A7-94F4304BB919}" type="presOf" srcId="{1B65874C-61A9-41BD-88ED-2CAA3E79B0B9}" destId="{2D9ABB47-EC91-40F6-A52F-71A1FABE8552}" srcOrd="0" destOrd="0" presId="urn:microsoft.com/office/officeart/2005/8/layout/hList9"/>
    <dgm:cxn modelId="{AA1ADF5A-0770-471B-958C-885B2D254E1F}" type="presOf" srcId="{F07461E3-C442-4C73-B8C0-EA211203210A}" destId="{254BBB0F-6BE3-4822-AB70-0C01D4EC80AD}" srcOrd="1" destOrd="0" presId="urn:microsoft.com/office/officeart/2005/8/layout/hList9"/>
    <dgm:cxn modelId="{E82C6962-E33D-4975-AB9C-6A3855F81FE2}" srcId="{F36F6329-AE7D-4CF0-BAF6-73FB1836754B}" destId="{9CC19BDD-862E-4F53-8B2F-D12E21F514E7}" srcOrd="0" destOrd="0" parTransId="{DC30566C-A189-46A3-B66F-EF7E9DDDC641}" sibTransId="{CF52A190-BE83-46E4-95A1-81BAC8DAF6DE}"/>
    <dgm:cxn modelId="{05BF4377-F0C6-4DD2-BE6E-278F63B115E6}" srcId="{CF4A72C3-5175-4775-B422-5EFD88AD61D0}" destId="{2FC571AC-F258-49BF-9215-BA626F745696}" srcOrd="1" destOrd="0" parTransId="{B2D3F3A3-FB9C-428D-9989-5616F7CC3411}" sibTransId="{80097B45-06B5-4279-BD46-C1F1A667915D}"/>
    <dgm:cxn modelId="{C3E30834-9C10-44EB-B248-E27A29DFF05B}" type="presOf" srcId="{9CC19BDD-862E-4F53-8B2F-D12E21F514E7}" destId="{F7A61A7B-3E67-4C75-971A-F60996F26459}" srcOrd="1" destOrd="0" presId="urn:microsoft.com/office/officeart/2005/8/layout/hList9"/>
    <dgm:cxn modelId="{AFC7B334-6EF2-4C80-B825-BB4B26DE033F}" srcId="{2FC571AC-F258-49BF-9215-BA626F745696}" destId="{C13B2D51-7050-4098-A28B-9DA913724835}" srcOrd="0" destOrd="0" parTransId="{9170C0A0-8E1F-4510-B9C1-6A6433310C4D}" sibTransId="{25437BB0-4DA9-4053-927A-D66E5984516E}"/>
    <dgm:cxn modelId="{AF624E10-3384-4F57-96E0-358A3A620D2E}" type="presOf" srcId="{F07461E3-C442-4C73-B8C0-EA211203210A}" destId="{B2EA9D27-E37E-4CEA-81BC-D31B628753B2}" srcOrd="0" destOrd="0" presId="urn:microsoft.com/office/officeart/2005/8/layout/hList9"/>
    <dgm:cxn modelId="{06260169-4A07-4954-AD8F-E0F124DDE489}" type="presOf" srcId="{CF4A72C3-5175-4775-B422-5EFD88AD61D0}" destId="{13C0C1DF-4E8C-45D3-9D64-4CF34BFD0368}" srcOrd="0" destOrd="0" presId="urn:microsoft.com/office/officeart/2005/8/layout/hList9"/>
    <dgm:cxn modelId="{ECC327DC-B8F0-488E-8056-0F56686DEB3A}" type="presOf" srcId="{C13B2D51-7050-4098-A28B-9DA913724835}" destId="{D17023D9-A713-4B9B-8F5B-0404D20CC256}" srcOrd="0" destOrd="0" presId="urn:microsoft.com/office/officeart/2005/8/layout/hList9"/>
    <dgm:cxn modelId="{9AE53A54-0996-4988-8523-86A8BD390B48}" type="presOf" srcId="{9CC19BDD-862E-4F53-8B2F-D12E21F514E7}" destId="{C784D07A-F4B5-49B4-9781-C4A37B547A9F}" srcOrd="0" destOrd="0" presId="urn:microsoft.com/office/officeart/2005/8/layout/hList9"/>
    <dgm:cxn modelId="{0ED39057-825F-4F03-9E04-C07EC65BADCC}" srcId="{CF4A72C3-5175-4775-B422-5EFD88AD61D0}" destId="{1B65874C-61A9-41BD-88ED-2CAA3E79B0B9}" srcOrd="0" destOrd="0" parTransId="{FA57166A-0C84-4EF7-965B-E51E1D99BF14}" sibTransId="{87818FAA-84C6-42B1-BC7D-09F5141D7170}"/>
    <dgm:cxn modelId="{42F92D0F-535A-4E73-9AB8-A787DD3D5535}" type="presOf" srcId="{2FC571AC-F258-49BF-9215-BA626F745696}" destId="{4C76326F-9438-4AE4-A52F-52DC9E695798}" srcOrd="0" destOrd="0" presId="urn:microsoft.com/office/officeart/2005/8/layout/hList9"/>
    <dgm:cxn modelId="{80EB22CE-C094-486C-A30F-78A588D5422D}" srcId="{CF4A72C3-5175-4775-B422-5EFD88AD61D0}" destId="{F36F6329-AE7D-4CF0-BAF6-73FB1836754B}" srcOrd="2" destOrd="0" parTransId="{612BBF90-E94A-4E72-B85D-6355578371C8}" sibTransId="{D87BF311-8FF7-4478-AA4B-891D9E428F1F}"/>
    <dgm:cxn modelId="{404983CF-C6BC-4E53-BA46-503B46C9424B}" type="presParOf" srcId="{13C0C1DF-4E8C-45D3-9D64-4CF34BFD0368}" destId="{5CF114AB-6C13-49F4-B047-E07A4D44C329}" srcOrd="0" destOrd="0" presId="urn:microsoft.com/office/officeart/2005/8/layout/hList9"/>
    <dgm:cxn modelId="{6CDE0747-6C5F-4FAE-B5EE-CAD51D240DBE}" type="presParOf" srcId="{13C0C1DF-4E8C-45D3-9D64-4CF34BFD0368}" destId="{FC2D1F64-F006-4158-9DB3-27CA8587FB37}" srcOrd="1" destOrd="0" presId="urn:microsoft.com/office/officeart/2005/8/layout/hList9"/>
    <dgm:cxn modelId="{87CB2E21-3211-49A1-B3CB-89CBB5DA61D2}" type="presParOf" srcId="{FC2D1F64-F006-4158-9DB3-27CA8587FB37}" destId="{3B47DAF3-426F-4F12-837B-27660CEDED94}" srcOrd="0" destOrd="0" presId="urn:microsoft.com/office/officeart/2005/8/layout/hList9"/>
    <dgm:cxn modelId="{00733EEE-9520-4076-B3DD-38D44174C34A}" type="presParOf" srcId="{FC2D1F64-F006-4158-9DB3-27CA8587FB37}" destId="{56FAE587-08E2-4FDF-AD16-F4A7B0FB2728}" srcOrd="1" destOrd="0" presId="urn:microsoft.com/office/officeart/2005/8/layout/hList9"/>
    <dgm:cxn modelId="{1E902A9B-4E7F-4E0E-AACA-9F71B4E442C4}" type="presParOf" srcId="{56FAE587-08E2-4FDF-AD16-F4A7B0FB2728}" destId="{B2EA9D27-E37E-4CEA-81BC-D31B628753B2}" srcOrd="0" destOrd="0" presId="urn:microsoft.com/office/officeart/2005/8/layout/hList9"/>
    <dgm:cxn modelId="{F24D508A-6F5B-48E0-B686-4F22C3EF6DB6}" type="presParOf" srcId="{56FAE587-08E2-4FDF-AD16-F4A7B0FB2728}" destId="{254BBB0F-6BE3-4822-AB70-0C01D4EC80AD}" srcOrd="1" destOrd="0" presId="urn:microsoft.com/office/officeart/2005/8/layout/hList9"/>
    <dgm:cxn modelId="{A779277A-A1B1-42FB-B067-735C8218A2EE}" type="presParOf" srcId="{13C0C1DF-4E8C-45D3-9D64-4CF34BFD0368}" destId="{6396ABF4-4783-4409-BC81-81A739E6C5E8}" srcOrd="2" destOrd="0" presId="urn:microsoft.com/office/officeart/2005/8/layout/hList9"/>
    <dgm:cxn modelId="{80275E0D-75EE-4863-96EA-4190E35A2372}" type="presParOf" srcId="{13C0C1DF-4E8C-45D3-9D64-4CF34BFD0368}" destId="{2D9ABB47-EC91-40F6-A52F-71A1FABE8552}" srcOrd="3" destOrd="0" presId="urn:microsoft.com/office/officeart/2005/8/layout/hList9"/>
    <dgm:cxn modelId="{BFAE811C-731A-4E3A-9AD2-55252618D801}" type="presParOf" srcId="{13C0C1DF-4E8C-45D3-9D64-4CF34BFD0368}" destId="{77067575-552E-4F58-A33E-AC09E1C5A7A6}" srcOrd="4" destOrd="0" presId="urn:microsoft.com/office/officeart/2005/8/layout/hList9"/>
    <dgm:cxn modelId="{FBBD3C98-2F5F-491F-BDC1-035D27605AE4}" type="presParOf" srcId="{13C0C1DF-4E8C-45D3-9D64-4CF34BFD0368}" destId="{2C5E9AA7-2C1E-4072-A958-181BE3A2E591}" srcOrd="5" destOrd="0" presId="urn:microsoft.com/office/officeart/2005/8/layout/hList9"/>
    <dgm:cxn modelId="{E331C658-9FE2-4987-8E3F-47D4209685DC}" type="presParOf" srcId="{13C0C1DF-4E8C-45D3-9D64-4CF34BFD0368}" destId="{02974BCA-AA2B-4804-A52F-DABA97548BBC}" srcOrd="6" destOrd="0" presId="urn:microsoft.com/office/officeart/2005/8/layout/hList9"/>
    <dgm:cxn modelId="{AF45B1D2-9FF0-405F-B24B-93BAAA8A35F2}" type="presParOf" srcId="{02974BCA-AA2B-4804-A52F-DABA97548BBC}" destId="{D5C6A56E-C047-46D8-9FC4-0A26A9078BBD}" srcOrd="0" destOrd="0" presId="urn:microsoft.com/office/officeart/2005/8/layout/hList9"/>
    <dgm:cxn modelId="{13836149-DE97-41D8-A98F-5B1FEB89339A}" type="presParOf" srcId="{02974BCA-AA2B-4804-A52F-DABA97548BBC}" destId="{3E0236AF-7E30-4B60-8997-802AA8F83C68}" srcOrd="1" destOrd="0" presId="urn:microsoft.com/office/officeart/2005/8/layout/hList9"/>
    <dgm:cxn modelId="{35660977-F3E8-4E92-9D72-DB78456C8CB8}" type="presParOf" srcId="{3E0236AF-7E30-4B60-8997-802AA8F83C68}" destId="{D17023D9-A713-4B9B-8F5B-0404D20CC256}" srcOrd="0" destOrd="0" presId="urn:microsoft.com/office/officeart/2005/8/layout/hList9"/>
    <dgm:cxn modelId="{98955CAB-7A9A-49A1-AAC4-E74EFE37EE31}" type="presParOf" srcId="{3E0236AF-7E30-4B60-8997-802AA8F83C68}" destId="{DC46B15B-C49B-4C32-9A19-72FA87DD5865}" srcOrd="1" destOrd="0" presId="urn:microsoft.com/office/officeart/2005/8/layout/hList9"/>
    <dgm:cxn modelId="{0FD69BCB-9A5D-46DF-B847-B8F137E4EA65}" type="presParOf" srcId="{13C0C1DF-4E8C-45D3-9D64-4CF34BFD0368}" destId="{AC90B8A3-DFDB-4C9B-8D60-C1750C6EA71B}" srcOrd="7" destOrd="0" presId="urn:microsoft.com/office/officeart/2005/8/layout/hList9"/>
    <dgm:cxn modelId="{258E9A60-F60B-4649-9928-5224CC83CAFE}" type="presParOf" srcId="{13C0C1DF-4E8C-45D3-9D64-4CF34BFD0368}" destId="{4C76326F-9438-4AE4-A52F-52DC9E695798}" srcOrd="8" destOrd="0" presId="urn:microsoft.com/office/officeart/2005/8/layout/hList9"/>
    <dgm:cxn modelId="{3A51E5B3-4DBC-4BBE-8249-10D83ABBF1FD}" type="presParOf" srcId="{13C0C1DF-4E8C-45D3-9D64-4CF34BFD0368}" destId="{26326E92-8688-472D-9434-41D0C9411422}" srcOrd="9" destOrd="0" presId="urn:microsoft.com/office/officeart/2005/8/layout/hList9"/>
    <dgm:cxn modelId="{A3D0C1D1-4110-4A64-A8C0-7291B2E68BAC}" type="presParOf" srcId="{13C0C1DF-4E8C-45D3-9D64-4CF34BFD0368}" destId="{5752F95B-E5F7-427F-B264-CBC0D7BF907C}" srcOrd="10" destOrd="0" presId="urn:microsoft.com/office/officeart/2005/8/layout/hList9"/>
    <dgm:cxn modelId="{A3B44483-E5F0-463A-A4FB-A2230A947B64}" type="presParOf" srcId="{13C0C1DF-4E8C-45D3-9D64-4CF34BFD0368}" destId="{D40B2D5C-DF21-43C1-8910-9A0591C7A69B}" srcOrd="11" destOrd="0" presId="urn:microsoft.com/office/officeart/2005/8/layout/hList9"/>
    <dgm:cxn modelId="{8BAD9561-7E4E-4DCF-A6E2-4783152E9010}" type="presParOf" srcId="{D40B2D5C-DF21-43C1-8910-9A0591C7A69B}" destId="{BCA96AB9-13EC-4742-80EA-2F29F20D64D4}" srcOrd="0" destOrd="0" presId="urn:microsoft.com/office/officeart/2005/8/layout/hList9"/>
    <dgm:cxn modelId="{F1308DB2-E144-4026-BBF0-CA1382C77354}" type="presParOf" srcId="{D40B2D5C-DF21-43C1-8910-9A0591C7A69B}" destId="{B23EF612-1A50-4AF2-8627-CCB15A04CB7E}" srcOrd="1" destOrd="0" presId="urn:microsoft.com/office/officeart/2005/8/layout/hList9"/>
    <dgm:cxn modelId="{D25CEC7E-5CBD-41B0-9921-98E7BC155237}" type="presParOf" srcId="{B23EF612-1A50-4AF2-8627-CCB15A04CB7E}" destId="{C784D07A-F4B5-49B4-9781-C4A37B547A9F}" srcOrd="0" destOrd="0" presId="urn:microsoft.com/office/officeart/2005/8/layout/hList9"/>
    <dgm:cxn modelId="{F42C3CCD-C22C-4409-8EAF-AF1A34C4B6E2}" type="presParOf" srcId="{B23EF612-1A50-4AF2-8627-CCB15A04CB7E}" destId="{F7A61A7B-3E67-4C75-971A-F60996F26459}" srcOrd="1" destOrd="0" presId="urn:microsoft.com/office/officeart/2005/8/layout/hList9"/>
    <dgm:cxn modelId="{F0B28F2B-AC53-48B3-8E65-89D347C640DA}" type="presParOf" srcId="{13C0C1DF-4E8C-45D3-9D64-4CF34BFD0368}" destId="{2F972021-998C-4BAE-8858-F3BFAB961EAE}" srcOrd="12" destOrd="0" presId="urn:microsoft.com/office/officeart/2005/8/layout/hList9"/>
    <dgm:cxn modelId="{0C61A0EF-40C2-4C34-B001-C1DD6E2692E8}" type="presParOf" srcId="{13C0C1DF-4E8C-45D3-9D64-4CF34BFD0368}" destId="{408B75DC-EE27-47B4-ADB2-AB3D8F2620AC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FEE65A-4668-4CB8-B371-1BC445CB1A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>
        <a:scene3d>
          <a:camera prst="orthographicFront">
            <a:rot lat="0" lon="0" rev="10800000"/>
          </a:camera>
          <a:lightRig rig="threePt" dir="t"/>
        </a:scene3d>
      </dgm:spPr>
      <dgm:t>
        <a:bodyPr/>
        <a:lstStyle/>
        <a:p>
          <a:endParaRPr lang="en-US"/>
        </a:p>
      </dgm:t>
    </dgm:pt>
    <dgm:pt modelId="{090F14EB-08FA-4406-BB2D-3F86212D3B07}">
      <dgm:prSet/>
      <dgm:spPr>
        <a:ln w="38100">
          <a:solidFill>
            <a:schemeClr val="accent1">
              <a:lumMod val="75000"/>
            </a:schemeClr>
          </a:solidFill>
        </a:ln>
        <a:scene3d>
          <a:camera prst="orthographicFront">
            <a:rot lat="0" lon="0" rev="10800000"/>
          </a:camera>
          <a:lightRig rig="threePt" dir="t"/>
        </a:scene3d>
        <a:sp3d/>
      </dgm:spPr>
      <dgm:t>
        <a:bodyPr>
          <a:flatTx/>
        </a:bodyPr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b="1" dirty="0" smtClean="0">
              <a:cs typeface="B Nazanin" pitchFamily="2" charset="-78"/>
            </a:rPr>
            <a:t>       3. در راستای نظم و امنیت عمومی باشد</a:t>
          </a:r>
          <a:endParaRPr lang="en-US" b="1" dirty="0" smtClean="0">
            <a:cs typeface="B Nazanin" pitchFamily="2" charset="-78"/>
          </a:endParaRPr>
        </a:p>
      </dgm:t>
    </dgm:pt>
    <dgm:pt modelId="{6A28B03C-C468-40D7-A0F8-55607B49F4F5}" type="parTrans" cxnId="{1B8DC9CA-CD4C-42A1-9C15-EC837BB84BCE}">
      <dgm:prSet/>
      <dgm:spPr/>
      <dgm:t>
        <a:bodyPr/>
        <a:lstStyle/>
        <a:p>
          <a:endParaRPr lang="en-US" b="1">
            <a:cs typeface="B Nazanin" pitchFamily="2" charset="-78"/>
          </a:endParaRPr>
        </a:p>
      </dgm:t>
    </dgm:pt>
    <dgm:pt modelId="{6EC65D79-8408-4EFB-B082-F9889EF5B3FF}" type="sibTrans" cxnId="{1B8DC9CA-CD4C-42A1-9C15-EC837BB84BCE}">
      <dgm:prSet/>
      <dgm:spPr>
        <a:scene3d>
          <a:camera prst="orthographicFront">
            <a:rot lat="0" lon="0" rev="10800000"/>
          </a:camera>
          <a:lightRig rig="threePt" dir="t"/>
        </a:scene3d>
        <a:sp3d/>
      </dgm:spPr>
      <dgm:t>
        <a:bodyPr>
          <a:flatTx/>
        </a:bodyPr>
        <a:lstStyle/>
        <a:p>
          <a:endParaRPr lang="en-US" b="1">
            <a:cs typeface="B Nazanin" pitchFamily="2" charset="-78"/>
          </a:endParaRPr>
        </a:p>
      </dgm:t>
    </dgm:pt>
    <dgm:pt modelId="{BD2E3727-462C-45A6-A24F-E49563698F7B}">
      <dgm:prSet/>
      <dgm:spPr>
        <a:ln w="38100">
          <a:solidFill>
            <a:schemeClr val="accent1">
              <a:lumMod val="75000"/>
            </a:schemeClr>
          </a:solidFill>
        </a:ln>
        <a:scene3d>
          <a:camera prst="orthographicFront">
            <a:rot lat="0" lon="0" rev="10800000"/>
          </a:camera>
          <a:lightRig rig="threePt" dir="t"/>
        </a:scene3d>
        <a:sp3d/>
      </dgm:spPr>
      <dgm:t>
        <a:bodyPr>
          <a:flatTx/>
        </a:bodyPr>
        <a:lstStyle/>
        <a:p>
          <a:pPr algn="r" rtl="1"/>
          <a:r>
            <a:rPr lang="fa-IR" b="1" dirty="0" smtClean="0">
              <a:cs typeface="B Nazanin" pitchFamily="2" charset="-78"/>
            </a:rPr>
            <a:t>       2. مطابق با فرهنگ، ارزشها و قوانین آن جامعه باشد</a:t>
          </a:r>
          <a:endParaRPr lang="en-US" b="1" dirty="0">
            <a:cs typeface="B Nazanin" pitchFamily="2" charset="-78"/>
          </a:endParaRPr>
        </a:p>
      </dgm:t>
    </dgm:pt>
    <dgm:pt modelId="{527F3157-CE86-45F1-94DF-FF43980718D4}" type="parTrans" cxnId="{B94A04C5-0BD5-4BD3-9DA7-05C13BB16BF7}">
      <dgm:prSet/>
      <dgm:spPr/>
      <dgm:t>
        <a:bodyPr/>
        <a:lstStyle/>
        <a:p>
          <a:endParaRPr lang="en-US" b="1">
            <a:cs typeface="B Nazanin" pitchFamily="2" charset="-78"/>
          </a:endParaRPr>
        </a:p>
      </dgm:t>
    </dgm:pt>
    <dgm:pt modelId="{046D0F2D-9DAC-49CD-BADD-1FCAF6D1441B}" type="sibTrans" cxnId="{B94A04C5-0BD5-4BD3-9DA7-05C13BB16BF7}">
      <dgm:prSet/>
      <dgm:spPr/>
      <dgm:t>
        <a:bodyPr/>
        <a:lstStyle/>
        <a:p>
          <a:endParaRPr lang="en-US" b="1">
            <a:cs typeface="B Nazanin" pitchFamily="2" charset="-78"/>
          </a:endParaRPr>
        </a:p>
      </dgm:t>
    </dgm:pt>
    <dgm:pt modelId="{66F924D5-F7C4-4E4A-998A-0CC3A82D366D}">
      <dgm:prSet/>
      <dgm:spPr>
        <a:ln w="38100">
          <a:solidFill>
            <a:schemeClr val="accent1">
              <a:lumMod val="75000"/>
            </a:schemeClr>
          </a:solidFill>
        </a:ln>
        <a:scene3d>
          <a:camera prst="orthographicFront">
            <a:rot lat="0" lon="0" rev="10800000"/>
          </a:camera>
          <a:lightRig rig="threePt" dir="t"/>
        </a:scene3d>
        <a:sp3d/>
      </dgm:spPr>
      <dgm:t>
        <a:bodyPr>
          <a:flatTx/>
        </a:bodyPr>
        <a:lstStyle/>
        <a:p>
          <a:pPr algn="r" rtl="1"/>
          <a:r>
            <a:rPr lang="fa-IR" b="1" dirty="0" smtClean="0">
              <a:cs typeface="B Nazanin" pitchFamily="2" charset="-78"/>
            </a:rPr>
            <a:t>       1. مشروع باشد.</a:t>
          </a:r>
          <a:endParaRPr lang="en-US" b="1" dirty="0">
            <a:cs typeface="B Nazanin" pitchFamily="2" charset="-78"/>
          </a:endParaRPr>
        </a:p>
      </dgm:t>
    </dgm:pt>
    <dgm:pt modelId="{EDDE9290-967B-4B30-BD99-D067B4ED3ECB}" type="parTrans" cxnId="{CC34C304-27E2-4E80-B92C-CAB3B8BE5972}">
      <dgm:prSet/>
      <dgm:spPr/>
      <dgm:t>
        <a:bodyPr/>
        <a:lstStyle/>
        <a:p>
          <a:endParaRPr lang="en-US" b="1">
            <a:cs typeface="B Nazanin" pitchFamily="2" charset="-78"/>
          </a:endParaRPr>
        </a:p>
      </dgm:t>
    </dgm:pt>
    <dgm:pt modelId="{5475A880-0C79-4F07-9B1E-369BD531648E}" type="sibTrans" cxnId="{CC34C304-27E2-4E80-B92C-CAB3B8BE5972}">
      <dgm:prSet/>
      <dgm:spPr/>
      <dgm:t>
        <a:bodyPr/>
        <a:lstStyle/>
        <a:p>
          <a:endParaRPr lang="en-US" b="1">
            <a:cs typeface="B Nazanin" pitchFamily="2" charset="-78"/>
          </a:endParaRPr>
        </a:p>
      </dgm:t>
    </dgm:pt>
    <dgm:pt modelId="{AF7B827F-2DB6-40D0-B71D-8C1ABE8E639E}" type="pres">
      <dgm:prSet presAssocID="{85FEE65A-4668-4CB8-B371-1BC445CB1A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2BBA2439-7C69-4899-BFF6-67706DD4C519}" type="pres">
      <dgm:prSet presAssocID="{85FEE65A-4668-4CB8-B371-1BC445CB1A5A}" presName="Name1" presStyleCnt="0"/>
      <dgm:spPr>
        <a:scene3d>
          <a:camera prst="orthographicFront">
            <a:rot lat="0" lon="0" rev="10800000"/>
          </a:camera>
          <a:lightRig rig="threePt" dir="t"/>
        </a:scene3d>
        <a:sp3d/>
      </dgm:spPr>
    </dgm:pt>
    <dgm:pt modelId="{421ABB91-6E5E-461C-B427-90C0F4B5199D}" type="pres">
      <dgm:prSet presAssocID="{85FEE65A-4668-4CB8-B371-1BC445CB1A5A}" presName="cycle" presStyleCnt="0"/>
      <dgm:spPr>
        <a:scene3d>
          <a:camera prst="orthographicFront">
            <a:rot lat="0" lon="0" rev="10800000"/>
          </a:camera>
          <a:lightRig rig="threePt" dir="t"/>
        </a:scene3d>
        <a:sp3d/>
      </dgm:spPr>
    </dgm:pt>
    <dgm:pt modelId="{13C53463-BBCA-49B9-A1C9-D572D4C07FF2}" type="pres">
      <dgm:prSet presAssocID="{85FEE65A-4668-4CB8-B371-1BC445CB1A5A}" presName="srcNode" presStyleLbl="node1" presStyleIdx="0" presStyleCnt="3"/>
      <dgm:spPr>
        <a:scene3d>
          <a:camera prst="orthographicFront">
            <a:rot lat="0" lon="0" rev="10800000"/>
          </a:camera>
          <a:lightRig rig="threePt" dir="t"/>
        </a:scene3d>
        <a:sp3d/>
      </dgm:spPr>
    </dgm:pt>
    <dgm:pt modelId="{46FE9F5E-379F-437E-A806-4498E4C6ED49}" type="pres">
      <dgm:prSet presAssocID="{85FEE65A-4668-4CB8-B371-1BC445CB1A5A}" presName="conn" presStyleLbl="parChTrans1D2" presStyleIdx="0" presStyleCnt="1"/>
      <dgm:spPr/>
      <dgm:t>
        <a:bodyPr/>
        <a:lstStyle/>
        <a:p>
          <a:endParaRPr lang="en-US"/>
        </a:p>
      </dgm:t>
    </dgm:pt>
    <dgm:pt modelId="{4B8615F1-CC11-4B5D-A11C-D0654F9D1E7A}" type="pres">
      <dgm:prSet presAssocID="{85FEE65A-4668-4CB8-B371-1BC445CB1A5A}" presName="extraNode" presStyleLbl="node1" presStyleIdx="0" presStyleCnt="3"/>
      <dgm:spPr>
        <a:scene3d>
          <a:camera prst="orthographicFront">
            <a:rot lat="0" lon="0" rev="10800000"/>
          </a:camera>
          <a:lightRig rig="threePt" dir="t"/>
        </a:scene3d>
        <a:sp3d/>
      </dgm:spPr>
    </dgm:pt>
    <dgm:pt modelId="{FFDBD209-F774-4A65-8792-2BD5DCABB24C}" type="pres">
      <dgm:prSet presAssocID="{85FEE65A-4668-4CB8-B371-1BC445CB1A5A}" presName="dstNode" presStyleLbl="node1" presStyleIdx="0" presStyleCnt="3"/>
      <dgm:spPr>
        <a:scene3d>
          <a:camera prst="orthographicFront">
            <a:rot lat="0" lon="0" rev="10800000"/>
          </a:camera>
          <a:lightRig rig="threePt" dir="t"/>
        </a:scene3d>
        <a:sp3d/>
      </dgm:spPr>
    </dgm:pt>
    <dgm:pt modelId="{AA41C451-C945-4C73-9877-76E1F7930412}" type="pres">
      <dgm:prSet presAssocID="{090F14EB-08FA-4406-BB2D-3F86212D3B07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FDD9B-091A-4F5C-9D28-4B8D77FA4EA7}" type="pres">
      <dgm:prSet presAssocID="{090F14EB-08FA-4406-BB2D-3F86212D3B07}" presName="accent_1" presStyleCnt="0"/>
      <dgm:spPr>
        <a:scene3d>
          <a:camera prst="orthographicFront">
            <a:rot lat="0" lon="0" rev="10800000"/>
          </a:camera>
          <a:lightRig rig="threePt" dir="t"/>
        </a:scene3d>
        <a:sp3d/>
      </dgm:spPr>
    </dgm:pt>
    <dgm:pt modelId="{29AC3100-5CDF-4375-93A3-F951FBD8FAB4}" type="pres">
      <dgm:prSet presAssocID="{090F14EB-08FA-4406-BB2D-3F86212D3B07}" presName="accentRepeatNode" presStyleLbl="solidFgAcc1" presStyleIdx="0" presStyleCnt="3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38100">
          <a:prstDash val="sysDot"/>
        </a:ln>
      </dgm:spPr>
    </dgm:pt>
    <dgm:pt modelId="{59E019EE-53FA-44BA-B659-CBCF491CC4AC}" type="pres">
      <dgm:prSet presAssocID="{BD2E3727-462C-45A6-A24F-E49563698F7B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7D32B-EE29-4889-84FC-17B4C96D48DA}" type="pres">
      <dgm:prSet presAssocID="{BD2E3727-462C-45A6-A24F-E49563698F7B}" presName="accent_2" presStyleCnt="0"/>
      <dgm:spPr/>
    </dgm:pt>
    <dgm:pt modelId="{4E1D5752-33BD-453F-8B45-E03AF92DB0D4}" type="pres">
      <dgm:prSet presAssocID="{BD2E3727-462C-45A6-A24F-E49563698F7B}" presName="accentRepeatNode" presStyleLbl="solidFgAcc1" presStyleIdx="1" presStyleCnt="3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38100">
          <a:prstDash val="sysDot"/>
        </a:ln>
      </dgm:spPr>
    </dgm:pt>
    <dgm:pt modelId="{0C65F5D0-B211-4B93-871C-2A612482956D}" type="pres">
      <dgm:prSet presAssocID="{66F924D5-F7C4-4E4A-998A-0CC3A82D366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CC2013-4696-40B4-8103-4B040C12B484}" type="pres">
      <dgm:prSet presAssocID="{66F924D5-F7C4-4E4A-998A-0CC3A82D366D}" presName="accent_3" presStyleCnt="0"/>
      <dgm:spPr/>
    </dgm:pt>
    <dgm:pt modelId="{E494FF67-65EA-455A-94E2-F774FE9D26CD}" type="pres">
      <dgm:prSet presAssocID="{66F924D5-F7C4-4E4A-998A-0CC3A82D366D}" presName="accentRepeatNode" presStyleLbl="solidFgAcc1" presStyleIdx="2" presStyleCnt="3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38100">
          <a:prstDash val="sysDot"/>
        </a:ln>
      </dgm:spPr>
    </dgm:pt>
  </dgm:ptLst>
  <dgm:cxnLst>
    <dgm:cxn modelId="{C4A5A59C-F31F-42D2-A23F-889198C3F026}" type="presOf" srcId="{66F924D5-F7C4-4E4A-998A-0CC3A82D366D}" destId="{0C65F5D0-B211-4B93-871C-2A612482956D}" srcOrd="0" destOrd="0" presId="urn:microsoft.com/office/officeart/2008/layout/VerticalCurvedList"/>
    <dgm:cxn modelId="{EFAD2B84-46E4-43E9-9331-EB110926A239}" type="presOf" srcId="{6EC65D79-8408-4EFB-B082-F9889EF5B3FF}" destId="{46FE9F5E-379F-437E-A806-4498E4C6ED49}" srcOrd="0" destOrd="0" presId="urn:microsoft.com/office/officeart/2008/layout/VerticalCurvedList"/>
    <dgm:cxn modelId="{FE32733B-08DD-414C-8E4D-5D83B5E3C67A}" type="presOf" srcId="{090F14EB-08FA-4406-BB2D-3F86212D3B07}" destId="{AA41C451-C945-4C73-9877-76E1F7930412}" srcOrd="0" destOrd="0" presId="urn:microsoft.com/office/officeart/2008/layout/VerticalCurvedList"/>
    <dgm:cxn modelId="{8FA438DF-81DB-4FEB-B051-EFA8927B5912}" type="presOf" srcId="{85FEE65A-4668-4CB8-B371-1BC445CB1A5A}" destId="{AF7B827F-2DB6-40D0-B71D-8C1ABE8E639E}" srcOrd="0" destOrd="0" presId="urn:microsoft.com/office/officeart/2008/layout/VerticalCurvedList"/>
    <dgm:cxn modelId="{CC34C304-27E2-4E80-B92C-CAB3B8BE5972}" srcId="{85FEE65A-4668-4CB8-B371-1BC445CB1A5A}" destId="{66F924D5-F7C4-4E4A-998A-0CC3A82D366D}" srcOrd="2" destOrd="0" parTransId="{EDDE9290-967B-4B30-BD99-D067B4ED3ECB}" sibTransId="{5475A880-0C79-4F07-9B1E-369BD531648E}"/>
    <dgm:cxn modelId="{B94A04C5-0BD5-4BD3-9DA7-05C13BB16BF7}" srcId="{85FEE65A-4668-4CB8-B371-1BC445CB1A5A}" destId="{BD2E3727-462C-45A6-A24F-E49563698F7B}" srcOrd="1" destOrd="0" parTransId="{527F3157-CE86-45F1-94DF-FF43980718D4}" sibTransId="{046D0F2D-9DAC-49CD-BADD-1FCAF6D1441B}"/>
    <dgm:cxn modelId="{B46E7D58-0A6B-4C06-AE8B-62C5C8293B8A}" type="presOf" srcId="{BD2E3727-462C-45A6-A24F-E49563698F7B}" destId="{59E019EE-53FA-44BA-B659-CBCF491CC4AC}" srcOrd="0" destOrd="0" presId="urn:microsoft.com/office/officeart/2008/layout/VerticalCurvedList"/>
    <dgm:cxn modelId="{1B8DC9CA-CD4C-42A1-9C15-EC837BB84BCE}" srcId="{85FEE65A-4668-4CB8-B371-1BC445CB1A5A}" destId="{090F14EB-08FA-4406-BB2D-3F86212D3B07}" srcOrd="0" destOrd="0" parTransId="{6A28B03C-C468-40D7-A0F8-55607B49F4F5}" sibTransId="{6EC65D79-8408-4EFB-B082-F9889EF5B3FF}"/>
    <dgm:cxn modelId="{6B404E29-6968-464B-9A84-9EB605033BA0}" type="presParOf" srcId="{AF7B827F-2DB6-40D0-B71D-8C1ABE8E639E}" destId="{2BBA2439-7C69-4899-BFF6-67706DD4C519}" srcOrd="0" destOrd="0" presId="urn:microsoft.com/office/officeart/2008/layout/VerticalCurvedList"/>
    <dgm:cxn modelId="{9D1341D0-C604-46AE-8817-C504CECF4A7B}" type="presParOf" srcId="{2BBA2439-7C69-4899-BFF6-67706DD4C519}" destId="{421ABB91-6E5E-461C-B427-90C0F4B5199D}" srcOrd="0" destOrd="0" presId="urn:microsoft.com/office/officeart/2008/layout/VerticalCurvedList"/>
    <dgm:cxn modelId="{0A5A5E05-EA58-40B8-B279-68C8ABAFE479}" type="presParOf" srcId="{421ABB91-6E5E-461C-B427-90C0F4B5199D}" destId="{13C53463-BBCA-49B9-A1C9-D572D4C07FF2}" srcOrd="0" destOrd="0" presId="urn:microsoft.com/office/officeart/2008/layout/VerticalCurvedList"/>
    <dgm:cxn modelId="{C831394F-9F70-4681-AB88-A6F13AD50953}" type="presParOf" srcId="{421ABB91-6E5E-461C-B427-90C0F4B5199D}" destId="{46FE9F5E-379F-437E-A806-4498E4C6ED49}" srcOrd="1" destOrd="0" presId="urn:microsoft.com/office/officeart/2008/layout/VerticalCurvedList"/>
    <dgm:cxn modelId="{0D7D1C4F-1F6D-40E4-AACD-910979568753}" type="presParOf" srcId="{421ABB91-6E5E-461C-B427-90C0F4B5199D}" destId="{4B8615F1-CC11-4B5D-A11C-D0654F9D1E7A}" srcOrd="2" destOrd="0" presId="urn:microsoft.com/office/officeart/2008/layout/VerticalCurvedList"/>
    <dgm:cxn modelId="{F83D9E4D-A6DC-4434-B3EA-0EE739E74CA5}" type="presParOf" srcId="{421ABB91-6E5E-461C-B427-90C0F4B5199D}" destId="{FFDBD209-F774-4A65-8792-2BD5DCABB24C}" srcOrd="3" destOrd="0" presId="urn:microsoft.com/office/officeart/2008/layout/VerticalCurvedList"/>
    <dgm:cxn modelId="{6AC2A799-00B2-43D6-9A75-7CC959F67E08}" type="presParOf" srcId="{2BBA2439-7C69-4899-BFF6-67706DD4C519}" destId="{AA41C451-C945-4C73-9877-76E1F7930412}" srcOrd="1" destOrd="0" presId="urn:microsoft.com/office/officeart/2008/layout/VerticalCurvedList"/>
    <dgm:cxn modelId="{EBA4EBED-D46B-4FC4-8B8E-E5DDE74799A0}" type="presParOf" srcId="{2BBA2439-7C69-4899-BFF6-67706DD4C519}" destId="{B04FDD9B-091A-4F5C-9D28-4B8D77FA4EA7}" srcOrd="2" destOrd="0" presId="urn:microsoft.com/office/officeart/2008/layout/VerticalCurvedList"/>
    <dgm:cxn modelId="{D09A6807-2DC2-4F2A-9243-4C0A5E2540A1}" type="presParOf" srcId="{B04FDD9B-091A-4F5C-9D28-4B8D77FA4EA7}" destId="{29AC3100-5CDF-4375-93A3-F951FBD8FAB4}" srcOrd="0" destOrd="0" presId="urn:microsoft.com/office/officeart/2008/layout/VerticalCurvedList"/>
    <dgm:cxn modelId="{181D17C7-B85E-4CD4-8FBC-525F8582DF80}" type="presParOf" srcId="{2BBA2439-7C69-4899-BFF6-67706DD4C519}" destId="{59E019EE-53FA-44BA-B659-CBCF491CC4AC}" srcOrd="3" destOrd="0" presId="urn:microsoft.com/office/officeart/2008/layout/VerticalCurvedList"/>
    <dgm:cxn modelId="{106AF7D8-5A6C-45C0-907D-2D7072C1C012}" type="presParOf" srcId="{2BBA2439-7C69-4899-BFF6-67706DD4C519}" destId="{3AE7D32B-EE29-4889-84FC-17B4C96D48DA}" srcOrd="4" destOrd="0" presId="urn:microsoft.com/office/officeart/2008/layout/VerticalCurvedList"/>
    <dgm:cxn modelId="{254AA70B-BC05-4187-B12B-C8F7C27AC881}" type="presParOf" srcId="{3AE7D32B-EE29-4889-84FC-17B4C96D48DA}" destId="{4E1D5752-33BD-453F-8B45-E03AF92DB0D4}" srcOrd="0" destOrd="0" presId="urn:microsoft.com/office/officeart/2008/layout/VerticalCurvedList"/>
    <dgm:cxn modelId="{A9014A47-2B6E-4571-AD4E-B47972F3F8D4}" type="presParOf" srcId="{2BBA2439-7C69-4899-BFF6-67706DD4C519}" destId="{0C65F5D0-B211-4B93-871C-2A612482956D}" srcOrd="5" destOrd="0" presId="urn:microsoft.com/office/officeart/2008/layout/VerticalCurvedList"/>
    <dgm:cxn modelId="{9C3C8786-9596-4B43-B4F6-F667E68AC425}" type="presParOf" srcId="{2BBA2439-7C69-4899-BFF6-67706DD4C519}" destId="{E1CC2013-4696-40B4-8103-4B040C12B484}" srcOrd="6" destOrd="0" presId="urn:microsoft.com/office/officeart/2008/layout/VerticalCurvedList"/>
    <dgm:cxn modelId="{78EF2412-35F6-4EFE-B4F1-9B76EE1ABA41}" type="presParOf" srcId="{E1CC2013-4696-40B4-8103-4B040C12B484}" destId="{E494FF67-65EA-455A-94E2-F774FE9D26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A9D27-E37E-4CEA-81BC-D31B628753B2}">
      <dsp:nvSpPr>
        <dsp:cNvPr id="0" name=""/>
        <dsp:cNvSpPr/>
      </dsp:nvSpPr>
      <dsp:spPr>
        <a:xfrm>
          <a:off x="818487" y="1555082"/>
          <a:ext cx="1533467" cy="102282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effectLst/>
              <a:latin typeface="Calibri"/>
              <a:ea typeface="Calibri"/>
              <a:cs typeface="Calibri"/>
            </a:rPr>
            <a:t>3- </a:t>
          </a:r>
          <a:r>
            <a:rPr lang="fa-IR" sz="1800" b="1" kern="1200" dirty="0" smtClean="0">
              <a:effectLst/>
              <a:latin typeface="Calibri"/>
              <a:ea typeface="Calibri"/>
              <a:cs typeface="B Nazanin"/>
            </a:rPr>
            <a:t>حقوق مساوی رهبر با سایر افراد</a:t>
          </a:r>
          <a:endParaRPr lang="en-US" sz="1800" b="1" dirty="0"/>
        </a:p>
      </dsp:txBody>
      <dsp:txXfrm>
        <a:off x="1063842" y="1555082"/>
        <a:ext cx="1288112" cy="1022822"/>
      </dsp:txXfrm>
    </dsp:sp>
    <dsp:sp modelId="{2D9ABB47-EC91-40F6-A52F-71A1FABE8552}">
      <dsp:nvSpPr>
        <dsp:cNvPr id="0" name=""/>
        <dsp:cNvSpPr/>
      </dsp:nvSpPr>
      <dsp:spPr>
        <a:xfrm>
          <a:off x="637" y="1123911"/>
          <a:ext cx="1022311" cy="10223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ea typeface="Calibri"/>
              <a:cs typeface="B Nazanin"/>
            </a:rPr>
            <a:t>اصل 107</a:t>
          </a:r>
          <a:endParaRPr lang="en-US" sz="2600" kern="1200" dirty="0"/>
        </a:p>
      </dsp:txBody>
      <dsp:txXfrm>
        <a:off x="150351" y="1273625"/>
        <a:ext cx="722883" cy="722883"/>
      </dsp:txXfrm>
    </dsp:sp>
    <dsp:sp modelId="{D17023D9-A713-4B9B-8F5B-0404D20CC256}">
      <dsp:nvSpPr>
        <dsp:cNvPr id="0" name=""/>
        <dsp:cNvSpPr/>
      </dsp:nvSpPr>
      <dsp:spPr>
        <a:xfrm>
          <a:off x="3374266" y="1532836"/>
          <a:ext cx="1533467" cy="1022822"/>
        </a:xfrm>
        <a:prstGeom prst="rect">
          <a:avLst/>
        </a:prstGeom>
        <a:solidFill>
          <a:schemeClr val="accent4">
            <a:tint val="40000"/>
            <a:alpha val="90000"/>
            <a:hueOff val="-1972853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effectLst/>
              <a:latin typeface="Calibri"/>
              <a:ea typeface="Calibri"/>
              <a:cs typeface="Calibri"/>
            </a:rPr>
            <a:t>2- </a:t>
          </a:r>
          <a:r>
            <a:rPr lang="fa-IR" sz="1800" b="1" kern="1200" dirty="0" smtClean="0">
              <a:effectLst/>
              <a:latin typeface="Calibri"/>
              <a:ea typeface="Calibri"/>
              <a:cs typeface="B Nazanin"/>
            </a:rPr>
            <a:t>منع تبعیض جنسیتی</a:t>
          </a:r>
          <a:endParaRPr lang="en-US" sz="1800" b="1" dirty="0"/>
        </a:p>
      </dsp:txBody>
      <dsp:txXfrm>
        <a:off x="3619621" y="1532836"/>
        <a:ext cx="1288112" cy="1022822"/>
      </dsp:txXfrm>
    </dsp:sp>
    <dsp:sp modelId="{4C76326F-9438-4AE4-A52F-52DC9E695798}">
      <dsp:nvSpPr>
        <dsp:cNvPr id="0" name=""/>
        <dsp:cNvSpPr/>
      </dsp:nvSpPr>
      <dsp:spPr>
        <a:xfrm>
          <a:off x="2556417" y="1123911"/>
          <a:ext cx="1022311" cy="1022311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ea typeface="Calibri"/>
              <a:cs typeface="B Nazanin"/>
            </a:rPr>
            <a:t>اصل 20</a:t>
          </a:r>
          <a:endParaRPr lang="en-US" sz="2600" kern="1200" dirty="0"/>
        </a:p>
      </dsp:txBody>
      <dsp:txXfrm>
        <a:off x="2706131" y="1273625"/>
        <a:ext cx="722883" cy="722883"/>
      </dsp:txXfrm>
    </dsp:sp>
    <dsp:sp modelId="{C784D07A-F4B5-49B4-9781-C4A37B547A9F}">
      <dsp:nvSpPr>
        <dsp:cNvPr id="0" name=""/>
        <dsp:cNvSpPr/>
      </dsp:nvSpPr>
      <dsp:spPr>
        <a:xfrm>
          <a:off x="5930046" y="1532836"/>
          <a:ext cx="1533467" cy="1022822"/>
        </a:xfrm>
        <a:prstGeom prst="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ea typeface="Calibri"/>
              <a:cs typeface="B Nazanin"/>
            </a:rPr>
            <a:t>1- منع 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ea typeface="Calibri"/>
              <a:cs typeface="B Nazanin"/>
            </a:rPr>
            <a:t>تبعیض نژادی </a:t>
          </a:r>
          <a:endParaRPr lang="en-US" sz="1800" b="1" kern="1200" dirty="0"/>
        </a:p>
      </dsp:txBody>
      <dsp:txXfrm>
        <a:off x="6175401" y="1532836"/>
        <a:ext cx="1288112" cy="1022822"/>
      </dsp:txXfrm>
    </dsp:sp>
    <dsp:sp modelId="{408B75DC-EE27-47B4-ADB2-AB3D8F2620AC}">
      <dsp:nvSpPr>
        <dsp:cNvPr id="0" name=""/>
        <dsp:cNvSpPr/>
      </dsp:nvSpPr>
      <dsp:spPr>
        <a:xfrm>
          <a:off x="5112196" y="1123911"/>
          <a:ext cx="1022311" cy="1022311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ea typeface="Calibri"/>
              <a:cs typeface="B Nazanin"/>
            </a:rPr>
            <a:t>اصل 19</a:t>
          </a:r>
          <a:endParaRPr lang="en-US" sz="2600" kern="1200" dirty="0"/>
        </a:p>
      </dsp:txBody>
      <dsp:txXfrm>
        <a:off x="5261910" y="1273625"/>
        <a:ext cx="722883" cy="7228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FE9F5E-379F-437E-A806-4498E4C6ED49}">
      <dsp:nvSpPr>
        <dsp:cNvPr id="0" name=""/>
        <dsp:cNvSpPr/>
      </dsp:nvSpPr>
      <dsp:spPr>
        <a:xfrm>
          <a:off x="-2961586" y="-456186"/>
          <a:ext cx="3533227" cy="3533227"/>
        </a:xfrm>
        <a:prstGeom prst="blockArc">
          <a:avLst>
            <a:gd name="adj1" fmla="val 18900000"/>
            <a:gd name="adj2" fmla="val 2700000"/>
            <a:gd name="adj3" fmla="val 611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10800000"/>
          </a:camera>
          <a:lightRig rig="threePt" dir="t"/>
        </a:scene3d>
        <a:sp3d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41C451-C945-4C73-9877-76E1F7930412}">
      <dsp:nvSpPr>
        <dsp:cNvPr id="0" name=""/>
        <dsp:cNvSpPr/>
      </dsp:nvSpPr>
      <dsp:spPr>
        <a:xfrm>
          <a:off x="367548" y="262085"/>
          <a:ext cx="5000657" cy="5241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lumMod val="75000"/>
            </a:schemeClr>
          </a:solidFill>
          <a:prstDash val="solid"/>
        </a:ln>
        <a:effectLst/>
        <a:scene3d>
          <a:camera prst="orthographicFront">
            <a:rot lat="0" lon="0" rev="10800000"/>
          </a:camera>
          <a:lightRig rig="threePt" dir="t"/>
        </a:scene3d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6061" tIns="43180" rIns="43180" bIns="43180" numCol="1" spcCol="1270" anchor="ctr" anchorCtr="0">
          <a:noAutofit/>
          <a:flatTx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1700" b="1" kern="1200" dirty="0" smtClean="0">
              <a:cs typeface="B Nazanin" pitchFamily="2" charset="-78"/>
            </a:rPr>
            <a:t>       3. در راستای نظم و امنیت عمومی باشد</a:t>
          </a:r>
          <a:endParaRPr lang="en-US" sz="1700" b="1" kern="1200" dirty="0" smtClean="0">
            <a:cs typeface="B Nazanin" pitchFamily="2" charset="-78"/>
          </a:endParaRPr>
        </a:p>
      </dsp:txBody>
      <dsp:txXfrm>
        <a:off x="367548" y="262085"/>
        <a:ext cx="5000657" cy="524170"/>
      </dsp:txXfrm>
    </dsp:sp>
    <dsp:sp modelId="{29AC3100-5CDF-4375-93A3-F951FBD8FAB4}">
      <dsp:nvSpPr>
        <dsp:cNvPr id="0" name=""/>
        <dsp:cNvSpPr/>
      </dsp:nvSpPr>
      <dsp:spPr>
        <a:xfrm>
          <a:off x="39941" y="196564"/>
          <a:ext cx="655213" cy="655213"/>
        </a:xfrm>
        <a:prstGeom prst="ellipse">
          <a:avLst/>
        </a:prstGeom>
        <a:solidFill>
          <a:schemeClr val="lt1"/>
        </a:solidFill>
        <a:ln w="38100" cap="flat" cmpd="sng" algn="ctr">
          <a:solidFill>
            <a:schemeClr val="accent2"/>
          </a:solidFill>
          <a:prstDash val="sysDot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59E019EE-53FA-44BA-B659-CBCF491CC4AC}">
      <dsp:nvSpPr>
        <dsp:cNvPr id="0" name=""/>
        <dsp:cNvSpPr/>
      </dsp:nvSpPr>
      <dsp:spPr>
        <a:xfrm>
          <a:off x="558084" y="1048341"/>
          <a:ext cx="4810121" cy="5241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lumMod val="75000"/>
            </a:schemeClr>
          </a:solidFill>
          <a:prstDash val="solid"/>
        </a:ln>
        <a:effectLst/>
        <a:scene3d>
          <a:camera prst="orthographicFront">
            <a:rot lat="0" lon="0" rev="10800000"/>
          </a:camera>
          <a:lightRig rig="threePt" dir="t"/>
        </a:scene3d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6061" tIns="43180" rIns="43180" bIns="43180" numCol="1" spcCol="1270" anchor="ctr" anchorCtr="0">
          <a:noAutofit/>
          <a:flatTx/>
        </a:bodyPr>
        <a:lstStyle/>
        <a:p>
          <a:pPr lvl="0" algn="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cs typeface="B Nazanin" pitchFamily="2" charset="-78"/>
            </a:rPr>
            <a:t>       2. مطابق با فرهنگ، ارزشها و قوانین آن جامعه باشد</a:t>
          </a:r>
          <a:endParaRPr lang="en-US" sz="1700" b="1" kern="1200" dirty="0">
            <a:cs typeface="B Nazanin" pitchFamily="2" charset="-78"/>
          </a:endParaRPr>
        </a:p>
      </dsp:txBody>
      <dsp:txXfrm>
        <a:off x="558084" y="1048341"/>
        <a:ext cx="4810121" cy="524170"/>
      </dsp:txXfrm>
    </dsp:sp>
    <dsp:sp modelId="{4E1D5752-33BD-453F-8B45-E03AF92DB0D4}">
      <dsp:nvSpPr>
        <dsp:cNvPr id="0" name=""/>
        <dsp:cNvSpPr/>
      </dsp:nvSpPr>
      <dsp:spPr>
        <a:xfrm>
          <a:off x="230478" y="982820"/>
          <a:ext cx="655213" cy="655213"/>
        </a:xfrm>
        <a:prstGeom prst="ellipse">
          <a:avLst/>
        </a:prstGeom>
        <a:solidFill>
          <a:schemeClr val="lt1"/>
        </a:solidFill>
        <a:ln w="38100" cap="flat" cmpd="sng" algn="ctr">
          <a:solidFill>
            <a:schemeClr val="accent2"/>
          </a:solidFill>
          <a:prstDash val="sysDot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0C65F5D0-B211-4B93-871C-2A612482956D}">
      <dsp:nvSpPr>
        <dsp:cNvPr id="0" name=""/>
        <dsp:cNvSpPr/>
      </dsp:nvSpPr>
      <dsp:spPr>
        <a:xfrm>
          <a:off x="367548" y="1834597"/>
          <a:ext cx="5000657" cy="5241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lumMod val="75000"/>
            </a:schemeClr>
          </a:solidFill>
          <a:prstDash val="solid"/>
        </a:ln>
        <a:effectLst/>
        <a:scene3d>
          <a:camera prst="orthographicFront">
            <a:rot lat="0" lon="0" rev="10800000"/>
          </a:camera>
          <a:lightRig rig="threePt" dir="t"/>
        </a:scene3d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6061" tIns="43180" rIns="43180" bIns="43180" numCol="1" spcCol="1270" anchor="ctr" anchorCtr="0">
          <a:noAutofit/>
          <a:flatTx/>
        </a:bodyPr>
        <a:lstStyle/>
        <a:p>
          <a:pPr lvl="0" algn="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b="1" kern="1200" dirty="0" smtClean="0">
              <a:cs typeface="B Nazanin" pitchFamily="2" charset="-78"/>
            </a:rPr>
            <a:t>       1. مشروع باشد.</a:t>
          </a:r>
          <a:endParaRPr lang="en-US" sz="1700" b="1" kern="1200" dirty="0">
            <a:cs typeface="B Nazanin" pitchFamily="2" charset="-78"/>
          </a:endParaRPr>
        </a:p>
      </dsp:txBody>
      <dsp:txXfrm>
        <a:off x="367548" y="1834597"/>
        <a:ext cx="5000657" cy="524170"/>
      </dsp:txXfrm>
    </dsp:sp>
    <dsp:sp modelId="{E494FF67-65EA-455A-94E2-F774FE9D26CD}">
      <dsp:nvSpPr>
        <dsp:cNvPr id="0" name=""/>
        <dsp:cNvSpPr/>
      </dsp:nvSpPr>
      <dsp:spPr>
        <a:xfrm>
          <a:off x="39941" y="1769076"/>
          <a:ext cx="655213" cy="655213"/>
        </a:xfrm>
        <a:prstGeom prst="ellipse">
          <a:avLst/>
        </a:prstGeom>
        <a:solidFill>
          <a:schemeClr val="lt1"/>
        </a:solidFill>
        <a:ln w="38100" cap="flat" cmpd="sng" algn="ctr">
          <a:solidFill>
            <a:schemeClr val="accent2"/>
          </a:solidFill>
          <a:prstDash val="sysDot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7450B-2F63-4B06-B98B-412FB5BFDCBF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C3AF5-EEB7-4057-92F7-0C95C69D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8316"/>
            <a:ext cx="7772400" cy="11028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5550"/>
            <a:ext cx="6400800" cy="1314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 smtClean="0">
                <a:solidFill>
                  <a:srgbClr val="FFFFFF"/>
                </a:solidFill>
              </a:defRPr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Afbeelding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141330"/>
            <a:ext cx="9144001" cy="106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-77812"/>
            <a:ext cx="476250" cy="56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2"/>
          <p:cNvSpPr txBox="1">
            <a:spLocks noChangeArrowheads="1"/>
          </p:cNvSpPr>
          <p:nvPr userDrawn="1"/>
        </p:nvSpPr>
        <p:spPr bwMode="auto">
          <a:xfrm>
            <a:off x="4211638" y="73048"/>
            <a:ext cx="42481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>
                <a:solidFill>
                  <a:schemeClr val="bg1"/>
                </a:solidFill>
                <a:cs typeface="B Yekan" pitchFamily="2" charset="-78"/>
              </a:rPr>
              <a:t>مرکز آموزش عالی علوم پزشکی وارستگان</a:t>
            </a:r>
            <a:endParaRPr lang="en-US">
              <a:solidFill>
                <a:schemeClr val="bg1"/>
              </a:solidFill>
              <a:cs typeface="B Yekan" pitchFamily="2" charset="-78"/>
            </a:endParaRPr>
          </a:p>
        </p:txBody>
      </p:sp>
      <p:sp>
        <p:nvSpPr>
          <p:cNvPr id="10" name="TextBox 13"/>
          <p:cNvSpPr txBox="1">
            <a:spLocks noChangeArrowheads="1"/>
          </p:cNvSpPr>
          <p:nvPr userDrawn="1"/>
        </p:nvSpPr>
        <p:spPr bwMode="auto">
          <a:xfrm>
            <a:off x="241300" y="42876"/>
            <a:ext cx="2736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fa-IR">
                <a:solidFill>
                  <a:schemeClr val="bg1"/>
                </a:solidFill>
                <a:cs typeface="B Yekan" pitchFamily="2" charset="-78"/>
              </a:rPr>
              <a:t>قانون اساسی ایران</a:t>
            </a:r>
            <a:endParaRPr lang="en-US">
              <a:solidFill>
                <a:schemeClr val="bg1"/>
              </a:solidFill>
              <a:cs typeface="B Yek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826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89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06044"/>
            <a:ext cx="2057400" cy="43899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06044"/>
            <a:ext cx="6019800" cy="43899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3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74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6196"/>
            <a:ext cx="7772400" cy="102187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708"/>
            <a:ext cx="7772400" cy="11254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164604"/>
            <a:ext cx="9252521" cy="537270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10527" y="437380"/>
            <a:ext cx="4752528" cy="4105723"/>
          </a:xfrm>
          <a:prstGeom prst="rect">
            <a:avLst/>
          </a:prstGeom>
          <a:solidFill>
            <a:schemeClr val="lt1">
              <a:alpha val="5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fa-IR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B Titr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3231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99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691"/>
            <a:ext cx="4040188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660"/>
            <a:ext cx="4040188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33" y="1151691"/>
            <a:ext cx="4041775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33" y="1631660"/>
            <a:ext cx="4041775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17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 b="0"/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1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5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9" y="204851"/>
            <a:ext cx="3008313" cy="8718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856"/>
            <a:ext cx="5111750" cy="43911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9" y="1076661"/>
            <a:ext cx="3008313" cy="35193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 b="0"/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16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1563"/>
            <a:ext cx="5486400" cy="4251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723"/>
            <a:ext cx="5486400" cy="308705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6750"/>
            <a:ext cx="5486400" cy="6038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76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06439"/>
            <a:ext cx="8229600" cy="85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200521"/>
            <a:ext cx="8229600" cy="3395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8735"/>
            <a:ext cx="2133600" cy="274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DD0C9CE0-A41E-456E-891C-B482E84CBD33}" type="datetimeFigureOut">
              <a:rPr lang="en-US" smtClean="0"/>
              <a:t>8/24/2013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8735"/>
            <a:ext cx="2895600" cy="274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8735"/>
            <a:ext cx="2133600" cy="274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fld id="{3FD0B02C-F4FF-4BF4-93A4-B9B7E7C222D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Afbeelding 4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141330"/>
            <a:ext cx="9144001" cy="106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-77812"/>
            <a:ext cx="476250" cy="56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2"/>
          <p:cNvSpPr txBox="1">
            <a:spLocks noChangeArrowheads="1"/>
          </p:cNvSpPr>
          <p:nvPr userDrawn="1"/>
        </p:nvSpPr>
        <p:spPr bwMode="auto">
          <a:xfrm>
            <a:off x="4211638" y="73048"/>
            <a:ext cx="42481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rtl="1" eaLnBrk="1" hangingPunct="1"/>
            <a:r>
              <a:rPr lang="fa-IR">
                <a:solidFill>
                  <a:schemeClr val="bg1"/>
                </a:solidFill>
                <a:cs typeface="B Yekan" pitchFamily="2" charset="-78"/>
              </a:rPr>
              <a:t>مرکز آموزش عالی علوم پزشکی وارستگان</a:t>
            </a:r>
            <a:endParaRPr lang="en-US">
              <a:solidFill>
                <a:schemeClr val="bg1"/>
              </a:solidFill>
              <a:cs typeface="B Yekan" pitchFamily="2" charset="-78"/>
            </a:endParaRPr>
          </a:p>
        </p:txBody>
      </p:sp>
      <p:sp>
        <p:nvSpPr>
          <p:cNvPr id="10" name="TextBox 13"/>
          <p:cNvSpPr txBox="1">
            <a:spLocks noChangeArrowheads="1"/>
          </p:cNvSpPr>
          <p:nvPr userDrawn="1"/>
        </p:nvSpPr>
        <p:spPr bwMode="auto">
          <a:xfrm>
            <a:off x="241300" y="42876"/>
            <a:ext cx="2736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fa-IR">
                <a:solidFill>
                  <a:schemeClr val="bg1"/>
                </a:solidFill>
                <a:cs typeface="B Yekan" pitchFamily="2" charset="-78"/>
              </a:rPr>
              <a:t>قانون اساسی ایران</a:t>
            </a:r>
            <a:endParaRPr lang="en-US">
              <a:solidFill>
                <a:schemeClr val="bg1"/>
              </a:solidFill>
              <a:cs typeface="B Yekan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046406-3C83-4A88-8022-61867AE8A8F1}" type="slidenum">
              <a:rPr lang="nl-NL" smtClean="0"/>
              <a:pPr>
                <a:defRPr/>
              </a:pPr>
              <a:t>1</a:t>
            </a:fld>
            <a:endParaRPr lang="nl-NL" sz="1200" b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1800" y="3941119"/>
            <a:ext cx="324036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fa-I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قانون اساسی ایران</a:t>
            </a:r>
            <a:endParaRPr 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64604"/>
            <a:ext cx="9143999" cy="530969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10527" y="437380"/>
            <a:ext cx="4752528" cy="4105723"/>
          </a:xfrm>
          <a:prstGeom prst="rect">
            <a:avLst/>
          </a:prstGeom>
          <a:solidFill>
            <a:schemeClr val="lt1">
              <a:alpha val="56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fa-IR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B Titr" pitchFamily="2" charset="-78"/>
              </a:rPr>
              <a:t> </a:t>
            </a:r>
          </a:p>
          <a:p>
            <a:pPr algn="ctr">
              <a:defRPr/>
            </a:pPr>
            <a:endParaRPr lang="fa-IR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B Titr" pitchFamily="2" charset="-78"/>
            </a:endParaRPr>
          </a:p>
          <a:p>
            <a:pPr algn="ctr">
              <a:defRPr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نام مدرس :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مجتبی کریمی</a:t>
            </a:r>
            <a:endParaRPr lang="fa-IR" dirty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  <a:p>
            <a:pPr algn="ctr">
              <a:defRPr/>
            </a:pPr>
            <a:endParaRPr lang="fa-IR" dirty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  <a:p>
            <a:pPr algn="ctr">
              <a:defRPr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واحد آموزش مجازی مرکز آموزش عالی علوم پزشکی وارستگان</a:t>
            </a:r>
            <a:endParaRPr lang="en-US" dirty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1131940"/>
            <a:ext cx="4408488" cy="117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138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1657836"/>
            <a:ext cx="8424936" cy="2728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1- </a:t>
            </a:r>
            <a:r>
              <a:rPr lang="fa-I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حق حیات یا آزادی تن: </a:t>
            </a:r>
            <a:r>
              <a:rPr lang="fa-IR" sz="2000" dirty="0">
                <a:ea typeface="Calibri"/>
                <a:cs typeface="B Nazanin"/>
              </a:rPr>
              <a:t>هر کسی حق زندگی، آزادی و امنیت شخصی دارد و احدی </a:t>
            </a:r>
            <a:r>
              <a:rPr lang="fa-IR" sz="2000" dirty="0" smtClean="0">
                <a:ea typeface="Calibri"/>
                <a:cs typeface="B Nazanin"/>
              </a:rPr>
              <a:t>را </a:t>
            </a:r>
            <a:r>
              <a:rPr lang="fa-IR" sz="2000" dirty="0">
                <a:ea typeface="Calibri"/>
                <a:cs typeface="B Nazanin"/>
              </a:rPr>
              <a:t>نمی توان در بردگی نگه داشت.</a:t>
            </a:r>
            <a:endParaRPr lang="en-US" sz="1600" dirty="0"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fa-IR" sz="2000" dirty="0">
              <a:ea typeface="Calibri"/>
              <a:cs typeface="B Titr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2- </a:t>
            </a:r>
            <a:r>
              <a:rPr lang="fa-I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داشتن آزادی تابعیت:</a:t>
            </a:r>
            <a:r>
              <a:rPr lang="fa-IR" sz="2000" dirty="0">
                <a:ea typeface="Calibri"/>
                <a:cs typeface="B Titr"/>
              </a:rPr>
              <a:t>                                       </a:t>
            </a:r>
            <a:r>
              <a:rPr lang="fa-IR" sz="2000" dirty="0" smtClean="0">
                <a:ea typeface="Calibri"/>
                <a:cs typeface="B Titr"/>
              </a:rPr>
              <a:t>             </a:t>
            </a:r>
            <a:r>
              <a:rPr lang="fa-IR" sz="2000" b="1" dirty="0" smtClean="0">
                <a:ea typeface="Calibri"/>
                <a:cs typeface="B Nazanin"/>
              </a:rPr>
              <a:t>1- </a:t>
            </a:r>
            <a:r>
              <a:rPr lang="fa-IR" sz="2000" b="1" dirty="0">
                <a:ea typeface="Calibri"/>
                <a:cs typeface="B Nazanin"/>
              </a:rPr>
              <a:t>به درخواست خودش</a:t>
            </a:r>
            <a:endParaRPr lang="en-US" sz="1600" b="1" dirty="0"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ea typeface="Calibri"/>
                <a:cs typeface="B Nazanin"/>
              </a:rPr>
              <a:t>دولت نمی تواند از هیچ ایرانی سلب تابعیت کند مگر </a:t>
            </a:r>
            <a:endParaRPr lang="en-US" sz="1600" dirty="0"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ea typeface="Calibri"/>
                <a:cs typeface="B Nazanin"/>
              </a:rPr>
              <a:t>                                                                  </a:t>
            </a:r>
            <a:r>
              <a:rPr lang="fa-IR" sz="2000" dirty="0" smtClean="0">
                <a:ea typeface="Calibri"/>
                <a:cs typeface="B Nazanin"/>
              </a:rPr>
              <a:t>            </a:t>
            </a:r>
            <a:r>
              <a:rPr lang="fa-IR" sz="2000" b="1" dirty="0" smtClean="0">
                <a:ea typeface="Calibri"/>
                <a:cs typeface="B Nazanin"/>
              </a:rPr>
              <a:t>2- </a:t>
            </a:r>
            <a:r>
              <a:rPr lang="fa-IR" sz="2000" b="1" dirty="0">
                <a:ea typeface="Calibri"/>
                <a:cs typeface="B Nazanin"/>
              </a:rPr>
              <a:t>به تابعیت کشور دیگری در آید</a:t>
            </a:r>
            <a:endParaRPr lang="en-US" sz="1600" b="1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20072" y="794730"/>
            <a:ext cx="3397763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15000"/>
              </a:lnSpc>
              <a:spcAft>
                <a:spcPts val="1000"/>
              </a:spcAft>
            </a:pPr>
            <a:r>
              <a:rPr lang="fa-IR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a typeface="Calibri"/>
                <a:cs typeface="B Titr"/>
              </a:rPr>
              <a:t>ب: حقوق و آزادی های سیاسی:</a:t>
            </a:r>
            <a:endParaRPr lang="en-US" sz="2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a typeface="Calibri"/>
              <a:cs typeface="Arial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491880" y="3292624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491880" y="3652664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30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916360"/>
            <a:ext cx="8064896" cy="376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3- ممنوعیت سانسور، استراق سمع و تجسس اسرار </a:t>
            </a:r>
            <a:r>
              <a:rPr lang="fa-I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خصوصی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US" sz="1600" dirty="0"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4- آزادی اندیشه و عقیده: </a:t>
            </a:r>
            <a:r>
              <a:rPr lang="fa-IR" sz="2000" dirty="0">
                <a:ea typeface="Calibri"/>
                <a:cs typeface="B Nazanin"/>
              </a:rPr>
              <a:t>آزادی یعنی اختیار انجام عمل یا ترک عملی را داشته باشد منوط به آن که به کسی ضرر نرساند. یکی از این آزادی ها، آزادی اندیشه و عقیده است. البته این مورد را نباید با آزادی بیان اشتباه گرفت. در هر جای دنیا آزادی بیان در </a:t>
            </a:r>
            <a:r>
              <a:rPr lang="fa-IR" sz="2000" dirty="0" smtClean="0">
                <a:ea typeface="Calibri"/>
                <a:cs typeface="B Nazanin"/>
              </a:rPr>
              <a:t>چارچوب </a:t>
            </a:r>
            <a:r>
              <a:rPr lang="fa-IR" sz="2000" dirty="0">
                <a:ea typeface="Calibri"/>
                <a:cs typeface="B Nazanin"/>
              </a:rPr>
              <a:t>ضوابط قانونی </a:t>
            </a:r>
            <a:r>
              <a:rPr lang="fa-IR" sz="2000" dirty="0" smtClean="0">
                <a:ea typeface="Calibri"/>
                <a:cs typeface="B Nazanin"/>
              </a:rPr>
              <a:t>خود </a:t>
            </a:r>
            <a:r>
              <a:rPr lang="fa-IR" sz="2000" dirty="0">
                <a:ea typeface="Calibri"/>
                <a:cs typeface="B Nazanin"/>
              </a:rPr>
              <a:t>است و مختص به ایران نیست.</a:t>
            </a:r>
            <a:endParaRPr lang="en-US" sz="1600" dirty="0">
              <a:ea typeface="Calibri"/>
              <a:cs typeface="Arial"/>
            </a:endParaRPr>
          </a:p>
          <a:p>
            <a:pPr algn="r"/>
            <a:endParaRPr lang="fa-IR" sz="2000" dirty="0">
              <a:ea typeface="Calibri"/>
              <a:cs typeface="B Titr"/>
            </a:endParaRPr>
          </a:p>
          <a:p>
            <a:pPr algn="r"/>
            <a:r>
              <a:rPr lang="fa-I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5</a:t>
            </a:r>
            <a:r>
              <a:rPr lang="fa-I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- </a:t>
            </a:r>
            <a:r>
              <a:rPr lang="fa-I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آزادی مطبوعات: </a:t>
            </a:r>
            <a:r>
              <a:rPr lang="fa-IR" sz="2000" dirty="0">
                <a:ea typeface="Calibri"/>
                <a:cs typeface="B Nazanin"/>
              </a:rPr>
              <a:t>همان گونه که افراد حقیقی (ما انسانها) در بیان مطالب خود در چارچوب قانون آزادند، اشخاص حقوقی مانند: مطبوعات، نشریات نیز در چارچوب قانون که مخل به مبانی اسلام یا حقوق عمومی نباشد، مجاز در ارائه بیان مطالب خود هستند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39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Callout 2 9"/>
          <p:cNvSpPr/>
          <p:nvPr/>
        </p:nvSpPr>
        <p:spPr>
          <a:xfrm rot="10800000">
            <a:off x="701824" y="916358"/>
            <a:ext cx="3078088" cy="1872209"/>
          </a:xfrm>
          <a:prstGeom prst="borderCallout2">
            <a:avLst>
              <a:gd name="adj1" fmla="val 48679"/>
              <a:gd name="adj2" fmla="val 20"/>
              <a:gd name="adj3" fmla="val 65171"/>
              <a:gd name="adj4" fmla="val -17703"/>
              <a:gd name="adj5" fmla="val 49588"/>
              <a:gd name="adj6" fmla="val -34947"/>
            </a:avLst>
          </a:prstGeom>
          <a:ln w="28575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sz="2000" dirty="0">
              <a:solidFill>
                <a:prstClr val="black"/>
              </a:solidFill>
              <a:ea typeface="Calibri"/>
              <a:cs typeface="B Nazani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3968" y="949351"/>
            <a:ext cx="424847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819275" algn="l"/>
                <a:tab pos="4067175" algn="l"/>
                <a:tab pos="6480810" algn="r"/>
              </a:tabLst>
            </a:pP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	</a:t>
            </a:r>
            <a:r>
              <a:rPr lang="fa-I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6- </a:t>
            </a:r>
            <a:r>
              <a:rPr lang="fa-I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آزادی فعالیت احزاب و گروههای سیاسی</a:t>
            </a:r>
            <a:r>
              <a:rPr lang="fa-I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:</a:t>
            </a:r>
            <a:endParaRPr lang="fa-IR" sz="1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B Nazani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9537" y="1564432"/>
            <a:ext cx="21387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dirty="0" smtClean="0">
                <a:solidFill>
                  <a:prstClr val="black"/>
                </a:solidFill>
                <a:ea typeface="Calibri"/>
                <a:cs typeface="B Nazanin"/>
              </a:rPr>
              <a:t>مو</a:t>
            </a:r>
            <a:r>
              <a:rPr lang="fa-IR" sz="2000" dirty="0" smtClean="0">
                <a:solidFill>
                  <a:prstClr val="black"/>
                </a:solidFill>
                <a:ea typeface="Calibri"/>
                <a:cs typeface="B Nazanin"/>
              </a:rPr>
              <a:t>ارد </a:t>
            </a:r>
          </a:p>
          <a:p>
            <a:pPr algn="ctr"/>
            <a:r>
              <a:rPr lang="fa-IR" sz="2000" dirty="0" smtClean="0">
                <a:solidFill>
                  <a:prstClr val="black"/>
                </a:solidFill>
                <a:ea typeface="Calibri"/>
                <a:cs typeface="B Nazanin"/>
              </a:rPr>
              <a:t>محدودیت فعالیت </a:t>
            </a:r>
            <a:r>
              <a:rPr lang="fa-IR" sz="2000" dirty="0">
                <a:solidFill>
                  <a:prstClr val="black"/>
                </a:solidFill>
                <a:ea typeface="Calibri"/>
                <a:cs typeface="B Nazanin"/>
              </a:rPr>
              <a:t>احزاب</a:t>
            </a:r>
            <a:r>
              <a:rPr lang="fa-IR" dirty="0">
                <a:solidFill>
                  <a:prstClr val="black"/>
                </a:solidFill>
                <a:ea typeface="Calibri"/>
                <a:cs typeface="B Nazanin"/>
              </a:rPr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1824" y="1044307"/>
            <a:ext cx="2934072" cy="167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spcAft>
                <a:spcPts val="1000"/>
              </a:spcAft>
              <a:tabLst>
                <a:tab pos="1285875" algn="l"/>
                <a:tab pos="4562475" algn="l"/>
                <a:tab pos="6480810" algn="r"/>
              </a:tabLst>
            </a:pPr>
            <a:r>
              <a:rPr lang="fa-IR" b="1" dirty="0">
                <a:solidFill>
                  <a:prstClr val="black"/>
                </a:solidFill>
                <a:ea typeface="Calibri"/>
                <a:cs typeface="B Nazanin"/>
              </a:rPr>
              <a:t>1- استقلال، آزادی و امنیت ملی را به خطر </a:t>
            </a:r>
            <a:r>
              <a:rPr lang="fa-IR" b="1" dirty="0" smtClean="0">
                <a:solidFill>
                  <a:prstClr val="black"/>
                </a:solidFill>
                <a:ea typeface="Calibri"/>
                <a:cs typeface="B Nazanin"/>
              </a:rPr>
              <a:t>نیندازد.</a:t>
            </a:r>
            <a:r>
              <a:rPr lang="en-US" b="1" dirty="0">
                <a:solidFill>
                  <a:prstClr val="black"/>
                </a:solidFill>
                <a:ea typeface="Calibri"/>
                <a:cs typeface="B Nazanin"/>
              </a:rPr>
              <a:t>	</a:t>
            </a:r>
            <a:endParaRPr lang="fa-IR" b="1" dirty="0" smtClean="0">
              <a:solidFill>
                <a:prstClr val="black"/>
              </a:solidFill>
              <a:ea typeface="Calibri"/>
              <a:cs typeface="B Nazanin"/>
            </a:endParaRPr>
          </a:p>
          <a:p>
            <a:pPr lvl="0" algn="r" rtl="1">
              <a:spcAft>
                <a:spcPts val="1000"/>
              </a:spcAft>
              <a:tabLst>
                <a:tab pos="1285875" algn="l"/>
                <a:tab pos="4562475" algn="l"/>
                <a:tab pos="6480810" algn="r"/>
              </a:tabLst>
            </a:pPr>
            <a:endParaRPr lang="en-US" sz="1400" b="1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>
              <a:spcAft>
                <a:spcPts val="1000"/>
              </a:spcAft>
            </a:pPr>
            <a:r>
              <a:rPr lang="fa-IR" b="1" dirty="0">
                <a:solidFill>
                  <a:prstClr val="black"/>
                </a:solidFill>
                <a:ea typeface="Calibri"/>
                <a:cs typeface="B Nazanin"/>
              </a:rPr>
              <a:t>2- موازین اسلامی و اساس جمهوری اسلامی را نقض </a:t>
            </a:r>
            <a:r>
              <a:rPr lang="fa-IR" b="1" dirty="0" smtClean="0">
                <a:solidFill>
                  <a:prstClr val="black"/>
                </a:solidFill>
                <a:ea typeface="Calibri"/>
                <a:cs typeface="B Nazanin"/>
              </a:rPr>
              <a:t>نکند.</a:t>
            </a:r>
            <a:endParaRPr lang="fa-IR" b="1" dirty="0">
              <a:solidFill>
                <a:prstClr val="black"/>
              </a:solidFill>
              <a:ea typeface="Calibri"/>
              <a:cs typeface="B Nazani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06191" y="2788568"/>
            <a:ext cx="442624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7- آزادی تشکیل اجتماعات و راهپیمایی ها:</a:t>
            </a:r>
            <a:endParaRPr lang="en-US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60034" y="3428509"/>
            <a:ext cx="2286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solidFill>
                  <a:prstClr val="black"/>
                </a:solidFill>
                <a:ea typeface="Calibri"/>
                <a:cs typeface="B Nazanin"/>
              </a:rPr>
              <a:t>شرایط تشکیل اجتماعات و راهپیمایی ها </a:t>
            </a:r>
          </a:p>
        </p:txBody>
      </p:sp>
      <p:sp>
        <p:nvSpPr>
          <p:cNvPr id="9" name="Line Callout 2 8"/>
          <p:cNvSpPr/>
          <p:nvPr/>
        </p:nvSpPr>
        <p:spPr>
          <a:xfrm rot="10800000">
            <a:off x="683568" y="3011704"/>
            <a:ext cx="3096343" cy="1816147"/>
          </a:xfrm>
          <a:prstGeom prst="borderCallout2">
            <a:avLst>
              <a:gd name="adj1" fmla="val 52752"/>
              <a:gd name="adj2" fmla="val -195"/>
              <a:gd name="adj3" fmla="val 37059"/>
              <a:gd name="adj4" fmla="val -17888"/>
              <a:gd name="adj5" fmla="val 52997"/>
              <a:gd name="adj6" fmla="val -35681"/>
            </a:avLst>
          </a:prstGeom>
          <a:ln w="28575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sz="2000" dirty="0">
              <a:solidFill>
                <a:prstClr val="black"/>
              </a:solidFill>
              <a:ea typeface="Calibri"/>
              <a:cs typeface="B Nazani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2991319"/>
            <a:ext cx="3111596" cy="1764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  <a:spcAft>
                <a:spcPts val="1000"/>
              </a:spcAft>
              <a:tabLst>
                <a:tab pos="1819275" algn="l"/>
                <a:tab pos="4067175" algn="l"/>
                <a:tab pos="6480810" algn="r"/>
              </a:tabLst>
            </a:pPr>
            <a:r>
              <a:rPr lang="fa-IR" sz="2000" b="1" dirty="0" smtClean="0">
                <a:solidFill>
                  <a:prstClr val="black"/>
                </a:solidFill>
                <a:ea typeface="Calibri"/>
                <a:cs typeface="B Nazanin"/>
              </a:rPr>
              <a:t>1- با اطلاع وزیر کشور</a:t>
            </a:r>
            <a:r>
              <a:rPr lang="en-US" sz="2000" b="1" dirty="0" smtClean="0">
                <a:solidFill>
                  <a:prstClr val="black"/>
                </a:solidFill>
                <a:ea typeface="Calibri"/>
                <a:cs typeface="B Titr"/>
              </a:rPr>
              <a:t>		</a:t>
            </a:r>
            <a:endParaRPr lang="en-US" sz="1600" b="1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 smtClean="0">
                <a:solidFill>
                  <a:prstClr val="black"/>
                </a:solidFill>
                <a:ea typeface="Calibri"/>
                <a:cs typeface="B Nazanin"/>
              </a:rPr>
              <a:t>2- بدون حمل سلاح</a:t>
            </a:r>
            <a:endParaRPr lang="en-US" sz="1600" b="1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lnSpc>
                <a:spcPct val="115000"/>
              </a:lnSpc>
              <a:spcAft>
                <a:spcPts val="1000"/>
              </a:spcAft>
              <a:tabLst>
                <a:tab pos="1781175" algn="l"/>
                <a:tab pos="1828800" algn="l"/>
                <a:tab pos="4171950" algn="l"/>
              </a:tabLst>
            </a:pPr>
            <a:r>
              <a:rPr lang="fa-IR" sz="2000" b="1" dirty="0" smtClean="0">
                <a:solidFill>
                  <a:prstClr val="black"/>
                </a:solidFill>
                <a:ea typeface="Calibri"/>
                <a:cs typeface="B Nazanin"/>
              </a:rPr>
              <a:t>3- مخل به مبانی اسلام نباشد.</a:t>
            </a:r>
            <a:endParaRPr lang="en-US" sz="1600" b="1" dirty="0">
              <a:solidFill>
                <a:prstClr val="black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686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  <p:bldP spid="5" grpId="0"/>
      <p:bldP spid="7" grpId="0"/>
      <p:bldP spid="8" grpId="0"/>
      <p:bldP spid="9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1728287"/>
            <a:ext cx="7344816" cy="1990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781175" algn="l"/>
                <a:tab pos="1828800" algn="l"/>
                <a:tab pos="4171950" algn="l"/>
              </a:tabLst>
            </a:pPr>
            <a:r>
              <a:rPr lang="fa-I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B Titr"/>
              </a:rPr>
              <a:t>8- حضور هیات منصفه در دادگاه جرایم سیاسی و مطبوعاتی: </a:t>
            </a:r>
            <a:endParaRPr lang="fa-IR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B Titr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781175" algn="l"/>
                <a:tab pos="1828800" algn="l"/>
                <a:tab pos="4171950" algn="l"/>
              </a:tabLst>
            </a:pPr>
            <a:r>
              <a:rPr lang="fa-IR" sz="2000" dirty="0" smtClean="0">
                <a:ea typeface="Calibri"/>
                <a:cs typeface="B Nazanin"/>
              </a:rPr>
              <a:t>محاکم </a:t>
            </a:r>
            <a:r>
              <a:rPr lang="fa-IR" sz="2000" dirty="0">
                <a:ea typeface="Calibri"/>
                <a:cs typeface="B Nazanin"/>
              </a:rPr>
              <a:t>به نمایندگی از نظام سیاسی شخص را محاکمه می کند و ممکن است تحت تاثیر فشار زمامداران و حاکمان قدرت باشد و هر مخالفتی را مخالف رژیم بدانند. هیات منصفه نماینده افکار عمومی جامعه است و بی شک باعث تعدیل رای قاضی در این گونه جرایم خواهد شد.</a:t>
            </a:r>
            <a:r>
              <a:rPr lang="en-US" sz="2000" dirty="0">
                <a:ea typeface="Calibri"/>
                <a:cs typeface="B Nazanin"/>
              </a:rPr>
              <a:t>	</a:t>
            </a:r>
            <a:endParaRPr lang="en-US" sz="16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241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56176" y="1636440"/>
            <a:ext cx="2195736" cy="41088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781175" algn="l"/>
                <a:tab pos="1828800" algn="l"/>
                <a:tab pos="4171950" algn="l"/>
              </a:tabLst>
            </a:pPr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  <a:cs typeface="B Titr"/>
              </a:rPr>
              <a:t>1- </a:t>
            </a: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  <a:cs typeface="B Titr"/>
              </a:rPr>
              <a:t>آزادی انتخاب شغل: </a:t>
            </a:r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  <a:cs typeface="B Nazanin"/>
              </a:rPr>
              <a:t>     </a:t>
            </a:r>
            <a:endParaRPr lang="en-US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19872" y="916360"/>
            <a:ext cx="5258619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  <a:spcAft>
                <a:spcPts val="1000"/>
              </a:spcAft>
              <a:tabLst>
                <a:tab pos="1781175" algn="l"/>
                <a:tab pos="1828800" algn="l"/>
                <a:tab pos="4171950" algn="l"/>
              </a:tabLst>
            </a:pPr>
            <a:r>
              <a:rPr lang="fa-IR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a typeface="Calibri"/>
                <a:cs typeface="B Titr"/>
              </a:rPr>
              <a:t>ج: حقوق اقتصادی، رفاهی، آموزشی و تربیتی:</a:t>
            </a:r>
            <a:endParaRPr lang="en-US" sz="2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60232" y="3004592"/>
            <a:ext cx="16122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800" dirty="0">
                <a:solidFill>
                  <a:prstClr val="black"/>
                </a:solidFill>
                <a:ea typeface="Calibri"/>
                <a:cs typeface="B Nazanin"/>
              </a:rPr>
              <a:t>شرایط شغل </a:t>
            </a:r>
          </a:p>
          <a:p>
            <a:pPr algn="ctr"/>
            <a:r>
              <a:rPr lang="fa-IR" sz="2800" dirty="0" smtClean="0">
                <a:solidFill>
                  <a:prstClr val="black"/>
                </a:solidFill>
                <a:ea typeface="Calibri"/>
                <a:cs typeface="B Nazanin"/>
              </a:rPr>
              <a:t>در ایران  </a:t>
            </a:r>
            <a:endParaRPr lang="en-US" sz="28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54019939"/>
              </p:ext>
            </p:extLst>
          </p:nvPr>
        </p:nvGraphicFramePr>
        <p:xfrm>
          <a:off x="1475656" y="2183938"/>
          <a:ext cx="5400600" cy="2620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185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Graphic spid="7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71" y="700336"/>
            <a:ext cx="8964488" cy="1304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466850" algn="l"/>
              </a:tabLst>
            </a:pPr>
            <a:r>
              <a:rPr lang="fa-IR" dirty="0">
                <a:ea typeface="Calibri"/>
                <a:cs typeface="B Titr"/>
              </a:rPr>
              <a:t>2- آزادی و حق برخورداری از کسب و کار و مالکیت مشروع: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466850" algn="l"/>
              </a:tabLst>
            </a:pPr>
            <a:r>
              <a:rPr lang="fa-IR" dirty="0">
                <a:ea typeface="Calibri"/>
                <a:cs typeface="B Nazanin"/>
              </a:rPr>
              <a:t>طبق اصل 141 قانون اساسی مالکیت شخصی که از راه مشروع باشد محترم است و ضوابط آن را قانون معین می </a:t>
            </a:r>
            <a:r>
              <a:rPr lang="fa-IR" dirty="0" smtClean="0">
                <a:ea typeface="Calibri"/>
                <a:cs typeface="B Nazanin"/>
              </a:rPr>
              <a:t>کند-  </a:t>
            </a:r>
            <a:endParaRPr lang="en-US" sz="1400" dirty="0" smtClean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085850" algn="l"/>
              </a:tabLst>
            </a:pPr>
            <a:r>
              <a:rPr lang="en-US" dirty="0" smtClean="0">
                <a:ea typeface="Calibri"/>
                <a:cs typeface="B Nazanin"/>
              </a:rPr>
              <a:t>          </a:t>
            </a:r>
            <a:r>
              <a:rPr lang="fa-IR" dirty="0" smtClean="0">
                <a:ea typeface="Calibri"/>
                <a:cs typeface="B Nazanin"/>
              </a:rPr>
              <a:t> 	</a:t>
            </a:r>
            <a:endParaRPr lang="en-US" sz="1400" dirty="0">
              <a:ea typeface="Calibri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72200" y="3035950"/>
            <a:ext cx="240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مصادیقی از مالکیت نامشروع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5724128" y="1564432"/>
            <a:ext cx="405759" cy="33123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63512" y="1564431"/>
            <a:ext cx="400416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1- ربا</a:t>
            </a:r>
          </a:p>
          <a:p>
            <a:pPr algn="r"/>
            <a:endParaRPr lang="fa-IR" sz="1400" b="1" dirty="0" smtClean="0">
              <a:latin typeface="B Nzanin"/>
              <a:cs typeface="B Nazanin" pitchFamily="2" charset="-78"/>
            </a:endParaRP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2- غصب</a:t>
            </a: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 </a:t>
            </a: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3- رشوه </a:t>
            </a: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 </a:t>
            </a: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4-اختلاس </a:t>
            </a: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 </a:t>
            </a: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5- سرقت</a:t>
            </a: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 </a:t>
            </a: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6- قمار</a:t>
            </a: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 </a:t>
            </a:r>
          </a:p>
          <a:p>
            <a:pPr algn="r"/>
            <a:r>
              <a:rPr lang="fa-IR" sz="1400" b="1" dirty="0">
                <a:latin typeface="B Nzanin"/>
                <a:cs typeface="B Nazanin" pitchFamily="2" charset="-78"/>
              </a:rPr>
              <a:t>7</a:t>
            </a:r>
            <a:r>
              <a:rPr lang="fa-IR" sz="1400" b="1" dirty="0" smtClean="0">
                <a:latin typeface="B Nzanin"/>
                <a:cs typeface="B Nazanin" pitchFamily="2" charset="-78"/>
              </a:rPr>
              <a:t>- دایر کردن مراکز فساد </a:t>
            </a:r>
          </a:p>
          <a:p>
            <a:pPr algn="r"/>
            <a:endParaRPr lang="fa-IR" sz="1400" b="1" dirty="0" smtClean="0">
              <a:latin typeface="B Nzanin"/>
              <a:cs typeface="B Nazanin" pitchFamily="2" charset="-78"/>
            </a:endParaRPr>
          </a:p>
          <a:p>
            <a:pPr algn="r"/>
            <a:r>
              <a:rPr lang="fa-IR" sz="1400" b="1" dirty="0" smtClean="0">
                <a:latin typeface="B Nzanin"/>
                <a:cs typeface="B Nazanin" pitchFamily="2" charset="-78"/>
              </a:rPr>
              <a:t>8- سوءاستفاده از موقوفات و ...</a:t>
            </a:r>
          </a:p>
        </p:txBody>
      </p:sp>
    </p:spTree>
    <p:extLst>
      <p:ext uri="{BB962C8B-B14F-4D97-AF65-F5344CB8AC3E}">
        <p14:creationId xmlns:p14="http://schemas.microsoft.com/office/powerpoint/2010/main" val="82428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528" y="1924472"/>
            <a:ext cx="8496944" cy="117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057275" algn="l"/>
              </a:tabLst>
            </a:pPr>
            <a:r>
              <a:rPr lang="fa-IR" dirty="0">
                <a:ea typeface="Calibri"/>
                <a:cs typeface="B Titr"/>
              </a:rPr>
              <a:t>3- حق داشتن مسکن متناسب: </a:t>
            </a:r>
            <a:r>
              <a:rPr lang="fa-IR" dirty="0">
                <a:ea typeface="Calibri"/>
                <a:cs typeface="B Nazanin"/>
              </a:rPr>
              <a:t>حق داشتن مسکن حق هر فرد ایرانی است و دولت موظف است با رعایت اولویت برای آنان که نیازمندترند زمینه اجرای داشتن مسکن را فراهم کند.(اصل 31 قانون اساسی)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Nazanin"/>
              </a:rPr>
              <a:t>	</a:t>
            </a:r>
            <a:endParaRPr lang="en-US" sz="1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066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06346" y="1924472"/>
            <a:ext cx="45233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400" b="1" dirty="0" smtClean="0">
                <a:cs typeface="B Nazanin" pitchFamily="2" charset="-78"/>
              </a:rPr>
              <a:t>1- بازنشستگی     </a:t>
            </a:r>
          </a:p>
          <a:p>
            <a:pPr algn="r"/>
            <a:endParaRPr lang="fa-IR" sz="1400" b="1" dirty="0">
              <a:cs typeface="B Nazanin" pitchFamily="2" charset="-78"/>
            </a:endParaRPr>
          </a:p>
          <a:p>
            <a:pPr algn="r"/>
            <a:r>
              <a:rPr lang="fa-IR" sz="1400" b="1" dirty="0" smtClean="0">
                <a:cs typeface="B Nazanin" pitchFamily="2" charset="-78"/>
              </a:rPr>
              <a:t>2- بیکاری          </a:t>
            </a:r>
          </a:p>
          <a:p>
            <a:pPr algn="r"/>
            <a:endParaRPr lang="fa-IR" sz="1400" b="1" dirty="0">
              <a:cs typeface="B Nazanin" pitchFamily="2" charset="-78"/>
            </a:endParaRPr>
          </a:p>
          <a:p>
            <a:pPr algn="r"/>
            <a:r>
              <a:rPr lang="fa-IR" sz="1400" b="1" dirty="0" smtClean="0">
                <a:cs typeface="B Nazanin" pitchFamily="2" charset="-78"/>
              </a:rPr>
              <a:t>3- پیری            </a:t>
            </a:r>
          </a:p>
          <a:p>
            <a:pPr algn="r"/>
            <a:r>
              <a:rPr lang="fa-IR" sz="1400" b="1" dirty="0" smtClean="0">
                <a:cs typeface="B Nazanin" pitchFamily="2" charset="-78"/>
              </a:rPr>
              <a:t>    </a:t>
            </a:r>
          </a:p>
          <a:p>
            <a:pPr algn="r"/>
            <a:r>
              <a:rPr lang="fa-IR" sz="1400" b="1" dirty="0" smtClean="0">
                <a:cs typeface="B Nazanin" pitchFamily="2" charset="-78"/>
              </a:rPr>
              <a:t>4- ازکارافتادگی   </a:t>
            </a:r>
          </a:p>
          <a:p>
            <a:pPr algn="r"/>
            <a:endParaRPr lang="fa-IR" sz="1200" b="1" dirty="0">
              <a:cs typeface="B Nazanin" pitchFamily="2" charset="-78"/>
            </a:endParaRPr>
          </a:p>
          <a:p>
            <a:pPr algn="r"/>
            <a:r>
              <a:rPr lang="fa-IR" sz="1400" b="1" dirty="0" smtClean="0">
                <a:cs typeface="B Nazanin" pitchFamily="2" charset="-78"/>
              </a:rPr>
              <a:t>5- بی سرپرستی   </a:t>
            </a:r>
          </a:p>
          <a:p>
            <a:pPr algn="r"/>
            <a:endParaRPr lang="fa-IR" sz="1400" b="1" dirty="0">
              <a:cs typeface="B Nazanin" pitchFamily="2" charset="-78"/>
            </a:endParaRPr>
          </a:p>
          <a:p>
            <a:pPr algn="r"/>
            <a:r>
              <a:rPr lang="fa-IR" sz="1400" b="1" dirty="0" smtClean="0">
                <a:cs typeface="B Nazanin" pitchFamily="2" charset="-78"/>
              </a:rPr>
              <a:t>6 - در راه ماندگی </a:t>
            </a:r>
          </a:p>
          <a:p>
            <a:pPr algn="r"/>
            <a:endParaRPr lang="fa-IR" sz="1400" b="1" dirty="0">
              <a:cs typeface="B Nazanin" pitchFamily="2" charset="-78"/>
            </a:endParaRPr>
          </a:p>
          <a:p>
            <a:pPr algn="r"/>
            <a:r>
              <a:rPr lang="fa-IR" sz="1400" b="1" dirty="0" smtClean="0">
                <a:cs typeface="B Nazanin" pitchFamily="2" charset="-78"/>
              </a:rPr>
              <a:t>7- حوادث و سوانح</a:t>
            </a:r>
          </a:p>
          <a:p>
            <a:pPr algn="r"/>
            <a:endParaRPr lang="fa-IR" sz="1400" b="1" dirty="0" smtClean="0">
              <a:cs typeface="B Nazanin" pitchFamily="2" charset="-78"/>
            </a:endParaRPr>
          </a:p>
          <a:p>
            <a:pPr algn="r"/>
            <a:r>
              <a:rPr lang="fa-IR" sz="1400" b="1" dirty="0" smtClean="0">
                <a:cs typeface="B Nazanin" pitchFamily="2" charset="-78"/>
              </a:rPr>
              <a:t>8- خدمات درمانی ,بهداشتی و مراقبت های پزشکی</a:t>
            </a:r>
            <a:endParaRPr lang="en-US" sz="1400" b="1" dirty="0"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484312"/>
            <a:ext cx="8280920" cy="149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057275" algn="l"/>
              </a:tabLst>
            </a:pPr>
            <a:r>
              <a:rPr lang="fa-IR" dirty="0">
                <a:ea typeface="Calibri"/>
                <a:cs typeface="B Titr"/>
              </a:rPr>
              <a:t>4- حق برخورداری از تامین اجتماعی: </a:t>
            </a:r>
            <a:r>
              <a:rPr lang="fa-IR" dirty="0">
                <a:ea typeface="Calibri"/>
                <a:cs typeface="B Nazanin"/>
              </a:rPr>
              <a:t>همه افراد ممکن است به دلایلی توان تامین زندگی و اداره اقتصادی خانواده خود را نداشته باشد که این افراد از نظر اقتصادی اقشار آسیب پذیر جامعه گویند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1057275" algn="l"/>
              </a:tabLst>
            </a:pPr>
            <a:r>
              <a:rPr lang="fa-IR" dirty="0">
                <a:ea typeface="Calibri"/>
                <a:cs typeface="B Nazanin"/>
              </a:rPr>
              <a:t>دولت مکلف است طبق قوانین از محل درآمدهای عمومی و درآمدهای حاصل از مشارکت مردم خدمات و حمایت های مالی خود را در خصوص برخورداری از تامین اجتماعی از قبیل:    </a:t>
            </a:r>
            <a:endParaRPr lang="en-US" sz="1400" dirty="0">
              <a:ea typeface="Calibri"/>
              <a:cs typeface="Arial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176647" y="1924472"/>
            <a:ext cx="395353" cy="3096344"/>
          </a:xfrm>
          <a:prstGeom prst="rightBrace">
            <a:avLst>
              <a:gd name="adj1" fmla="val 8333"/>
              <a:gd name="adj2" fmla="val 510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2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8781" y="772344"/>
            <a:ext cx="7848872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Titr"/>
              </a:rPr>
              <a:t>5- چگونگی تامین استقلال اقتصادی و ریشه کن کردن فقر و محرومیت از طریق: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Nazanin"/>
              </a:rPr>
              <a:t>1- تامین نیازهای اساسی افراد مانند: مسکن، خوراک، پوشاک، بهداشت، درمان و....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Nazanin"/>
              </a:rPr>
              <a:t>2- تامین و شرایط کار برای همگان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Nazanin"/>
              </a:rPr>
              <a:t>3- آزادی در انتخاب شغل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Nazanin"/>
              </a:rPr>
              <a:t>4- منع اضرار به غیر، احتکار و ربا و دیگر معاملات حرام و باطل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Nazanin"/>
              </a:rPr>
              <a:t>5- منع اسراف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Nazanin"/>
              </a:rPr>
              <a:t>6- استفاده از علوم و فنون و تربیت افراد ماهر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Nazanin"/>
              </a:rPr>
              <a:t>7- جلوگیری از سلطه اقتصادی بیگانه بر اقتصاد کشور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Nazanin"/>
              </a:rPr>
              <a:t>8- تاکید بر افزایش تولیدات کشاورزی، دامی و صنعتی</a:t>
            </a:r>
            <a:endParaRPr lang="en-US" sz="1400" dirty="0">
              <a:ea typeface="Calibri"/>
              <a:cs typeface="Arial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8397653" y="1276400"/>
            <a:ext cx="350811" cy="34811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9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1236256"/>
            <a:ext cx="6984776" cy="117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Titr"/>
              </a:rPr>
              <a:t>6- برخورداری از آموزش و پرورش رایگان:</a:t>
            </a:r>
            <a:endParaRPr lang="en-US" sz="14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  <a:tabLst>
                <a:tab pos="2600325" algn="l"/>
              </a:tabLst>
            </a:pPr>
            <a:r>
              <a:rPr lang="fa-IR" dirty="0">
                <a:ea typeface="Calibri"/>
                <a:cs typeface="B Nazanin"/>
              </a:rPr>
              <a:t>حق سوادآموزی مختص طبقه یا قشر خاصی نیست بلکه همه افراد حق دارند تا حد تحصیلات علمی دانشگاهی به طور رایگان استفاده کنند.</a:t>
            </a:r>
            <a:endParaRPr lang="en-US" sz="1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387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7810" y="2131791"/>
            <a:ext cx="8148384" cy="1016817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5400" b="1" cap="all" dirty="0">
                <a:ln w="0">
                  <a:solidFill>
                    <a:schemeClr val="accent1">
                      <a:lumMod val="75000"/>
                    </a:schemeClr>
                  </a:solidFill>
                </a:ln>
                <a:gradFill flip="none" rotWithShape="1"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effectLst>
                  <a:reflection blurRad="6350" stA="55000" endA="50" endPos="85000" dist="29997" dir="5400000" sy="-100000" algn="bl" rotWithShape="0"/>
                </a:effectLst>
                <a:ea typeface="Calibri"/>
                <a:cs typeface="B Titr"/>
              </a:rPr>
              <a:t>حقوق و آزادی های اساسی مردم</a:t>
            </a:r>
            <a:endParaRPr lang="en-US" sz="3600" b="1" cap="all" dirty="0">
              <a:ln w="0">
                <a:solidFill>
                  <a:schemeClr val="accent1">
                    <a:lumMod val="75000"/>
                  </a:schemeClr>
                </a:solidFill>
              </a:ln>
              <a:gradFill flip="none" rotWithShape="1"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path path="circle">
                  <a:fillToRect l="100000" b="100000"/>
                </a:path>
                <a:tileRect t="-100000" r="-100000"/>
              </a:gradFill>
              <a:effectLst>
                <a:reflection blurRad="6350" stA="55000" endA="50" endPos="85000" dist="29997" dir="5400000" sy="-100000" algn="bl" rotWithShape="0"/>
              </a:effectLst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12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79912" y="799214"/>
            <a:ext cx="4873055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15000"/>
              </a:lnSpc>
              <a:spcAft>
                <a:spcPts val="1000"/>
              </a:spcAft>
            </a:pPr>
            <a:r>
              <a:rPr lang="fa-IR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a typeface="Calibri"/>
                <a:cs typeface="B Titr"/>
              </a:rPr>
              <a:t>الف: حقوق و آزادی های قضایی و امنیتی:</a:t>
            </a:r>
            <a:endParaRPr lang="en-US" sz="2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52120" y="1843172"/>
            <a:ext cx="30282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1- برخورداری از تساوی</a:t>
            </a: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Nazanin"/>
              </a:rPr>
              <a:t> </a:t>
            </a: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حقوق</a:t>
            </a:r>
            <a:endParaRPr lang="en-U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62629205"/>
              </p:ext>
            </p:extLst>
          </p:nvPr>
        </p:nvGraphicFramePr>
        <p:xfrm>
          <a:off x="827584" y="1501691"/>
          <a:ext cx="7464152" cy="3679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137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276400"/>
            <a:ext cx="8280920" cy="261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2- حق دادخواهی و مراجعه به دادگاه: </a:t>
            </a:r>
            <a:r>
              <a:rPr lang="fa-IR" sz="2000" dirty="0">
                <a:ea typeface="Calibri"/>
                <a:cs typeface="B Nazanin"/>
              </a:rPr>
              <a:t>دادخواهی یعنی اگر کسی مورد ظلم واقع شد، حق و توان مراجعه به مقام های صلاحیت دار را داشته باشد. دادخواهی و مراجعه به دادگاه حق مسلم هر فرد است و هیچ کسی را نمی توان از این حق منع کرد. (اصل 34</a:t>
            </a:r>
            <a:r>
              <a:rPr lang="fa-IR" sz="2000" dirty="0" smtClean="0">
                <a:ea typeface="Calibri"/>
                <a:cs typeface="B Nazanin"/>
              </a:rPr>
              <a:t>)</a:t>
            </a:r>
            <a:endParaRPr lang="fa-IR" sz="1600" dirty="0">
              <a:ea typeface="Calibri"/>
              <a:cs typeface="B Nazanin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US" sz="1600" dirty="0">
              <a:ea typeface="Calibri"/>
              <a:cs typeface="Arial"/>
            </a:endParaRPr>
          </a:p>
          <a:p>
            <a:pPr algn="r" rtl="1"/>
            <a:r>
              <a:rPr lang="fa-I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3-</a:t>
            </a:r>
            <a:r>
              <a:rPr lang="fa-I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Nazanin"/>
              </a:rPr>
              <a:t> </a:t>
            </a: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حق انتخاب وکیل:</a:t>
            </a: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Nazanin"/>
              </a:rPr>
              <a:t> </a:t>
            </a:r>
            <a:r>
              <a:rPr lang="fa-IR" sz="2000" dirty="0">
                <a:ea typeface="Calibri"/>
                <a:cs typeface="B Nazanin"/>
              </a:rPr>
              <a:t>سازمان قضایی هر کشور دارای اشخاص حقوقدان است ( بازپرس، قاضی) و افراد را تحت تعقیب قرار می دهد و قانون و عدالت ایجاب می کند که این حق را به منظور دفاع متهم به شخص بدهد. حق داشتن وکیل در همه مراحل </a:t>
            </a:r>
            <a:r>
              <a:rPr lang="fa-IR" sz="2000" dirty="0" smtClean="0">
                <a:ea typeface="Calibri"/>
                <a:cs typeface="B Nazanin"/>
              </a:rPr>
              <a:t>دادرسی </a:t>
            </a:r>
            <a:r>
              <a:rPr lang="fa-IR" sz="2000" dirty="0">
                <a:ea typeface="Calibri"/>
                <a:cs typeface="B Nazanin"/>
              </a:rPr>
              <a:t>از حقوق اولیه هر فرد محسوب می شود. (اصل </a:t>
            </a:r>
            <a:r>
              <a:rPr lang="fa-IR" sz="2000" dirty="0" smtClean="0">
                <a:ea typeface="Calibri"/>
                <a:cs typeface="B Nazanin"/>
              </a:rPr>
              <a:t>35)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705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1129418"/>
            <a:ext cx="8280920" cy="309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4- مصونیت از تعرض: </a:t>
            </a:r>
            <a:r>
              <a:rPr lang="fa-IR" sz="2000" dirty="0">
                <a:ea typeface="Calibri"/>
                <a:cs typeface="B Nazanin"/>
              </a:rPr>
              <a:t>تامین امنیت شهروندان از وظایف اصلی حکومت است و در جامعه باید شرایطی فراهم شود که حقوق هیچ یک از افراد مورد تجاوز قرار نگیرد</a:t>
            </a:r>
            <a:r>
              <a:rPr lang="fa-IR" sz="2000" dirty="0" smtClean="0">
                <a:ea typeface="Calibri"/>
                <a:cs typeface="B Nazanin"/>
              </a:rPr>
              <a:t>.</a:t>
            </a: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US" sz="1600" dirty="0"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5- مصونیت از تبعید: </a:t>
            </a:r>
            <a:r>
              <a:rPr lang="fa-IR" sz="2000" dirty="0">
                <a:ea typeface="Calibri"/>
                <a:cs typeface="B Nazanin"/>
              </a:rPr>
              <a:t>آزادی انتخاب محل زندگی از حقوق هر فرد است و در جامعه باید شرایطی فراهم شود </a:t>
            </a:r>
            <a:r>
              <a:rPr lang="fa-IR" sz="2000" dirty="0" smtClean="0">
                <a:ea typeface="Calibri"/>
                <a:cs typeface="B Nazanin"/>
              </a:rPr>
              <a:t> که </a:t>
            </a:r>
            <a:r>
              <a:rPr lang="fa-IR" sz="2000" dirty="0">
                <a:ea typeface="Calibri"/>
                <a:cs typeface="B Nazanin"/>
              </a:rPr>
              <a:t>حقوق هیچ یک از افراد مورد تجاوز قرار نگیرد.</a:t>
            </a:r>
            <a:endParaRPr lang="en-US" sz="1600" dirty="0">
              <a:ea typeface="Calibri"/>
              <a:cs typeface="Arial"/>
            </a:endParaRPr>
          </a:p>
          <a:p>
            <a:endParaRPr lang="fa-IR" sz="2000" dirty="0">
              <a:ea typeface="Calibri"/>
              <a:cs typeface="B Titr"/>
            </a:endParaRPr>
          </a:p>
          <a:p>
            <a:pPr algn="r"/>
            <a:r>
              <a:rPr lang="fa-I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6- </a:t>
            </a: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ممنوعیت شکنجه برای اقرار گرفتن و گرفتن اطلاعات: </a:t>
            </a:r>
            <a:r>
              <a:rPr lang="fa-IR" sz="2000" dirty="0">
                <a:ea typeface="Calibri"/>
                <a:cs typeface="B Nazanin"/>
              </a:rPr>
              <a:t>ممنوعیت شکنجه در قانون ذکر شده و مطالبی را که فرد طی شکنجه بیان دارد اعتبار و ارزش قانونی ندارد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831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1420416"/>
            <a:ext cx="8064896" cy="2472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7- ممنوعیت هتک حرمت (بی آبرویی): </a:t>
            </a:r>
            <a:r>
              <a:rPr lang="fa-IR" sz="2000" dirty="0">
                <a:ea typeface="Calibri"/>
                <a:cs typeface="B Nazanin"/>
              </a:rPr>
              <a:t>در قانون اساسی حتی برای دستگیر شده یا تبعید شده ها نیز ممنوعیت هتک حرمت قرار داده و خاطی را به مجازات محکوم می کند.</a:t>
            </a:r>
            <a:endParaRPr lang="en-US" sz="1600" dirty="0"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ea typeface="Calibri"/>
                <a:cs typeface="B Nazanin"/>
              </a:rPr>
              <a:t>  </a:t>
            </a:r>
            <a:endParaRPr lang="en-US" sz="1600" dirty="0"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8- اصل ممنوعیت توقیف غیر قانونی: </a:t>
            </a:r>
            <a:r>
              <a:rPr lang="fa-IR" sz="2000" dirty="0">
                <a:ea typeface="Calibri"/>
                <a:cs typeface="B Nazanin"/>
              </a:rPr>
              <a:t>یعنی هر کسی نمی تواند بنابر مصلحت و اقتضای خود موجب تعرض به حقوق آزادی اشخاص شود حتی مامورین صلاحیتدار بدون مجوز قانونی حق چنین کاری را ندارند </a:t>
            </a:r>
            <a:r>
              <a:rPr lang="fa-IR" sz="2000" dirty="0" smtClean="0">
                <a:ea typeface="Calibri"/>
                <a:cs typeface="B Nazanin"/>
              </a:rPr>
              <a:t>وگرنه </a:t>
            </a:r>
            <a:r>
              <a:rPr lang="fa-IR" sz="2000" dirty="0">
                <a:ea typeface="Calibri"/>
                <a:cs typeface="B Nazanin"/>
              </a:rPr>
              <a:t>به مجازات محکوم می </a:t>
            </a:r>
            <a:r>
              <a:rPr lang="fa-IR" sz="2000" dirty="0" smtClean="0">
                <a:ea typeface="Calibri"/>
                <a:cs typeface="B Nazanin"/>
              </a:rPr>
              <a:t>شوند.</a:t>
            </a:r>
            <a:endParaRPr lang="en-US" sz="16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727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1120765"/>
            <a:ext cx="81369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9- </a:t>
            </a: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اصل برائت: </a:t>
            </a:r>
            <a:r>
              <a:rPr lang="fa-IR" sz="2000" dirty="0">
                <a:ea typeface="Calibri"/>
                <a:cs typeface="B Nazanin"/>
              </a:rPr>
              <a:t>یعنی اصل بی گناهی، یعنی اصل این است که افراد مجرم نیستند مگر خلافش در محاکم قانونی ثابت شود </a:t>
            </a:r>
            <a:r>
              <a:rPr lang="fa-IR" sz="2000" dirty="0" smtClean="0">
                <a:ea typeface="Calibri"/>
                <a:cs typeface="B Nazanin"/>
              </a:rPr>
              <a:t>و </a:t>
            </a:r>
            <a:r>
              <a:rPr lang="fa-IR" sz="2000" dirty="0">
                <a:ea typeface="Calibri"/>
                <a:cs typeface="B Nazanin"/>
              </a:rPr>
              <a:t>فردی که دستگیر می شود متهم است نه </a:t>
            </a:r>
            <a:r>
              <a:rPr lang="fa-IR" sz="2000" dirty="0" smtClean="0">
                <a:ea typeface="Calibri"/>
                <a:cs typeface="B Nazanin"/>
              </a:rPr>
              <a:t>مجرم.</a:t>
            </a:r>
          </a:p>
          <a:p>
            <a:pPr algn="r">
              <a:lnSpc>
                <a:spcPct val="150000"/>
              </a:lnSpc>
            </a:pPr>
            <a:endParaRPr lang="en-US" sz="2000" dirty="0"/>
          </a:p>
          <a:p>
            <a:pPr algn="r">
              <a:lnSpc>
                <a:spcPct val="150000"/>
              </a:lnSpc>
            </a:pP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10</a:t>
            </a:r>
            <a:r>
              <a:rPr lang="fa-I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- </a:t>
            </a: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اصل عطف به ماسبق نشدن قوانین: </a:t>
            </a:r>
            <a:r>
              <a:rPr lang="fa-IR" sz="2000" dirty="0">
                <a:ea typeface="Calibri"/>
                <a:cs typeface="B Nazanin"/>
              </a:rPr>
              <a:t>اثر قانون نسبت به آینده است و به ذشته خود اثری ندارد. مثلا فرض کنید برای بیرون انداختن زباله از اتومبیل به خیابان قانونی تصویب نشده باشد ولی از امروز این عمل مورد توجه قانون گذار قرار گرفته و جرم تلقی می کند. حال نمی توان کسانی که در قبل از تصویب این قانون این عمل را انجام می دادند مجازات کرد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626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ular Callout 5"/>
          <p:cNvSpPr/>
          <p:nvPr/>
        </p:nvSpPr>
        <p:spPr>
          <a:xfrm rot="16200000">
            <a:off x="1661854" y="223780"/>
            <a:ext cx="2954656" cy="5199254"/>
          </a:xfrm>
          <a:prstGeom prst="wedgeRectCallo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sz="2000" dirty="0">
              <a:solidFill>
                <a:prstClr val="black"/>
              </a:solidFill>
              <a:ea typeface="Calibri"/>
              <a:cs typeface="B Nazani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346081"/>
            <a:ext cx="511256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B Nazanin"/>
              </a:rPr>
              <a:t>1- </a:t>
            </a:r>
            <a:r>
              <a:rPr lang="fa-IR" sz="2000" b="1" dirty="0">
                <a:solidFill>
                  <a:schemeClr val="tx2">
                    <a:lumMod val="75000"/>
                  </a:schemeClr>
                </a:solidFill>
                <a:ea typeface="Calibri"/>
                <a:cs typeface="B Nazanin"/>
              </a:rPr>
              <a:t>اشخاص علاقه مند بتوانند در دادرسی حضور داشته باشند.</a:t>
            </a:r>
            <a:endParaRPr lang="en-US" sz="1600" b="1" dirty="0">
              <a:solidFill>
                <a:schemeClr val="tx2">
                  <a:lumMod val="75000"/>
                </a:schemeClr>
              </a:solidFill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 smtClean="0">
                <a:ea typeface="Calibri"/>
                <a:cs typeface="B Nazanin"/>
              </a:rPr>
              <a:t>2- </a:t>
            </a:r>
            <a:r>
              <a:rPr lang="fa-IR" sz="2000" b="1" dirty="0">
                <a:ea typeface="Calibri"/>
                <a:cs typeface="B Nazanin"/>
              </a:rPr>
              <a:t>مردم از روند دادرسی با مطرح شدن در روزنامه، رسانه و... آگاه شوند.</a:t>
            </a:r>
            <a:endParaRPr lang="en-US" sz="1600" b="1" dirty="0"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B Nazanin"/>
              </a:rPr>
              <a:t>3- </a:t>
            </a:r>
            <a:r>
              <a:rPr lang="fa-IR" sz="2000" b="1" dirty="0">
                <a:solidFill>
                  <a:schemeClr val="tx2">
                    <a:lumMod val="75000"/>
                  </a:schemeClr>
                </a:solidFill>
                <a:ea typeface="Calibri"/>
                <a:cs typeface="B Nazanin"/>
              </a:rPr>
              <a:t>قضات دقت بیشتری در رعایت عدل و انصاف می کنند.</a:t>
            </a:r>
            <a:endParaRPr lang="en-US" sz="1600" b="1" dirty="0">
              <a:solidFill>
                <a:schemeClr val="tx2">
                  <a:lumMod val="75000"/>
                </a:schemeClr>
              </a:solidFill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 smtClean="0">
                <a:ea typeface="Calibri"/>
                <a:cs typeface="B Nazanin"/>
              </a:rPr>
              <a:t>4- </a:t>
            </a:r>
            <a:r>
              <a:rPr lang="fa-IR" sz="2000" b="1" dirty="0">
                <a:ea typeface="Calibri"/>
                <a:cs typeface="B Nazanin"/>
              </a:rPr>
              <a:t>اعلامیه 10 جهانی حقوق بشر بر این مورد تاکید دارد</a:t>
            </a:r>
            <a:endParaRPr lang="en-US" sz="1600" b="1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56176" y="3004592"/>
            <a:ext cx="24704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>
                <a:solidFill>
                  <a:schemeClr val="tx2">
                    <a:lumMod val="75000"/>
                  </a:schemeClr>
                </a:solidFill>
                <a:ea typeface="Calibri"/>
                <a:cs typeface="B Titr"/>
              </a:rPr>
              <a:t>دلایل </a:t>
            </a:r>
            <a:endParaRPr lang="fa-IR" dirty="0" smtClean="0">
              <a:solidFill>
                <a:schemeClr val="tx2">
                  <a:lumMod val="75000"/>
                </a:schemeClr>
              </a:solidFill>
              <a:ea typeface="Calibri"/>
              <a:cs typeface="B Titr"/>
            </a:endParaRPr>
          </a:p>
          <a:p>
            <a:pPr algn="ctr"/>
            <a:r>
              <a:rPr lang="fa-IR" dirty="0" smtClean="0">
                <a:solidFill>
                  <a:schemeClr val="tx2">
                    <a:lumMod val="75000"/>
                  </a:schemeClr>
                </a:solidFill>
                <a:ea typeface="Calibri"/>
                <a:cs typeface="B Titr"/>
              </a:rPr>
              <a:t>علنی </a:t>
            </a:r>
            <a:r>
              <a:rPr lang="fa-IR" dirty="0">
                <a:solidFill>
                  <a:schemeClr val="tx2">
                    <a:lumMod val="75000"/>
                  </a:schemeClr>
                </a:solidFill>
                <a:ea typeface="Calibri"/>
                <a:cs typeface="B Titr"/>
              </a:rPr>
              <a:t>بودن محاکمات</a:t>
            </a:r>
            <a:r>
              <a:rPr lang="fa-IR" dirty="0">
                <a:solidFill>
                  <a:schemeClr val="accent6">
                    <a:lumMod val="50000"/>
                  </a:schemeClr>
                </a:solidFill>
                <a:ea typeface="Calibri"/>
                <a:cs typeface="B Titr"/>
              </a:rPr>
              <a:t>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80112" y="844352"/>
            <a:ext cx="30963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11- اصل علنی بودن محاکمات: </a:t>
            </a:r>
            <a:endParaRPr lang="en-U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354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15616" y="1852465"/>
            <a:ext cx="4968552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sz="2000" dirty="0">
              <a:solidFill>
                <a:prstClr val="black"/>
              </a:solidFill>
              <a:ea typeface="Calibri"/>
              <a:cs typeface="B Nazani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930844"/>
            <a:ext cx="7920880" cy="3919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12- اصل قابل تجدید نظر بودن احکام: </a:t>
            </a:r>
            <a:r>
              <a:rPr lang="fa-IR" sz="2000" dirty="0">
                <a:ea typeface="Calibri"/>
                <a:cs typeface="B Nazanin"/>
              </a:rPr>
              <a:t>قضات نیز مانند هر انسان دیگر جایز الخطا هستند و برای پیش گیری از این اشتباه قانون اساسی تجدید نظر احکام را مد نظر قرار داده است.</a:t>
            </a:r>
            <a:endParaRPr lang="en-US" sz="1600" dirty="0"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ea typeface="Calibri"/>
                <a:cs typeface="B Nazanin"/>
              </a:rPr>
              <a:t>دادگاههای تجدید نظر در ایران     1- دادگاه تجدید نظر استان که در مرکز هر استان </a:t>
            </a:r>
            <a:r>
              <a:rPr lang="en-US" sz="2000" dirty="0" smtClean="0">
                <a:ea typeface="Calibri"/>
                <a:cs typeface="B Nazanin"/>
              </a:rPr>
              <a:t>	</a:t>
            </a:r>
            <a:r>
              <a:rPr lang="en-US" sz="2000" dirty="0">
                <a:ea typeface="Calibri"/>
                <a:cs typeface="B Nazanin"/>
              </a:rPr>
              <a:t>	</a:t>
            </a:r>
            <a:r>
              <a:rPr lang="en-US" sz="2000" dirty="0" smtClean="0">
                <a:ea typeface="Calibri"/>
                <a:cs typeface="B Nazanin"/>
              </a:rPr>
              <a:t>                                  </a:t>
            </a:r>
            <a:r>
              <a:rPr lang="fa-IR" sz="2000" dirty="0" smtClean="0">
                <a:ea typeface="Calibri"/>
                <a:cs typeface="B Nazanin"/>
              </a:rPr>
              <a:t>2- </a:t>
            </a:r>
            <a:r>
              <a:rPr lang="fa-IR" sz="2000" dirty="0">
                <a:ea typeface="Calibri"/>
                <a:cs typeface="B Nazanin"/>
              </a:rPr>
              <a:t>دیوان عالی </a:t>
            </a:r>
            <a:r>
              <a:rPr lang="fa-IR" sz="2000" dirty="0" smtClean="0">
                <a:ea typeface="Calibri"/>
                <a:cs typeface="B Nazanin"/>
              </a:rPr>
              <a:t>کشور</a:t>
            </a:r>
            <a:r>
              <a:rPr lang="en-US" sz="2000" dirty="0" smtClean="0">
                <a:ea typeface="Calibri"/>
                <a:cs typeface="B Nazanin"/>
              </a:rPr>
              <a:t>		          	</a:t>
            </a:r>
            <a:r>
              <a:rPr lang="fa-IR" sz="2000" dirty="0">
                <a:ea typeface="Calibri"/>
                <a:cs typeface="B Nazanin"/>
              </a:rPr>
              <a:t> </a:t>
            </a:r>
            <a:endParaRPr lang="en-US" sz="1600" dirty="0"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dirty="0" smtClean="0">
                <a:ea typeface="Calibri"/>
                <a:cs typeface="B Nazanin"/>
              </a:rPr>
              <a:t>                                    </a:t>
            </a:r>
            <a:r>
              <a:rPr lang="fa-IR" sz="2000" dirty="0" smtClean="0">
                <a:ea typeface="Calibri"/>
                <a:cs typeface="B Nazanin"/>
              </a:rPr>
              <a:t> </a:t>
            </a:r>
            <a:endParaRPr lang="fa-IR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B Titr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13- </a:t>
            </a:r>
            <a:r>
              <a:rPr lang="fa-I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Calibri"/>
                <a:cs typeface="B Titr"/>
              </a:rPr>
              <a:t>اصل جبران مادی یا معنوی اشتباه قاضی:</a:t>
            </a:r>
            <a:endParaRPr lang="en-US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ea typeface="Calibri"/>
                <a:cs typeface="B Nazanin"/>
              </a:rPr>
              <a:t>اگر در اثر تقصیر یا اشتباه خود قاضی خسارتی به فرد وارد             </a:t>
            </a:r>
            <a:r>
              <a:rPr lang="fa-IR" sz="2000" dirty="0" smtClean="0">
                <a:ea typeface="Calibri"/>
                <a:cs typeface="B Nazanin"/>
              </a:rPr>
              <a:t>قاضی </a:t>
            </a:r>
            <a:r>
              <a:rPr lang="fa-IR" sz="2000" dirty="0">
                <a:ea typeface="Calibri"/>
                <a:cs typeface="B Nazanin"/>
              </a:rPr>
              <a:t>ضامن است</a:t>
            </a:r>
            <a:endParaRPr lang="en-US" sz="1600" dirty="0"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ea typeface="Calibri"/>
                <a:cs typeface="B Nazanin"/>
              </a:rPr>
              <a:t>اگر خسارت در اثر اشتباه خود قاضی نباشد و خسارتی به فرد وارد آید             </a:t>
            </a:r>
            <a:r>
              <a:rPr lang="fa-IR" sz="2000" dirty="0" smtClean="0">
                <a:ea typeface="Calibri"/>
                <a:cs typeface="B Nazanin"/>
              </a:rPr>
              <a:t>دولت </a:t>
            </a:r>
            <a:r>
              <a:rPr lang="fa-IR" sz="2000" dirty="0">
                <a:ea typeface="Calibri"/>
                <a:cs typeface="B Nazanin"/>
              </a:rPr>
              <a:t>ضامن است</a:t>
            </a:r>
            <a:endParaRPr lang="en-US" sz="1600" dirty="0">
              <a:ea typeface="Calibri"/>
              <a:cs typeface="Arial"/>
            </a:endParaRPr>
          </a:p>
        </p:txBody>
      </p:sp>
      <p:sp>
        <p:nvSpPr>
          <p:cNvPr id="5" name="Striped Right Arrow 4"/>
          <p:cNvSpPr/>
          <p:nvPr/>
        </p:nvSpPr>
        <p:spPr>
          <a:xfrm rot="10800000">
            <a:off x="2987823" y="3508647"/>
            <a:ext cx="576065" cy="576064"/>
          </a:xfrm>
          <a:prstGeom prst="strip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sz="2000" dirty="0">
              <a:solidFill>
                <a:prstClr val="black"/>
              </a:solidFill>
              <a:ea typeface="Calibri"/>
              <a:cs typeface="B Nazanin"/>
            </a:endParaRPr>
          </a:p>
        </p:txBody>
      </p:sp>
      <p:sp>
        <p:nvSpPr>
          <p:cNvPr id="6" name="Striped Right Arrow 5"/>
          <p:cNvSpPr/>
          <p:nvPr/>
        </p:nvSpPr>
        <p:spPr>
          <a:xfrm rot="10800000">
            <a:off x="2123729" y="4012704"/>
            <a:ext cx="576065" cy="576064"/>
          </a:xfrm>
          <a:prstGeom prst="strip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sz="2000" dirty="0">
              <a:solidFill>
                <a:prstClr val="black"/>
              </a:solidFill>
              <a:ea typeface="Calibri"/>
              <a:cs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269203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sz="2000" dirty="0">
            <a:solidFill>
              <a:prstClr val="black"/>
            </a:solidFill>
            <a:ea typeface="Calibri"/>
            <a:cs typeface="B Nazanin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قانون اساسی- قسمت اول- 1392-04-05</Template>
  <TotalTime>533</TotalTime>
  <Words>1188</Words>
  <Application>Microsoft Office PowerPoint</Application>
  <PresentationFormat>Custom</PresentationFormat>
  <Paragraphs>124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amozesh</dc:creator>
  <cp:lastModifiedBy>vums</cp:lastModifiedBy>
  <cp:revision>68</cp:revision>
  <dcterms:created xsi:type="dcterms:W3CDTF">2013-07-22T07:51:03Z</dcterms:created>
  <dcterms:modified xsi:type="dcterms:W3CDTF">2013-08-24T11:51:51Z</dcterms:modified>
</cp:coreProperties>
</file>