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8B8762-0ED0-4F72-BCC8-5D9702A8E3B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BFEC19-D181-4173-ADB2-8C8A41016D20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9 جامعه شناسی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480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032" y="1268760"/>
            <a:ext cx="3818467" cy="2421467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به چیزی که به عنوان نشانه یا نماینده پدیده دیگری به کار میرود نماد میگویند</a:t>
            </a:r>
            <a:endParaRPr lang="fa-IR" sz="2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6" r="5516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158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115616" y="1844824"/>
            <a:ext cx="3352800" cy="1905001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به بخش هایی که امکان تغییر بیشتر داشته باشد و نقش حیاتی و اساسی ندارد را لایه های سطحی میگویند</a:t>
            </a:r>
            <a:endParaRPr lang="fa-I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4" y="1628800"/>
            <a:ext cx="4385121" cy="4536504"/>
          </a:xfrm>
        </p:spPr>
      </p:pic>
    </p:spTree>
    <p:extLst>
      <p:ext uri="{BB962C8B-B14F-4D97-AF65-F5344CB8AC3E}">
        <p14:creationId xmlns:p14="http://schemas.microsoft.com/office/powerpoint/2010/main" val="21659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36912"/>
            <a:ext cx="3362523" cy="331236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a-IR" dirty="0" smtClean="0"/>
              <a:t>ویژگی های لایه های بنیادین : 1-تاثیرات محدود دارند 2- بیشتر در معرض تغییرند</a:t>
            </a:r>
          </a:p>
          <a:p>
            <a:r>
              <a:rPr lang="fa-IR" dirty="0" smtClean="0"/>
              <a:t>ویژگی های لایه های سطحی: 1- هم تاثیر محدودی دارند 2- کمتر در معرض تغییرند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19214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71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درس 9 جامعه شناسی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9 جامعه شناسی</dc:title>
  <dc:creator>Coffinet.com</dc:creator>
  <cp:lastModifiedBy>Coffinet.com</cp:lastModifiedBy>
  <cp:revision>1</cp:revision>
  <dcterms:created xsi:type="dcterms:W3CDTF">2016-02-02T14:18:41Z</dcterms:created>
  <dcterms:modified xsi:type="dcterms:W3CDTF">2016-02-02T14:24:54Z</dcterms:modified>
</cp:coreProperties>
</file>