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88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B8762-0ED0-4F72-BCC8-5D9702A8E3B6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FEC19-D181-4173-ADB2-8C8A41016D20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B8762-0ED0-4F72-BCC8-5D9702A8E3B6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FEC19-D181-4173-ADB2-8C8A41016D20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B8762-0ED0-4F72-BCC8-5D9702A8E3B6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FEC19-D181-4173-ADB2-8C8A41016D20}" type="slidenum">
              <a:rPr lang="fa-IR" smtClean="0"/>
              <a:t>‹#›</a:t>
            </a:fld>
            <a:endParaRPr lang="fa-I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B8762-0ED0-4F72-BCC8-5D9702A8E3B6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FEC19-D181-4173-ADB2-8C8A41016D20}" type="slidenum">
              <a:rPr lang="fa-IR" smtClean="0"/>
              <a:t>‹#›</a:t>
            </a:fld>
            <a:endParaRPr lang="fa-I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B8762-0ED0-4F72-BCC8-5D9702A8E3B6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FEC19-D181-4173-ADB2-8C8A41016D20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B8762-0ED0-4F72-BCC8-5D9702A8E3B6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FEC19-D181-4173-ADB2-8C8A41016D20}" type="slidenum">
              <a:rPr lang="fa-IR" smtClean="0"/>
              <a:t>‹#›</a:t>
            </a:fld>
            <a:endParaRPr lang="fa-I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B8762-0ED0-4F72-BCC8-5D9702A8E3B6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FEC19-D181-4173-ADB2-8C8A41016D20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B8762-0ED0-4F72-BCC8-5D9702A8E3B6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FEC19-D181-4173-ADB2-8C8A41016D20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B8762-0ED0-4F72-BCC8-5D9702A8E3B6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FEC19-D181-4173-ADB2-8C8A41016D20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B8762-0ED0-4F72-BCC8-5D9702A8E3B6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FEC19-D181-4173-ADB2-8C8A41016D20}" type="slidenum">
              <a:rPr lang="fa-IR" smtClean="0"/>
              <a:t>‹#›</a:t>
            </a:fld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B8762-0ED0-4F72-BCC8-5D9702A8E3B6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FEC19-D181-4173-ADB2-8C8A41016D20}" type="slidenum">
              <a:rPr lang="fa-IR" smtClean="0"/>
              <a:t>‹#›</a:t>
            </a:fld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58B8762-0ED0-4F72-BCC8-5D9702A8E3B6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FBFEC19-D181-4173-ADB2-8C8A41016D20}" type="slidenum">
              <a:rPr lang="fa-IR" smtClean="0"/>
              <a:t>‹#›</a:t>
            </a:fld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درس 9 جامعه شناسی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محمد استیری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748031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4860032" y="1268760"/>
            <a:ext cx="3818467" cy="2421467"/>
          </a:xfrm>
        </p:spPr>
        <p:txBody>
          <a:bodyPr>
            <a:normAutofit/>
          </a:bodyPr>
          <a:lstStyle/>
          <a:p>
            <a:r>
              <a:rPr lang="fa-IR" sz="2800" dirty="0" smtClean="0"/>
              <a:t>به چیزی که به عنوان نشانه یا نماینده پدیده دیگری به کار میرود نماد میگویند</a:t>
            </a:r>
            <a:endParaRPr lang="fa-IR" sz="2800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6" r="5516"/>
          <a:stretch>
            <a:fillRect/>
          </a:stretch>
        </p:blipFill>
        <p:spPr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21582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>
          <a:xfrm>
            <a:off x="1115616" y="1844824"/>
            <a:ext cx="3352800" cy="1905001"/>
          </a:xfrm>
        </p:spPr>
        <p:txBody>
          <a:bodyPr>
            <a:normAutofit/>
          </a:bodyPr>
          <a:lstStyle/>
          <a:p>
            <a:r>
              <a:rPr lang="fa-IR" sz="2400" dirty="0" smtClean="0"/>
              <a:t>به بخش هایی که امکان تغییر بیشتر داشته باشد و نقش حیاتی و اساسی ندارد را لایه های سطحی میگویند</a:t>
            </a:r>
            <a:endParaRPr lang="fa-IR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1374" y="1628800"/>
            <a:ext cx="4385121" cy="4536504"/>
          </a:xfrm>
        </p:spPr>
      </p:pic>
    </p:spTree>
    <p:extLst>
      <p:ext uri="{BB962C8B-B14F-4D97-AF65-F5344CB8AC3E}">
        <p14:creationId xmlns:p14="http://schemas.microsoft.com/office/powerpoint/2010/main" val="216591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36912"/>
            <a:ext cx="3362523" cy="3312368"/>
          </a:xfrm>
        </p:spPr>
      </p:pic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fa-IR" dirty="0" smtClean="0"/>
              <a:t>ویژگی های لایه های بنیادین : 1-تاثیرات محدود دارند 2- بیشتر در معرض تغییرند</a:t>
            </a:r>
          </a:p>
          <a:p>
            <a:r>
              <a:rPr lang="fa-IR" dirty="0" smtClean="0"/>
              <a:t>ویژگی های لایه های سطحی: 1- هم تاثیر محدودی دارند 2- کمتر در معرض تغییرند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4192145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</TotalTime>
  <Words>71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Waveform</vt:lpstr>
      <vt:lpstr>درس 9 جامعه شناسی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درس 9 جامعه شناسی</dc:title>
  <dc:creator>Coffinet.com</dc:creator>
  <cp:lastModifiedBy>Coffinet.com</cp:lastModifiedBy>
  <cp:revision>1</cp:revision>
  <dcterms:created xsi:type="dcterms:W3CDTF">2016-02-02T14:18:41Z</dcterms:created>
  <dcterms:modified xsi:type="dcterms:W3CDTF">2016-02-02T14:24:54Z</dcterms:modified>
</cp:coreProperties>
</file>