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69"/>
  </p:notesMasterIdLst>
  <p:handoutMasterIdLst>
    <p:handoutMasterId r:id="rId70"/>
  </p:handoutMasterIdLst>
  <p:sldIdLst>
    <p:sldId id="267" r:id="rId2"/>
    <p:sldId id="272" r:id="rId3"/>
    <p:sldId id="273" r:id="rId4"/>
    <p:sldId id="274"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332" r:id="rId21"/>
    <p:sldId id="291" r:id="rId22"/>
    <p:sldId id="333" r:id="rId23"/>
    <p:sldId id="334" r:id="rId24"/>
    <p:sldId id="335" r:id="rId25"/>
    <p:sldId id="294" r:id="rId26"/>
    <p:sldId id="295" r:id="rId27"/>
    <p:sldId id="296" r:id="rId28"/>
    <p:sldId id="297" r:id="rId29"/>
    <p:sldId id="298" r:id="rId30"/>
    <p:sldId id="299" r:id="rId31"/>
    <p:sldId id="300" r:id="rId32"/>
    <p:sldId id="301" r:id="rId33"/>
    <p:sldId id="302" r:id="rId34"/>
    <p:sldId id="304" r:id="rId35"/>
    <p:sldId id="305" r:id="rId36"/>
    <p:sldId id="306" r:id="rId37"/>
    <p:sldId id="307" r:id="rId38"/>
    <p:sldId id="308" r:id="rId39"/>
    <p:sldId id="309" r:id="rId40"/>
    <p:sldId id="336" r:id="rId41"/>
    <p:sldId id="337" r:id="rId42"/>
    <p:sldId id="338" r:id="rId43"/>
    <p:sldId id="339" r:id="rId44"/>
    <p:sldId id="341" r:id="rId45"/>
    <p:sldId id="340" r:id="rId46"/>
    <p:sldId id="310" r:id="rId47"/>
    <p:sldId id="312" r:id="rId48"/>
    <p:sldId id="342" r:id="rId49"/>
    <p:sldId id="313" r:id="rId50"/>
    <p:sldId id="314" r:id="rId51"/>
    <p:sldId id="315" r:id="rId52"/>
    <p:sldId id="316" r:id="rId53"/>
    <p:sldId id="317" r:id="rId54"/>
    <p:sldId id="318" r:id="rId55"/>
    <p:sldId id="319" r:id="rId56"/>
    <p:sldId id="320" r:id="rId57"/>
    <p:sldId id="321" r:id="rId58"/>
    <p:sldId id="322" r:id="rId59"/>
    <p:sldId id="343" r:id="rId60"/>
    <p:sldId id="324" r:id="rId61"/>
    <p:sldId id="325" r:id="rId62"/>
    <p:sldId id="326" r:id="rId63"/>
    <p:sldId id="327" r:id="rId64"/>
    <p:sldId id="328" r:id="rId65"/>
    <p:sldId id="329" r:id="rId66"/>
    <p:sldId id="330" r:id="rId67"/>
    <p:sldId id="344"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r" defTabSz="914400" rtl="1" eaLnBrk="1" latinLnBrk="0" hangingPunct="1">
      <a:defRPr kern="1200">
        <a:solidFill>
          <a:schemeClr val="tx1"/>
        </a:solidFill>
        <a:latin typeface="Arial" pitchFamily="34" charset="0"/>
        <a:ea typeface="MS PGothic" pitchFamily="34" charset="-128"/>
        <a:cs typeface="+mn-cs"/>
      </a:defRPr>
    </a:lvl6pPr>
    <a:lvl7pPr marL="2743200" algn="r" defTabSz="914400" rtl="1" eaLnBrk="1" latinLnBrk="0" hangingPunct="1">
      <a:defRPr kern="1200">
        <a:solidFill>
          <a:schemeClr val="tx1"/>
        </a:solidFill>
        <a:latin typeface="Arial" pitchFamily="34" charset="0"/>
        <a:ea typeface="MS PGothic" pitchFamily="34" charset="-128"/>
        <a:cs typeface="+mn-cs"/>
      </a:defRPr>
    </a:lvl7pPr>
    <a:lvl8pPr marL="3200400" algn="r" defTabSz="914400" rtl="1" eaLnBrk="1" latinLnBrk="0" hangingPunct="1">
      <a:defRPr kern="1200">
        <a:solidFill>
          <a:schemeClr val="tx1"/>
        </a:solidFill>
        <a:latin typeface="Arial" pitchFamily="34" charset="0"/>
        <a:ea typeface="MS PGothic" pitchFamily="34" charset="-128"/>
        <a:cs typeface="+mn-cs"/>
      </a:defRPr>
    </a:lvl8pPr>
    <a:lvl9pPr marL="3657600" algn="r" defTabSz="914400" rtl="1"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2" autoAdjust="0"/>
    <p:restoredTop sz="94660"/>
  </p:normalViewPr>
  <p:slideViewPr>
    <p:cSldViewPr>
      <p:cViewPr varScale="1">
        <p:scale>
          <a:sx n="75" d="100"/>
          <a:sy n="75" d="100"/>
        </p:scale>
        <p:origin x="94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8E55737-6E72-409D-B2BE-CC188339953D}" type="datetimeFigureOut">
              <a:rPr lang="en-US"/>
              <a:pPr/>
              <a:t>11/14/2014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D4BC506-2226-41C4-8576-15D213D1D85B}" type="slidenum">
              <a:rPr lang="en-US"/>
              <a:pPr/>
              <a:t>‹#›</a:t>
            </a:fld>
            <a:endParaRPr lang="en-US"/>
          </a:p>
        </p:txBody>
      </p:sp>
    </p:spTree>
    <p:extLst>
      <p:ext uri="{BB962C8B-B14F-4D97-AF65-F5344CB8AC3E}">
        <p14:creationId xmlns:p14="http://schemas.microsoft.com/office/powerpoint/2010/main" val="3827461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mn-ea"/>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D5671C27-AED0-40DC-9255-A9B01A9C40A2}" type="datetimeFigureOut">
              <a:rPr lang="en-US"/>
              <a:pPr/>
              <a:t>11/14/2014</a:t>
            </a:fld>
            <a:endParaRPr 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mn-ea"/>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D87DB68-9AF5-429E-B86B-D58469356BF3}" type="slidenum">
              <a:rPr lang="en-US"/>
              <a:pPr/>
              <a:t>‹#›</a:t>
            </a:fld>
            <a:endParaRPr lang="en-US"/>
          </a:p>
        </p:txBody>
      </p:sp>
    </p:spTree>
    <p:extLst>
      <p:ext uri="{BB962C8B-B14F-4D97-AF65-F5344CB8AC3E}">
        <p14:creationId xmlns:p14="http://schemas.microsoft.com/office/powerpoint/2010/main" val="3398815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Rot="1" noChangeAspect="1" noChangeArrowheads="1" noTextEdit="1"/>
          </p:cNvSpPr>
          <p:nvPr>
            <p:ph type="sldImg"/>
          </p:nvPr>
        </p:nvSpPr>
        <p:spPr>
          <a:ln/>
        </p:spPr>
      </p:sp>
      <p:sp>
        <p:nvSpPr>
          <p:cNvPr id="3074"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129702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p>
        </p:txBody>
      </p:sp>
      <p:sp>
        <p:nvSpPr>
          <p:cNvPr id="81924" name="Slide Number Placeholder 3"/>
          <p:cNvSpPr>
            <a:spLocks noGrp="1"/>
          </p:cNvSpPr>
          <p:nvPr>
            <p:ph type="sldNum" sz="quarter" idx="5"/>
          </p:nvPr>
        </p:nvSpPr>
        <p:spPr>
          <a:noFill/>
        </p:spPr>
        <p:txBody>
          <a:bodyPr/>
          <a:lstStyle/>
          <a:p>
            <a:fld id="{147AD6B9-C82D-4E38-8E56-8829FBBB0B07}" type="slidenum">
              <a:rPr lang="fa-IR"/>
              <a:pPr/>
              <a:t>10</a:t>
            </a:fld>
            <a:endParaRPr lang="en-US"/>
          </a:p>
        </p:txBody>
      </p:sp>
    </p:spTree>
    <p:extLst>
      <p:ext uri="{BB962C8B-B14F-4D97-AF65-F5344CB8AC3E}">
        <p14:creationId xmlns:p14="http://schemas.microsoft.com/office/powerpoint/2010/main" val="2060419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AEDA78C-013F-435A-A0C7-3190CF8D6413}" type="slidenum">
              <a:rPr lang="fa-IR"/>
              <a:pPr/>
              <a:t>11</a:t>
            </a:fld>
            <a:endParaRPr lang="en-US"/>
          </a:p>
        </p:txBody>
      </p:sp>
      <p:sp>
        <p:nvSpPr>
          <p:cNvPr id="82947"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FD29A1A0-33F8-40FA-8872-E77D113DF488}" type="slidenum">
              <a:rPr lang="fa-IR" sz="1200">
                <a:latin typeface="Arial" pitchFamily="34" charset="0"/>
                <a:cs typeface="Arial" pitchFamily="34" charset="0"/>
              </a:rPr>
              <a:pPr rtl="1"/>
              <a:t>11</a:t>
            </a:fld>
            <a:endParaRPr lang="en-US" sz="1200">
              <a:latin typeface="Arial" pitchFamily="34" charset="0"/>
              <a:cs typeface="Arial" pitchFamily="34" charset="0"/>
            </a:endParaRPr>
          </a:p>
        </p:txBody>
      </p:sp>
      <p:sp>
        <p:nvSpPr>
          <p:cNvPr id="82948" name="Rectangle 2"/>
          <p:cNvSpPr>
            <a:spLocks noGrp="1" noRot="1" noChangeAspect="1" noChangeArrowheads="1" noTextEdit="1"/>
          </p:cNvSpPr>
          <p:nvPr>
            <p:ph type="sldImg"/>
          </p:nvPr>
        </p:nvSpPr>
        <p:spPr>
          <a:xfrm>
            <a:off x="1143000" y="685800"/>
            <a:ext cx="4572000" cy="3429000"/>
          </a:xfrm>
          <a:ln/>
        </p:spPr>
      </p:sp>
      <p:sp>
        <p:nvSpPr>
          <p:cNvPr id="82949" name="Rectangle 3"/>
          <p:cNvSpPr>
            <a:spLocks noGrp="1" noChangeArrowheads="1"/>
          </p:cNvSpPr>
          <p:nvPr>
            <p:ph type="body" idx="1"/>
          </p:nvPr>
        </p:nvSpPr>
        <p:spPr>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124206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738B59D-E045-4141-8FDF-45FD2562675D}" type="slidenum">
              <a:rPr lang="fa-IR"/>
              <a:pPr/>
              <a:t>12</a:t>
            </a:fld>
            <a:endParaRPr lang="en-US"/>
          </a:p>
        </p:txBody>
      </p:sp>
      <p:sp>
        <p:nvSpPr>
          <p:cNvPr id="83971"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AF3B8EAE-DFF6-46A2-A85D-5C333600C31E}" type="slidenum">
              <a:rPr lang="fa-IR" sz="1200">
                <a:latin typeface="Arial" pitchFamily="34" charset="0"/>
                <a:cs typeface="Arial" pitchFamily="34" charset="0"/>
              </a:rPr>
              <a:pPr rtl="1"/>
              <a:t>12</a:t>
            </a:fld>
            <a:endParaRPr lang="en-US" sz="1200">
              <a:latin typeface="Arial" pitchFamily="34" charset="0"/>
              <a:cs typeface="Arial" pitchFamily="34" charset="0"/>
            </a:endParaRPr>
          </a:p>
        </p:txBody>
      </p:sp>
      <p:sp>
        <p:nvSpPr>
          <p:cNvPr id="83972" name="Rectangle 2"/>
          <p:cNvSpPr>
            <a:spLocks noGrp="1" noRot="1" noChangeAspect="1" noChangeArrowheads="1" noTextEdit="1"/>
          </p:cNvSpPr>
          <p:nvPr>
            <p:ph type="sldImg"/>
          </p:nvPr>
        </p:nvSpPr>
        <p:spPr>
          <a:xfrm>
            <a:off x="1143000" y="685800"/>
            <a:ext cx="4572000" cy="3429000"/>
          </a:xfrm>
          <a:ln/>
        </p:spPr>
      </p:sp>
      <p:sp>
        <p:nvSpPr>
          <p:cNvPr id="83973" name="Rectangle 3"/>
          <p:cNvSpPr>
            <a:spLocks noGrp="1" noChangeArrowheads="1"/>
          </p:cNvSpPr>
          <p:nvPr>
            <p:ph type="body" idx="1"/>
          </p:nvPr>
        </p:nvSpPr>
        <p:spPr>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1522805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28CACFA-9BB1-4021-BFE9-8F869B12281D}" type="slidenum">
              <a:rPr lang="fa-IR"/>
              <a:pPr/>
              <a:t>13</a:t>
            </a:fld>
            <a:endParaRPr lang="en-US"/>
          </a:p>
        </p:txBody>
      </p:sp>
      <p:sp>
        <p:nvSpPr>
          <p:cNvPr id="8499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ADB50F16-0DE2-481E-BF95-E0C2BC8F6B90}" type="slidenum">
              <a:rPr lang="fa-IR" sz="1200">
                <a:latin typeface="Arial" pitchFamily="34" charset="0"/>
                <a:cs typeface="Arial" pitchFamily="34" charset="0"/>
              </a:rPr>
              <a:pPr rtl="1"/>
              <a:t>13</a:t>
            </a:fld>
            <a:endParaRPr lang="en-US" sz="1200">
              <a:latin typeface="Arial" pitchFamily="34" charset="0"/>
              <a:cs typeface="Arial" pitchFamily="34" charset="0"/>
            </a:endParaRPr>
          </a:p>
        </p:txBody>
      </p:sp>
      <p:sp>
        <p:nvSpPr>
          <p:cNvPr id="84996" name="Rectangle 2"/>
          <p:cNvSpPr>
            <a:spLocks noGrp="1" noRot="1" noChangeAspect="1" noChangeArrowheads="1" noTextEdit="1"/>
          </p:cNvSpPr>
          <p:nvPr>
            <p:ph type="sldImg"/>
          </p:nvPr>
        </p:nvSpPr>
        <p:spPr>
          <a:xfrm>
            <a:off x="1143000" y="685800"/>
            <a:ext cx="4572000" cy="3429000"/>
          </a:xfrm>
          <a:ln/>
        </p:spPr>
      </p:sp>
      <p:sp>
        <p:nvSpPr>
          <p:cNvPr id="84997" name="Rectangle 3"/>
          <p:cNvSpPr>
            <a:spLocks noGrp="1" noChangeArrowheads="1"/>
          </p:cNvSpPr>
          <p:nvPr>
            <p:ph type="body" idx="1"/>
          </p:nvPr>
        </p:nvSpPr>
        <p:spPr>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2720167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FFE88E5-62BE-444F-A3C8-B2E55626DFD2}" type="slidenum">
              <a:rPr lang="fa-IR"/>
              <a:pPr/>
              <a:t>14</a:t>
            </a:fld>
            <a:endParaRPr lang="en-US"/>
          </a:p>
        </p:txBody>
      </p:sp>
      <p:sp>
        <p:nvSpPr>
          <p:cNvPr id="86019"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5263A54E-0BD0-44E4-A72C-3A7D80221DE3}" type="slidenum">
              <a:rPr lang="fa-IR" sz="1200">
                <a:latin typeface="Arial" pitchFamily="34" charset="0"/>
                <a:cs typeface="Arial" pitchFamily="34" charset="0"/>
              </a:rPr>
              <a:pPr rtl="1"/>
              <a:t>14</a:t>
            </a:fld>
            <a:endParaRPr lang="en-US" sz="1200">
              <a:latin typeface="Arial" pitchFamily="34" charset="0"/>
              <a:cs typeface="Arial" pitchFamily="34" charset="0"/>
            </a:endParaRPr>
          </a:p>
        </p:txBody>
      </p:sp>
      <p:sp>
        <p:nvSpPr>
          <p:cNvPr id="86020" name="Rectangle 2"/>
          <p:cNvSpPr>
            <a:spLocks noGrp="1" noRot="1" noChangeAspect="1" noChangeArrowheads="1" noTextEdit="1"/>
          </p:cNvSpPr>
          <p:nvPr>
            <p:ph type="sldImg"/>
          </p:nvPr>
        </p:nvSpPr>
        <p:spPr>
          <a:xfrm>
            <a:off x="1143000" y="685800"/>
            <a:ext cx="4572000" cy="3429000"/>
          </a:xfrm>
          <a:ln/>
        </p:spPr>
      </p:sp>
      <p:sp>
        <p:nvSpPr>
          <p:cNvPr id="86021" name="Rectangle 3"/>
          <p:cNvSpPr>
            <a:spLocks noGrp="1" noChangeArrowheads="1"/>
          </p:cNvSpPr>
          <p:nvPr>
            <p:ph type="body" idx="1"/>
          </p:nvPr>
        </p:nvSpPr>
        <p:spPr>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292631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CD49F51-D7A4-430D-AAF6-ACC4D669E8D7}" type="slidenum">
              <a:rPr lang="fa-IR"/>
              <a:pPr/>
              <a:t>15</a:t>
            </a:fld>
            <a:endParaRPr lang="en-US"/>
          </a:p>
        </p:txBody>
      </p:sp>
      <p:sp>
        <p:nvSpPr>
          <p:cNvPr id="87043"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DA31A984-C435-4BDB-B732-19ECE98961B9}" type="slidenum">
              <a:rPr lang="fa-IR" sz="1200">
                <a:latin typeface="Arial" pitchFamily="34" charset="0"/>
                <a:cs typeface="Arial" pitchFamily="34" charset="0"/>
              </a:rPr>
              <a:pPr rtl="1"/>
              <a:t>15</a:t>
            </a:fld>
            <a:endParaRPr lang="en-US" sz="1200">
              <a:latin typeface="Arial" pitchFamily="34" charset="0"/>
              <a:cs typeface="Arial" pitchFamily="34" charset="0"/>
            </a:endParaRPr>
          </a:p>
        </p:txBody>
      </p:sp>
      <p:sp>
        <p:nvSpPr>
          <p:cNvPr id="87044" name="Rectangle 2"/>
          <p:cNvSpPr>
            <a:spLocks noGrp="1" noRot="1" noChangeAspect="1" noChangeArrowheads="1" noTextEdit="1"/>
          </p:cNvSpPr>
          <p:nvPr>
            <p:ph type="sldImg"/>
          </p:nvPr>
        </p:nvSpPr>
        <p:spPr>
          <a:xfrm>
            <a:off x="1143000" y="685800"/>
            <a:ext cx="4572000" cy="3429000"/>
          </a:xfrm>
          <a:ln/>
        </p:spPr>
      </p:sp>
      <p:sp>
        <p:nvSpPr>
          <p:cNvPr id="87045" name="Rectangle 3"/>
          <p:cNvSpPr>
            <a:spLocks noGrp="1" noChangeArrowheads="1"/>
          </p:cNvSpPr>
          <p:nvPr>
            <p:ph type="body" idx="1"/>
          </p:nvPr>
        </p:nvSpPr>
        <p:spPr>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3285084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A4A1ECB-07A4-46CA-87D3-4FBCF3358620}" type="slidenum">
              <a:rPr lang="fa-IR"/>
              <a:pPr/>
              <a:t>16</a:t>
            </a:fld>
            <a:endParaRPr lang="en-US"/>
          </a:p>
        </p:txBody>
      </p:sp>
      <p:sp>
        <p:nvSpPr>
          <p:cNvPr id="88067"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C596420F-EE3E-4BE2-A843-74FD56D4C64E}" type="slidenum">
              <a:rPr lang="fa-IR" sz="1200">
                <a:latin typeface="Arial" pitchFamily="34" charset="0"/>
                <a:cs typeface="Arial" pitchFamily="34" charset="0"/>
              </a:rPr>
              <a:pPr rtl="1"/>
              <a:t>16</a:t>
            </a:fld>
            <a:endParaRPr lang="en-US" sz="1200">
              <a:latin typeface="Arial" pitchFamily="34" charset="0"/>
              <a:cs typeface="Arial" pitchFamily="34" charset="0"/>
            </a:endParaRPr>
          </a:p>
        </p:txBody>
      </p:sp>
      <p:sp>
        <p:nvSpPr>
          <p:cNvPr id="88068" name="Rectangle 2"/>
          <p:cNvSpPr>
            <a:spLocks noGrp="1" noRot="1" noChangeAspect="1" noChangeArrowheads="1" noTextEdit="1"/>
          </p:cNvSpPr>
          <p:nvPr>
            <p:ph type="sldImg"/>
          </p:nvPr>
        </p:nvSpPr>
        <p:spPr>
          <a:xfrm>
            <a:off x="1143000" y="685800"/>
            <a:ext cx="4572000" cy="3429000"/>
          </a:xfrm>
          <a:ln/>
        </p:spPr>
      </p:sp>
      <p:sp>
        <p:nvSpPr>
          <p:cNvPr id="88069" name="Rectangle 3"/>
          <p:cNvSpPr>
            <a:spLocks noGrp="1" noChangeArrowheads="1"/>
          </p:cNvSpPr>
          <p:nvPr>
            <p:ph type="body" idx="1"/>
          </p:nvPr>
        </p:nvSpPr>
        <p:spPr>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2974431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smtClean="0"/>
          </a:p>
        </p:txBody>
      </p:sp>
      <p:sp>
        <p:nvSpPr>
          <p:cNvPr id="89092" name="Slide Number Placeholder 3"/>
          <p:cNvSpPr>
            <a:spLocks noGrp="1"/>
          </p:cNvSpPr>
          <p:nvPr>
            <p:ph type="sldNum" sz="quarter" idx="5"/>
          </p:nvPr>
        </p:nvSpPr>
        <p:spPr>
          <a:noFill/>
        </p:spPr>
        <p:txBody>
          <a:bodyPr/>
          <a:lstStyle/>
          <a:p>
            <a:fld id="{E1908B1D-9454-4F67-A98E-1806CB6A3230}" type="slidenum">
              <a:rPr lang="fa-IR"/>
              <a:pPr/>
              <a:t>17</a:t>
            </a:fld>
            <a:endParaRPr lang="en-US"/>
          </a:p>
        </p:txBody>
      </p:sp>
    </p:spTree>
    <p:extLst>
      <p:ext uri="{BB962C8B-B14F-4D97-AF65-F5344CB8AC3E}">
        <p14:creationId xmlns:p14="http://schemas.microsoft.com/office/powerpoint/2010/main" val="2537236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0D3CA1D-29FF-42FC-B7E9-C72B91CC2F6A}" type="slidenum">
              <a:rPr lang="fa-IR"/>
              <a:pPr/>
              <a:t>18</a:t>
            </a:fld>
            <a:endParaRPr lang="en-US"/>
          </a:p>
        </p:txBody>
      </p:sp>
      <p:sp>
        <p:nvSpPr>
          <p:cNvPr id="90115" name="Rectangle 2"/>
          <p:cNvSpPr>
            <a:spLocks noGrp="1" noRot="1" noChangeAspect="1" noChangeArrowheads="1" noTextEdit="1"/>
          </p:cNvSpPr>
          <p:nvPr>
            <p:ph type="sldImg"/>
          </p:nvPr>
        </p:nvSpPr>
        <p:spPr>
          <a:ln cap="flat"/>
        </p:spPr>
      </p:sp>
      <p:sp>
        <p:nvSpPr>
          <p:cNvPr id="901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0273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smtClean="0"/>
          </a:p>
        </p:txBody>
      </p:sp>
      <p:sp>
        <p:nvSpPr>
          <p:cNvPr id="91140" name="Slide Number Placeholder 3"/>
          <p:cNvSpPr>
            <a:spLocks noGrp="1"/>
          </p:cNvSpPr>
          <p:nvPr>
            <p:ph type="sldNum" sz="quarter" idx="5"/>
          </p:nvPr>
        </p:nvSpPr>
        <p:spPr>
          <a:noFill/>
        </p:spPr>
        <p:txBody>
          <a:bodyPr/>
          <a:lstStyle/>
          <a:p>
            <a:fld id="{6080CC21-B321-42C4-A4E0-AC598B0FC672}" type="slidenum">
              <a:rPr lang="fa-IR"/>
              <a:pPr/>
              <a:t>19</a:t>
            </a:fld>
            <a:endParaRPr lang="en-US"/>
          </a:p>
        </p:txBody>
      </p:sp>
    </p:spTree>
    <p:extLst>
      <p:ext uri="{BB962C8B-B14F-4D97-AF65-F5344CB8AC3E}">
        <p14:creationId xmlns:p14="http://schemas.microsoft.com/office/powerpoint/2010/main" val="332550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607513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smtClean="0"/>
          </a:p>
        </p:txBody>
      </p:sp>
      <p:sp>
        <p:nvSpPr>
          <p:cNvPr id="91140" name="Slide Number Placeholder 3"/>
          <p:cNvSpPr>
            <a:spLocks noGrp="1"/>
          </p:cNvSpPr>
          <p:nvPr>
            <p:ph type="sldNum" sz="quarter" idx="5"/>
          </p:nvPr>
        </p:nvSpPr>
        <p:spPr>
          <a:noFill/>
        </p:spPr>
        <p:txBody>
          <a:bodyPr/>
          <a:lstStyle/>
          <a:p>
            <a:fld id="{6080CC21-B321-42C4-A4E0-AC598B0FC672}" type="slidenum">
              <a:rPr lang="fa-IR"/>
              <a:pPr/>
              <a:t>20</a:t>
            </a:fld>
            <a:endParaRPr lang="en-US"/>
          </a:p>
        </p:txBody>
      </p:sp>
    </p:spTree>
    <p:extLst>
      <p:ext uri="{BB962C8B-B14F-4D97-AF65-F5344CB8AC3E}">
        <p14:creationId xmlns:p14="http://schemas.microsoft.com/office/powerpoint/2010/main" val="2416765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
        <p:nvSpPr>
          <p:cNvPr id="92164" name="Slide Number Placeholder 3"/>
          <p:cNvSpPr>
            <a:spLocks noGrp="1"/>
          </p:cNvSpPr>
          <p:nvPr>
            <p:ph type="sldNum" sz="quarter" idx="5"/>
          </p:nvPr>
        </p:nvSpPr>
        <p:spPr>
          <a:noFill/>
        </p:spPr>
        <p:txBody>
          <a:bodyPr/>
          <a:lstStyle/>
          <a:p>
            <a:fld id="{C2AB9717-1D91-4CD1-AD0B-33A9D2120C95}" type="slidenum">
              <a:rPr lang="fa-IR"/>
              <a:pPr/>
              <a:t>21</a:t>
            </a:fld>
            <a:endParaRPr lang="en-US"/>
          </a:p>
        </p:txBody>
      </p:sp>
    </p:spTree>
    <p:extLst>
      <p:ext uri="{BB962C8B-B14F-4D97-AF65-F5344CB8AC3E}">
        <p14:creationId xmlns:p14="http://schemas.microsoft.com/office/powerpoint/2010/main" val="2737733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
        <p:nvSpPr>
          <p:cNvPr id="92164" name="Slide Number Placeholder 3"/>
          <p:cNvSpPr>
            <a:spLocks noGrp="1"/>
          </p:cNvSpPr>
          <p:nvPr>
            <p:ph type="sldNum" sz="quarter" idx="5"/>
          </p:nvPr>
        </p:nvSpPr>
        <p:spPr>
          <a:noFill/>
        </p:spPr>
        <p:txBody>
          <a:bodyPr/>
          <a:lstStyle/>
          <a:p>
            <a:fld id="{C2AB9717-1D91-4CD1-AD0B-33A9D2120C95}" type="slidenum">
              <a:rPr lang="fa-IR"/>
              <a:pPr/>
              <a:t>22</a:t>
            </a:fld>
            <a:endParaRPr lang="en-US"/>
          </a:p>
        </p:txBody>
      </p:sp>
    </p:spTree>
    <p:extLst>
      <p:ext uri="{BB962C8B-B14F-4D97-AF65-F5344CB8AC3E}">
        <p14:creationId xmlns:p14="http://schemas.microsoft.com/office/powerpoint/2010/main" val="2364923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
        <p:nvSpPr>
          <p:cNvPr id="92164" name="Slide Number Placeholder 3"/>
          <p:cNvSpPr>
            <a:spLocks noGrp="1"/>
          </p:cNvSpPr>
          <p:nvPr>
            <p:ph type="sldNum" sz="quarter" idx="5"/>
          </p:nvPr>
        </p:nvSpPr>
        <p:spPr>
          <a:noFill/>
        </p:spPr>
        <p:txBody>
          <a:bodyPr/>
          <a:lstStyle/>
          <a:p>
            <a:fld id="{C2AB9717-1D91-4CD1-AD0B-33A9D2120C95}" type="slidenum">
              <a:rPr lang="fa-IR"/>
              <a:pPr/>
              <a:t>23</a:t>
            </a:fld>
            <a:endParaRPr lang="en-US"/>
          </a:p>
        </p:txBody>
      </p:sp>
    </p:spTree>
    <p:extLst>
      <p:ext uri="{BB962C8B-B14F-4D97-AF65-F5344CB8AC3E}">
        <p14:creationId xmlns:p14="http://schemas.microsoft.com/office/powerpoint/2010/main" val="1920322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
        <p:nvSpPr>
          <p:cNvPr id="92164" name="Slide Number Placeholder 3"/>
          <p:cNvSpPr>
            <a:spLocks noGrp="1"/>
          </p:cNvSpPr>
          <p:nvPr>
            <p:ph type="sldNum" sz="quarter" idx="5"/>
          </p:nvPr>
        </p:nvSpPr>
        <p:spPr>
          <a:noFill/>
        </p:spPr>
        <p:txBody>
          <a:bodyPr/>
          <a:lstStyle/>
          <a:p>
            <a:fld id="{C2AB9717-1D91-4CD1-AD0B-33A9D2120C95}" type="slidenum">
              <a:rPr lang="fa-IR"/>
              <a:pPr/>
              <a:t>24</a:t>
            </a:fld>
            <a:endParaRPr lang="en-US"/>
          </a:p>
        </p:txBody>
      </p:sp>
    </p:spTree>
    <p:extLst>
      <p:ext uri="{BB962C8B-B14F-4D97-AF65-F5344CB8AC3E}">
        <p14:creationId xmlns:p14="http://schemas.microsoft.com/office/powerpoint/2010/main" val="198768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
        <p:nvSpPr>
          <p:cNvPr id="95236" name="Slide Number Placeholder 3"/>
          <p:cNvSpPr>
            <a:spLocks noGrp="1"/>
          </p:cNvSpPr>
          <p:nvPr>
            <p:ph type="sldNum" sz="quarter" idx="5"/>
          </p:nvPr>
        </p:nvSpPr>
        <p:spPr>
          <a:noFill/>
        </p:spPr>
        <p:txBody>
          <a:bodyPr/>
          <a:lstStyle/>
          <a:p>
            <a:fld id="{3C112507-DC0D-4DD2-AF53-CF1D52BBCA71}" type="slidenum">
              <a:rPr lang="fa-IR"/>
              <a:pPr/>
              <a:t>25</a:t>
            </a:fld>
            <a:endParaRPr lang="en-US"/>
          </a:p>
        </p:txBody>
      </p:sp>
    </p:spTree>
    <p:extLst>
      <p:ext uri="{BB962C8B-B14F-4D97-AF65-F5344CB8AC3E}">
        <p14:creationId xmlns:p14="http://schemas.microsoft.com/office/powerpoint/2010/main" val="3685341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D4074B7-B6F6-4A64-9B65-3DF8DD7FC045}" type="slidenum">
              <a:rPr lang="ar-SA"/>
              <a:pPr/>
              <a:t>26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72382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smtClean="0"/>
          </a:p>
        </p:txBody>
      </p:sp>
      <p:sp>
        <p:nvSpPr>
          <p:cNvPr id="97284" name="Slide Number Placeholder 3"/>
          <p:cNvSpPr>
            <a:spLocks noGrp="1"/>
          </p:cNvSpPr>
          <p:nvPr>
            <p:ph type="sldNum" sz="quarter" idx="5"/>
          </p:nvPr>
        </p:nvSpPr>
        <p:spPr>
          <a:noFill/>
        </p:spPr>
        <p:txBody>
          <a:bodyPr/>
          <a:lstStyle/>
          <a:p>
            <a:fld id="{F91C3E24-B1EA-4484-B333-249CCA0BE534}" type="slidenum">
              <a:rPr lang="fa-IR"/>
              <a:pPr/>
              <a:t>27</a:t>
            </a:fld>
            <a:endParaRPr lang="en-US"/>
          </a:p>
        </p:txBody>
      </p:sp>
    </p:spTree>
    <p:extLst>
      <p:ext uri="{BB962C8B-B14F-4D97-AF65-F5344CB8AC3E}">
        <p14:creationId xmlns:p14="http://schemas.microsoft.com/office/powerpoint/2010/main" val="692658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p>
        </p:txBody>
      </p:sp>
      <p:sp>
        <p:nvSpPr>
          <p:cNvPr id="98308" name="Slide Number Placeholder 3"/>
          <p:cNvSpPr>
            <a:spLocks noGrp="1"/>
          </p:cNvSpPr>
          <p:nvPr>
            <p:ph type="sldNum" sz="quarter" idx="5"/>
          </p:nvPr>
        </p:nvSpPr>
        <p:spPr>
          <a:noFill/>
        </p:spPr>
        <p:txBody>
          <a:bodyPr/>
          <a:lstStyle/>
          <a:p>
            <a:fld id="{28C59A51-D96E-47B3-8AB4-3801D23D3782}" type="slidenum">
              <a:rPr lang="fa-IR"/>
              <a:pPr/>
              <a:t>28</a:t>
            </a:fld>
            <a:endParaRPr lang="en-US"/>
          </a:p>
        </p:txBody>
      </p:sp>
    </p:spTree>
    <p:extLst>
      <p:ext uri="{BB962C8B-B14F-4D97-AF65-F5344CB8AC3E}">
        <p14:creationId xmlns:p14="http://schemas.microsoft.com/office/powerpoint/2010/main" val="1446261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a:noFill/>
        </p:spPr>
        <p:txBody>
          <a:bodyPr/>
          <a:lstStyle/>
          <a:p>
            <a:fld id="{B988BD94-256B-41C0-8F21-6C12D473A926}" type="slidenum">
              <a:rPr lang="fa-IR"/>
              <a:pPr/>
              <a:t>29</a:t>
            </a:fld>
            <a:endParaRPr lang="en-US"/>
          </a:p>
        </p:txBody>
      </p:sp>
    </p:spTree>
    <p:extLst>
      <p:ext uri="{BB962C8B-B14F-4D97-AF65-F5344CB8AC3E}">
        <p14:creationId xmlns:p14="http://schemas.microsoft.com/office/powerpoint/2010/main" val="78399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412114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p>
        </p:txBody>
      </p:sp>
      <p:sp>
        <p:nvSpPr>
          <p:cNvPr id="100356" name="Slide Number Placeholder 3"/>
          <p:cNvSpPr>
            <a:spLocks noGrp="1"/>
          </p:cNvSpPr>
          <p:nvPr>
            <p:ph type="sldNum" sz="quarter" idx="5"/>
          </p:nvPr>
        </p:nvSpPr>
        <p:spPr>
          <a:noFill/>
        </p:spPr>
        <p:txBody>
          <a:bodyPr/>
          <a:lstStyle/>
          <a:p>
            <a:fld id="{5311A029-0C13-4241-B041-37B8007B1FFF}" type="slidenum">
              <a:rPr lang="fa-IR"/>
              <a:pPr/>
              <a:t>30</a:t>
            </a:fld>
            <a:endParaRPr lang="en-US"/>
          </a:p>
        </p:txBody>
      </p:sp>
    </p:spTree>
    <p:extLst>
      <p:ext uri="{BB962C8B-B14F-4D97-AF65-F5344CB8AC3E}">
        <p14:creationId xmlns:p14="http://schemas.microsoft.com/office/powerpoint/2010/main" val="3919550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10243F8-BF9D-494B-8D1C-8312B0BBA8B2}" type="slidenum">
              <a:rPr lang="fa-IR"/>
              <a:pPr/>
              <a:t>31</a:t>
            </a:fld>
            <a:endParaRPr lang="en-US"/>
          </a:p>
        </p:txBody>
      </p:sp>
      <p:sp>
        <p:nvSpPr>
          <p:cNvPr id="101379"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ECCF237B-2DF1-4FA4-A770-F12198DB9354}" type="slidenum">
              <a:rPr lang="fa-IR" sz="1200">
                <a:latin typeface="Arial" pitchFamily="34" charset="0"/>
                <a:cs typeface="Arial" pitchFamily="34" charset="0"/>
              </a:rPr>
              <a:pPr rtl="1"/>
              <a:t>31</a:t>
            </a:fld>
            <a:endParaRPr lang="en-US" sz="1200">
              <a:latin typeface="Arial" pitchFamily="34" charset="0"/>
              <a:cs typeface="Arial" pitchFamily="34" charset="0"/>
            </a:endParaRPr>
          </a:p>
        </p:txBody>
      </p:sp>
      <p:sp>
        <p:nvSpPr>
          <p:cNvPr id="101380" name="Rectangle 2"/>
          <p:cNvSpPr>
            <a:spLocks noGrp="1" noRot="1" noChangeAspect="1" noChangeArrowheads="1" noTextEdit="1"/>
          </p:cNvSpPr>
          <p:nvPr>
            <p:ph type="sldImg"/>
          </p:nvPr>
        </p:nvSpPr>
        <p:spPr>
          <a:xfrm>
            <a:off x="1143000" y="685800"/>
            <a:ext cx="4572000" cy="3429000"/>
          </a:xfrm>
          <a:ln/>
        </p:spPr>
      </p:sp>
      <p:sp>
        <p:nvSpPr>
          <p:cNvPr id="101381"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3527887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3AF7E1D-BAE8-4DF6-BE2F-40D20EEAB5A0}" type="slidenum">
              <a:rPr lang="fa-IR"/>
              <a:pPr/>
              <a:t>32</a:t>
            </a:fld>
            <a:endParaRPr lang="en-US"/>
          </a:p>
        </p:txBody>
      </p:sp>
      <p:sp>
        <p:nvSpPr>
          <p:cNvPr id="102403"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B0A0986A-460F-4116-A675-68E4E9B60CF3}" type="slidenum">
              <a:rPr lang="fa-IR" sz="1200">
                <a:latin typeface="Arial" pitchFamily="34" charset="0"/>
                <a:cs typeface="Arial" pitchFamily="34" charset="0"/>
              </a:rPr>
              <a:pPr rtl="1"/>
              <a:t>32</a:t>
            </a:fld>
            <a:endParaRPr lang="en-US" sz="1200">
              <a:latin typeface="Arial" pitchFamily="34" charset="0"/>
              <a:cs typeface="Arial" pitchFamily="34" charset="0"/>
            </a:endParaRPr>
          </a:p>
        </p:txBody>
      </p:sp>
      <p:sp>
        <p:nvSpPr>
          <p:cNvPr id="102404" name="Rectangle 2"/>
          <p:cNvSpPr>
            <a:spLocks noGrp="1" noRot="1" noChangeAspect="1" noChangeArrowheads="1" noTextEdit="1"/>
          </p:cNvSpPr>
          <p:nvPr>
            <p:ph type="sldImg"/>
          </p:nvPr>
        </p:nvSpPr>
        <p:spPr>
          <a:xfrm>
            <a:off x="1143000" y="685800"/>
            <a:ext cx="4572000" cy="3429000"/>
          </a:xfrm>
          <a:ln/>
        </p:spPr>
      </p:sp>
      <p:sp>
        <p:nvSpPr>
          <p:cNvPr id="102405"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1084771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2D4F102-8A43-4328-99E4-50FFF4B92A6E}" type="slidenum">
              <a:rPr lang="fa-IR"/>
              <a:pPr/>
              <a:t>33</a:t>
            </a:fld>
            <a:endParaRPr lang="en-US"/>
          </a:p>
        </p:txBody>
      </p:sp>
      <p:sp>
        <p:nvSpPr>
          <p:cNvPr id="103427"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7A5B7AC7-6EFE-4497-ACF5-7D2263EAAC21}" type="slidenum">
              <a:rPr lang="fa-IR" sz="1200">
                <a:latin typeface="Arial" pitchFamily="34" charset="0"/>
                <a:cs typeface="Arial" pitchFamily="34" charset="0"/>
              </a:rPr>
              <a:pPr rtl="1"/>
              <a:t>33</a:t>
            </a:fld>
            <a:endParaRPr lang="en-US" sz="1200">
              <a:latin typeface="Arial" pitchFamily="34" charset="0"/>
              <a:cs typeface="Arial" pitchFamily="34" charset="0"/>
            </a:endParaRPr>
          </a:p>
        </p:txBody>
      </p:sp>
      <p:sp>
        <p:nvSpPr>
          <p:cNvPr id="103428" name="Rectangle 2"/>
          <p:cNvSpPr>
            <a:spLocks noGrp="1" noRot="1" noChangeAspect="1" noChangeArrowheads="1" noTextEdit="1"/>
          </p:cNvSpPr>
          <p:nvPr>
            <p:ph type="sldImg"/>
          </p:nvPr>
        </p:nvSpPr>
        <p:spPr>
          <a:xfrm>
            <a:off x="1143000" y="685800"/>
            <a:ext cx="4572000" cy="3429000"/>
          </a:xfrm>
          <a:ln/>
        </p:spPr>
      </p:sp>
      <p:sp>
        <p:nvSpPr>
          <p:cNvPr id="103429"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4273168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87A7EFD-E723-4447-8990-9D1A6A71EE33}" type="slidenum">
              <a:rPr lang="fa-IR"/>
              <a:pPr/>
              <a:t>34</a:t>
            </a:fld>
            <a:endParaRPr lang="en-US"/>
          </a:p>
        </p:txBody>
      </p:sp>
      <p:sp>
        <p:nvSpPr>
          <p:cNvPr id="10547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A0BF2C4F-91FF-4EB0-9514-A4D56BCD8114}" type="slidenum">
              <a:rPr lang="fa-IR" sz="1200">
                <a:latin typeface="Arial" pitchFamily="34" charset="0"/>
                <a:cs typeface="Arial" pitchFamily="34" charset="0"/>
              </a:rPr>
              <a:pPr rtl="1"/>
              <a:t>34</a:t>
            </a:fld>
            <a:endParaRPr lang="en-US" sz="1200">
              <a:latin typeface="Arial" pitchFamily="34" charset="0"/>
              <a:cs typeface="Arial" pitchFamily="34" charset="0"/>
            </a:endParaRPr>
          </a:p>
        </p:txBody>
      </p:sp>
      <p:sp>
        <p:nvSpPr>
          <p:cNvPr id="105476" name="Rectangle 2"/>
          <p:cNvSpPr>
            <a:spLocks noGrp="1" noRot="1" noChangeAspect="1" noChangeArrowheads="1" noTextEdit="1"/>
          </p:cNvSpPr>
          <p:nvPr>
            <p:ph type="sldImg"/>
          </p:nvPr>
        </p:nvSpPr>
        <p:spPr>
          <a:xfrm>
            <a:off x="1143000" y="685800"/>
            <a:ext cx="4572000" cy="3429000"/>
          </a:xfrm>
          <a:ln/>
        </p:spPr>
      </p:sp>
      <p:sp>
        <p:nvSpPr>
          <p:cNvPr id="105477"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3484196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F44A168-1024-40B0-9642-F6DC84A30F4E}" type="slidenum">
              <a:rPr lang="fa-IR"/>
              <a:pPr/>
              <a:t>35</a:t>
            </a:fld>
            <a:endParaRPr lang="en-US"/>
          </a:p>
        </p:txBody>
      </p:sp>
      <p:sp>
        <p:nvSpPr>
          <p:cNvPr id="106499"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E2944F25-2C86-4200-B020-021DD689F17B}" type="slidenum">
              <a:rPr lang="fa-IR" sz="1200">
                <a:latin typeface="Arial" pitchFamily="34" charset="0"/>
                <a:cs typeface="Arial" pitchFamily="34" charset="0"/>
              </a:rPr>
              <a:pPr rtl="1"/>
              <a:t>35</a:t>
            </a:fld>
            <a:endParaRPr lang="en-US" sz="1200">
              <a:latin typeface="Arial" pitchFamily="34" charset="0"/>
              <a:cs typeface="Arial" pitchFamily="34" charset="0"/>
            </a:endParaRPr>
          </a:p>
        </p:txBody>
      </p:sp>
      <p:sp>
        <p:nvSpPr>
          <p:cNvPr id="106500" name="Rectangle 2"/>
          <p:cNvSpPr>
            <a:spLocks noGrp="1" noRot="1" noChangeAspect="1" noChangeArrowheads="1" noTextEdit="1"/>
          </p:cNvSpPr>
          <p:nvPr>
            <p:ph type="sldImg"/>
          </p:nvPr>
        </p:nvSpPr>
        <p:spPr>
          <a:xfrm>
            <a:off x="1143000" y="685800"/>
            <a:ext cx="4572000" cy="3429000"/>
          </a:xfrm>
          <a:ln/>
        </p:spPr>
      </p:sp>
      <p:sp>
        <p:nvSpPr>
          <p:cNvPr id="106501"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1169168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p>
        </p:txBody>
      </p:sp>
      <p:sp>
        <p:nvSpPr>
          <p:cNvPr id="107524" name="Slide Number Placeholder 3"/>
          <p:cNvSpPr>
            <a:spLocks noGrp="1"/>
          </p:cNvSpPr>
          <p:nvPr>
            <p:ph type="sldNum" sz="quarter" idx="5"/>
          </p:nvPr>
        </p:nvSpPr>
        <p:spPr>
          <a:noFill/>
        </p:spPr>
        <p:txBody>
          <a:bodyPr/>
          <a:lstStyle/>
          <a:p>
            <a:fld id="{6196A009-033A-4A08-96A8-FB4E183DD5B6}" type="slidenum">
              <a:rPr lang="fa-IR"/>
              <a:pPr/>
              <a:t>36</a:t>
            </a:fld>
            <a:endParaRPr lang="en-US"/>
          </a:p>
        </p:txBody>
      </p:sp>
    </p:spTree>
    <p:extLst>
      <p:ext uri="{BB962C8B-B14F-4D97-AF65-F5344CB8AC3E}">
        <p14:creationId xmlns:p14="http://schemas.microsoft.com/office/powerpoint/2010/main" val="938507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smtClean="0"/>
          </a:p>
        </p:txBody>
      </p:sp>
      <p:sp>
        <p:nvSpPr>
          <p:cNvPr id="108548" name="Slide Number Placeholder 3"/>
          <p:cNvSpPr>
            <a:spLocks noGrp="1"/>
          </p:cNvSpPr>
          <p:nvPr>
            <p:ph type="sldNum" sz="quarter" idx="5"/>
          </p:nvPr>
        </p:nvSpPr>
        <p:spPr>
          <a:noFill/>
        </p:spPr>
        <p:txBody>
          <a:bodyPr/>
          <a:lstStyle/>
          <a:p>
            <a:fld id="{A857C424-B04F-48D4-8D54-4B3D57A47B91}" type="slidenum">
              <a:rPr lang="fa-IR"/>
              <a:pPr/>
              <a:t>37</a:t>
            </a:fld>
            <a:endParaRPr lang="en-US"/>
          </a:p>
        </p:txBody>
      </p:sp>
    </p:spTree>
    <p:extLst>
      <p:ext uri="{BB962C8B-B14F-4D97-AF65-F5344CB8AC3E}">
        <p14:creationId xmlns:p14="http://schemas.microsoft.com/office/powerpoint/2010/main" val="921291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smtClean="0"/>
          </a:p>
        </p:txBody>
      </p:sp>
      <p:sp>
        <p:nvSpPr>
          <p:cNvPr id="109572" name="Slide Number Placeholder 3"/>
          <p:cNvSpPr>
            <a:spLocks noGrp="1"/>
          </p:cNvSpPr>
          <p:nvPr>
            <p:ph type="sldNum" sz="quarter" idx="5"/>
          </p:nvPr>
        </p:nvSpPr>
        <p:spPr>
          <a:noFill/>
        </p:spPr>
        <p:txBody>
          <a:bodyPr/>
          <a:lstStyle/>
          <a:p>
            <a:fld id="{31CAA042-E154-498D-8923-329FCE52E8B7}" type="slidenum">
              <a:rPr lang="fa-IR"/>
              <a:pPr/>
              <a:t>38</a:t>
            </a:fld>
            <a:endParaRPr lang="en-US"/>
          </a:p>
        </p:txBody>
      </p:sp>
    </p:spTree>
    <p:extLst>
      <p:ext uri="{BB962C8B-B14F-4D97-AF65-F5344CB8AC3E}">
        <p14:creationId xmlns:p14="http://schemas.microsoft.com/office/powerpoint/2010/main" val="2617352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D6E633C-0B8A-4D83-8090-AE72D85AF5BC}" type="slidenum">
              <a:rPr lang="fa-IR"/>
              <a:pPr/>
              <a:t>39</a:t>
            </a:fld>
            <a:endParaRPr lang="en-US"/>
          </a:p>
        </p:txBody>
      </p:sp>
      <p:sp>
        <p:nvSpPr>
          <p:cNvPr id="11059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153D797C-1C1C-4A06-B9DC-FBBC897C350E}" type="slidenum">
              <a:rPr lang="fa-IR" sz="1200">
                <a:latin typeface="Arial" pitchFamily="34" charset="0"/>
                <a:cs typeface="Arial" pitchFamily="34" charset="0"/>
              </a:rPr>
              <a:pPr rtl="1"/>
              <a:t>39</a:t>
            </a:fld>
            <a:endParaRPr lang="en-US" sz="1200">
              <a:latin typeface="Arial" pitchFamily="34" charset="0"/>
              <a:cs typeface="Arial" pitchFamily="34" charset="0"/>
            </a:endParaRPr>
          </a:p>
        </p:txBody>
      </p:sp>
      <p:sp>
        <p:nvSpPr>
          <p:cNvPr id="110596" name="Rectangle 2"/>
          <p:cNvSpPr>
            <a:spLocks noGrp="1" noRot="1" noChangeAspect="1" noChangeArrowheads="1" noTextEdit="1"/>
          </p:cNvSpPr>
          <p:nvPr>
            <p:ph type="sldImg"/>
          </p:nvPr>
        </p:nvSpPr>
        <p:spPr>
          <a:xfrm>
            <a:off x="1143000" y="685800"/>
            <a:ext cx="4572000" cy="3429000"/>
          </a:xfrm>
          <a:ln/>
        </p:spPr>
      </p:sp>
      <p:sp>
        <p:nvSpPr>
          <p:cNvPr id="110597"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237951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2439914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D6E633C-0B8A-4D83-8090-AE72D85AF5BC}" type="slidenum">
              <a:rPr lang="fa-IR"/>
              <a:pPr/>
              <a:t>40</a:t>
            </a:fld>
            <a:endParaRPr lang="en-US"/>
          </a:p>
        </p:txBody>
      </p:sp>
      <p:sp>
        <p:nvSpPr>
          <p:cNvPr id="11059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153D797C-1C1C-4A06-B9DC-FBBC897C350E}" type="slidenum">
              <a:rPr lang="fa-IR" sz="1200">
                <a:latin typeface="Arial" pitchFamily="34" charset="0"/>
                <a:cs typeface="Arial" pitchFamily="34" charset="0"/>
              </a:rPr>
              <a:pPr rtl="1"/>
              <a:t>40</a:t>
            </a:fld>
            <a:endParaRPr lang="en-US" sz="1200">
              <a:latin typeface="Arial" pitchFamily="34" charset="0"/>
              <a:cs typeface="Arial" pitchFamily="34" charset="0"/>
            </a:endParaRPr>
          </a:p>
        </p:txBody>
      </p:sp>
      <p:sp>
        <p:nvSpPr>
          <p:cNvPr id="110596" name="Rectangle 2"/>
          <p:cNvSpPr>
            <a:spLocks noGrp="1" noRot="1" noChangeAspect="1" noChangeArrowheads="1" noTextEdit="1"/>
          </p:cNvSpPr>
          <p:nvPr>
            <p:ph type="sldImg"/>
          </p:nvPr>
        </p:nvSpPr>
        <p:spPr>
          <a:xfrm>
            <a:off x="1143000" y="685800"/>
            <a:ext cx="4572000" cy="3429000"/>
          </a:xfrm>
          <a:ln/>
        </p:spPr>
      </p:sp>
      <p:sp>
        <p:nvSpPr>
          <p:cNvPr id="110597"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573007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D6E633C-0B8A-4D83-8090-AE72D85AF5BC}" type="slidenum">
              <a:rPr lang="fa-IR"/>
              <a:pPr/>
              <a:t>41</a:t>
            </a:fld>
            <a:endParaRPr lang="en-US"/>
          </a:p>
        </p:txBody>
      </p:sp>
      <p:sp>
        <p:nvSpPr>
          <p:cNvPr id="11059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153D797C-1C1C-4A06-B9DC-FBBC897C350E}" type="slidenum">
              <a:rPr lang="fa-IR" sz="1200">
                <a:latin typeface="Arial" pitchFamily="34" charset="0"/>
                <a:cs typeface="Arial" pitchFamily="34" charset="0"/>
              </a:rPr>
              <a:pPr rtl="1"/>
              <a:t>41</a:t>
            </a:fld>
            <a:endParaRPr lang="en-US" sz="1200">
              <a:latin typeface="Arial" pitchFamily="34" charset="0"/>
              <a:cs typeface="Arial" pitchFamily="34" charset="0"/>
            </a:endParaRPr>
          </a:p>
        </p:txBody>
      </p:sp>
      <p:sp>
        <p:nvSpPr>
          <p:cNvPr id="110596" name="Rectangle 2"/>
          <p:cNvSpPr>
            <a:spLocks noGrp="1" noRot="1" noChangeAspect="1" noChangeArrowheads="1" noTextEdit="1"/>
          </p:cNvSpPr>
          <p:nvPr>
            <p:ph type="sldImg"/>
          </p:nvPr>
        </p:nvSpPr>
        <p:spPr>
          <a:xfrm>
            <a:off x="1143000" y="685800"/>
            <a:ext cx="4572000" cy="3429000"/>
          </a:xfrm>
          <a:ln/>
        </p:spPr>
      </p:sp>
      <p:sp>
        <p:nvSpPr>
          <p:cNvPr id="110597"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958177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D6E633C-0B8A-4D83-8090-AE72D85AF5BC}" type="slidenum">
              <a:rPr lang="fa-IR"/>
              <a:pPr/>
              <a:t>42</a:t>
            </a:fld>
            <a:endParaRPr lang="en-US"/>
          </a:p>
        </p:txBody>
      </p:sp>
      <p:sp>
        <p:nvSpPr>
          <p:cNvPr id="11059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153D797C-1C1C-4A06-B9DC-FBBC897C350E}" type="slidenum">
              <a:rPr lang="fa-IR" sz="1200">
                <a:latin typeface="Arial" pitchFamily="34" charset="0"/>
                <a:cs typeface="Arial" pitchFamily="34" charset="0"/>
              </a:rPr>
              <a:pPr rtl="1"/>
              <a:t>42</a:t>
            </a:fld>
            <a:endParaRPr lang="en-US" sz="1200">
              <a:latin typeface="Arial" pitchFamily="34" charset="0"/>
              <a:cs typeface="Arial" pitchFamily="34" charset="0"/>
            </a:endParaRPr>
          </a:p>
        </p:txBody>
      </p:sp>
      <p:sp>
        <p:nvSpPr>
          <p:cNvPr id="110596" name="Rectangle 2"/>
          <p:cNvSpPr>
            <a:spLocks noGrp="1" noRot="1" noChangeAspect="1" noChangeArrowheads="1" noTextEdit="1"/>
          </p:cNvSpPr>
          <p:nvPr>
            <p:ph type="sldImg"/>
          </p:nvPr>
        </p:nvSpPr>
        <p:spPr>
          <a:xfrm>
            <a:off x="1143000" y="685800"/>
            <a:ext cx="4572000" cy="3429000"/>
          </a:xfrm>
          <a:ln/>
        </p:spPr>
      </p:sp>
      <p:sp>
        <p:nvSpPr>
          <p:cNvPr id="110597"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618877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D6E633C-0B8A-4D83-8090-AE72D85AF5BC}" type="slidenum">
              <a:rPr lang="fa-IR"/>
              <a:pPr/>
              <a:t>43</a:t>
            </a:fld>
            <a:endParaRPr lang="en-US"/>
          </a:p>
        </p:txBody>
      </p:sp>
      <p:sp>
        <p:nvSpPr>
          <p:cNvPr id="11059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153D797C-1C1C-4A06-B9DC-FBBC897C350E}" type="slidenum">
              <a:rPr lang="fa-IR" sz="1200">
                <a:latin typeface="Arial" pitchFamily="34" charset="0"/>
                <a:cs typeface="Arial" pitchFamily="34" charset="0"/>
              </a:rPr>
              <a:pPr rtl="1"/>
              <a:t>43</a:t>
            </a:fld>
            <a:endParaRPr lang="en-US" sz="1200">
              <a:latin typeface="Arial" pitchFamily="34" charset="0"/>
              <a:cs typeface="Arial" pitchFamily="34" charset="0"/>
            </a:endParaRPr>
          </a:p>
        </p:txBody>
      </p:sp>
      <p:sp>
        <p:nvSpPr>
          <p:cNvPr id="110596" name="Rectangle 2"/>
          <p:cNvSpPr>
            <a:spLocks noGrp="1" noRot="1" noChangeAspect="1" noChangeArrowheads="1" noTextEdit="1"/>
          </p:cNvSpPr>
          <p:nvPr>
            <p:ph type="sldImg"/>
          </p:nvPr>
        </p:nvSpPr>
        <p:spPr>
          <a:xfrm>
            <a:off x="1143000" y="685800"/>
            <a:ext cx="4572000" cy="3429000"/>
          </a:xfrm>
          <a:ln/>
        </p:spPr>
      </p:sp>
      <p:sp>
        <p:nvSpPr>
          <p:cNvPr id="110597"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2034879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D6E633C-0B8A-4D83-8090-AE72D85AF5BC}" type="slidenum">
              <a:rPr lang="fa-IR"/>
              <a:pPr/>
              <a:t>44</a:t>
            </a:fld>
            <a:endParaRPr lang="en-US"/>
          </a:p>
        </p:txBody>
      </p:sp>
      <p:sp>
        <p:nvSpPr>
          <p:cNvPr id="11059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153D797C-1C1C-4A06-B9DC-FBBC897C350E}" type="slidenum">
              <a:rPr lang="fa-IR" sz="1200">
                <a:latin typeface="Arial" pitchFamily="34" charset="0"/>
                <a:cs typeface="Arial" pitchFamily="34" charset="0"/>
              </a:rPr>
              <a:pPr rtl="1"/>
              <a:t>44</a:t>
            </a:fld>
            <a:endParaRPr lang="en-US" sz="1200">
              <a:latin typeface="Arial" pitchFamily="34" charset="0"/>
              <a:cs typeface="Arial" pitchFamily="34" charset="0"/>
            </a:endParaRPr>
          </a:p>
        </p:txBody>
      </p:sp>
      <p:sp>
        <p:nvSpPr>
          <p:cNvPr id="110596" name="Rectangle 2"/>
          <p:cNvSpPr>
            <a:spLocks noGrp="1" noRot="1" noChangeAspect="1" noChangeArrowheads="1" noTextEdit="1"/>
          </p:cNvSpPr>
          <p:nvPr>
            <p:ph type="sldImg"/>
          </p:nvPr>
        </p:nvSpPr>
        <p:spPr>
          <a:xfrm>
            <a:off x="1143000" y="685800"/>
            <a:ext cx="4572000" cy="3429000"/>
          </a:xfrm>
          <a:ln/>
        </p:spPr>
      </p:sp>
      <p:sp>
        <p:nvSpPr>
          <p:cNvPr id="110597"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2918132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D6E633C-0B8A-4D83-8090-AE72D85AF5BC}" type="slidenum">
              <a:rPr lang="fa-IR"/>
              <a:pPr/>
              <a:t>45</a:t>
            </a:fld>
            <a:endParaRPr lang="en-US"/>
          </a:p>
        </p:txBody>
      </p:sp>
      <p:sp>
        <p:nvSpPr>
          <p:cNvPr id="11059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153D797C-1C1C-4A06-B9DC-FBBC897C350E}" type="slidenum">
              <a:rPr lang="fa-IR" sz="1200">
                <a:latin typeface="Arial" pitchFamily="34" charset="0"/>
                <a:cs typeface="Arial" pitchFamily="34" charset="0"/>
              </a:rPr>
              <a:pPr rtl="1"/>
              <a:t>45</a:t>
            </a:fld>
            <a:endParaRPr lang="en-US" sz="1200">
              <a:latin typeface="Arial" pitchFamily="34" charset="0"/>
              <a:cs typeface="Arial" pitchFamily="34" charset="0"/>
            </a:endParaRPr>
          </a:p>
        </p:txBody>
      </p:sp>
      <p:sp>
        <p:nvSpPr>
          <p:cNvPr id="110596" name="Rectangle 2"/>
          <p:cNvSpPr>
            <a:spLocks noGrp="1" noRot="1" noChangeAspect="1" noChangeArrowheads="1" noTextEdit="1"/>
          </p:cNvSpPr>
          <p:nvPr>
            <p:ph type="sldImg"/>
          </p:nvPr>
        </p:nvSpPr>
        <p:spPr>
          <a:xfrm>
            <a:off x="1143000" y="685800"/>
            <a:ext cx="4572000" cy="3429000"/>
          </a:xfrm>
          <a:ln/>
        </p:spPr>
      </p:sp>
      <p:sp>
        <p:nvSpPr>
          <p:cNvPr id="110597"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1420186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1E8962D-FF4D-4BF0-9C86-430573304AAC}" type="slidenum">
              <a:rPr lang="fa-IR"/>
              <a:pPr/>
              <a:t>46</a:t>
            </a:fld>
            <a:endParaRPr lang="en-US"/>
          </a:p>
        </p:txBody>
      </p:sp>
      <p:sp>
        <p:nvSpPr>
          <p:cNvPr id="111619"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58D7800B-02F7-4262-B07B-C0A723AED873}" type="slidenum">
              <a:rPr lang="fa-IR" sz="1200">
                <a:latin typeface="Arial" pitchFamily="34" charset="0"/>
                <a:cs typeface="Arial" pitchFamily="34" charset="0"/>
              </a:rPr>
              <a:pPr rtl="1"/>
              <a:t>46</a:t>
            </a:fld>
            <a:endParaRPr lang="en-US" sz="1200">
              <a:latin typeface="Arial" pitchFamily="34" charset="0"/>
              <a:cs typeface="Arial" pitchFamily="34" charset="0"/>
            </a:endParaRPr>
          </a:p>
        </p:txBody>
      </p:sp>
      <p:sp>
        <p:nvSpPr>
          <p:cNvPr id="111620" name="Rectangle 2"/>
          <p:cNvSpPr>
            <a:spLocks noGrp="1" noRot="1" noChangeAspect="1" noChangeArrowheads="1" noTextEdit="1"/>
          </p:cNvSpPr>
          <p:nvPr>
            <p:ph type="sldImg"/>
          </p:nvPr>
        </p:nvSpPr>
        <p:spPr>
          <a:xfrm>
            <a:off x="1143000" y="685800"/>
            <a:ext cx="4572000" cy="3429000"/>
          </a:xfrm>
          <a:ln/>
        </p:spPr>
      </p:sp>
      <p:sp>
        <p:nvSpPr>
          <p:cNvPr id="111621" name="Rectangle 3"/>
          <p:cNvSpPr>
            <a:spLocks noGrp="1" noChangeArrowheads="1"/>
          </p:cNvSpPr>
          <p:nvPr>
            <p:ph type="body" idx="1"/>
          </p:nvPr>
        </p:nvSpPr>
        <p:spPr>
          <a:xfrm>
            <a:off x="685800" y="4343400"/>
            <a:ext cx="5486400" cy="4114800"/>
          </a:xfrm>
          <a:noFill/>
          <a:ln/>
        </p:spPr>
        <p:txBody>
          <a:bodyPr lIns="91440" tIns="45720" rIns="91440" bIns="45720"/>
          <a:lstStyle/>
          <a:p>
            <a:pPr eaLnBrk="1" hangingPunct="1"/>
            <a:endParaRPr lang="en-US" smtClean="0"/>
          </a:p>
        </p:txBody>
      </p:sp>
    </p:spTree>
    <p:extLst>
      <p:ext uri="{BB962C8B-B14F-4D97-AF65-F5344CB8AC3E}">
        <p14:creationId xmlns:p14="http://schemas.microsoft.com/office/powerpoint/2010/main" val="1190136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smtClean="0"/>
          </a:p>
        </p:txBody>
      </p:sp>
      <p:sp>
        <p:nvSpPr>
          <p:cNvPr id="113668" name="Slide Number Placeholder 3"/>
          <p:cNvSpPr>
            <a:spLocks noGrp="1"/>
          </p:cNvSpPr>
          <p:nvPr>
            <p:ph type="sldNum" sz="quarter" idx="5"/>
          </p:nvPr>
        </p:nvSpPr>
        <p:spPr>
          <a:noFill/>
        </p:spPr>
        <p:txBody>
          <a:bodyPr/>
          <a:lstStyle/>
          <a:p>
            <a:fld id="{6BFA9E34-71FD-4685-BF2D-5A8214B387BE}" type="slidenum">
              <a:rPr lang="fa-IR"/>
              <a:pPr/>
              <a:t>47</a:t>
            </a:fld>
            <a:endParaRPr lang="en-US"/>
          </a:p>
        </p:txBody>
      </p:sp>
    </p:spTree>
    <p:extLst>
      <p:ext uri="{BB962C8B-B14F-4D97-AF65-F5344CB8AC3E}">
        <p14:creationId xmlns:p14="http://schemas.microsoft.com/office/powerpoint/2010/main" val="714850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smtClean="0"/>
          </a:p>
        </p:txBody>
      </p:sp>
      <p:sp>
        <p:nvSpPr>
          <p:cNvPr id="113668" name="Slide Number Placeholder 3"/>
          <p:cNvSpPr>
            <a:spLocks noGrp="1"/>
          </p:cNvSpPr>
          <p:nvPr>
            <p:ph type="sldNum" sz="quarter" idx="5"/>
          </p:nvPr>
        </p:nvSpPr>
        <p:spPr>
          <a:noFill/>
        </p:spPr>
        <p:txBody>
          <a:bodyPr/>
          <a:lstStyle/>
          <a:p>
            <a:fld id="{6BFA9E34-71FD-4685-BF2D-5A8214B387BE}" type="slidenum">
              <a:rPr lang="fa-IR"/>
              <a:pPr/>
              <a:t>48</a:t>
            </a:fld>
            <a:endParaRPr lang="en-US"/>
          </a:p>
        </p:txBody>
      </p:sp>
    </p:spTree>
    <p:extLst>
      <p:ext uri="{BB962C8B-B14F-4D97-AF65-F5344CB8AC3E}">
        <p14:creationId xmlns:p14="http://schemas.microsoft.com/office/powerpoint/2010/main" val="2569981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smtClean="0"/>
          </a:p>
        </p:txBody>
      </p:sp>
      <p:sp>
        <p:nvSpPr>
          <p:cNvPr id="114692" name="Slide Number Placeholder 3"/>
          <p:cNvSpPr>
            <a:spLocks noGrp="1"/>
          </p:cNvSpPr>
          <p:nvPr>
            <p:ph type="sldNum" sz="quarter" idx="5"/>
          </p:nvPr>
        </p:nvSpPr>
        <p:spPr>
          <a:noFill/>
        </p:spPr>
        <p:txBody>
          <a:bodyPr/>
          <a:lstStyle/>
          <a:p>
            <a:fld id="{425B79EA-E5A9-4493-88C3-5731AEF9BCB5}" type="slidenum">
              <a:rPr lang="fa-IR"/>
              <a:pPr/>
              <a:t>49</a:t>
            </a:fld>
            <a:endParaRPr lang="en-US"/>
          </a:p>
        </p:txBody>
      </p:sp>
    </p:spTree>
    <p:extLst>
      <p:ext uri="{BB962C8B-B14F-4D97-AF65-F5344CB8AC3E}">
        <p14:creationId xmlns:p14="http://schemas.microsoft.com/office/powerpoint/2010/main" val="219899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F582B8-4EFA-42C5-BAC6-C57FF05981DB}" type="slidenum">
              <a:rPr lang="fa-IR"/>
              <a:pPr/>
              <a:t>5</a:t>
            </a:fld>
            <a:endParaRPr lang="en-US"/>
          </a:p>
        </p:txBody>
      </p:sp>
      <p:sp>
        <p:nvSpPr>
          <p:cNvPr id="76803" name="Rectangle 2"/>
          <p:cNvSpPr>
            <a:spLocks noGrp="1" noRot="1" noChangeAspect="1" noChangeArrowheads="1" noTextEdit="1"/>
          </p:cNvSpPr>
          <p:nvPr>
            <p:ph type="sldImg"/>
          </p:nvPr>
        </p:nvSpPr>
        <p:spPr>
          <a:ln cap="flat"/>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742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p>
        </p:txBody>
      </p:sp>
      <p:sp>
        <p:nvSpPr>
          <p:cNvPr id="115716" name="Slide Number Placeholder 3"/>
          <p:cNvSpPr>
            <a:spLocks noGrp="1"/>
          </p:cNvSpPr>
          <p:nvPr>
            <p:ph type="sldNum" sz="quarter" idx="5"/>
          </p:nvPr>
        </p:nvSpPr>
        <p:spPr>
          <a:noFill/>
        </p:spPr>
        <p:txBody>
          <a:bodyPr/>
          <a:lstStyle/>
          <a:p>
            <a:fld id="{47F57A0E-F950-4A78-A09A-028E031214AE}" type="slidenum">
              <a:rPr lang="fa-IR"/>
              <a:pPr/>
              <a:t>50</a:t>
            </a:fld>
            <a:endParaRPr lang="en-US"/>
          </a:p>
        </p:txBody>
      </p:sp>
    </p:spTree>
    <p:extLst>
      <p:ext uri="{BB962C8B-B14F-4D97-AF65-F5344CB8AC3E}">
        <p14:creationId xmlns:p14="http://schemas.microsoft.com/office/powerpoint/2010/main" val="2602395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smtClean="0"/>
          </a:p>
        </p:txBody>
      </p:sp>
      <p:sp>
        <p:nvSpPr>
          <p:cNvPr id="116740" name="Slide Number Placeholder 3"/>
          <p:cNvSpPr>
            <a:spLocks noGrp="1"/>
          </p:cNvSpPr>
          <p:nvPr>
            <p:ph type="sldNum" sz="quarter" idx="5"/>
          </p:nvPr>
        </p:nvSpPr>
        <p:spPr>
          <a:noFill/>
        </p:spPr>
        <p:txBody>
          <a:bodyPr/>
          <a:lstStyle/>
          <a:p>
            <a:fld id="{4E9DFEBB-917F-4F61-B7B7-85D37135FA75}" type="slidenum">
              <a:rPr lang="fa-IR"/>
              <a:pPr/>
              <a:t>51</a:t>
            </a:fld>
            <a:endParaRPr lang="en-US"/>
          </a:p>
        </p:txBody>
      </p:sp>
    </p:spTree>
    <p:extLst>
      <p:ext uri="{BB962C8B-B14F-4D97-AF65-F5344CB8AC3E}">
        <p14:creationId xmlns:p14="http://schemas.microsoft.com/office/powerpoint/2010/main" val="2495885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p>
        </p:txBody>
      </p:sp>
      <p:sp>
        <p:nvSpPr>
          <p:cNvPr id="117764" name="Slide Number Placeholder 3"/>
          <p:cNvSpPr>
            <a:spLocks noGrp="1"/>
          </p:cNvSpPr>
          <p:nvPr>
            <p:ph type="sldNum" sz="quarter" idx="5"/>
          </p:nvPr>
        </p:nvSpPr>
        <p:spPr>
          <a:noFill/>
        </p:spPr>
        <p:txBody>
          <a:bodyPr/>
          <a:lstStyle/>
          <a:p>
            <a:fld id="{ED394DD4-1D1C-4BAC-A052-7743F055554F}" type="slidenum">
              <a:rPr lang="fa-IR"/>
              <a:pPr/>
              <a:t>52</a:t>
            </a:fld>
            <a:endParaRPr lang="en-US"/>
          </a:p>
        </p:txBody>
      </p:sp>
    </p:spTree>
    <p:extLst>
      <p:ext uri="{BB962C8B-B14F-4D97-AF65-F5344CB8AC3E}">
        <p14:creationId xmlns:p14="http://schemas.microsoft.com/office/powerpoint/2010/main" val="673450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p>
        </p:txBody>
      </p:sp>
      <p:sp>
        <p:nvSpPr>
          <p:cNvPr id="118788" name="Slide Number Placeholder 3"/>
          <p:cNvSpPr>
            <a:spLocks noGrp="1"/>
          </p:cNvSpPr>
          <p:nvPr>
            <p:ph type="sldNum" sz="quarter" idx="5"/>
          </p:nvPr>
        </p:nvSpPr>
        <p:spPr>
          <a:noFill/>
        </p:spPr>
        <p:txBody>
          <a:bodyPr/>
          <a:lstStyle/>
          <a:p>
            <a:fld id="{0A97E2E5-0ABD-4BEF-BF70-11B78A34ECAE}" type="slidenum">
              <a:rPr lang="fa-IR"/>
              <a:pPr/>
              <a:t>53</a:t>
            </a:fld>
            <a:endParaRPr lang="en-US"/>
          </a:p>
        </p:txBody>
      </p:sp>
    </p:spTree>
    <p:extLst>
      <p:ext uri="{BB962C8B-B14F-4D97-AF65-F5344CB8AC3E}">
        <p14:creationId xmlns:p14="http://schemas.microsoft.com/office/powerpoint/2010/main" val="2627955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p>
        </p:txBody>
      </p:sp>
      <p:sp>
        <p:nvSpPr>
          <p:cNvPr id="119812" name="Slide Number Placeholder 3"/>
          <p:cNvSpPr>
            <a:spLocks noGrp="1"/>
          </p:cNvSpPr>
          <p:nvPr>
            <p:ph type="sldNum" sz="quarter" idx="5"/>
          </p:nvPr>
        </p:nvSpPr>
        <p:spPr>
          <a:noFill/>
        </p:spPr>
        <p:txBody>
          <a:bodyPr/>
          <a:lstStyle/>
          <a:p>
            <a:fld id="{EDD2C9F3-7A81-4576-A63E-FD9F31A99378}" type="slidenum">
              <a:rPr lang="fa-IR"/>
              <a:pPr/>
              <a:t>54</a:t>
            </a:fld>
            <a:endParaRPr lang="en-US"/>
          </a:p>
        </p:txBody>
      </p:sp>
    </p:spTree>
    <p:extLst>
      <p:ext uri="{BB962C8B-B14F-4D97-AF65-F5344CB8AC3E}">
        <p14:creationId xmlns:p14="http://schemas.microsoft.com/office/powerpoint/2010/main" val="3389129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smtClean="0"/>
          </a:p>
        </p:txBody>
      </p:sp>
      <p:sp>
        <p:nvSpPr>
          <p:cNvPr id="120836" name="Slide Number Placeholder 3"/>
          <p:cNvSpPr>
            <a:spLocks noGrp="1"/>
          </p:cNvSpPr>
          <p:nvPr>
            <p:ph type="sldNum" sz="quarter" idx="5"/>
          </p:nvPr>
        </p:nvSpPr>
        <p:spPr>
          <a:noFill/>
        </p:spPr>
        <p:txBody>
          <a:bodyPr/>
          <a:lstStyle/>
          <a:p>
            <a:fld id="{CFBC0439-A0CD-40E0-9C05-BD56AEF680C2}" type="slidenum">
              <a:rPr lang="fa-IR"/>
              <a:pPr/>
              <a:t>55</a:t>
            </a:fld>
            <a:endParaRPr lang="en-US"/>
          </a:p>
        </p:txBody>
      </p:sp>
    </p:spTree>
    <p:extLst>
      <p:ext uri="{BB962C8B-B14F-4D97-AF65-F5344CB8AC3E}">
        <p14:creationId xmlns:p14="http://schemas.microsoft.com/office/powerpoint/2010/main" val="2247662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smtClean="0"/>
          </a:p>
        </p:txBody>
      </p:sp>
      <p:sp>
        <p:nvSpPr>
          <p:cNvPr id="121860" name="Slide Number Placeholder 3"/>
          <p:cNvSpPr>
            <a:spLocks noGrp="1"/>
          </p:cNvSpPr>
          <p:nvPr>
            <p:ph type="sldNum" sz="quarter" idx="5"/>
          </p:nvPr>
        </p:nvSpPr>
        <p:spPr>
          <a:noFill/>
        </p:spPr>
        <p:txBody>
          <a:bodyPr/>
          <a:lstStyle/>
          <a:p>
            <a:fld id="{AF895495-C36E-4AB1-B86C-EA37EFA8B038}" type="slidenum">
              <a:rPr lang="fa-IR"/>
              <a:pPr/>
              <a:t>56</a:t>
            </a:fld>
            <a:endParaRPr lang="en-US"/>
          </a:p>
        </p:txBody>
      </p:sp>
    </p:spTree>
    <p:extLst>
      <p:ext uri="{BB962C8B-B14F-4D97-AF65-F5344CB8AC3E}">
        <p14:creationId xmlns:p14="http://schemas.microsoft.com/office/powerpoint/2010/main" val="37325049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smtClean="0"/>
          </a:p>
        </p:txBody>
      </p:sp>
      <p:sp>
        <p:nvSpPr>
          <p:cNvPr id="122884" name="Slide Number Placeholder 3"/>
          <p:cNvSpPr>
            <a:spLocks noGrp="1"/>
          </p:cNvSpPr>
          <p:nvPr>
            <p:ph type="sldNum" sz="quarter" idx="5"/>
          </p:nvPr>
        </p:nvSpPr>
        <p:spPr>
          <a:noFill/>
        </p:spPr>
        <p:txBody>
          <a:bodyPr/>
          <a:lstStyle/>
          <a:p>
            <a:fld id="{10E163B9-E9BC-42E4-A284-E52321D72C75}" type="slidenum">
              <a:rPr lang="fa-IR"/>
              <a:pPr/>
              <a:t>57</a:t>
            </a:fld>
            <a:endParaRPr lang="en-US"/>
          </a:p>
        </p:txBody>
      </p:sp>
    </p:spTree>
    <p:extLst>
      <p:ext uri="{BB962C8B-B14F-4D97-AF65-F5344CB8AC3E}">
        <p14:creationId xmlns:p14="http://schemas.microsoft.com/office/powerpoint/2010/main" val="14194950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a:noFill/>
        </p:spPr>
        <p:txBody>
          <a:bodyPr/>
          <a:lstStyle/>
          <a:p>
            <a:fld id="{E3E91F1F-DB37-4A07-87C9-380C95E7525D}" type="slidenum">
              <a:rPr lang="fa-IR"/>
              <a:pPr/>
              <a:t>58</a:t>
            </a:fld>
            <a:endParaRPr lang="en-US"/>
          </a:p>
        </p:txBody>
      </p:sp>
    </p:spTree>
    <p:extLst>
      <p:ext uri="{BB962C8B-B14F-4D97-AF65-F5344CB8AC3E}">
        <p14:creationId xmlns:p14="http://schemas.microsoft.com/office/powerpoint/2010/main" val="36241297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a:noFill/>
        </p:spPr>
        <p:txBody>
          <a:bodyPr/>
          <a:lstStyle/>
          <a:p>
            <a:fld id="{E3E91F1F-DB37-4A07-87C9-380C95E7525D}" type="slidenum">
              <a:rPr lang="fa-IR"/>
              <a:pPr/>
              <a:t>59</a:t>
            </a:fld>
            <a:endParaRPr lang="en-US"/>
          </a:p>
        </p:txBody>
      </p:sp>
    </p:spTree>
    <p:extLst>
      <p:ext uri="{BB962C8B-B14F-4D97-AF65-F5344CB8AC3E}">
        <p14:creationId xmlns:p14="http://schemas.microsoft.com/office/powerpoint/2010/main" val="357383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noFill/>
        </p:spPr>
        <p:txBody>
          <a:bodyPr/>
          <a:lstStyle/>
          <a:p>
            <a:fld id="{00B2687A-D7C4-42E6-9487-46067A052227}" type="slidenum">
              <a:rPr lang="fa-IR"/>
              <a:pPr/>
              <a:t>6</a:t>
            </a:fld>
            <a:endParaRPr lang="en-US"/>
          </a:p>
        </p:txBody>
      </p:sp>
    </p:spTree>
    <p:extLst>
      <p:ext uri="{BB962C8B-B14F-4D97-AF65-F5344CB8AC3E}">
        <p14:creationId xmlns:p14="http://schemas.microsoft.com/office/powerpoint/2010/main" val="31129078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smtClean="0"/>
          </a:p>
        </p:txBody>
      </p:sp>
      <p:sp>
        <p:nvSpPr>
          <p:cNvPr id="125956" name="Slide Number Placeholder 3"/>
          <p:cNvSpPr>
            <a:spLocks noGrp="1"/>
          </p:cNvSpPr>
          <p:nvPr>
            <p:ph type="sldNum" sz="quarter" idx="5"/>
          </p:nvPr>
        </p:nvSpPr>
        <p:spPr>
          <a:noFill/>
        </p:spPr>
        <p:txBody>
          <a:bodyPr/>
          <a:lstStyle/>
          <a:p>
            <a:fld id="{564910E7-E976-42F8-8BB9-2B571FECB5EC}" type="slidenum">
              <a:rPr lang="fa-IR"/>
              <a:pPr/>
              <a:t>60</a:t>
            </a:fld>
            <a:endParaRPr lang="en-US"/>
          </a:p>
        </p:txBody>
      </p:sp>
    </p:spTree>
    <p:extLst>
      <p:ext uri="{BB962C8B-B14F-4D97-AF65-F5344CB8AC3E}">
        <p14:creationId xmlns:p14="http://schemas.microsoft.com/office/powerpoint/2010/main" val="8068614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smtClean="0"/>
          </a:p>
        </p:txBody>
      </p:sp>
      <p:sp>
        <p:nvSpPr>
          <p:cNvPr id="126980" name="Slide Number Placeholder 3"/>
          <p:cNvSpPr>
            <a:spLocks noGrp="1"/>
          </p:cNvSpPr>
          <p:nvPr>
            <p:ph type="sldNum" sz="quarter" idx="5"/>
          </p:nvPr>
        </p:nvSpPr>
        <p:spPr>
          <a:noFill/>
        </p:spPr>
        <p:txBody>
          <a:bodyPr/>
          <a:lstStyle/>
          <a:p>
            <a:fld id="{8CAC1197-BF4E-44AA-B04E-8BF199F127BF}" type="slidenum">
              <a:rPr lang="fa-IR"/>
              <a:pPr/>
              <a:t>61</a:t>
            </a:fld>
            <a:endParaRPr lang="en-US"/>
          </a:p>
        </p:txBody>
      </p:sp>
    </p:spTree>
    <p:extLst>
      <p:ext uri="{BB962C8B-B14F-4D97-AF65-F5344CB8AC3E}">
        <p14:creationId xmlns:p14="http://schemas.microsoft.com/office/powerpoint/2010/main" val="18934739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smtClean="0"/>
          </a:p>
        </p:txBody>
      </p:sp>
      <p:sp>
        <p:nvSpPr>
          <p:cNvPr id="128004" name="Slide Number Placeholder 3"/>
          <p:cNvSpPr>
            <a:spLocks noGrp="1"/>
          </p:cNvSpPr>
          <p:nvPr>
            <p:ph type="sldNum" sz="quarter" idx="5"/>
          </p:nvPr>
        </p:nvSpPr>
        <p:spPr>
          <a:noFill/>
        </p:spPr>
        <p:txBody>
          <a:bodyPr/>
          <a:lstStyle/>
          <a:p>
            <a:fld id="{FB7798B2-6080-412A-A23D-531C165F55CC}" type="slidenum">
              <a:rPr lang="fa-IR"/>
              <a:pPr/>
              <a:t>62</a:t>
            </a:fld>
            <a:endParaRPr lang="en-US"/>
          </a:p>
        </p:txBody>
      </p:sp>
    </p:spTree>
    <p:extLst>
      <p:ext uri="{BB962C8B-B14F-4D97-AF65-F5344CB8AC3E}">
        <p14:creationId xmlns:p14="http://schemas.microsoft.com/office/powerpoint/2010/main" val="23241534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smtClean="0"/>
          </a:p>
        </p:txBody>
      </p:sp>
      <p:sp>
        <p:nvSpPr>
          <p:cNvPr id="129028" name="Slide Number Placeholder 3"/>
          <p:cNvSpPr>
            <a:spLocks noGrp="1"/>
          </p:cNvSpPr>
          <p:nvPr>
            <p:ph type="sldNum" sz="quarter" idx="5"/>
          </p:nvPr>
        </p:nvSpPr>
        <p:spPr>
          <a:noFill/>
        </p:spPr>
        <p:txBody>
          <a:bodyPr/>
          <a:lstStyle/>
          <a:p>
            <a:fld id="{892B2F50-C706-4ED1-9A3B-21871A24AB0B}" type="slidenum">
              <a:rPr lang="fa-IR"/>
              <a:pPr/>
              <a:t>63</a:t>
            </a:fld>
            <a:endParaRPr lang="en-US"/>
          </a:p>
        </p:txBody>
      </p:sp>
    </p:spTree>
    <p:extLst>
      <p:ext uri="{BB962C8B-B14F-4D97-AF65-F5344CB8AC3E}">
        <p14:creationId xmlns:p14="http://schemas.microsoft.com/office/powerpoint/2010/main" val="788483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smtClean="0"/>
          </a:p>
        </p:txBody>
      </p:sp>
      <p:sp>
        <p:nvSpPr>
          <p:cNvPr id="130052" name="Slide Number Placeholder 3"/>
          <p:cNvSpPr>
            <a:spLocks noGrp="1"/>
          </p:cNvSpPr>
          <p:nvPr>
            <p:ph type="sldNum" sz="quarter" idx="5"/>
          </p:nvPr>
        </p:nvSpPr>
        <p:spPr>
          <a:noFill/>
        </p:spPr>
        <p:txBody>
          <a:bodyPr/>
          <a:lstStyle/>
          <a:p>
            <a:fld id="{4EDE5DAF-3C82-4539-B225-94FECA7167D4}" type="slidenum">
              <a:rPr lang="fa-IR"/>
              <a:pPr/>
              <a:t>64</a:t>
            </a:fld>
            <a:endParaRPr lang="en-US"/>
          </a:p>
        </p:txBody>
      </p:sp>
    </p:spTree>
    <p:extLst>
      <p:ext uri="{BB962C8B-B14F-4D97-AF65-F5344CB8AC3E}">
        <p14:creationId xmlns:p14="http://schemas.microsoft.com/office/powerpoint/2010/main" val="19622622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smtClean="0"/>
          </a:p>
        </p:txBody>
      </p:sp>
      <p:sp>
        <p:nvSpPr>
          <p:cNvPr id="131076" name="Slide Number Placeholder 3"/>
          <p:cNvSpPr>
            <a:spLocks noGrp="1"/>
          </p:cNvSpPr>
          <p:nvPr>
            <p:ph type="sldNum" sz="quarter" idx="5"/>
          </p:nvPr>
        </p:nvSpPr>
        <p:spPr>
          <a:noFill/>
        </p:spPr>
        <p:txBody>
          <a:bodyPr/>
          <a:lstStyle/>
          <a:p>
            <a:fld id="{F4620CBF-974A-48AA-ADB0-306D9425DB81}" type="slidenum">
              <a:rPr lang="fa-IR"/>
              <a:pPr/>
              <a:t>65</a:t>
            </a:fld>
            <a:endParaRPr lang="en-US"/>
          </a:p>
        </p:txBody>
      </p:sp>
    </p:spTree>
    <p:extLst>
      <p:ext uri="{BB962C8B-B14F-4D97-AF65-F5344CB8AC3E}">
        <p14:creationId xmlns:p14="http://schemas.microsoft.com/office/powerpoint/2010/main" val="3386721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mtClean="0"/>
          </a:p>
        </p:txBody>
      </p:sp>
      <p:sp>
        <p:nvSpPr>
          <p:cNvPr id="132100" name="Slide Number Placeholder 3"/>
          <p:cNvSpPr>
            <a:spLocks noGrp="1"/>
          </p:cNvSpPr>
          <p:nvPr>
            <p:ph type="sldNum" sz="quarter" idx="5"/>
          </p:nvPr>
        </p:nvSpPr>
        <p:spPr>
          <a:noFill/>
        </p:spPr>
        <p:txBody>
          <a:bodyPr/>
          <a:lstStyle/>
          <a:p>
            <a:fld id="{D26A0129-19E4-442E-8520-82408C114357}" type="slidenum">
              <a:rPr lang="fa-IR"/>
              <a:pPr/>
              <a:t>66</a:t>
            </a:fld>
            <a:endParaRPr lang="en-US"/>
          </a:p>
        </p:txBody>
      </p:sp>
    </p:spTree>
    <p:extLst>
      <p:ext uri="{BB962C8B-B14F-4D97-AF65-F5344CB8AC3E}">
        <p14:creationId xmlns:p14="http://schemas.microsoft.com/office/powerpoint/2010/main" val="7587364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mtClean="0"/>
          </a:p>
        </p:txBody>
      </p:sp>
      <p:sp>
        <p:nvSpPr>
          <p:cNvPr id="132100" name="Slide Number Placeholder 3"/>
          <p:cNvSpPr>
            <a:spLocks noGrp="1"/>
          </p:cNvSpPr>
          <p:nvPr>
            <p:ph type="sldNum" sz="quarter" idx="5"/>
          </p:nvPr>
        </p:nvSpPr>
        <p:spPr>
          <a:noFill/>
        </p:spPr>
        <p:txBody>
          <a:bodyPr/>
          <a:lstStyle/>
          <a:p>
            <a:fld id="{D26A0129-19E4-442E-8520-82408C114357}" type="slidenum">
              <a:rPr lang="fa-IR"/>
              <a:pPr/>
              <a:t>67</a:t>
            </a:fld>
            <a:endParaRPr lang="en-US"/>
          </a:p>
        </p:txBody>
      </p:sp>
    </p:spTree>
    <p:extLst>
      <p:ext uri="{BB962C8B-B14F-4D97-AF65-F5344CB8AC3E}">
        <p14:creationId xmlns:p14="http://schemas.microsoft.com/office/powerpoint/2010/main" val="337158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smtClean="0"/>
          </a:p>
        </p:txBody>
      </p:sp>
      <p:sp>
        <p:nvSpPr>
          <p:cNvPr id="78852" name="Slide Number Placeholder 3"/>
          <p:cNvSpPr>
            <a:spLocks noGrp="1"/>
          </p:cNvSpPr>
          <p:nvPr>
            <p:ph type="sldNum" sz="quarter" idx="5"/>
          </p:nvPr>
        </p:nvSpPr>
        <p:spPr>
          <a:noFill/>
        </p:spPr>
        <p:txBody>
          <a:bodyPr/>
          <a:lstStyle/>
          <a:p>
            <a:fld id="{DA8078E2-8876-49C3-B53F-BA972B64D7A4}" type="slidenum">
              <a:rPr lang="fa-IR"/>
              <a:pPr/>
              <a:t>7</a:t>
            </a:fld>
            <a:endParaRPr lang="en-US"/>
          </a:p>
        </p:txBody>
      </p:sp>
    </p:spTree>
    <p:extLst>
      <p:ext uri="{BB962C8B-B14F-4D97-AF65-F5344CB8AC3E}">
        <p14:creationId xmlns:p14="http://schemas.microsoft.com/office/powerpoint/2010/main" val="176076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smtClean="0"/>
          </a:p>
        </p:txBody>
      </p:sp>
      <p:sp>
        <p:nvSpPr>
          <p:cNvPr id="79876" name="Slide Number Placeholder 3"/>
          <p:cNvSpPr>
            <a:spLocks noGrp="1"/>
          </p:cNvSpPr>
          <p:nvPr>
            <p:ph type="sldNum" sz="quarter" idx="5"/>
          </p:nvPr>
        </p:nvSpPr>
        <p:spPr>
          <a:noFill/>
        </p:spPr>
        <p:txBody>
          <a:bodyPr/>
          <a:lstStyle/>
          <a:p>
            <a:fld id="{E303F009-2BDD-49CD-9CA8-748E34F940C3}" type="slidenum">
              <a:rPr lang="fa-IR"/>
              <a:pPr/>
              <a:t>8</a:t>
            </a:fld>
            <a:endParaRPr lang="en-US"/>
          </a:p>
        </p:txBody>
      </p:sp>
    </p:spTree>
    <p:extLst>
      <p:ext uri="{BB962C8B-B14F-4D97-AF65-F5344CB8AC3E}">
        <p14:creationId xmlns:p14="http://schemas.microsoft.com/office/powerpoint/2010/main" val="3433258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smtClean="0"/>
          </a:p>
        </p:txBody>
      </p:sp>
      <p:sp>
        <p:nvSpPr>
          <p:cNvPr id="80900" name="Slide Number Placeholder 3"/>
          <p:cNvSpPr>
            <a:spLocks noGrp="1"/>
          </p:cNvSpPr>
          <p:nvPr>
            <p:ph type="sldNum" sz="quarter" idx="5"/>
          </p:nvPr>
        </p:nvSpPr>
        <p:spPr>
          <a:noFill/>
        </p:spPr>
        <p:txBody>
          <a:bodyPr/>
          <a:lstStyle/>
          <a:p>
            <a:fld id="{AC025BFB-2F6F-48DB-95ED-224AD44BF9F8}" type="slidenum">
              <a:rPr lang="fa-IR"/>
              <a:pPr/>
              <a:t>9</a:t>
            </a:fld>
            <a:endParaRPr lang="en-US"/>
          </a:p>
        </p:txBody>
      </p:sp>
    </p:spTree>
    <p:extLst>
      <p:ext uri="{BB962C8B-B14F-4D97-AF65-F5344CB8AC3E}">
        <p14:creationId xmlns:p14="http://schemas.microsoft.com/office/powerpoint/2010/main" val="194335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07949ADB-8525-4B68-BF60-135C0BF522A0}"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20BDF59C-7A67-4BED-8A49-D3BC82707E0B}" type="datetimeFigureOut">
              <a:rPr lang="en-US"/>
              <a:pPr/>
              <a:t>11/14/2014</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741360FF-A473-4865-BBE6-02FE92F7211C}"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86ADD7A0-04F5-4E5F-9F07-91B0A04E6B8C}" type="datetimeFigureOut">
              <a:rPr lang="en-US"/>
              <a:pPr/>
              <a:t>11/14/2014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41ADA682-88E4-467A-BFF6-CB4AE3C4B46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F01AB17F-A6CB-459C-AB18-8E927FCCFA30}" type="datetimeFigureOut">
              <a:rPr lang="en-US"/>
              <a:pPr/>
              <a:t>11/14/2014</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76400"/>
            <a:ext cx="381586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47138" y="1676400"/>
            <a:ext cx="38158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47138" y="3810000"/>
            <a:ext cx="38158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fld id="{F00ADD3A-D547-447E-A107-B24D2A93E2D0}" type="slidenum">
              <a:rPr lang="fa-I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76400"/>
            <a:ext cx="381586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7138" y="1676400"/>
            <a:ext cx="381586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E33AE730-B0D4-4D9F-AB62-134128877499}" type="slidenum">
              <a:rPr lang="fa-I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381586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47138" y="1676400"/>
            <a:ext cx="38158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47138" y="3810000"/>
            <a:ext cx="38158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fld id="{A15347D6-DDB6-41B2-A631-A72E5E2A8D43}" type="slidenum">
              <a:rPr lang="fa-I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67A2069F-9148-44D1-9033-5473BCA1B28E}"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50BDA22B-2059-447E-BD9C-8608ED7FF79C}" type="datetimeFigureOut">
              <a:rPr lang="en-US"/>
              <a:pPr/>
              <a:t>11/14/2014</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B1B23046-0C97-4C30-BE8B-65B014E0E4F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Date Placeholder 3"/>
          <p:cNvSpPr>
            <a:spLocks noGrp="1"/>
          </p:cNvSpPr>
          <p:nvPr>
            <p:ph type="dt" sz="half" idx="12"/>
          </p:nvPr>
        </p:nvSpPr>
        <p:spPr/>
        <p:txBody>
          <a:bodyPr/>
          <a:lstStyle>
            <a:lvl1pPr>
              <a:defRPr/>
            </a:lvl1pPr>
          </a:lstStyle>
          <a:p>
            <a:fld id="{5CAC7D4D-CA42-46C6-ABD2-06B51497712D}" type="datetimeFigureOut">
              <a:rPr lang="en-US"/>
              <a:pPr/>
              <a:t>11/14/2014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92AAACD7-5AD9-46EC-A81B-79513245AF93}"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Date Placeholder 3"/>
          <p:cNvSpPr>
            <a:spLocks noGrp="1"/>
          </p:cNvSpPr>
          <p:nvPr>
            <p:ph type="dt" sz="half" idx="12"/>
          </p:nvPr>
        </p:nvSpPr>
        <p:spPr/>
        <p:txBody>
          <a:bodyPr/>
          <a:lstStyle>
            <a:lvl1pPr>
              <a:defRPr/>
            </a:lvl1pPr>
          </a:lstStyle>
          <a:p>
            <a:fld id="{CC829FDE-F940-40DA-AD0C-DA74319D798D}" type="datetimeFigureOut">
              <a:rPr lang="en-US"/>
              <a:pPr/>
              <a:t>11/14/2014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894580FD-EC88-45AD-9321-E0756D45BEBC}" type="slidenum">
              <a:rPr lang="en-US"/>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Date Placeholder 3"/>
          <p:cNvSpPr>
            <a:spLocks noGrp="1"/>
          </p:cNvSpPr>
          <p:nvPr>
            <p:ph type="dt" sz="half" idx="12"/>
          </p:nvPr>
        </p:nvSpPr>
        <p:spPr/>
        <p:txBody>
          <a:bodyPr/>
          <a:lstStyle>
            <a:lvl1pPr>
              <a:defRPr/>
            </a:lvl1pPr>
          </a:lstStyle>
          <a:p>
            <a:fld id="{AE8EAD0B-0FCF-4715-96E0-A49D2EF1C7B2}" type="datetimeFigureOut">
              <a:rPr lang="en-US"/>
              <a:pPr/>
              <a:t>11/14/2014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73381791-D7E9-4531-8866-C78CD54D7F96}" type="slidenum">
              <a:rPr lang="en-US"/>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Date Placeholder 3"/>
          <p:cNvSpPr>
            <a:spLocks noGrp="1"/>
          </p:cNvSpPr>
          <p:nvPr>
            <p:ph type="dt" sz="half" idx="12"/>
          </p:nvPr>
        </p:nvSpPr>
        <p:spPr/>
        <p:txBody>
          <a:bodyPr/>
          <a:lstStyle>
            <a:lvl1pPr>
              <a:defRPr/>
            </a:lvl1pPr>
          </a:lstStyle>
          <a:p>
            <a:fld id="{04897FB0-4539-4E72-A056-4582DD88FEAE}" type="datetimeFigureOut">
              <a:rPr lang="en-US"/>
              <a:pPr/>
              <a:t>11/14/2014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927EB189-EA8C-4AAD-B208-9AD985DB1D7D}" type="slidenum">
              <a:rPr lang="en-US"/>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Date Placeholder 3"/>
          <p:cNvSpPr>
            <a:spLocks noGrp="1"/>
          </p:cNvSpPr>
          <p:nvPr>
            <p:ph type="dt" sz="half" idx="12"/>
          </p:nvPr>
        </p:nvSpPr>
        <p:spPr/>
        <p:txBody>
          <a:bodyPr/>
          <a:lstStyle>
            <a:lvl1pPr>
              <a:defRPr/>
            </a:lvl1pPr>
          </a:lstStyle>
          <a:p>
            <a:fld id="{B0318CBF-200C-48E0-A836-826D61117039}" type="datetimeFigureOut">
              <a:rPr lang="en-US"/>
              <a:pPr/>
              <a:t>11/14/2014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4434E9C0-413D-4616-93F5-7387366A8075}" type="slidenum">
              <a:rPr lang="en-US"/>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Date Placeholder 3"/>
          <p:cNvSpPr>
            <a:spLocks noGrp="1"/>
          </p:cNvSpPr>
          <p:nvPr>
            <p:ph type="dt" sz="half" idx="16"/>
          </p:nvPr>
        </p:nvSpPr>
        <p:spPr/>
        <p:txBody>
          <a:bodyPr/>
          <a:lstStyle>
            <a:lvl1pPr>
              <a:defRPr/>
            </a:lvl1pPr>
          </a:lstStyle>
          <a:p>
            <a:fld id="{C2137DCD-EA50-4CD2-8F7F-84184FE19A93}" type="datetimeFigureOut">
              <a:rPr lang="en-US"/>
              <a:pPr/>
              <a:t>11/14/2014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05E2B413-59AF-4E6D-B07E-92DD5EE894CA}"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Date Placeholder 3"/>
          <p:cNvSpPr>
            <a:spLocks noGrp="1"/>
          </p:cNvSpPr>
          <p:nvPr>
            <p:ph type="dt" sz="half" idx="12"/>
          </p:nvPr>
        </p:nvSpPr>
        <p:spPr/>
        <p:txBody>
          <a:bodyPr/>
          <a:lstStyle>
            <a:lvl1pPr>
              <a:defRPr/>
            </a:lvl1pPr>
          </a:lstStyle>
          <a:p>
            <a:fld id="{F24AABB5-BDC2-4478-A76E-02BB2FA42E27}" type="datetimeFigureOut">
              <a:rPr lang="en-US"/>
              <a:pPr/>
              <a:t>11/14/2014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1923"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BC182103-C93B-43B2-BEAC-44D4450EFAC9}" type="slidenum">
              <a:rPr lang="en-US"/>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charset="0"/>
                <a:ea typeface="ＭＳ Ｐゴシック" charset="0"/>
              </a:defRPr>
            </a:lvl1pPr>
          </a:lstStyle>
          <a:p>
            <a:pPr>
              <a:defRPr/>
            </a:pPr>
            <a:endParaRPr lang="en-US" alt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defRPr>
            </a:lvl1pPr>
          </a:lstStyle>
          <a:p>
            <a:fld id="{E7523634-B40C-49C7-9EEF-0BF4E100F66A}" type="datetimeFigureOut">
              <a:rPr lang="en-US"/>
              <a:pPr/>
              <a:t>11/14/2014</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txStyles>
    <p:titleStyle>
      <a:lvl1pPr algn="l" rtl="0" fontAlgn="base">
        <a:spcBef>
          <a:spcPct val="0"/>
        </a:spcBef>
        <a:spcAft>
          <a:spcPct val="0"/>
        </a:spcAft>
        <a:defRPr sz="4600" kern="1200" spc="-100">
          <a:solidFill>
            <a:schemeClr val="tx2"/>
          </a:solidFill>
          <a:latin typeface="+mj-lt"/>
          <a:ea typeface="MS PGothic" pitchFamily="34" charset="-128"/>
          <a:cs typeface="+mj-cs"/>
        </a:defRPr>
      </a:lvl1pPr>
      <a:lvl2pPr algn="l" rtl="0" fontAlgn="base">
        <a:spcBef>
          <a:spcPct val="0"/>
        </a:spcBef>
        <a:spcAft>
          <a:spcPct val="0"/>
        </a:spcAft>
        <a:defRPr sz="4600">
          <a:solidFill>
            <a:schemeClr val="tx2"/>
          </a:solidFill>
          <a:latin typeface="Cambria" pitchFamily="18" charset="0"/>
          <a:ea typeface="MS PGothic" pitchFamily="34" charset="-128"/>
        </a:defRPr>
      </a:lvl2pPr>
      <a:lvl3pPr algn="l" rtl="0" fontAlgn="base">
        <a:spcBef>
          <a:spcPct val="0"/>
        </a:spcBef>
        <a:spcAft>
          <a:spcPct val="0"/>
        </a:spcAft>
        <a:defRPr sz="4600">
          <a:solidFill>
            <a:schemeClr val="tx2"/>
          </a:solidFill>
          <a:latin typeface="Cambria" pitchFamily="18" charset="0"/>
          <a:ea typeface="MS PGothic" pitchFamily="34" charset="-128"/>
        </a:defRPr>
      </a:lvl3pPr>
      <a:lvl4pPr algn="l" rtl="0" fontAlgn="base">
        <a:spcBef>
          <a:spcPct val="0"/>
        </a:spcBef>
        <a:spcAft>
          <a:spcPct val="0"/>
        </a:spcAft>
        <a:defRPr sz="4600">
          <a:solidFill>
            <a:schemeClr val="tx2"/>
          </a:solidFill>
          <a:latin typeface="Cambria" pitchFamily="18" charset="0"/>
          <a:ea typeface="MS PGothic" pitchFamily="34" charset="-128"/>
        </a:defRPr>
      </a:lvl4pPr>
      <a:lvl5pPr algn="l" rtl="0" fontAlgn="base">
        <a:spcBef>
          <a:spcPct val="0"/>
        </a:spcBef>
        <a:spcAft>
          <a:spcPct val="0"/>
        </a:spcAft>
        <a:defRPr sz="4600">
          <a:solidFill>
            <a:schemeClr val="tx2"/>
          </a:solidFill>
          <a:latin typeface="Cambria" pitchFamily="18" charset="0"/>
          <a:ea typeface="MS PGothic" pitchFamily="34" charset="-128"/>
        </a:defRPr>
      </a:lvl5pPr>
      <a:lvl6pPr marL="457200" algn="l" rtl="0" fontAlgn="base">
        <a:spcBef>
          <a:spcPct val="0"/>
        </a:spcBef>
        <a:spcAft>
          <a:spcPct val="0"/>
        </a:spcAft>
        <a:defRPr sz="4600">
          <a:solidFill>
            <a:schemeClr val="tx2"/>
          </a:solidFill>
          <a:latin typeface="Cambria" pitchFamily="18" charset="0"/>
          <a:ea typeface="MS PGothic" pitchFamily="34" charset="-128"/>
        </a:defRPr>
      </a:lvl6pPr>
      <a:lvl7pPr marL="914400" algn="l" rtl="0" fontAlgn="base">
        <a:spcBef>
          <a:spcPct val="0"/>
        </a:spcBef>
        <a:spcAft>
          <a:spcPct val="0"/>
        </a:spcAft>
        <a:defRPr sz="4600">
          <a:solidFill>
            <a:schemeClr val="tx2"/>
          </a:solidFill>
          <a:latin typeface="Cambria" pitchFamily="18" charset="0"/>
          <a:ea typeface="MS PGothic" pitchFamily="34" charset="-128"/>
        </a:defRPr>
      </a:lvl7pPr>
      <a:lvl8pPr marL="1371600" algn="l" rtl="0" fontAlgn="base">
        <a:spcBef>
          <a:spcPct val="0"/>
        </a:spcBef>
        <a:spcAft>
          <a:spcPct val="0"/>
        </a:spcAft>
        <a:defRPr sz="4600">
          <a:solidFill>
            <a:schemeClr val="tx2"/>
          </a:solidFill>
          <a:latin typeface="Cambria" pitchFamily="18" charset="0"/>
          <a:ea typeface="MS PGothic" pitchFamily="34" charset="-128"/>
        </a:defRPr>
      </a:lvl8pPr>
      <a:lvl9pPr marL="1828800" algn="l" rtl="0" fontAlgn="base">
        <a:spcBef>
          <a:spcPct val="0"/>
        </a:spcBef>
        <a:spcAft>
          <a:spcPct val="0"/>
        </a:spcAft>
        <a:defRPr sz="4600">
          <a:solidFill>
            <a:schemeClr val="tx2"/>
          </a:solidFill>
          <a:latin typeface="Cambria" pitchFamily="18" charset="0"/>
          <a:ea typeface="MS PGothic" pitchFamily="34" charset="-128"/>
        </a:defRPr>
      </a:lvl9pPr>
    </p:titleStyle>
    <p:bodyStyle>
      <a:lvl1pPr marL="342900" indent="-228600" algn="l" rtl="0" fontAlgn="base">
        <a:spcBef>
          <a:spcPct val="20000"/>
        </a:spcBef>
        <a:spcAft>
          <a:spcPct val="0"/>
        </a:spcAft>
        <a:buClr>
          <a:schemeClr val="accent1"/>
        </a:buClr>
        <a:buFont typeface="Arial" pitchFamily="34" charset="0"/>
        <a:buChar char="•"/>
        <a:defRPr sz="2200" kern="1200">
          <a:solidFill>
            <a:schemeClr val="tx1"/>
          </a:solidFill>
          <a:latin typeface="+mn-lt"/>
          <a:ea typeface="MS PGothic" pitchFamily="34" charset="-128"/>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1"/>
          </a:solidFill>
          <a:latin typeface="+mn-lt"/>
          <a:ea typeface="MS PGothic" pitchFamily="34" charset="-128"/>
          <a:cs typeface="+mn-cs"/>
        </a:defRPr>
      </a:lvl2pPr>
      <a:lvl3pPr marL="1004888" indent="-228600" algn="l" rtl="0" fontAlgn="base">
        <a:spcBef>
          <a:spcPct val="20000"/>
        </a:spcBef>
        <a:spcAft>
          <a:spcPct val="0"/>
        </a:spcAft>
        <a:buClr>
          <a:srgbClr val="2397E2"/>
        </a:buClr>
        <a:buFont typeface="Arial" pitchFamily="34" charset="0"/>
        <a:buChar char="•"/>
        <a:defRPr kern="1200">
          <a:solidFill>
            <a:schemeClr val="tx1"/>
          </a:solidFill>
          <a:latin typeface="+mn-lt"/>
          <a:ea typeface="MS PGothic" pitchFamily="34" charset="-128"/>
          <a:cs typeface="+mn-cs"/>
        </a:defRPr>
      </a:lvl3pPr>
      <a:lvl4pPr marL="1279525" indent="-228600" algn="l" rtl="0" fontAlgn="base">
        <a:spcBef>
          <a:spcPct val="20000"/>
        </a:spcBef>
        <a:spcAft>
          <a:spcPct val="0"/>
        </a:spcAft>
        <a:buClr>
          <a:srgbClr val="35ACA2"/>
        </a:buClr>
        <a:buFont typeface="Arial" pitchFamily="34" charset="0"/>
        <a:buChar char="•"/>
        <a:defRPr sz="1600" kern="1200">
          <a:solidFill>
            <a:schemeClr val="tx1"/>
          </a:solidFill>
          <a:latin typeface="+mn-lt"/>
          <a:ea typeface="MS PGothic" pitchFamily="34" charset="-128"/>
          <a:cs typeface="+mn-cs"/>
        </a:defRPr>
      </a:lvl4pPr>
      <a:lvl5pPr marL="1554163" indent="-228600" algn="l" rtl="0" fontAlgn="base">
        <a:spcBef>
          <a:spcPct val="20000"/>
        </a:spcBef>
        <a:spcAft>
          <a:spcPct val="0"/>
        </a:spcAft>
        <a:buClr>
          <a:srgbClr val="5430BB"/>
        </a:buClr>
        <a:buFont typeface="Arial" pitchFamily="34" charset="0"/>
        <a:buChar char="•"/>
        <a:defRPr sz="1400" kern="1200">
          <a:solidFill>
            <a:schemeClr val="tx1"/>
          </a:solidFill>
          <a:latin typeface="+mn-lt"/>
          <a:ea typeface="MS PGothic"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9.emf"/><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61.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14.xml"/><Relationship Id="rId5" Type="http://schemas.openxmlformats.org/officeDocument/2006/relationships/image" Target="../media/image60.jpeg"/><Relationship Id="rId4" Type="http://schemas.openxmlformats.org/officeDocument/2006/relationships/image" Target="../media/image59.jpeg"/></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1000" y="2286000"/>
            <a:ext cx="7543800" cy="2593975"/>
          </a:xfrm>
        </p:spPr>
        <p:txBody>
          <a:bodyPr/>
          <a:lstStyle/>
          <a:p>
            <a:pPr algn="ctr" fontAlgn="auto">
              <a:spcAft>
                <a:spcPts val="0"/>
              </a:spcAft>
              <a:defRPr/>
            </a:pPr>
            <a:r>
              <a:rPr lang="fa-IR" dirty="0" smtClean="0">
                <a:latin typeface="Garamond" charset="0"/>
                <a:ea typeface="+mj-ea"/>
                <a:cs typeface="B Titr" pitchFamily="2" charset="-78"/>
              </a:rPr>
              <a:t>جلسه اول</a:t>
            </a:r>
            <a:br>
              <a:rPr lang="fa-IR" dirty="0" smtClean="0">
                <a:latin typeface="Garamond" charset="0"/>
                <a:ea typeface="+mj-ea"/>
                <a:cs typeface="B Titr" pitchFamily="2" charset="-78"/>
              </a:rPr>
            </a:br>
            <a:r>
              <a:rPr lang="fa-IR" dirty="0" smtClean="0">
                <a:latin typeface="Garamond" charset="0"/>
                <a:ea typeface="+mj-ea"/>
                <a:cs typeface="B Titr" pitchFamily="2" charset="-78"/>
              </a:rPr>
              <a:t/>
            </a:r>
            <a:br>
              <a:rPr lang="fa-IR" dirty="0" smtClean="0">
                <a:latin typeface="Garamond" charset="0"/>
                <a:ea typeface="+mj-ea"/>
                <a:cs typeface="B Titr" pitchFamily="2" charset="-78"/>
              </a:rPr>
            </a:br>
            <a:r>
              <a:rPr lang="fa-IR" sz="3200" dirty="0" smtClean="0">
                <a:cs typeface="B Titr" pitchFamily="2" charset="-78"/>
              </a:rPr>
              <a:t> معرفی شبکه های کامپیوتری، انواع شبکه های کامپیوتری</a:t>
            </a:r>
            <a:endParaRPr lang="en-US" dirty="0">
              <a:latin typeface="Garamond" charset="0"/>
              <a:ea typeface="+mj-ea"/>
              <a:cs typeface="B Titr" pitchFamily="2" charset="-78"/>
            </a:endParaRPr>
          </a:p>
        </p:txBody>
      </p:sp>
      <p:sp>
        <p:nvSpPr>
          <p:cNvPr id="2054" name="TextBox 4"/>
          <p:cNvSpPr txBox="1">
            <a:spLocks noChangeArrowheads="1"/>
          </p:cNvSpPr>
          <p:nvPr/>
        </p:nvSpPr>
        <p:spPr bwMode="auto">
          <a:xfrm>
            <a:off x="3677407" y="6172200"/>
            <a:ext cx="1200970" cy="261610"/>
          </a:xfrm>
          <a:prstGeom prst="rect">
            <a:avLst/>
          </a:prstGeom>
          <a:noFill/>
          <a:ln w="9525">
            <a:noFill/>
            <a:miter lim="800000"/>
            <a:headEnd/>
            <a:tailEnd/>
          </a:ln>
        </p:spPr>
        <p:txBody>
          <a:bodyPr wrap="none">
            <a:spAutoFit/>
          </a:bodyPr>
          <a:lstStyle/>
          <a:p>
            <a:pPr algn="ctr"/>
            <a:r>
              <a:rPr lang="fa-IR" sz="1100" dirty="0">
                <a:cs typeface="B Titr" pitchFamily="2" charset="-78"/>
              </a:rPr>
              <a:t>شبکه های کامپیوتری</a:t>
            </a:r>
            <a:endParaRPr lang="en-US" sz="1100" dirty="0">
              <a:cs typeface="B Titr" pitchFamily="2" charset="-7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990600" y="1268413"/>
            <a:ext cx="6934200" cy="5256212"/>
          </a:xfrm>
        </p:spPr>
        <p:txBody>
          <a:bodyPr/>
          <a:lstStyle/>
          <a:p>
            <a:pPr algn="r" rtl="1" eaLnBrk="1" hangingPunct="1">
              <a:lnSpc>
                <a:spcPct val="90000"/>
              </a:lnSpc>
              <a:buFont typeface="Symbol" pitchFamily="18" charset="2"/>
              <a:buNone/>
            </a:pPr>
            <a:endParaRPr lang="ar-SA" dirty="0" smtClean="0"/>
          </a:p>
          <a:p>
            <a:pPr algn="r" rtl="1" eaLnBrk="1" hangingPunct="1">
              <a:lnSpc>
                <a:spcPct val="150000"/>
              </a:lnSpc>
            </a:pPr>
            <a:r>
              <a:rPr lang="ar-SA" sz="1800" b="1" dirty="0" smtClean="0">
                <a:solidFill>
                  <a:schemeClr val="tx2"/>
                </a:solidFill>
                <a:latin typeface="Arial" pitchFamily="34" charset="0"/>
                <a:cs typeface="B Nazanin" pitchFamily="2" charset="-78"/>
              </a:rPr>
              <a:t>اگر يك شبكه ی براساس سرويس دهنده را در نظر بگيريد كه تمام برنامه‌هاي كاربردي روي يك سرويس دهنده شبکه نصب شده است و استفاده كنندگان براي اجراي برنامه هاي خود بايد به آن سرويس دهنده وصل گردند،</a:t>
            </a:r>
            <a:r>
              <a:rPr lang="fa-IR" sz="1800" b="1" dirty="0" smtClean="0">
                <a:solidFill>
                  <a:schemeClr val="tx2"/>
                </a:solidFill>
                <a:latin typeface="Arial" pitchFamily="34" charset="0"/>
                <a:cs typeface="B Nazanin" pitchFamily="2" charset="-78"/>
              </a:rPr>
              <a:t> </a:t>
            </a:r>
            <a:r>
              <a:rPr lang="ar-SA" sz="1800" b="1" dirty="0" smtClean="0">
                <a:solidFill>
                  <a:schemeClr val="tx2"/>
                </a:solidFill>
                <a:latin typeface="Arial" pitchFamily="34" charset="0"/>
                <a:cs typeface="B Nazanin" pitchFamily="2" charset="-78"/>
              </a:rPr>
              <a:t>حال اگر اين سرويس دهنده خود دچار مشكل گردد سايرين نخواهند توانست برنامه‌هاي خود را اجرا كنند.</a:t>
            </a:r>
            <a:endParaRPr lang="en-US" sz="1800" b="1" dirty="0" smtClean="0">
              <a:solidFill>
                <a:schemeClr val="tx2"/>
              </a:solidFill>
              <a:latin typeface="Arial" pitchFamily="34" charset="0"/>
              <a:cs typeface="B Nazanin" pitchFamily="2" charset="-78"/>
            </a:endParaRPr>
          </a:p>
          <a:p>
            <a:pPr algn="r" rtl="1" eaLnBrk="1" hangingPunct="1">
              <a:lnSpc>
                <a:spcPct val="150000"/>
              </a:lnSpc>
            </a:pPr>
            <a:endParaRPr lang="ar-SA" sz="2800" dirty="0" smtClean="0">
              <a:cs typeface="Times New Roman" pitchFamily="18" charset="0"/>
            </a:endParaRPr>
          </a:p>
          <a:p>
            <a:pPr algn="r" rtl="1" eaLnBrk="1" hangingPunct="1">
              <a:lnSpc>
                <a:spcPct val="150000"/>
              </a:lnSpc>
            </a:pPr>
            <a:r>
              <a:rPr lang="ar-SA" sz="1800" b="1" dirty="0" smtClean="0">
                <a:solidFill>
                  <a:schemeClr val="tx2"/>
                </a:solidFill>
                <a:latin typeface="Arial" pitchFamily="34" charset="0"/>
                <a:cs typeface="B Nazanin" pitchFamily="2" charset="-78"/>
              </a:rPr>
              <a:t>نفوذ برنامه‌هاي مزاحم ويا افراد مزاحم به كامپيوترهاي شبكه كه ممكن است امنيت اطلاعات  قدري بخطر بيفتد. گرچه كه برنامه‌هاي مختلفي براي جلوگيري از نفوذ وجود دارد.</a:t>
            </a:r>
            <a:endParaRPr lang="en-US" sz="1800" b="1" dirty="0" smtClean="0">
              <a:solidFill>
                <a:schemeClr val="tx2"/>
              </a:solidFill>
              <a:latin typeface="Arial" pitchFamily="34" charset="0"/>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720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معايب استفاده از شبكه</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3"/>
          <p:cNvSpPr>
            <a:spLocks noGrp="1" noChangeArrowheads="1"/>
          </p:cNvSpPr>
          <p:nvPr>
            <p:ph type="body" idx="4294967295"/>
          </p:nvPr>
        </p:nvSpPr>
        <p:spPr>
          <a:xfrm>
            <a:off x="2362200" y="1905000"/>
            <a:ext cx="4953000" cy="2371725"/>
          </a:xfrm>
        </p:spPr>
        <p:txBody>
          <a:bodyPr/>
          <a:lstStyle/>
          <a:p>
            <a:pPr lvl="1" algn="r" rtl="1" eaLnBrk="1" hangingPunct="1">
              <a:lnSpc>
                <a:spcPct val="200000"/>
              </a:lnSpc>
              <a:buNone/>
            </a:pPr>
            <a:r>
              <a:rPr lang="fa-IR" sz="2800" b="1" dirty="0" smtClean="0">
                <a:solidFill>
                  <a:schemeClr val="tx2"/>
                </a:solidFill>
                <a:cs typeface="B Titr" pitchFamily="2" charset="-78"/>
              </a:rPr>
              <a:t>كاربردهاي تجاري</a:t>
            </a:r>
            <a:endParaRPr lang="en-US" sz="2800" b="1" dirty="0" smtClean="0">
              <a:solidFill>
                <a:schemeClr val="tx2"/>
              </a:solidFill>
              <a:cs typeface="B Titr" pitchFamily="2" charset="-78"/>
            </a:endParaRPr>
          </a:p>
          <a:p>
            <a:pPr lvl="1" algn="r" rtl="1" eaLnBrk="1" hangingPunct="1">
              <a:lnSpc>
                <a:spcPct val="200000"/>
              </a:lnSpc>
              <a:buNone/>
            </a:pPr>
            <a:r>
              <a:rPr lang="fa-IR" sz="2800" b="1" dirty="0" smtClean="0">
                <a:solidFill>
                  <a:schemeClr val="tx2"/>
                </a:solidFill>
                <a:cs typeface="B Titr" pitchFamily="2" charset="-78"/>
              </a:rPr>
              <a:t>كاربردهاي خانگي</a:t>
            </a:r>
            <a:endParaRPr lang="en-US" sz="2800" b="1" dirty="0" smtClean="0">
              <a:solidFill>
                <a:schemeClr val="tx2"/>
              </a:solidFill>
              <a:cs typeface="B Titr" pitchFamily="2" charset="-78"/>
            </a:endParaRPr>
          </a:p>
          <a:p>
            <a:pPr lvl="1" algn="r" rtl="1" eaLnBrk="1" hangingPunct="1">
              <a:lnSpc>
                <a:spcPct val="200000"/>
              </a:lnSpc>
              <a:buNone/>
            </a:pPr>
            <a:r>
              <a:rPr lang="fa-IR" sz="2800" b="1" dirty="0" smtClean="0">
                <a:solidFill>
                  <a:schemeClr val="tx2"/>
                </a:solidFill>
                <a:cs typeface="B Titr" pitchFamily="2" charset="-78"/>
              </a:rPr>
              <a:t>كاربران در حركت</a:t>
            </a:r>
            <a:endParaRPr lang="en-US" sz="2800" b="1" dirty="0" smtClean="0">
              <a:solidFill>
                <a:schemeClr val="tx2"/>
              </a:solidFill>
              <a:cs typeface="B Titr" pitchFamily="2" charset="-78"/>
            </a:endParaRPr>
          </a:p>
          <a:p>
            <a:pPr lvl="1" algn="r" rtl="1" eaLnBrk="1" hangingPunct="1">
              <a:lnSpc>
                <a:spcPct val="200000"/>
              </a:lnSpc>
              <a:buNone/>
            </a:pPr>
            <a:r>
              <a:rPr lang="fa-IR" sz="2800" b="1" dirty="0" smtClean="0">
                <a:solidFill>
                  <a:schemeClr val="tx2"/>
                </a:solidFill>
                <a:cs typeface="B Titr" pitchFamily="2" charset="-78"/>
              </a:rPr>
              <a:t>ملاحظات اجتماعي</a:t>
            </a:r>
            <a:endParaRPr lang="en-US" sz="2800" b="1" dirty="0" smtClean="0">
              <a:solidFill>
                <a:schemeClr val="tx2"/>
              </a:solidFill>
              <a:cs typeface="B Titr" pitchFamily="2" charset="-78"/>
            </a:endParaRPr>
          </a:p>
        </p:txBody>
      </p:sp>
      <p:cxnSp>
        <p:nvCxnSpPr>
          <p:cNvPr id="7" name="Straight Connector 6"/>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كاربردهاي شبكه‌هاي كامپيوتري</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type="body" idx="4294967295"/>
          </p:nvPr>
        </p:nvSpPr>
        <p:spPr>
          <a:xfrm>
            <a:off x="1295400" y="5257800"/>
            <a:ext cx="5898174" cy="623887"/>
          </a:xfrm>
        </p:spPr>
        <p:txBody>
          <a:bodyPr/>
          <a:lstStyle/>
          <a:p>
            <a:pPr algn="ctr" rtl="1" eaLnBrk="1" hangingPunct="1">
              <a:buFont typeface="Symbol" pitchFamily="18" charset="2"/>
              <a:buNone/>
            </a:pPr>
            <a:r>
              <a:rPr lang="fa-IR" sz="2000" dirty="0" smtClean="0">
                <a:solidFill>
                  <a:schemeClr val="tx2"/>
                </a:solidFill>
                <a:ea typeface="IranNastaliq" pitchFamily="18" charset="0"/>
                <a:cs typeface="B Nazanin" pitchFamily="2" charset="-78"/>
              </a:rPr>
              <a:t>شبكه  شامل يك سرور و دو كلاينت</a:t>
            </a:r>
            <a:endParaRPr lang="en-US" sz="2000" dirty="0" smtClean="0">
              <a:solidFill>
                <a:schemeClr val="tx2"/>
              </a:solidFill>
              <a:ea typeface="IranNastaliq" pitchFamily="18" charset="0"/>
              <a:cs typeface="B Nazanin" pitchFamily="2" charset="-78"/>
            </a:endParaRPr>
          </a:p>
        </p:txBody>
      </p:sp>
      <p:pic>
        <p:nvPicPr>
          <p:cNvPr id="23558" name="Picture 4" descr="1-0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40828" y="1857375"/>
            <a:ext cx="6724650" cy="3424238"/>
          </a:xfrm>
          <a:prstGeom prst="rect">
            <a:avLst/>
          </a:prstGeom>
          <a:noFill/>
          <a:ln w="9525">
            <a:noFill/>
            <a:miter lim="800000"/>
            <a:headEnd/>
            <a:tailEnd/>
          </a:ln>
        </p:spPr>
      </p:pic>
      <p:cxnSp>
        <p:nvCxnSpPr>
          <p:cNvPr id="7" name="Straight Connector 6"/>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كاربرد تجاري شبكه‌ها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body" idx="4294967295"/>
          </p:nvPr>
        </p:nvSpPr>
        <p:spPr>
          <a:xfrm>
            <a:off x="3962400" y="1828800"/>
            <a:ext cx="4000500" cy="458788"/>
          </a:xfrm>
        </p:spPr>
        <p:txBody>
          <a:bodyPr/>
          <a:lstStyle/>
          <a:p>
            <a:pPr algn="ctr" eaLnBrk="1" hangingPunct="1">
              <a:buFont typeface="Symbol" pitchFamily="18" charset="2"/>
              <a:buNone/>
            </a:pPr>
            <a:r>
              <a:rPr lang="fa-IR" sz="1600" b="1" dirty="0" smtClean="0">
                <a:solidFill>
                  <a:schemeClr val="tx2"/>
                </a:solidFill>
                <a:cs typeface="B Titr" pitchFamily="2" charset="-78"/>
              </a:rPr>
              <a:t>برخي انواع تجارت الكترونيكي</a:t>
            </a:r>
            <a:endParaRPr lang="en-US" sz="1600" b="1" dirty="0" smtClean="0">
              <a:solidFill>
                <a:schemeClr val="tx2"/>
              </a:solidFill>
              <a:cs typeface="B Titr" pitchFamily="2" charset="-78"/>
            </a:endParaRPr>
          </a:p>
        </p:txBody>
      </p:sp>
      <p:pic>
        <p:nvPicPr>
          <p:cNvPr id="24581" name="Picture 3" descr="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2667000"/>
            <a:ext cx="7378211" cy="2224087"/>
          </a:xfrm>
          <a:prstGeom prst="rect">
            <a:avLst/>
          </a:prstGeom>
          <a:noFill/>
          <a:ln w="9525">
            <a:noFill/>
            <a:miter lim="800000"/>
            <a:headEnd/>
            <a:tailEnd/>
          </a:ln>
        </p:spPr>
      </p:pic>
      <p:cxnSp>
        <p:nvCxnSpPr>
          <p:cNvPr id="7" name="Straight Connector 6"/>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كاربرد تجاري شبكه‌ها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body" idx="4294967295"/>
          </p:nvPr>
        </p:nvSpPr>
        <p:spPr>
          <a:xfrm>
            <a:off x="1447800" y="5029200"/>
            <a:ext cx="6326065" cy="762000"/>
          </a:xfrm>
        </p:spPr>
        <p:txBody>
          <a:bodyPr/>
          <a:lstStyle/>
          <a:p>
            <a:pPr algn="ctr" rtl="1" eaLnBrk="1" hangingPunct="1">
              <a:buFont typeface="Symbol" pitchFamily="18" charset="2"/>
              <a:buNone/>
            </a:pPr>
            <a:r>
              <a:rPr lang="fa-IR" sz="1800" b="1" dirty="0" smtClean="0">
                <a:solidFill>
                  <a:schemeClr val="tx2"/>
                </a:solidFill>
                <a:cs typeface="B Nazanin" pitchFamily="2" charset="-78"/>
              </a:rPr>
              <a:t>مدل كلاينت - سرور همراه با درخواست و پاسخ</a:t>
            </a:r>
            <a:endParaRPr lang="en-US" sz="1800" b="1" dirty="0" smtClean="0">
              <a:solidFill>
                <a:schemeClr val="tx2"/>
              </a:solidFill>
              <a:cs typeface="B Nazanin" pitchFamily="2" charset="-78"/>
            </a:endParaRPr>
          </a:p>
        </p:txBody>
      </p:sp>
      <p:pic>
        <p:nvPicPr>
          <p:cNvPr id="25605"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990600" y="2743200"/>
            <a:ext cx="6705600" cy="1871870"/>
          </a:xfrm>
          <a:prstGeom prst="rect">
            <a:avLst/>
          </a:prstGeom>
          <a:noFill/>
          <a:ln w="9525">
            <a:noFill/>
            <a:miter lim="800000"/>
            <a:headEnd/>
            <a:tailEnd/>
          </a:ln>
        </p:spPr>
      </p:pic>
      <p:cxnSp>
        <p:nvCxnSpPr>
          <p:cNvPr id="7" name="Straight Connector 6"/>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كاربرد تجاري شبكه‌ها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body" idx="4294967295"/>
          </p:nvPr>
        </p:nvSpPr>
        <p:spPr>
          <a:xfrm>
            <a:off x="1447800" y="2286000"/>
            <a:ext cx="6192715" cy="2476500"/>
          </a:xfrm>
        </p:spPr>
        <p:txBody>
          <a:bodyPr/>
          <a:lstStyle/>
          <a:p>
            <a:pPr algn="r" rtl="1" eaLnBrk="1" hangingPunct="1">
              <a:lnSpc>
                <a:spcPct val="200000"/>
              </a:lnSpc>
            </a:pPr>
            <a:r>
              <a:rPr lang="fa-IR" sz="2400" b="1" dirty="0" smtClean="0">
                <a:solidFill>
                  <a:schemeClr val="tx2"/>
                </a:solidFill>
                <a:latin typeface="Arial" pitchFamily="34" charset="0"/>
                <a:cs typeface="B Nazanin" pitchFamily="2" charset="-78"/>
              </a:rPr>
              <a:t>دسترسي به اطلاعات از راه دور (منابع تحقیق ، ...)</a:t>
            </a:r>
            <a:endParaRPr lang="en-US" sz="2400" b="1" dirty="0" smtClean="0">
              <a:solidFill>
                <a:schemeClr val="tx2"/>
              </a:solidFill>
              <a:latin typeface="Arial" pitchFamily="34" charset="0"/>
              <a:cs typeface="B Nazanin" pitchFamily="2" charset="-78"/>
            </a:endParaRPr>
          </a:p>
          <a:p>
            <a:pPr algn="r" rtl="1" eaLnBrk="1" hangingPunct="1">
              <a:lnSpc>
                <a:spcPct val="200000"/>
              </a:lnSpc>
            </a:pPr>
            <a:r>
              <a:rPr lang="fa-IR" sz="2400" b="1" dirty="0" smtClean="0">
                <a:solidFill>
                  <a:schemeClr val="tx2"/>
                </a:solidFill>
                <a:latin typeface="Arial" pitchFamily="34" charset="0"/>
                <a:cs typeface="B Nazanin" pitchFamily="2" charset="-78"/>
              </a:rPr>
              <a:t>ارتباط فرد با فرد  (ارتباط با محققین ،... )</a:t>
            </a:r>
            <a:endParaRPr lang="en-US" sz="2400" b="1" dirty="0" smtClean="0">
              <a:solidFill>
                <a:schemeClr val="tx2"/>
              </a:solidFill>
              <a:latin typeface="Arial" pitchFamily="34" charset="0"/>
              <a:cs typeface="B Nazanin" pitchFamily="2" charset="-78"/>
            </a:endParaRPr>
          </a:p>
          <a:p>
            <a:pPr algn="r" rtl="1" eaLnBrk="1" hangingPunct="1">
              <a:lnSpc>
                <a:spcPct val="200000"/>
              </a:lnSpc>
            </a:pPr>
            <a:r>
              <a:rPr lang="fa-IR" sz="2400" b="1" dirty="0" smtClean="0">
                <a:solidFill>
                  <a:schemeClr val="tx2"/>
                </a:solidFill>
                <a:latin typeface="Arial" pitchFamily="34" charset="0"/>
                <a:cs typeface="B Nazanin" pitchFamily="2" charset="-78"/>
              </a:rPr>
              <a:t>سرگرميهاي تعاملي</a:t>
            </a:r>
            <a:endParaRPr lang="en-US" sz="2400" b="1" dirty="0" smtClean="0">
              <a:solidFill>
                <a:schemeClr val="tx2"/>
              </a:solidFill>
              <a:latin typeface="Arial" pitchFamily="34" charset="0"/>
              <a:cs typeface="B Nazanin" pitchFamily="2" charset="-78"/>
            </a:endParaRPr>
          </a:p>
          <a:p>
            <a:pPr algn="r" rtl="1" eaLnBrk="1" hangingPunct="1">
              <a:lnSpc>
                <a:spcPct val="200000"/>
              </a:lnSpc>
            </a:pPr>
            <a:r>
              <a:rPr lang="fa-IR" sz="2400" b="1" dirty="0" smtClean="0">
                <a:solidFill>
                  <a:schemeClr val="tx2"/>
                </a:solidFill>
                <a:latin typeface="Arial" pitchFamily="34" charset="0"/>
                <a:cs typeface="B Nazanin" pitchFamily="2" charset="-78"/>
              </a:rPr>
              <a:t>تجارت الكترونيكي</a:t>
            </a:r>
            <a:endParaRPr lang="en-US" sz="2400" b="1" dirty="0" smtClean="0">
              <a:solidFill>
                <a:schemeClr val="tx2"/>
              </a:solidFill>
              <a:latin typeface="Arial" pitchFamily="34" charset="0"/>
              <a:cs typeface="B Nazanin" pitchFamily="2" charset="-78"/>
            </a:endParaRPr>
          </a:p>
        </p:txBody>
      </p:sp>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كاربرد خانگی</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
          <p:cNvSpPr>
            <a:spLocks noGrp="1" noChangeArrowheads="1"/>
          </p:cNvSpPr>
          <p:nvPr>
            <p:ph type="body" idx="4294967295"/>
          </p:nvPr>
        </p:nvSpPr>
        <p:spPr>
          <a:xfrm>
            <a:off x="990600" y="5105400"/>
            <a:ext cx="7704992" cy="838200"/>
          </a:xfrm>
        </p:spPr>
        <p:txBody>
          <a:bodyPr anchor="ctr"/>
          <a:lstStyle/>
          <a:p>
            <a:pPr algn="ctr" eaLnBrk="1" hangingPunct="1">
              <a:buFont typeface="Symbol" pitchFamily="18" charset="2"/>
              <a:buNone/>
            </a:pPr>
            <a:r>
              <a:rPr lang="fa-IR" sz="2000" b="1" dirty="0" smtClean="0">
                <a:solidFill>
                  <a:schemeClr val="tx2"/>
                </a:solidFill>
                <a:cs typeface="B Nazanin" pitchFamily="2" charset="-78"/>
              </a:rPr>
              <a:t>در سيستمهاي نقطه به نقط ، كلاينت و يا سرور ثابت وجود ندارد</a:t>
            </a:r>
            <a:endParaRPr lang="en-US" sz="2000" b="1" dirty="0" smtClean="0">
              <a:solidFill>
                <a:schemeClr val="tx2"/>
              </a:solidFill>
              <a:cs typeface="B Nazanin" pitchFamily="2" charset="-78"/>
            </a:endParaRPr>
          </a:p>
        </p:txBody>
      </p:sp>
      <p:pic>
        <p:nvPicPr>
          <p:cNvPr id="27654" name="Picture 4" descr="1-0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71600" y="1752600"/>
            <a:ext cx="6100723" cy="2754312"/>
          </a:xfrm>
          <a:prstGeom prst="rect">
            <a:avLst/>
          </a:prstGeom>
          <a:noFill/>
          <a:ln w="9525">
            <a:noFill/>
            <a:miter lim="800000"/>
            <a:headEnd/>
            <a:tailEnd/>
          </a:ln>
        </p:spPr>
      </p:pic>
      <p:cxnSp>
        <p:nvCxnSpPr>
          <p:cNvPr id="7" name="Straight Connector 6"/>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كاربرد خانگی</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p:txBody>
          <a:bodyPr/>
          <a:lstStyle/>
          <a:p>
            <a:pPr eaLnBrk="1" hangingPunct="1"/>
            <a:endParaRPr lang="fa-IR" b="1" dirty="0" smtClean="0"/>
          </a:p>
          <a:p>
            <a:pPr algn="r" rtl="1" eaLnBrk="1" hangingPunct="1">
              <a:buFont typeface="Symbol" pitchFamily="18" charset="2"/>
              <a:buNone/>
            </a:pPr>
            <a:r>
              <a:rPr lang="ar-SA" sz="2000" dirty="0" smtClean="0">
                <a:cs typeface="B Nazanin" pitchFamily="2" charset="-78"/>
              </a:rPr>
              <a:t>شبكه‌هاي كامپيوتري را مي‌توان از </a:t>
            </a:r>
            <a:r>
              <a:rPr lang="fa-IR" sz="2000" smtClean="0">
                <a:cs typeface="B Nazanin" pitchFamily="2" charset="-78"/>
              </a:rPr>
              <a:t>سه </a:t>
            </a:r>
            <a:r>
              <a:rPr lang="ar-SA" sz="2000" smtClean="0">
                <a:cs typeface="B Nazanin" pitchFamily="2" charset="-78"/>
              </a:rPr>
              <a:t>ديدگاه </a:t>
            </a:r>
            <a:r>
              <a:rPr lang="ar-SA" sz="2000" dirty="0" smtClean="0">
                <a:cs typeface="B Nazanin" pitchFamily="2" charset="-78"/>
              </a:rPr>
              <a:t>تقسيم بندي كرد.</a:t>
            </a:r>
            <a:endParaRPr lang="en-US" sz="2000" dirty="0" smtClean="0">
              <a:cs typeface="B Nazanin" pitchFamily="2" charset="-78"/>
            </a:endParaRPr>
          </a:p>
          <a:p>
            <a:pPr algn="r" rtl="1" eaLnBrk="1" hangingPunct="1">
              <a:buNone/>
            </a:pPr>
            <a:endParaRPr lang="fa-IR" sz="2800" dirty="0" smtClean="0">
              <a:cs typeface="Times New Roman" pitchFamily="18" charset="0"/>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انواع شبكه</a:t>
            </a:r>
            <a:r>
              <a:rPr lang="fa-IR" sz="2400" b="1" dirty="0" smtClean="0">
                <a:solidFill>
                  <a:schemeClr val="tx2"/>
                </a:solidFill>
                <a:ea typeface="IranNastaliq" pitchFamily="18" charset="0"/>
                <a:cs typeface="B Titr" pitchFamily="2" charset="-78"/>
              </a:rPr>
              <a:t> کامپیوتری</a:t>
            </a:r>
            <a:r>
              <a:rPr lang="en-US" sz="2400" b="1" dirty="0" smtClean="0">
                <a:solidFill>
                  <a:schemeClr val="tx2"/>
                </a:solidFill>
                <a:ea typeface="IranNastaliq" pitchFamily="18" charset="0"/>
                <a:cs typeface="B Titr" pitchFamily="2" charset="-78"/>
              </a:rPr>
              <a:t> </a:t>
            </a:r>
            <a:endParaRPr lang="fa-IR" sz="2400" b="1" dirty="0" smtClean="0">
              <a:solidFill>
                <a:schemeClr val="tx2"/>
              </a:solidFill>
              <a:ea typeface="IranNastaliq" pitchFamily="18" charset="0"/>
              <a:cs typeface="B Titr" pitchFamily="2" charset="-78"/>
            </a:endParaRPr>
          </a:p>
        </p:txBody>
      </p:sp>
      <p:sp>
        <p:nvSpPr>
          <p:cNvPr id="7" name="Rectangle 6"/>
          <p:cNvSpPr/>
          <p:nvPr/>
        </p:nvSpPr>
        <p:spPr>
          <a:xfrm>
            <a:off x="2362200" y="2971800"/>
            <a:ext cx="4572000" cy="1754326"/>
          </a:xfrm>
          <a:prstGeom prst="rect">
            <a:avLst/>
          </a:prstGeom>
        </p:spPr>
        <p:txBody>
          <a:bodyPr>
            <a:spAutoFit/>
          </a:bodyPr>
          <a:lstStyle/>
          <a:p>
            <a:pPr algn="r" rtl="1" eaLnBrk="1" hangingPunct="1">
              <a:lnSpc>
                <a:spcPct val="200000"/>
              </a:lnSpc>
              <a:buFont typeface="Arial" pitchFamily="34" charset="0"/>
              <a:buChar char="•"/>
            </a:pPr>
            <a:r>
              <a:rPr lang="ar-SA" b="1" dirty="0" smtClean="0">
                <a:solidFill>
                  <a:schemeClr val="tx2"/>
                </a:solidFill>
                <a:cs typeface="B Nazanin" pitchFamily="2" charset="-78"/>
              </a:rPr>
              <a:t>از نظر بزرگي </a:t>
            </a:r>
            <a:endParaRPr lang="fa-IR" b="1" dirty="0" smtClean="0">
              <a:solidFill>
                <a:schemeClr val="tx2"/>
              </a:solidFill>
              <a:cs typeface="B Nazanin" pitchFamily="2" charset="-78"/>
            </a:endParaRPr>
          </a:p>
          <a:p>
            <a:pPr algn="r" rtl="1" eaLnBrk="1" hangingPunct="1">
              <a:lnSpc>
                <a:spcPct val="200000"/>
              </a:lnSpc>
              <a:buFont typeface="Arial" pitchFamily="34" charset="0"/>
              <a:buChar char="•"/>
            </a:pPr>
            <a:r>
              <a:rPr lang="ar-SA" b="1" dirty="0" smtClean="0">
                <a:solidFill>
                  <a:schemeClr val="tx2"/>
                </a:solidFill>
                <a:cs typeface="B Nazanin" pitchFamily="2" charset="-78"/>
              </a:rPr>
              <a:t>ازنظر ارائه سرويس</a:t>
            </a:r>
            <a:endParaRPr lang="en-US" b="1" dirty="0" smtClean="0">
              <a:solidFill>
                <a:schemeClr val="tx2"/>
              </a:solidFill>
              <a:cs typeface="B Nazanin" pitchFamily="2" charset="-78"/>
            </a:endParaRPr>
          </a:p>
          <a:p>
            <a:pPr algn="r" rtl="1" eaLnBrk="1" hangingPunct="1">
              <a:lnSpc>
                <a:spcPct val="200000"/>
              </a:lnSpc>
              <a:buFont typeface="Arial" pitchFamily="34" charset="0"/>
              <a:buChar char="•"/>
            </a:pPr>
            <a:r>
              <a:rPr lang="fa-IR" b="1" dirty="0" smtClean="0">
                <a:solidFill>
                  <a:schemeClr val="tx2"/>
                </a:solidFill>
                <a:cs typeface="B Nazanin" pitchFamily="2" charset="-78"/>
              </a:rPr>
              <a:t>از نظر فناوری</a:t>
            </a:r>
            <a:endParaRPr lang="en-US" b="1" dirty="0" smtClean="0">
              <a:solidFill>
                <a:schemeClr val="tx2"/>
              </a:solidFill>
              <a:cs typeface="B Nazanin" pitchFamily="2" charset="-7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body" sz="half" idx="1"/>
          </p:nvPr>
        </p:nvSpPr>
        <p:spPr>
          <a:xfrm>
            <a:off x="457200" y="2438400"/>
            <a:ext cx="4191000" cy="1600200"/>
          </a:xfrm>
          <a:noFill/>
        </p:spPr>
        <p:txBody>
          <a:bodyPr/>
          <a:lstStyle/>
          <a:p>
            <a:pPr algn="r" rtl="1" eaLnBrk="1" hangingPunct="1">
              <a:lnSpc>
                <a:spcPct val="150000"/>
              </a:lnSpc>
              <a:buSzPct val="89000"/>
              <a:buNone/>
            </a:pPr>
            <a:r>
              <a:rPr lang="ar-SA" sz="1800" b="1" dirty="0" smtClean="0">
                <a:solidFill>
                  <a:schemeClr val="tx2"/>
                </a:solidFill>
                <a:latin typeface="Arial" pitchFamily="34" charset="0"/>
                <a:cs typeface="B Titr" pitchFamily="2" charset="-78"/>
              </a:rPr>
              <a:t>شبكه محلي</a:t>
            </a:r>
            <a:r>
              <a:rPr lang="en-US" sz="1800" b="1" dirty="0" smtClean="0">
                <a:solidFill>
                  <a:schemeClr val="tx2"/>
                </a:solidFill>
                <a:latin typeface="Arial" pitchFamily="34" charset="0"/>
                <a:cs typeface="B Titr" pitchFamily="2" charset="-78"/>
              </a:rPr>
              <a:t> :(</a:t>
            </a:r>
            <a:r>
              <a:rPr lang="en-US" sz="1600" b="1" dirty="0" smtClean="0">
                <a:solidFill>
                  <a:schemeClr val="tx2"/>
                </a:solidFill>
                <a:latin typeface="Arial" pitchFamily="34" charset="0"/>
                <a:cs typeface="B Titr" pitchFamily="2" charset="-78"/>
              </a:rPr>
              <a:t>LAN</a:t>
            </a:r>
            <a:r>
              <a:rPr lang="en-US" sz="1800" b="1" dirty="0" smtClean="0">
                <a:solidFill>
                  <a:schemeClr val="tx2"/>
                </a:solidFill>
                <a:latin typeface="Arial" pitchFamily="34" charset="0"/>
                <a:cs typeface="B Titr" pitchFamily="2" charset="-78"/>
              </a:rPr>
              <a:t>) </a:t>
            </a:r>
            <a:r>
              <a:rPr lang="ar-SA" sz="1800" b="1" dirty="0" smtClean="0">
                <a:solidFill>
                  <a:schemeClr val="tx2"/>
                </a:solidFill>
                <a:latin typeface="Arial" pitchFamily="34" charset="0"/>
                <a:cs typeface="B Nazanin" pitchFamily="2" charset="-78"/>
              </a:rPr>
              <a:t>شبكه اي است كه در يك محل فيزيكي محدود (يك طبقه</a:t>
            </a:r>
            <a:r>
              <a:rPr lang="fa-IR" sz="1800" b="1" dirty="0" smtClean="0">
                <a:solidFill>
                  <a:schemeClr val="tx2"/>
                </a:solidFill>
                <a:latin typeface="Arial" pitchFamily="34" charset="0"/>
                <a:cs typeface="B Nazanin" pitchFamily="2" charset="-78"/>
              </a:rPr>
              <a:t>،</a:t>
            </a:r>
            <a:r>
              <a:rPr lang="ar-SA" sz="1800" b="1" dirty="0" smtClean="0">
                <a:solidFill>
                  <a:schemeClr val="tx2"/>
                </a:solidFill>
                <a:latin typeface="Arial" pitchFamily="34" charset="0"/>
                <a:cs typeface="B Nazanin" pitchFamily="2" charset="-78"/>
              </a:rPr>
              <a:t>يك ساختمان</a:t>
            </a:r>
            <a:r>
              <a:rPr lang="fa-IR" sz="1800" b="1" dirty="0" smtClean="0">
                <a:solidFill>
                  <a:schemeClr val="tx2"/>
                </a:solidFill>
                <a:latin typeface="Arial" pitchFamily="34" charset="0"/>
                <a:cs typeface="B Nazanin" pitchFamily="2" charset="-78"/>
              </a:rPr>
              <a:t> و</a:t>
            </a:r>
            <a:r>
              <a:rPr lang="ar-SA" sz="1800" b="1" dirty="0" smtClean="0">
                <a:solidFill>
                  <a:schemeClr val="tx2"/>
                </a:solidFill>
                <a:latin typeface="Arial" pitchFamily="34" charset="0"/>
                <a:cs typeface="B Nazanin" pitchFamily="2" charset="-78"/>
              </a:rPr>
              <a:t>…) قرار دارد</a:t>
            </a:r>
            <a:endParaRPr lang="ar-SA" b="1" dirty="0" smtClean="0">
              <a:solidFill>
                <a:schemeClr val="tx2"/>
              </a:solidFill>
              <a:latin typeface="Arial" pitchFamily="34" charset="0"/>
              <a:cs typeface="B Nazanin" pitchFamily="2" charset="-78"/>
            </a:endParaRPr>
          </a:p>
        </p:txBody>
      </p:sp>
      <p:graphicFrame>
        <p:nvGraphicFramePr>
          <p:cNvPr id="1026" name="Object 6"/>
          <p:cNvGraphicFramePr>
            <a:graphicFrameLocks noGrp="1" noChangeAspect="1"/>
          </p:cNvGraphicFramePr>
          <p:nvPr>
            <p:ph sz="quarter" idx="2"/>
          </p:nvPr>
        </p:nvGraphicFramePr>
        <p:xfrm>
          <a:off x="5940669" y="1676400"/>
          <a:ext cx="1834662" cy="1981200"/>
        </p:xfrm>
        <a:graphic>
          <a:graphicData uri="http://schemas.openxmlformats.org/presentationml/2006/ole">
            <mc:AlternateContent xmlns:mc="http://schemas.openxmlformats.org/markup-compatibility/2006">
              <mc:Choice xmlns:v="urn:schemas-microsoft-com:vml" Requires="v">
                <p:oleObj spid="_x0000_s1030" name="Chart" r:id="rId4" imgW="3810000" imgH="4114800" progId="MSGraph.Chart.8">
                  <p:embed followColorScheme="full"/>
                </p:oleObj>
              </mc:Choice>
              <mc:Fallback>
                <p:oleObj name="Chart" r:id="rId4" imgW="3810000" imgH="4114800" progId="MSGraph.Chart.8">
                  <p:embed followColorScheme="full"/>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669" y="1676400"/>
                        <a:ext cx="1834662"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7" descr="wan2"/>
          <p:cNvPicPr>
            <a:picLocks noGrp="1" noChangeAspect="1" noChangeArrowheads="1"/>
          </p:cNvPicPr>
          <p:nvPr>
            <p:ph sz="quarter" idx="3"/>
          </p:nvPr>
        </p:nvPicPr>
        <p:blipFill>
          <a:blip r:embed="rId6" cstate="print"/>
          <a:srcRect/>
          <a:stretch>
            <a:fillRect/>
          </a:stretch>
        </p:blipFill>
        <p:spPr>
          <a:xfrm>
            <a:off x="4932486" y="3810000"/>
            <a:ext cx="3241162" cy="2209800"/>
          </a:xfrm>
          <a:noFill/>
        </p:spPr>
      </p:pic>
      <p:pic>
        <p:nvPicPr>
          <p:cNvPr id="1030" name="Picture 9" descr="CAW3OPGB"/>
          <p:cNvPicPr>
            <a:picLocks noChangeAspect="1" noChangeArrowheads="1"/>
          </p:cNvPicPr>
          <p:nvPr/>
        </p:nvPicPr>
        <p:blipFill>
          <a:blip r:embed="rId7" cstate="print"/>
          <a:srcRect/>
          <a:stretch>
            <a:fillRect/>
          </a:stretch>
        </p:blipFill>
        <p:spPr bwMode="auto">
          <a:xfrm>
            <a:off x="4932486" y="1857376"/>
            <a:ext cx="2831952" cy="1724024"/>
          </a:xfrm>
          <a:prstGeom prst="rect">
            <a:avLst/>
          </a:prstGeom>
          <a:noFill/>
          <a:ln w="9525">
            <a:noFill/>
            <a:miter lim="800000"/>
            <a:headEnd/>
            <a:tailEnd/>
          </a:ln>
        </p:spPr>
      </p:pic>
      <p:cxnSp>
        <p:nvCxnSpPr>
          <p:cNvPr id="7" name="Straight Connector 6"/>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شبكه هاي كامپيوتري</a:t>
            </a:r>
            <a:r>
              <a:rPr lang="fa-IR" sz="2400" b="1" dirty="0" smtClean="0">
                <a:solidFill>
                  <a:schemeClr val="tx2"/>
                </a:solidFill>
                <a:ea typeface="IranNastaliq" pitchFamily="18" charset="0"/>
                <a:cs typeface="B Titr" pitchFamily="2" charset="-78"/>
              </a:rPr>
              <a:t> از نظر بزرگی</a:t>
            </a:r>
          </a:p>
        </p:txBody>
      </p:sp>
      <p:sp>
        <p:nvSpPr>
          <p:cNvPr id="10" name="Rectangle 9"/>
          <p:cNvSpPr/>
          <p:nvPr/>
        </p:nvSpPr>
        <p:spPr>
          <a:xfrm>
            <a:off x="0" y="3886200"/>
            <a:ext cx="4572000" cy="888705"/>
          </a:xfrm>
          <a:prstGeom prst="rect">
            <a:avLst/>
          </a:prstGeom>
        </p:spPr>
        <p:txBody>
          <a:bodyPr>
            <a:spAutoFit/>
          </a:bodyPr>
          <a:lstStyle/>
          <a:p>
            <a:pPr algn="r" rtl="1">
              <a:lnSpc>
                <a:spcPct val="150000"/>
              </a:lnSpc>
            </a:pPr>
            <a:r>
              <a:rPr lang="en-US" dirty="0" smtClean="0">
                <a:cs typeface="B Nazanin" pitchFamily="2" charset="-78"/>
              </a:rPr>
              <a:t> </a:t>
            </a:r>
            <a:r>
              <a:rPr lang="fa-IR" b="1" dirty="0" smtClean="0">
                <a:solidFill>
                  <a:schemeClr val="tx2"/>
                </a:solidFill>
                <a:cs typeface="B Titr" pitchFamily="2" charset="-78"/>
              </a:rPr>
              <a:t>شبكه</a:t>
            </a:r>
            <a:r>
              <a:rPr lang="fa-IR" dirty="0" smtClean="0">
                <a:cs typeface="B Nazanin" pitchFamily="2" charset="-78"/>
              </a:rPr>
              <a:t> </a:t>
            </a:r>
            <a:r>
              <a:rPr lang="fa-IR" b="1" dirty="0" smtClean="0">
                <a:solidFill>
                  <a:schemeClr val="tx2"/>
                </a:solidFill>
                <a:cs typeface="B Titr" pitchFamily="2" charset="-78"/>
              </a:rPr>
              <a:t>گسترده</a:t>
            </a:r>
            <a:r>
              <a:rPr lang="fa-IR" sz="1600" b="1" dirty="0" smtClean="0">
                <a:solidFill>
                  <a:schemeClr val="tx2"/>
                </a:solidFill>
                <a:cs typeface="B Titr" pitchFamily="2" charset="-78"/>
              </a:rPr>
              <a:t>(</a:t>
            </a:r>
            <a:r>
              <a:rPr lang="en-US" sz="1600" b="1" dirty="0" smtClean="0">
                <a:solidFill>
                  <a:schemeClr val="tx2"/>
                </a:solidFill>
                <a:cs typeface="B Titr" pitchFamily="2" charset="-78"/>
              </a:rPr>
              <a:t>WAN</a:t>
            </a:r>
            <a:r>
              <a:rPr lang="fa-IR" sz="1600" b="1" dirty="0" smtClean="0">
                <a:solidFill>
                  <a:schemeClr val="tx2"/>
                </a:solidFill>
                <a:cs typeface="B Titr" pitchFamily="2" charset="-78"/>
              </a:rPr>
              <a:t>): </a:t>
            </a:r>
            <a:r>
              <a:rPr lang="fa-IR" b="1" dirty="0" smtClean="0">
                <a:solidFill>
                  <a:schemeClr val="tx2"/>
                </a:solidFill>
                <a:cs typeface="B Nazanin" pitchFamily="2" charset="-78"/>
              </a:rPr>
              <a:t>از اتصال چند شبكه در گستره     كشور، قاره يا جهان بوجود مي آيد.</a:t>
            </a:r>
          </a:p>
        </p:txBody>
      </p:sp>
      <p:sp>
        <p:nvSpPr>
          <p:cNvPr id="11" name="Rectangle 10"/>
          <p:cNvSpPr/>
          <p:nvPr/>
        </p:nvSpPr>
        <p:spPr>
          <a:xfrm>
            <a:off x="381000" y="1447800"/>
            <a:ext cx="4038600" cy="923330"/>
          </a:xfrm>
          <a:prstGeom prst="rect">
            <a:avLst/>
          </a:prstGeom>
        </p:spPr>
        <p:txBody>
          <a:bodyPr wrap="square">
            <a:spAutoFit/>
          </a:bodyPr>
          <a:lstStyle/>
          <a:p>
            <a:pPr algn="r" rtl="1">
              <a:lnSpc>
                <a:spcPct val="150000"/>
              </a:lnSpc>
            </a:pPr>
            <a:r>
              <a:rPr lang="fa-IR" b="1" dirty="0" smtClean="0">
                <a:solidFill>
                  <a:schemeClr val="tx2"/>
                </a:solidFill>
                <a:cs typeface="B Titr" pitchFamily="2" charset="-78"/>
              </a:rPr>
              <a:t>شبكه</a:t>
            </a:r>
            <a:r>
              <a:rPr lang="fa-IR" dirty="0" smtClean="0">
                <a:cs typeface="B Nazanin" pitchFamily="2" charset="-78"/>
              </a:rPr>
              <a:t> </a:t>
            </a:r>
            <a:r>
              <a:rPr lang="fa-IR" b="1" dirty="0" smtClean="0">
                <a:solidFill>
                  <a:schemeClr val="tx2"/>
                </a:solidFill>
                <a:cs typeface="B Titr" pitchFamily="2" charset="-78"/>
              </a:rPr>
              <a:t>شخصي</a:t>
            </a:r>
            <a:r>
              <a:rPr lang="en-US" dirty="0" smtClean="0">
                <a:cs typeface="B Nazanin" pitchFamily="2" charset="-78"/>
              </a:rPr>
              <a:t> :(</a:t>
            </a:r>
            <a:r>
              <a:rPr lang="en-US" sz="1600" b="1" dirty="0" smtClean="0">
                <a:solidFill>
                  <a:schemeClr val="tx2"/>
                </a:solidFill>
                <a:cs typeface="B Titr" pitchFamily="2" charset="-78"/>
              </a:rPr>
              <a:t>PAN)</a:t>
            </a:r>
            <a:r>
              <a:rPr lang="fa-IR" b="1" dirty="0" smtClean="0">
                <a:solidFill>
                  <a:schemeClr val="tx2"/>
                </a:solidFill>
                <a:cs typeface="B Nazanin" pitchFamily="2" charset="-78"/>
              </a:rPr>
              <a:t>١٠ متر براي اتصالات دستگاه هاي شخصي.</a:t>
            </a:r>
          </a:p>
        </p:txBody>
      </p:sp>
      <p:sp>
        <p:nvSpPr>
          <p:cNvPr id="12" name="Rectangle 11"/>
          <p:cNvSpPr/>
          <p:nvPr/>
        </p:nvSpPr>
        <p:spPr>
          <a:xfrm>
            <a:off x="1070720" y="6019800"/>
            <a:ext cx="3501280" cy="369332"/>
          </a:xfrm>
          <a:prstGeom prst="rect">
            <a:avLst/>
          </a:prstGeom>
        </p:spPr>
        <p:txBody>
          <a:bodyPr wrap="none">
            <a:spAutoFit/>
          </a:bodyPr>
          <a:lstStyle/>
          <a:p>
            <a:pPr algn="r" rtl="1"/>
            <a:r>
              <a:rPr lang="en-US" dirty="0" smtClean="0">
                <a:cs typeface="B Nazanin" pitchFamily="2" charset="-78"/>
              </a:rPr>
              <a:t> </a:t>
            </a:r>
            <a:r>
              <a:rPr lang="fa-IR" b="1" dirty="0" smtClean="0">
                <a:solidFill>
                  <a:schemeClr val="tx2"/>
                </a:solidFill>
                <a:cs typeface="B Titr" pitchFamily="2" charset="-78"/>
              </a:rPr>
              <a:t>شبكه</a:t>
            </a:r>
            <a:r>
              <a:rPr lang="fa-IR" dirty="0" smtClean="0">
                <a:cs typeface="B Nazanin" pitchFamily="2" charset="-78"/>
              </a:rPr>
              <a:t> </a:t>
            </a:r>
            <a:r>
              <a:rPr lang="fa-IR" b="1" dirty="0" smtClean="0">
                <a:solidFill>
                  <a:schemeClr val="tx2"/>
                </a:solidFill>
                <a:cs typeface="B Titr" pitchFamily="2" charset="-78"/>
              </a:rPr>
              <a:t>شهري(</a:t>
            </a:r>
            <a:r>
              <a:rPr lang="en-US" sz="1600" b="1" dirty="0" smtClean="0">
                <a:solidFill>
                  <a:schemeClr val="tx2"/>
                </a:solidFill>
                <a:cs typeface="B Titr" pitchFamily="2" charset="-78"/>
              </a:rPr>
              <a:t>MAN</a:t>
            </a:r>
            <a:r>
              <a:rPr lang="fa-IR" b="1" dirty="0" smtClean="0">
                <a:solidFill>
                  <a:schemeClr val="tx2"/>
                </a:solidFill>
                <a:cs typeface="B Titr" pitchFamily="2" charset="-78"/>
              </a:rPr>
              <a:t>): </a:t>
            </a:r>
            <a:r>
              <a:rPr lang="fa-IR" b="1" dirty="0" smtClean="0">
                <a:solidFill>
                  <a:schemeClr val="tx2"/>
                </a:solidFill>
                <a:cs typeface="B Nazanin" pitchFamily="2" charset="-78"/>
              </a:rPr>
              <a:t>در گستره يك شهر</a:t>
            </a:r>
            <a:endParaRPr lang="fa-IR" dirty="0" smtClean="0">
              <a:cs typeface="B Nazanin" pitchFamily="2" charset="-78"/>
            </a:endParaRPr>
          </a:p>
        </p:txBody>
      </p:sp>
      <p:sp>
        <p:nvSpPr>
          <p:cNvPr id="13" name="Rectangle 12"/>
          <p:cNvSpPr/>
          <p:nvPr/>
        </p:nvSpPr>
        <p:spPr>
          <a:xfrm>
            <a:off x="0" y="5029200"/>
            <a:ext cx="4572000" cy="888705"/>
          </a:xfrm>
          <a:prstGeom prst="rect">
            <a:avLst/>
          </a:prstGeom>
        </p:spPr>
        <p:txBody>
          <a:bodyPr>
            <a:spAutoFit/>
          </a:bodyPr>
          <a:lstStyle/>
          <a:p>
            <a:pPr algn="r" rtl="1">
              <a:lnSpc>
                <a:spcPct val="150000"/>
              </a:lnSpc>
            </a:pPr>
            <a:r>
              <a:rPr lang="fa-IR" b="1" dirty="0" smtClean="0">
                <a:solidFill>
                  <a:schemeClr val="tx2"/>
                </a:solidFill>
                <a:cs typeface="B Titr" pitchFamily="2" charset="-78"/>
              </a:rPr>
              <a:t>شبكه</a:t>
            </a:r>
            <a:r>
              <a:rPr lang="fa-IR" dirty="0" smtClean="0">
                <a:cs typeface="B Nazanin" pitchFamily="2" charset="-78"/>
              </a:rPr>
              <a:t> </a:t>
            </a:r>
            <a:r>
              <a:rPr lang="fa-IR" b="1" dirty="0" smtClean="0">
                <a:solidFill>
                  <a:schemeClr val="tx2"/>
                </a:solidFill>
                <a:cs typeface="B Titr" pitchFamily="2" charset="-78"/>
              </a:rPr>
              <a:t>منطقه اي(</a:t>
            </a:r>
            <a:r>
              <a:rPr lang="en-US" b="1" dirty="0" smtClean="0">
                <a:solidFill>
                  <a:schemeClr val="tx2"/>
                </a:solidFill>
                <a:cs typeface="B Titr" pitchFamily="2" charset="-78"/>
              </a:rPr>
              <a:t>: (</a:t>
            </a:r>
            <a:r>
              <a:rPr lang="en-US" sz="1600" b="1" dirty="0" smtClean="0">
                <a:solidFill>
                  <a:schemeClr val="tx2"/>
                </a:solidFill>
                <a:cs typeface="B Titr" pitchFamily="2" charset="-78"/>
              </a:rPr>
              <a:t>RAN</a:t>
            </a:r>
            <a:r>
              <a:rPr lang="fa-IR" b="1" dirty="0" smtClean="0">
                <a:solidFill>
                  <a:schemeClr val="tx2"/>
                </a:solidFill>
                <a:cs typeface="B Nazanin" pitchFamily="2" charset="-78"/>
              </a:rPr>
              <a:t>در سطح يك منطقه مثل يك</a:t>
            </a:r>
            <a:r>
              <a:rPr lang="fa-IR" dirty="0" smtClean="0">
                <a:cs typeface="B Nazanin" pitchFamily="2" charset="-78"/>
              </a:rPr>
              <a:t> </a:t>
            </a:r>
            <a:r>
              <a:rPr lang="fa-IR" b="1" dirty="0" smtClean="0">
                <a:solidFill>
                  <a:schemeClr val="tx2"/>
                </a:solidFill>
                <a:cs typeface="B Nazanin" pitchFamily="2" charset="-78"/>
              </a:rPr>
              <a:t>كشور</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شبکه های شخصی</a:t>
            </a:r>
          </a:p>
        </p:txBody>
      </p:sp>
      <p:sp>
        <p:nvSpPr>
          <p:cNvPr id="7" name="Content Placeholder 6"/>
          <p:cNvSpPr>
            <a:spLocks noGrp="1"/>
          </p:cNvSpPr>
          <p:nvPr>
            <p:ph idx="1"/>
          </p:nvPr>
        </p:nvSpPr>
        <p:spPr/>
        <p:txBody>
          <a:bodyPr/>
          <a:lstStyle/>
          <a:p>
            <a:pPr algn="r" rtl="1">
              <a:lnSpc>
                <a:spcPct val="200000"/>
              </a:lnSpc>
            </a:pPr>
            <a:r>
              <a:rPr lang="fa-IR" sz="1800" b="1" dirty="0" smtClean="0">
                <a:solidFill>
                  <a:schemeClr val="tx2"/>
                </a:solidFill>
                <a:latin typeface="Arial" pitchFamily="34" charset="0"/>
                <a:cs typeface="B Nazanin" pitchFamily="2" charset="-78"/>
              </a:rPr>
              <a:t>محدوده ١٠ متر را پوشش مي دهد .</a:t>
            </a:r>
          </a:p>
          <a:p>
            <a:pPr algn="r" rtl="1">
              <a:lnSpc>
                <a:spcPct val="200000"/>
              </a:lnSpc>
            </a:pPr>
            <a:r>
              <a:rPr lang="fa-IR" sz="1800" b="1" dirty="0" smtClean="0">
                <a:solidFill>
                  <a:schemeClr val="tx2"/>
                </a:solidFill>
                <a:latin typeface="Arial" pitchFamily="34" charset="0"/>
                <a:cs typeface="B Nazanin" pitchFamily="2" charset="-78"/>
              </a:rPr>
              <a:t>براي اتصال دستگاهاي شخصي مثل موبايل، چاچگر، دوربين و ... بكار گرفته مي شود.</a:t>
            </a:r>
          </a:p>
          <a:p>
            <a:pPr algn="r" rtl="1">
              <a:lnSpc>
                <a:spcPct val="200000"/>
              </a:lnSpc>
            </a:pPr>
            <a:r>
              <a:rPr lang="fa-IR" sz="1800" b="1" dirty="0" smtClean="0">
                <a:solidFill>
                  <a:schemeClr val="tx2"/>
                </a:solidFill>
                <a:latin typeface="Arial" pitchFamily="34" charset="0"/>
                <a:cs typeface="B Nazanin" pitchFamily="2" charset="-78"/>
              </a:rPr>
              <a:t>از تكنولوژي  </a:t>
            </a:r>
            <a:r>
              <a:rPr lang="en-US" sz="1800" b="1" dirty="0" smtClean="0">
                <a:solidFill>
                  <a:schemeClr val="tx2"/>
                </a:solidFill>
                <a:latin typeface="Arial" pitchFamily="34" charset="0"/>
                <a:cs typeface="B Nazanin" pitchFamily="2" charset="-78"/>
              </a:rPr>
              <a:t> </a:t>
            </a:r>
            <a:r>
              <a:rPr lang="en-US" sz="1800" b="1" dirty="0" err="1" smtClean="0">
                <a:solidFill>
                  <a:schemeClr val="tx2"/>
                </a:solidFill>
                <a:latin typeface="Arial" pitchFamily="34" charset="0"/>
                <a:cs typeface="B Nazanin" pitchFamily="2" charset="-78"/>
              </a:rPr>
              <a:t>usb</a:t>
            </a:r>
            <a:r>
              <a:rPr lang="fa-IR" sz="1800" b="1" smtClean="0">
                <a:solidFill>
                  <a:schemeClr val="tx2"/>
                </a:solidFill>
                <a:latin typeface="Arial" pitchFamily="34" charset="0"/>
                <a:cs typeface="B Nazanin" pitchFamily="2" charset="-78"/>
              </a:rPr>
              <a:t>و بلو توث </a:t>
            </a:r>
            <a:r>
              <a:rPr lang="fa-IR" sz="1800" b="1" dirty="0" smtClean="0">
                <a:solidFill>
                  <a:schemeClr val="tx2"/>
                </a:solidFill>
                <a:latin typeface="Arial" pitchFamily="34" charset="0"/>
                <a:cs typeface="B Nazanin" pitchFamily="2" charset="-78"/>
              </a:rPr>
              <a:t>استفاده مي شود.</a:t>
            </a:r>
          </a:p>
        </p:txBody>
      </p:sp>
      <p:pic>
        <p:nvPicPr>
          <p:cNvPr id="6146" name="Picture 2" descr="\\vmware-host\Shared Folders\Desktop\400px-PANmreža1.jpg"/>
          <p:cNvPicPr>
            <a:picLocks noChangeAspect="1" noChangeArrowheads="1"/>
          </p:cNvPicPr>
          <p:nvPr/>
        </p:nvPicPr>
        <p:blipFill>
          <a:blip r:embed="rId3" cstate="print"/>
          <a:srcRect/>
          <a:stretch>
            <a:fillRect/>
          </a:stretch>
        </p:blipFill>
        <p:spPr bwMode="auto">
          <a:xfrm>
            <a:off x="990600" y="3581401"/>
            <a:ext cx="3352800" cy="2606802"/>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defRPr/>
            </a:pPr>
            <a:endParaRPr lang="fa-IR" sz="3600" dirty="0">
              <a:ln>
                <a:solidFill>
                  <a:srgbClr val="0070C0"/>
                </a:solidFill>
              </a:ln>
              <a:latin typeface="+mj-lt"/>
            </a:endParaRPr>
          </a:p>
        </p:txBody>
      </p:sp>
      <p:sp>
        <p:nvSpPr>
          <p:cNvPr id="14" name="Rectangle 13"/>
          <p:cNvSpPr/>
          <p:nvPr/>
        </p:nvSpPr>
        <p:spPr>
          <a:xfrm>
            <a:off x="1828800" y="2057400"/>
            <a:ext cx="6096000" cy="2985433"/>
          </a:xfrm>
          <a:prstGeom prst="rect">
            <a:avLst/>
          </a:prstGeom>
        </p:spPr>
        <p:txBody>
          <a:bodyPr wrap="square">
            <a:spAutoFit/>
          </a:bodyPr>
          <a:lstStyle/>
          <a:p>
            <a:pPr algn="r" rtl="1">
              <a:spcBef>
                <a:spcPct val="50000"/>
              </a:spcBef>
              <a:tabLst>
                <a:tab pos="2957513" algn="r"/>
              </a:tabLst>
            </a:pPr>
            <a:r>
              <a:rPr lang="fa-IR" sz="3200" b="1" dirty="0" smtClean="0">
                <a:solidFill>
                  <a:schemeClr val="tx2"/>
                </a:solidFill>
                <a:ea typeface="IranNastaliq" pitchFamily="18" charset="0"/>
                <a:cs typeface="B Nazanin" pitchFamily="2" charset="-78"/>
              </a:rPr>
              <a:t>نوع درس:</a:t>
            </a:r>
            <a:r>
              <a:rPr lang="fa-IR" b="1" dirty="0" smtClean="0">
                <a:latin typeface="Tahoma" pitchFamily="34" charset="0"/>
                <a:cs typeface="B Nazanin" pitchFamily="2" charset="-78"/>
              </a:rPr>
              <a:t>  </a:t>
            </a:r>
            <a:r>
              <a:rPr lang="fa-IR" b="1" dirty="0" smtClean="0">
                <a:cs typeface="B Nazanin" pitchFamily="2" charset="-78"/>
              </a:rPr>
              <a:t>تخصصی ( 3 واحد نظری)</a:t>
            </a:r>
          </a:p>
          <a:p>
            <a:pPr algn="r" rtl="1">
              <a:spcBef>
                <a:spcPct val="50000"/>
              </a:spcBef>
              <a:tabLst>
                <a:tab pos="2957513" algn="r"/>
              </a:tabLst>
            </a:pPr>
            <a:r>
              <a:rPr lang="fa-IR" sz="3200" b="1" dirty="0" smtClean="0">
                <a:solidFill>
                  <a:schemeClr val="tx2"/>
                </a:solidFill>
                <a:ea typeface="IranNastaliq" pitchFamily="18" charset="0"/>
                <a:cs typeface="B Nazanin" pitchFamily="2" charset="-78"/>
              </a:rPr>
              <a:t>منابع :</a:t>
            </a:r>
          </a:p>
          <a:p>
            <a:pPr algn="r" rtl="1">
              <a:spcBef>
                <a:spcPct val="50000"/>
              </a:spcBef>
              <a:tabLst>
                <a:tab pos="2957513" algn="r"/>
              </a:tabLst>
            </a:pPr>
            <a:r>
              <a:rPr lang="fa-IR" b="1" dirty="0" smtClean="0">
                <a:latin typeface="Tahoma" pitchFamily="34" charset="0"/>
                <a:cs typeface="B Nazanin" pitchFamily="2" charset="-78"/>
              </a:rPr>
              <a:t>1- </a:t>
            </a:r>
            <a:r>
              <a:rPr lang="fa-IR" b="1" dirty="0" smtClean="0">
                <a:cs typeface="B Nazanin" pitchFamily="2" charset="-78"/>
              </a:rPr>
              <a:t>اصول انتقال داده ها -  فرشاد صفایی</a:t>
            </a:r>
            <a:endParaRPr lang="fa-IR" dirty="0" smtClean="0">
              <a:cs typeface="B Nazanin" pitchFamily="2" charset="-78"/>
            </a:endParaRPr>
          </a:p>
          <a:p>
            <a:pPr algn="r" rtl="1">
              <a:spcBef>
                <a:spcPct val="50000"/>
              </a:spcBef>
              <a:tabLst>
                <a:tab pos="2957513" algn="r"/>
              </a:tabLst>
            </a:pPr>
            <a:r>
              <a:rPr lang="fa-IR" b="1" dirty="0" smtClean="0">
                <a:cs typeface="B Nazanin" pitchFamily="2" charset="-78"/>
              </a:rPr>
              <a:t>2- شبکه های کامپیوتری - حسین پدارم</a:t>
            </a:r>
          </a:p>
          <a:p>
            <a:pPr algn="r" rtl="1">
              <a:spcBef>
                <a:spcPct val="50000"/>
              </a:spcBef>
              <a:tabLst>
                <a:tab pos="2957513" algn="r"/>
              </a:tabLst>
            </a:pPr>
            <a:r>
              <a:rPr lang="fa-IR" b="1" dirty="0" smtClean="0">
                <a:cs typeface="B Nazanin" pitchFamily="2" charset="-78"/>
              </a:rPr>
              <a:t>3- انتقال داده ها و شبکه های کامپیوتری – قدرت شپید نام</a:t>
            </a:r>
          </a:p>
          <a:p>
            <a:pPr algn="r" rtl="1">
              <a:spcBef>
                <a:spcPct val="50000"/>
              </a:spcBef>
              <a:tabLst>
                <a:tab pos="2957513" algn="r"/>
              </a:tabLst>
            </a:pPr>
            <a:endParaRPr lang="fa-IR"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نمونه ای ازشبکه محلی </a:t>
            </a:r>
            <a:endParaRPr lang="fa-IR" sz="2400" b="1" dirty="0" smtClean="0">
              <a:solidFill>
                <a:schemeClr val="tx2"/>
              </a:solidFill>
              <a:ea typeface="IranNastaliq" pitchFamily="18" charset="0"/>
              <a:cs typeface="B Titr" pitchFamily="2" charset="-78"/>
            </a:endParaRPr>
          </a:p>
        </p:txBody>
      </p:sp>
      <p:pic>
        <p:nvPicPr>
          <p:cNvPr id="7170" name="Picture 2" descr="\\vmware-host\Shared Folders\Desktop\Hybrid-Topology.jpg"/>
          <p:cNvPicPr>
            <a:picLocks noChangeAspect="1" noChangeArrowheads="1"/>
          </p:cNvPicPr>
          <p:nvPr/>
        </p:nvPicPr>
        <p:blipFill>
          <a:blip r:embed="rId3" cstate="print"/>
          <a:srcRect l="54412" b="46392"/>
          <a:stretch>
            <a:fillRect/>
          </a:stretch>
        </p:blipFill>
        <p:spPr bwMode="auto">
          <a:xfrm>
            <a:off x="609600" y="4343400"/>
            <a:ext cx="3276600" cy="2286000"/>
          </a:xfrm>
          <a:prstGeom prst="rect">
            <a:avLst/>
          </a:prstGeom>
          <a:noFill/>
        </p:spPr>
      </p:pic>
      <p:pic>
        <p:nvPicPr>
          <p:cNvPr id="8" name="Picture 4" descr="276"/>
          <p:cNvPicPr>
            <a:picLocks noGrp="1" noChangeAspect="1" noChangeArrowheads="1"/>
          </p:cNvPicPr>
          <p:nvPr>
            <p:ph idx="1"/>
          </p:nvPr>
        </p:nvPicPr>
        <p:blipFill>
          <a:blip r:embed="rId4" cstate="print"/>
          <a:srcRect/>
          <a:stretch>
            <a:fillRect/>
          </a:stretch>
        </p:blipFill>
        <p:spPr>
          <a:xfrm>
            <a:off x="3048000" y="1371600"/>
            <a:ext cx="4572000" cy="2842493"/>
          </a:xfr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pPr algn="r" rtl="1">
              <a:lnSpc>
                <a:spcPct val="200000"/>
              </a:lnSpc>
            </a:pPr>
            <a:r>
              <a:rPr lang="fa-IR" sz="2000" b="1" dirty="0" smtClean="0">
                <a:solidFill>
                  <a:schemeClr val="tx2"/>
                </a:solidFill>
                <a:cs typeface="B Nazanin" pitchFamily="2" charset="-78"/>
              </a:rPr>
              <a:t>اندازه شبكه هاي محلي محدود است. </a:t>
            </a:r>
          </a:p>
          <a:p>
            <a:pPr algn="r" rtl="1">
              <a:lnSpc>
                <a:spcPct val="200000"/>
              </a:lnSpc>
            </a:pPr>
            <a:r>
              <a:rPr lang="fa-IR" sz="2000" b="1" dirty="0" smtClean="0">
                <a:solidFill>
                  <a:schemeClr val="tx2"/>
                </a:solidFill>
                <a:cs typeface="B Nazanin" pitchFamily="2" charset="-78"/>
              </a:rPr>
              <a:t>سرعت آنها نسبت به شبكه </a:t>
            </a:r>
            <a:r>
              <a:rPr lang="en-US" sz="1600" b="1" dirty="0" smtClean="0">
                <a:solidFill>
                  <a:schemeClr val="tx2"/>
                </a:solidFill>
                <a:latin typeface="Arial" pitchFamily="34" charset="0"/>
                <a:cs typeface="B Titr" pitchFamily="2" charset="-78"/>
              </a:rPr>
              <a:t>WAN</a:t>
            </a:r>
            <a:r>
              <a:rPr lang="fa-IR" sz="2000" b="1" dirty="0" smtClean="0">
                <a:solidFill>
                  <a:schemeClr val="tx2"/>
                </a:solidFill>
                <a:cs typeface="B Nazanin" pitchFamily="2" charset="-78"/>
              </a:rPr>
              <a:t> بالاتر است (طول كانال كوتاه، افت سيگنال كم لذا نرخ خطا پائين، نرخ ارسال زياد وتاخير انتشار پائين است)</a:t>
            </a:r>
          </a:p>
          <a:p>
            <a:pPr algn="r" rtl="1">
              <a:lnSpc>
                <a:spcPct val="200000"/>
              </a:lnSpc>
            </a:pPr>
            <a:r>
              <a:rPr lang="fa-IR" sz="2000" b="1" dirty="0" smtClean="0">
                <a:solidFill>
                  <a:schemeClr val="tx2"/>
                </a:solidFill>
                <a:cs typeface="B Nazanin" pitchFamily="2" charset="-78"/>
              </a:rPr>
              <a:t>قابل اعتمادتر هستند. </a:t>
            </a:r>
          </a:p>
          <a:p>
            <a:pPr algn="r" rtl="1">
              <a:lnSpc>
                <a:spcPct val="200000"/>
              </a:lnSpc>
            </a:pPr>
            <a:r>
              <a:rPr lang="fa-IR" sz="2000" b="1" dirty="0" smtClean="0">
                <a:solidFill>
                  <a:schemeClr val="tx2"/>
                </a:solidFill>
                <a:cs typeface="B Nazanin" pitchFamily="2" charset="-78"/>
              </a:rPr>
              <a:t>مديريت شبكه آسانتر است </a:t>
            </a:r>
          </a:p>
          <a:p>
            <a:pPr algn="r" rtl="1">
              <a:lnSpc>
                <a:spcPct val="200000"/>
              </a:lnSpc>
            </a:pPr>
            <a:r>
              <a:rPr lang="fa-IR" sz="2000" b="1" dirty="0" smtClean="0">
                <a:solidFill>
                  <a:schemeClr val="tx2"/>
                </a:solidFill>
                <a:cs typeface="B Nazanin" pitchFamily="2" charset="-78"/>
              </a:rPr>
              <a:t>هزينه نصب و راه اندازي كم</a:t>
            </a:r>
            <a:endParaRPr lang="en-US" sz="2000" b="1" dirty="0" smtClean="0">
              <a:solidFill>
                <a:schemeClr val="tx2"/>
              </a:solidFill>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00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en-US" sz="2400" b="1" dirty="0" smtClean="0">
                <a:solidFill>
                  <a:schemeClr val="tx2"/>
                </a:solidFill>
                <a:ea typeface="IranNastaliq" pitchFamily="18" charset="0"/>
                <a:cs typeface="B Titr" pitchFamily="2" charset="-78"/>
              </a:rPr>
              <a:t> </a:t>
            </a:r>
            <a:r>
              <a:rPr lang="ar-SA" sz="2400" b="1" dirty="0" smtClean="0">
                <a:solidFill>
                  <a:schemeClr val="tx2"/>
                </a:solidFill>
                <a:ea typeface="IranNastaliq" pitchFamily="18" charset="0"/>
                <a:cs typeface="B Titr" pitchFamily="2" charset="-78"/>
              </a:rPr>
              <a:t>ويژگي</a:t>
            </a:r>
            <a:r>
              <a:rPr lang="fa-IR" sz="2400" b="1" dirty="0" smtClean="0">
                <a:solidFill>
                  <a:schemeClr val="tx2"/>
                </a:solidFill>
                <a:ea typeface="IranNastaliq" pitchFamily="18" charset="0"/>
                <a:cs typeface="B Titr" pitchFamily="2" charset="-78"/>
              </a:rPr>
              <a:t>های</a:t>
            </a:r>
            <a:r>
              <a:rPr lang="ar-SA" sz="2400" b="1" dirty="0" smtClean="0">
                <a:solidFill>
                  <a:schemeClr val="tx2"/>
                </a:solidFill>
                <a:ea typeface="IranNastaliq" pitchFamily="18" charset="0"/>
                <a:cs typeface="B Titr" pitchFamily="2" charset="-78"/>
              </a:rPr>
              <a:t> شبكه‌ها</a:t>
            </a:r>
            <a:r>
              <a:rPr lang="fa-IR" sz="2400" b="1" dirty="0" smtClean="0">
                <a:solidFill>
                  <a:schemeClr val="tx2"/>
                </a:solidFill>
                <a:ea typeface="IranNastaliq" pitchFamily="18" charset="0"/>
                <a:cs typeface="B Titr" pitchFamily="2" charset="-78"/>
              </a:rPr>
              <a:t>ی محلی</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pPr algn="r" rtl="1">
              <a:lnSpc>
                <a:spcPct val="200000"/>
              </a:lnSpc>
            </a:pPr>
            <a:r>
              <a:rPr lang="fa-IR" sz="2000" b="1" dirty="0" smtClean="0">
                <a:solidFill>
                  <a:schemeClr val="tx2"/>
                </a:solidFill>
                <a:cs typeface="B Nazanin" pitchFamily="2" charset="-78"/>
              </a:rPr>
              <a:t>اندازه شبكه هاي محلي محدود است. </a:t>
            </a:r>
          </a:p>
          <a:p>
            <a:pPr algn="r" rtl="1">
              <a:lnSpc>
                <a:spcPct val="200000"/>
              </a:lnSpc>
            </a:pPr>
            <a:r>
              <a:rPr lang="fa-IR" sz="2000" b="1" dirty="0" smtClean="0">
                <a:solidFill>
                  <a:schemeClr val="tx2"/>
                </a:solidFill>
                <a:cs typeface="B Nazanin" pitchFamily="2" charset="-78"/>
              </a:rPr>
              <a:t>سرعت آنها نسبت به شبكه </a:t>
            </a:r>
            <a:r>
              <a:rPr lang="en-US" sz="1600" b="1" dirty="0" smtClean="0">
                <a:solidFill>
                  <a:schemeClr val="tx2"/>
                </a:solidFill>
                <a:latin typeface="Arial" pitchFamily="34" charset="0"/>
                <a:cs typeface="B Titr" pitchFamily="2" charset="-78"/>
              </a:rPr>
              <a:t>WAN</a:t>
            </a:r>
            <a:r>
              <a:rPr lang="fa-IR" sz="2000" b="1" dirty="0" smtClean="0">
                <a:solidFill>
                  <a:schemeClr val="tx2"/>
                </a:solidFill>
                <a:cs typeface="B Nazanin" pitchFamily="2" charset="-78"/>
              </a:rPr>
              <a:t> بالاتر است (طول كانال كوتاه، افت سيگنال كم لذا نرخ خطا پائين، نرخ ارسال زياد وتاخير انتشار پائين است)</a:t>
            </a:r>
          </a:p>
          <a:p>
            <a:pPr algn="r" rtl="1">
              <a:lnSpc>
                <a:spcPct val="200000"/>
              </a:lnSpc>
            </a:pPr>
            <a:r>
              <a:rPr lang="fa-IR" sz="2000" b="1" dirty="0" smtClean="0">
                <a:solidFill>
                  <a:schemeClr val="tx2"/>
                </a:solidFill>
                <a:cs typeface="B Nazanin" pitchFamily="2" charset="-78"/>
              </a:rPr>
              <a:t>قابل اعتمادتر هستند. </a:t>
            </a:r>
          </a:p>
          <a:p>
            <a:pPr algn="r" rtl="1">
              <a:lnSpc>
                <a:spcPct val="200000"/>
              </a:lnSpc>
            </a:pPr>
            <a:r>
              <a:rPr lang="fa-IR" sz="2000" b="1" dirty="0" smtClean="0">
                <a:solidFill>
                  <a:schemeClr val="tx2"/>
                </a:solidFill>
                <a:cs typeface="B Nazanin" pitchFamily="2" charset="-78"/>
              </a:rPr>
              <a:t>مديريت شبكه آسانتر است </a:t>
            </a:r>
          </a:p>
          <a:p>
            <a:pPr algn="r" rtl="1">
              <a:lnSpc>
                <a:spcPct val="200000"/>
              </a:lnSpc>
            </a:pPr>
            <a:r>
              <a:rPr lang="fa-IR" sz="2000" b="1" dirty="0" smtClean="0">
                <a:solidFill>
                  <a:schemeClr val="tx2"/>
                </a:solidFill>
                <a:cs typeface="B Nazanin" pitchFamily="2" charset="-78"/>
              </a:rPr>
              <a:t>هزينه نصب و راه اندازي كم</a:t>
            </a:r>
            <a:endParaRPr lang="en-US" sz="2000" b="1" dirty="0" smtClean="0">
              <a:solidFill>
                <a:schemeClr val="tx2"/>
              </a:solidFill>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00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en-US" sz="2400" b="1" dirty="0" smtClean="0">
                <a:solidFill>
                  <a:schemeClr val="tx2"/>
                </a:solidFill>
                <a:ea typeface="IranNastaliq" pitchFamily="18" charset="0"/>
                <a:cs typeface="B Titr" pitchFamily="2" charset="-78"/>
              </a:rPr>
              <a:t> </a:t>
            </a:r>
            <a:r>
              <a:rPr lang="ar-SA" sz="2400" b="1" dirty="0" smtClean="0">
                <a:solidFill>
                  <a:schemeClr val="tx2"/>
                </a:solidFill>
                <a:ea typeface="IranNastaliq" pitchFamily="18" charset="0"/>
                <a:cs typeface="B Titr" pitchFamily="2" charset="-78"/>
              </a:rPr>
              <a:t>ويژگي</a:t>
            </a:r>
            <a:r>
              <a:rPr lang="fa-IR" sz="2400" b="1" dirty="0" smtClean="0">
                <a:solidFill>
                  <a:schemeClr val="tx2"/>
                </a:solidFill>
                <a:ea typeface="IranNastaliq" pitchFamily="18" charset="0"/>
                <a:cs typeface="B Titr" pitchFamily="2" charset="-78"/>
              </a:rPr>
              <a:t>های</a:t>
            </a:r>
            <a:r>
              <a:rPr lang="ar-SA" sz="2400" b="1" dirty="0" smtClean="0">
                <a:solidFill>
                  <a:schemeClr val="tx2"/>
                </a:solidFill>
                <a:ea typeface="IranNastaliq" pitchFamily="18" charset="0"/>
                <a:cs typeface="B Titr" pitchFamily="2" charset="-78"/>
              </a:rPr>
              <a:t> شبكه‌ها</a:t>
            </a:r>
            <a:r>
              <a:rPr lang="fa-IR" sz="2400" b="1" dirty="0" smtClean="0">
                <a:solidFill>
                  <a:schemeClr val="tx2"/>
                </a:solidFill>
                <a:ea typeface="IranNastaliq" pitchFamily="18" charset="0"/>
                <a:cs typeface="B Titr" pitchFamily="2" charset="-78"/>
              </a:rPr>
              <a:t>ی محلی</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1600200"/>
            <a:ext cx="7620000" cy="1524000"/>
          </a:xfrm>
        </p:spPr>
        <p:txBody>
          <a:bodyPr/>
          <a:lstStyle/>
          <a:p>
            <a:pPr algn="r" rtl="1">
              <a:lnSpc>
                <a:spcPct val="200000"/>
              </a:lnSpc>
            </a:pPr>
            <a:r>
              <a:rPr lang="fa-IR" sz="2000" b="1" dirty="0" smtClean="0">
                <a:solidFill>
                  <a:schemeClr val="tx2"/>
                </a:solidFill>
                <a:cs typeface="B Nazanin" pitchFamily="2" charset="-78"/>
              </a:rPr>
              <a:t>محدوده ١٠٠ -٢٠٠ كيلو متر را پوشش مي دهد</a:t>
            </a:r>
          </a:p>
          <a:p>
            <a:pPr algn="r" rtl="1">
              <a:lnSpc>
                <a:spcPct val="200000"/>
              </a:lnSpc>
            </a:pPr>
            <a:r>
              <a:rPr lang="fa-IR" sz="2000" b="1" dirty="0" smtClean="0">
                <a:solidFill>
                  <a:schemeClr val="tx2"/>
                </a:solidFill>
                <a:cs typeface="B Nazanin" pitchFamily="2" charset="-78"/>
              </a:rPr>
              <a:t>تكنولوژي </a:t>
            </a:r>
            <a:r>
              <a:rPr lang="en-US" sz="2000" b="1" dirty="0" smtClean="0">
                <a:solidFill>
                  <a:schemeClr val="tx2"/>
                </a:solidFill>
                <a:cs typeface="B Nazanin" pitchFamily="2" charset="-78"/>
              </a:rPr>
              <a:t>FDDI</a:t>
            </a:r>
            <a:r>
              <a:rPr lang="fa-IR" sz="2000" b="1" dirty="0" smtClean="0">
                <a:solidFill>
                  <a:schemeClr val="tx2"/>
                </a:solidFill>
                <a:cs typeface="B Nazanin" pitchFamily="2" charset="-78"/>
              </a:rPr>
              <a:t> و </a:t>
            </a:r>
            <a:r>
              <a:rPr lang="en-US" sz="2000" b="1" dirty="0" smtClean="0">
                <a:solidFill>
                  <a:schemeClr val="tx2"/>
                </a:solidFill>
                <a:cs typeface="B Nazanin" pitchFamily="2" charset="-78"/>
              </a:rPr>
              <a:t>IEEE 802.16</a:t>
            </a:r>
            <a:r>
              <a:rPr lang="fa-IR" sz="2000" b="1" dirty="0" smtClean="0">
                <a:solidFill>
                  <a:schemeClr val="tx2"/>
                </a:solidFill>
                <a:cs typeface="B Nazanin" pitchFamily="2" charset="-78"/>
              </a:rPr>
              <a:t> استفاده مي شود. </a:t>
            </a:r>
            <a:endParaRPr lang="en-US" sz="2000" b="1" dirty="0" smtClean="0">
              <a:solidFill>
                <a:schemeClr val="tx2"/>
              </a:solidFill>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00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en-US" sz="2400" b="1" dirty="0" smtClean="0">
                <a:solidFill>
                  <a:schemeClr val="tx2"/>
                </a:solidFill>
                <a:ea typeface="IranNastaliq" pitchFamily="18" charset="0"/>
                <a:cs typeface="B Titr" pitchFamily="2" charset="-78"/>
              </a:rPr>
              <a:t> </a:t>
            </a:r>
            <a:r>
              <a:rPr lang="ar-SA" sz="2400" b="1" dirty="0" smtClean="0">
                <a:solidFill>
                  <a:schemeClr val="tx2"/>
                </a:solidFill>
                <a:ea typeface="IranNastaliq" pitchFamily="18" charset="0"/>
                <a:cs typeface="B Titr" pitchFamily="2" charset="-78"/>
              </a:rPr>
              <a:t>شبكه‌ها</a:t>
            </a:r>
            <a:r>
              <a:rPr lang="fa-IR" sz="2400" b="1" dirty="0" smtClean="0">
                <a:solidFill>
                  <a:schemeClr val="tx2"/>
                </a:solidFill>
                <a:ea typeface="IranNastaliq" pitchFamily="18" charset="0"/>
                <a:cs typeface="B Titr" pitchFamily="2" charset="-78"/>
              </a:rPr>
              <a:t>ی شهری</a:t>
            </a:r>
          </a:p>
        </p:txBody>
      </p:sp>
      <p:pic>
        <p:nvPicPr>
          <p:cNvPr id="8194" name="Picture 2" descr="\\vmware-host\Shared Folders\Desktop\Campus-Area-Networks.gif"/>
          <p:cNvPicPr>
            <a:picLocks noChangeAspect="1" noChangeArrowheads="1"/>
          </p:cNvPicPr>
          <p:nvPr/>
        </p:nvPicPr>
        <p:blipFill>
          <a:blip r:embed="rId3" cstate="print"/>
          <a:srcRect/>
          <a:stretch>
            <a:fillRect/>
          </a:stretch>
        </p:blipFill>
        <p:spPr bwMode="auto">
          <a:xfrm>
            <a:off x="1143000" y="3581400"/>
            <a:ext cx="3924300" cy="280035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1600200"/>
            <a:ext cx="7620000" cy="1524000"/>
          </a:xfrm>
        </p:spPr>
        <p:txBody>
          <a:bodyPr/>
          <a:lstStyle/>
          <a:p>
            <a:pPr algn="r" rtl="1">
              <a:lnSpc>
                <a:spcPct val="200000"/>
              </a:lnSpc>
              <a:buNone/>
            </a:pPr>
            <a:r>
              <a:rPr lang="fa-IR" sz="2000" b="1" dirty="0" smtClean="0">
                <a:solidFill>
                  <a:schemeClr val="tx2"/>
                </a:solidFill>
                <a:cs typeface="B Nazanin" pitchFamily="2" charset="-78"/>
              </a:rPr>
              <a:t>این شبکه از اتصال چندید شبکه </a:t>
            </a:r>
            <a:r>
              <a:rPr lang="en-US" sz="2000" b="1" dirty="0" smtClean="0">
                <a:solidFill>
                  <a:schemeClr val="tx2"/>
                </a:solidFill>
                <a:cs typeface="B Nazanin" pitchFamily="2" charset="-78"/>
              </a:rPr>
              <a:t>LAN</a:t>
            </a:r>
            <a:r>
              <a:rPr lang="fa-IR" sz="2000" b="1" dirty="0" smtClean="0">
                <a:solidFill>
                  <a:schemeClr val="tx2"/>
                </a:solidFill>
                <a:cs typeface="B Nazanin" pitchFamily="2" charset="-78"/>
              </a:rPr>
              <a:t> ایجاد می شود و منطقه جغرافیایی وسیعی را در بر می گیرد</a:t>
            </a:r>
            <a:endParaRPr lang="en-US" sz="2000" b="1" dirty="0" smtClean="0">
              <a:solidFill>
                <a:schemeClr val="tx2"/>
              </a:solidFill>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00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en-US" sz="2400" b="1" dirty="0" smtClean="0">
                <a:solidFill>
                  <a:schemeClr val="tx2"/>
                </a:solidFill>
                <a:ea typeface="IranNastaliq" pitchFamily="18" charset="0"/>
                <a:cs typeface="B Titr" pitchFamily="2" charset="-78"/>
              </a:rPr>
              <a:t> </a:t>
            </a:r>
            <a:r>
              <a:rPr lang="ar-SA" sz="2400" b="1" dirty="0" smtClean="0">
                <a:solidFill>
                  <a:schemeClr val="tx2"/>
                </a:solidFill>
                <a:ea typeface="IranNastaliq" pitchFamily="18" charset="0"/>
                <a:cs typeface="B Titr" pitchFamily="2" charset="-78"/>
              </a:rPr>
              <a:t>شبكه‌ها</a:t>
            </a:r>
            <a:r>
              <a:rPr lang="fa-IR" sz="2400" b="1" dirty="0" smtClean="0">
                <a:solidFill>
                  <a:schemeClr val="tx2"/>
                </a:solidFill>
                <a:ea typeface="IranNastaliq" pitchFamily="18" charset="0"/>
                <a:cs typeface="B Titr" pitchFamily="2" charset="-78"/>
              </a:rPr>
              <a:t>ی گسترده</a:t>
            </a:r>
          </a:p>
        </p:txBody>
      </p:sp>
      <p:pic>
        <p:nvPicPr>
          <p:cNvPr id="9218" name="Picture 2"/>
          <p:cNvPicPr>
            <a:picLocks noChangeAspect="1" noChangeArrowheads="1"/>
          </p:cNvPicPr>
          <p:nvPr/>
        </p:nvPicPr>
        <p:blipFill>
          <a:blip r:embed="rId3" cstate="print"/>
          <a:srcRect/>
          <a:stretch>
            <a:fillRect/>
          </a:stretch>
        </p:blipFill>
        <p:spPr bwMode="auto">
          <a:xfrm>
            <a:off x="1447800" y="3352800"/>
            <a:ext cx="5314950" cy="24479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sz="half" idx="1"/>
          </p:nvPr>
        </p:nvGraphicFramePr>
        <p:xfrm>
          <a:off x="990600" y="2382839"/>
          <a:ext cx="3810000" cy="2700337"/>
        </p:xfrm>
        <a:graphic>
          <a:graphicData uri="http://schemas.openxmlformats.org/presentationml/2006/ole">
            <mc:AlternateContent xmlns:mc="http://schemas.openxmlformats.org/markup-compatibility/2006">
              <mc:Choice xmlns:v="urn:schemas-microsoft-com:vml" Requires="v">
                <p:oleObj spid="_x0000_s2054" name="Chart" r:id="rId4" imgW="7648592" imgH="5419657" progId="MSGraph.Chart.8">
                  <p:embed followColorScheme="full"/>
                </p:oleObj>
              </mc:Choice>
              <mc:Fallback>
                <p:oleObj name="Chart" r:id="rId4" imgW="7648592" imgH="5419657"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382839"/>
                        <a:ext cx="3810000" cy="270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3"/>
          <p:cNvSpPr>
            <a:spLocks noGrp="1" noChangeArrowheads="1"/>
          </p:cNvSpPr>
          <p:nvPr>
            <p:ph type="body" idx="4294967295"/>
          </p:nvPr>
        </p:nvSpPr>
        <p:spPr>
          <a:xfrm>
            <a:off x="1043354" y="1676400"/>
            <a:ext cx="7416312" cy="4114800"/>
          </a:xfrm>
        </p:spPr>
        <p:txBody>
          <a:bodyPr/>
          <a:lstStyle/>
          <a:p>
            <a:pPr algn="r" rtl="1" eaLnBrk="1" hangingPunct="1"/>
            <a:r>
              <a:rPr lang="en-US" sz="2000" b="1" dirty="0" smtClean="0">
                <a:solidFill>
                  <a:schemeClr val="tx2"/>
                </a:solidFill>
                <a:cs typeface="B Nazanin" pitchFamily="2" charset="-78"/>
              </a:rPr>
              <a:t> Host </a:t>
            </a:r>
            <a:r>
              <a:rPr lang="ar-SA" sz="2000" b="1" dirty="0" smtClean="0">
                <a:solidFill>
                  <a:schemeClr val="tx2"/>
                </a:solidFill>
                <a:cs typeface="B Nazanin" pitchFamily="2" charset="-78"/>
              </a:rPr>
              <a:t> رابط بين شبكه و كاربر</a:t>
            </a:r>
          </a:p>
          <a:p>
            <a:pPr algn="r" rtl="1" eaLnBrk="1" hangingPunct="1"/>
            <a:r>
              <a:rPr lang="ar-SA" sz="2000" b="1" dirty="0" smtClean="0">
                <a:solidFill>
                  <a:schemeClr val="tx2"/>
                </a:solidFill>
                <a:cs typeface="B Nazanin" pitchFamily="2" charset="-78"/>
              </a:rPr>
              <a:t> </a:t>
            </a:r>
            <a:r>
              <a:rPr lang="en-US" sz="2000" b="1" dirty="0" smtClean="0">
                <a:solidFill>
                  <a:schemeClr val="tx2"/>
                </a:solidFill>
                <a:cs typeface="B Nazanin" pitchFamily="2" charset="-78"/>
              </a:rPr>
              <a:t>Router</a:t>
            </a:r>
            <a:r>
              <a:rPr lang="ar-SA" sz="2000" b="1" dirty="0" smtClean="0">
                <a:solidFill>
                  <a:schemeClr val="tx2"/>
                </a:solidFill>
                <a:cs typeface="B Nazanin" pitchFamily="2" charset="-78"/>
              </a:rPr>
              <a:t>   مسيريابي در شبكه </a:t>
            </a:r>
          </a:p>
          <a:p>
            <a:pPr algn="r" rtl="1" eaLnBrk="1" hangingPunct="1"/>
            <a:r>
              <a:rPr lang="en-US" sz="2000" b="1" dirty="0" smtClean="0">
                <a:solidFill>
                  <a:schemeClr val="tx2"/>
                </a:solidFill>
                <a:cs typeface="B Nazanin" pitchFamily="2" charset="-78"/>
              </a:rPr>
              <a:t>Subnet</a:t>
            </a:r>
          </a:p>
        </p:txBody>
      </p:sp>
      <p:pic>
        <p:nvPicPr>
          <p:cNvPr id="2053" name="Picture 2" descr="1-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04597" y="3282951"/>
            <a:ext cx="5868865" cy="2360613"/>
          </a:xfrm>
          <a:prstGeom prst="rect">
            <a:avLst/>
          </a:prstGeom>
          <a:noFill/>
          <a:ln w="9525">
            <a:noFill/>
            <a:miter lim="800000"/>
            <a:headEnd/>
            <a:tailEnd/>
          </a:ln>
        </p:spPr>
      </p:pic>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100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ساختار شبكه </a:t>
            </a:r>
            <a:r>
              <a:rPr lang="en-US" sz="2400" b="1" dirty="0" smtClean="0">
                <a:solidFill>
                  <a:schemeClr val="tx2"/>
                </a:solidFill>
                <a:ea typeface="IranNastaliq" pitchFamily="18" charset="0"/>
                <a:cs typeface="B Titr" pitchFamily="2" charset="-78"/>
              </a:rPr>
              <a:t>WAN</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66B28164-E5C7-40DF-BC04-1757CD97504A}" type="slidenum">
              <a:rPr lang="ar-SA"/>
              <a:pPr/>
              <a:t>26</a:t>
            </a:fld>
            <a:endParaRPr lang="en-US"/>
          </a:p>
        </p:txBody>
      </p:sp>
      <p:pic>
        <p:nvPicPr>
          <p:cNvPr id="33796" name="Picture 3" descr="1-0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355" y="2133600"/>
            <a:ext cx="7055827" cy="2897188"/>
          </a:xfrm>
          <a:prstGeom prst="rect">
            <a:avLst/>
          </a:prstGeom>
          <a:noFill/>
          <a:ln w="9525">
            <a:noFill/>
            <a:miter lim="800000"/>
            <a:headEnd/>
            <a:tailEnd/>
          </a:ln>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altLang="zh-CN" sz="2400" b="1" dirty="0" smtClean="0">
                <a:solidFill>
                  <a:schemeClr val="tx2"/>
                </a:solidFill>
                <a:ea typeface="IranNastaliq" pitchFamily="18" charset="0"/>
                <a:cs typeface="B Titr" pitchFamily="2" charset="-78"/>
              </a:rPr>
              <a:t>ارتباط بين</a:t>
            </a:r>
            <a:r>
              <a:rPr lang="en-US" altLang="zh-CN" sz="2400" b="1" dirty="0" smtClean="0">
                <a:solidFill>
                  <a:schemeClr val="tx2"/>
                </a:solidFill>
                <a:ea typeface="IranNastaliq" pitchFamily="18" charset="0"/>
                <a:cs typeface="B Titr" pitchFamily="2" charset="-78"/>
              </a:rPr>
              <a:t>  </a:t>
            </a:r>
            <a:r>
              <a:rPr lang="fa-IR" altLang="zh-CN" sz="2400" b="1" dirty="0" smtClean="0">
                <a:solidFill>
                  <a:schemeClr val="tx2"/>
                </a:solidFill>
                <a:ea typeface="IranNastaliq" pitchFamily="18" charset="0"/>
                <a:cs typeface="B Titr" pitchFamily="2" charset="-78"/>
              </a:rPr>
              <a:t> </a:t>
            </a:r>
            <a:r>
              <a:rPr lang="en-US" altLang="zh-CN" sz="2800" b="1" dirty="0" smtClean="0">
                <a:solidFill>
                  <a:schemeClr val="tx2"/>
                </a:solidFill>
                <a:ea typeface="IranNastaliq" pitchFamily="18" charset="0"/>
                <a:cs typeface="B Titr" pitchFamily="2" charset="-78"/>
              </a:rPr>
              <a:t>host</a:t>
            </a:r>
            <a:r>
              <a:rPr lang="fa-IR" altLang="zh-CN" sz="2400" b="1" dirty="0" smtClean="0">
                <a:solidFill>
                  <a:schemeClr val="tx2"/>
                </a:solidFill>
                <a:ea typeface="IranNastaliq" pitchFamily="18" charset="0"/>
                <a:cs typeface="B Titr" pitchFamily="2" charset="-78"/>
              </a:rPr>
              <a:t>ها</a:t>
            </a:r>
            <a:r>
              <a:rPr lang="en-US" altLang="zh-CN" sz="2400" b="1" dirty="0" smtClean="0">
                <a:solidFill>
                  <a:schemeClr val="tx2"/>
                </a:solidFill>
                <a:ea typeface="IranNastaliq" pitchFamily="18" charset="0"/>
                <a:cs typeface="B Titr" pitchFamily="2" charset="-78"/>
              </a:rPr>
              <a:t> </a:t>
            </a:r>
            <a:r>
              <a:rPr lang="fa-IR" altLang="zh-CN" sz="2400" b="1" dirty="0" smtClean="0">
                <a:solidFill>
                  <a:schemeClr val="tx2"/>
                </a:solidFill>
                <a:ea typeface="IranNastaliq" pitchFamily="18" charset="0"/>
                <a:cs typeface="B Titr" pitchFamily="2" charset="-78"/>
              </a:rPr>
              <a:t> و </a:t>
            </a:r>
            <a:r>
              <a:rPr lang="en-US" altLang="zh-CN" sz="2400" b="1" dirty="0" smtClean="0">
                <a:solidFill>
                  <a:schemeClr val="tx2"/>
                </a:solidFill>
                <a:ea typeface="IranNastaliq" pitchFamily="18" charset="0"/>
                <a:cs typeface="B Titr" pitchFamily="2" charset="-78"/>
              </a:rPr>
              <a:t> </a:t>
            </a:r>
            <a:r>
              <a:rPr lang="fa-IR" altLang="zh-CN" sz="2400" b="1" dirty="0" smtClean="0">
                <a:solidFill>
                  <a:schemeClr val="tx2"/>
                </a:solidFill>
                <a:ea typeface="IranNastaliq" pitchFamily="18" charset="0"/>
                <a:cs typeface="B Titr" pitchFamily="2" charset="-78"/>
              </a:rPr>
              <a:t>زيرشبكه</a:t>
            </a:r>
            <a:endParaRPr lang="en-US"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81000" y="2057400"/>
            <a:ext cx="7620000" cy="4800600"/>
          </a:xfrm>
        </p:spPr>
        <p:txBody>
          <a:bodyPr/>
          <a:lstStyle/>
          <a:p>
            <a:pPr algn="r" rtl="1" eaLnBrk="1" hangingPunct="1">
              <a:lnSpc>
                <a:spcPct val="250000"/>
              </a:lnSpc>
            </a:pPr>
            <a:r>
              <a:rPr lang="ar-SA" sz="2400" b="1" dirty="0" smtClean="0">
                <a:solidFill>
                  <a:schemeClr val="tx2"/>
                </a:solidFill>
                <a:cs typeface="B Nazanin" pitchFamily="2" charset="-78"/>
              </a:rPr>
              <a:t>از سرعت كمتري برخوردار هستند</a:t>
            </a:r>
          </a:p>
          <a:p>
            <a:pPr algn="r" rtl="1" eaLnBrk="1" hangingPunct="1">
              <a:lnSpc>
                <a:spcPct val="250000"/>
              </a:lnSpc>
            </a:pPr>
            <a:r>
              <a:rPr lang="ar-SA" sz="2400" b="1" dirty="0" smtClean="0">
                <a:solidFill>
                  <a:schemeClr val="tx2"/>
                </a:solidFill>
                <a:cs typeface="B Nazanin" pitchFamily="2" charset="-78"/>
              </a:rPr>
              <a:t>نظر جغرافيايي ناحيه وسيعي را پوشش مي‌دهند</a:t>
            </a:r>
          </a:p>
          <a:p>
            <a:pPr algn="r" rtl="1" eaLnBrk="1" hangingPunct="1">
              <a:lnSpc>
                <a:spcPct val="250000"/>
              </a:lnSpc>
            </a:pPr>
            <a:r>
              <a:rPr lang="ar-SA" sz="2400" b="1" dirty="0" smtClean="0">
                <a:solidFill>
                  <a:schemeClr val="tx2"/>
                </a:solidFill>
                <a:cs typeface="B Nazanin" pitchFamily="2" charset="-78"/>
              </a:rPr>
              <a:t>زياد قابل اعتماد نيستند</a:t>
            </a:r>
            <a:endParaRPr lang="en-US" sz="2400" b="1" dirty="0" smtClean="0">
              <a:solidFill>
                <a:schemeClr val="tx2"/>
              </a:solidFill>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م</a:t>
            </a:r>
            <a:r>
              <a:rPr lang="ar-SA" sz="2400" b="1" dirty="0" smtClean="0">
                <a:solidFill>
                  <a:schemeClr val="tx2"/>
                </a:solidFill>
                <a:ea typeface="IranNastaliq" pitchFamily="18" charset="0"/>
                <a:cs typeface="B Titr" pitchFamily="2" charset="-78"/>
              </a:rPr>
              <a:t>شخصه هاي </a:t>
            </a:r>
            <a:r>
              <a:rPr lang="fa-IR" sz="2400" b="1" dirty="0" smtClean="0">
                <a:solidFill>
                  <a:schemeClr val="tx2"/>
                </a:solidFill>
                <a:ea typeface="IranNastaliq" pitchFamily="18" charset="0"/>
                <a:cs typeface="B Titr" pitchFamily="2" charset="-78"/>
              </a:rPr>
              <a:t>شبکه های گسترده</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1066800"/>
            <a:ext cx="7620000" cy="4800600"/>
          </a:xfrm>
        </p:spPr>
        <p:txBody>
          <a:bodyPr/>
          <a:lstStyle/>
          <a:p>
            <a:pPr algn="r" rtl="1" eaLnBrk="1" hangingPunct="1">
              <a:lnSpc>
                <a:spcPct val="250000"/>
              </a:lnSpc>
            </a:pPr>
            <a:endParaRPr lang="fa-IR" sz="2400" b="1" dirty="0" smtClean="0">
              <a:solidFill>
                <a:schemeClr val="tx2"/>
              </a:solidFill>
              <a:cs typeface="B Nazanin" pitchFamily="2" charset="-78"/>
            </a:endParaRPr>
          </a:p>
          <a:p>
            <a:pPr algn="r" rtl="1" eaLnBrk="1" hangingPunct="1">
              <a:lnSpc>
                <a:spcPct val="150000"/>
              </a:lnSpc>
              <a:buFont typeface="Symbol" pitchFamily="18" charset="2"/>
              <a:buNone/>
            </a:pPr>
            <a:r>
              <a:rPr lang="ar-SA" sz="2000" b="1" dirty="0" smtClean="0">
                <a:solidFill>
                  <a:schemeClr val="tx2"/>
                </a:solidFill>
                <a:cs typeface="B Nazanin" pitchFamily="2" charset="-78"/>
              </a:rPr>
              <a:t>اگر از منظر ارائه سرويس به شبكه‌ها نگاه كنيم مي‌توانيم دسته بندي زير را داشته باشيم:</a:t>
            </a:r>
          </a:p>
          <a:p>
            <a:pPr lvl="1" algn="r" rtl="1">
              <a:lnSpc>
                <a:spcPct val="250000"/>
              </a:lnSpc>
            </a:pPr>
            <a:r>
              <a:rPr lang="ar-SA" sz="2400" b="1" dirty="0" smtClean="0">
                <a:solidFill>
                  <a:schemeClr val="tx2"/>
                </a:solidFill>
                <a:cs typeface="B Nazanin" pitchFamily="2" charset="-78"/>
              </a:rPr>
              <a:t>شبكه‌هاي نظير به نظير</a:t>
            </a:r>
          </a:p>
          <a:p>
            <a:pPr lvl="1" algn="r" rtl="1">
              <a:lnSpc>
                <a:spcPct val="250000"/>
              </a:lnSpc>
            </a:pPr>
            <a:r>
              <a:rPr lang="ar-SA" sz="2400" b="1" dirty="0" smtClean="0">
                <a:solidFill>
                  <a:schemeClr val="tx2"/>
                </a:solidFill>
                <a:cs typeface="B Nazanin" pitchFamily="2" charset="-78"/>
              </a:rPr>
              <a:t>شبكه براساس سرويس دهنده </a:t>
            </a:r>
            <a:r>
              <a:rPr lang="ar-SA" b="1" dirty="0" smtClean="0">
                <a:solidFill>
                  <a:schemeClr val="tx2"/>
                </a:solidFill>
                <a:cs typeface="B Nazanin" pitchFamily="2" charset="-78"/>
              </a:rPr>
              <a:t/>
            </a:r>
            <a:br>
              <a:rPr lang="ar-SA" b="1" dirty="0" smtClean="0">
                <a:solidFill>
                  <a:schemeClr val="tx2"/>
                </a:solidFill>
                <a:cs typeface="B Nazanin" pitchFamily="2" charset="-78"/>
              </a:rPr>
            </a:br>
            <a:endParaRPr lang="en-US" b="1" dirty="0" smtClean="0">
              <a:solidFill>
                <a:schemeClr val="tx2"/>
              </a:solidFill>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شبكه‌ها از نظر ارائه سرويس</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half" idx="1"/>
          </p:nvPr>
        </p:nvSpPr>
        <p:spPr>
          <a:xfrm>
            <a:off x="0" y="4876800"/>
            <a:ext cx="7769469" cy="1104900"/>
          </a:xfrm>
        </p:spPr>
        <p:txBody>
          <a:bodyPr/>
          <a:lstStyle/>
          <a:p>
            <a:pPr algn="ctr" rtl="1" eaLnBrk="1" hangingPunct="1">
              <a:buFont typeface="Symbol" pitchFamily="18" charset="2"/>
              <a:buNone/>
            </a:pPr>
            <a:r>
              <a:rPr lang="ar-SA" sz="2000" b="1" dirty="0" smtClean="0">
                <a:solidFill>
                  <a:schemeClr val="tx2"/>
                </a:solidFill>
                <a:cs typeface="B Nazanin" pitchFamily="2" charset="-78"/>
              </a:rPr>
              <a:t>شبكه نظير</a:t>
            </a:r>
            <a:r>
              <a:rPr lang="fa-IR" sz="2000" b="1" dirty="0" smtClean="0">
                <a:solidFill>
                  <a:schemeClr val="tx2"/>
                </a:solidFill>
                <a:cs typeface="B Nazanin" pitchFamily="2" charset="-78"/>
              </a:rPr>
              <a:t> </a:t>
            </a:r>
            <a:r>
              <a:rPr lang="ar-SA" sz="2000" b="1" dirty="0" smtClean="0">
                <a:solidFill>
                  <a:schemeClr val="tx2"/>
                </a:solidFill>
                <a:cs typeface="B Nazanin" pitchFamily="2" charset="-78"/>
              </a:rPr>
              <a:t>به نظير شامل </a:t>
            </a:r>
            <a:r>
              <a:rPr lang="fa-IR" sz="2000" b="1" dirty="0" smtClean="0">
                <a:solidFill>
                  <a:schemeClr val="tx2"/>
                </a:solidFill>
                <a:cs typeface="B Nazanin" pitchFamily="2" charset="-78"/>
              </a:rPr>
              <a:t>4</a:t>
            </a:r>
            <a:r>
              <a:rPr lang="ar-SA" sz="2000" b="1" dirty="0" smtClean="0">
                <a:solidFill>
                  <a:schemeClr val="tx2"/>
                </a:solidFill>
                <a:cs typeface="B Nazanin" pitchFamily="2" charset="-78"/>
              </a:rPr>
              <a:t> ايستگاه كاري </a:t>
            </a:r>
            <a:endParaRPr lang="en-US" sz="2000" b="1" dirty="0" smtClean="0">
              <a:solidFill>
                <a:schemeClr val="tx2"/>
              </a:solidFill>
              <a:cs typeface="B Nazanin" pitchFamily="2" charset="-78"/>
            </a:endParaRPr>
          </a:p>
        </p:txBody>
      </p:sp>
      <p:pic>
        <p:nvPicPr>
          <p:cNvPr id="36868" name="Picture 4" descr="peer"/>
          <p:cNvPicPr>
            <a:picLocks noGrp="1" noChangeAspect="1" noChangeArrowheads="1"/>
          </p:cNvPicPr>
          <p:nvPr>
            <p:ph sz="half" idx="2"/>
          </p:nvPr>
        </p:nvPicPr>
        <p:blipFill>
          <a:blip r:embed="rId3" cstate="print">
            <a:grayscl/>
          </a:blip>
          <a:srcRect/>
          <a:stretch>
            <a:fillRect/>
          </a:stretch>
        </p:blipFill>
        <p:spPr>
          <a:xfrm>
            <a:off x="914400" y="1600200"/>
            <a:ext cx="6400800" cy="3281460"/>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شبكه نظيربه نظير</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ct val="50000"/>
              </a:spcBef>
            </a:pPr>
            <a:r>
              <a:rPr lang="fa-IR" sz="2400" b="1" dirty="0" smtClean="0">
                <a:solidFill>
                  <a:schemeClr val="tx2"/>
                </a:solidFill>
                <a:ea typeface="IranNastaliq" pitchFamily="18" charset="0"/>
                <a:cs typeface="B Titr" pitchFamily="2" charset="-78"/>
              </a:rPr>
              <a:t>	اهداف درس در رشته</a:t>
            </a:r>
            <a:r>
              <a:rPr lang="fa-IR" sz="2000" dirty="0" smtClean="0">
                <a:solidFill>
                  <a:srgbClr val="000066"/>
                </a:solidFill>
                <a:latin typeface="Tahoma" pitchFamily="34" charset="0"/>
                <a:cs typeface="B Titr" pitchFamily="2" charset="-78"/>
              </a:rPr>
              <a:t> </a:t>
            </a:r>
            <a:r>
              <a:rPr lang="fa-IR" sz="2400" b="1" dirty="0" smtClean="0">
                <a:solidFill>
                  <a:schemeClr val="tx2"/>
                </a:solidFill>
                <a:ea typeface="IranNastaliq" pitchFamily="18" charset="0"/>
                <a:cs typeface="B Titr" pitchFamily="2" charset="-78"/>
              </a:rPr>
              <a:t>كامپيوتر</a:t>
            </a:r>
            <a:r>
              <a:rPr lang="fa-IR" sz="2000" dirty="0" smtClean="0">
                <a:solidFill>
                  <a:srgbClr val="000066"/>
                </a:solidFill>
                <a:latin typeface="Tahoma" pitchFamily="34" charset="0"/>
                <a:cs typeface="B Titr" pitchFamily="2" charset="-78"/>
              </a:rPr>
              <a:t> </a:t>
            </a:r>
            <a:endParaRPr lang="en-US" sz="2000" dirty="0">
              <a:solidFill>
                <a:srgbClr val="000066"/>
              </a:solidFill>
              <a:latin typeface="Tahoma" pitchFamily="34" charset="0"/>
              <a:cs typeface="B Titr" pitchFamily="2" charset="-78"/>
            </a:endParaRPr>
          </a:p>
        </p:txBody>
      </p:sp>
      <p:sp>
        <p:nvSpPr>
          <p:cNvPr id="14" name="Rectangle 13"/>
          <p:cNvSpPr/>
          <p:nvPr/>
        </p:nvSpPr>
        <p:spPr>
          <a:xfrm>
            <a:off x="914400" y="2362200"/>
            <a:ext cx="6934200" cy="3170099"/>
          </a:xfrm>
          <a:prstGeom prst="rect">
            <a:avLst/>
          </a:prstGeom>
        </p:spPr>
        <p:txBody>
          <a:bodyPr wrap="square">
            <a:spAutoFit/>
          </a:bodyPr>
          <a:lstStyle/>
          <a:p>
            <a:pPr algn="r" rtl="1">
              <a:spcBef>
                <a:spcPct val="50000"/>
              </a:spcBef>
              <a:tabLst>
                <a:tab pos="2957513" algn="r"/>
              </a:tabLst>
            </a:pPr>
            <a:r>
              <a:rPr lang="fa-IR" sz="2000" b="1" dirty="0" smtClean="0">
                <a:solidFill>
                  <a:schemeClr val="tx2"/>
                </a:solidFill>
                <a:ea typeface="IranNastaliq" pitchFamily="18" charset="0"/>
                <a:cs typeface="B Nazanin" pitchFamily="2" charset="-78"/>
              </a:rPr>
              <a:t>توانمند ساختن دانشجويان در ورود به عرصه</a:t>
            </a:r>
            <a:r>
              <a:rPr lang="fa-IR" sz="2000" b="1" dirty="0" smtClean="0">
                <a:solidFill>
                  <a:schemeClr val="tx2"/>
                </a:solidFill>
                <a:cs typeface="B Nazanin" pitchFamily="2" charset="-78"/>
              </a:rPr>
              <a:t>‌</a:t>
            </a:r>
            <a:r>
              <a:rPr lang="fa-IR" sz="2000" b="1" dirty="0" smtClean="0">
                <a:solidFill>
                  <a:schemeClr val="tx2"/>
                </a:solidFill>
                <a:ea typeface="IranNastaliq" pitchFamily="18" charset="0"/>
                <a:cs typeface="B Nazanin" pitchFamily="2" charset="-78"/>
              </a:rPr>
              <a:t>هاي تخصصي مهارتي  از جمله:</a:t>
            </a:r>
          </a:p>
          <a:p>
            <a:pPr lvl="1" algn="r" rtl="1">
              <a:spcBef>
                <a:spcPct val="50000"/>
              </a:spcBef>
              <a:buFont typeface="Wingdings" pitchFamily="2" charset="2"/>
              <a:buChar char="§"/>
              <a:tabLst>
                <a:tab pos="2957513" algn="r"/>
              </a:tabLst>
            </a:pPr>
            <a:r>
              <a:rPr lang="fa-IR" sz="2000" b="1" dirty="0">
                <a:solidFill>
                  <a:schemeClr val="tx2"/>
                </a:solidFill>
                <a:ea typeface="IranNastaliq" pitchFamily="18" charset="0"/>
                <a:cs typeface="B Nazanin" pitchFamily="2" charset="-78"/>
              </a:rPr>
              <a:t>معماری</a:t>
            </a:r>
          </a:p>
          <a:p>
            <a:pPr lvl="1" algn="r" rtl="1">
              <a:spcBef>
                <a:spcPct val="50000"/>
              </a:spcBef>
              <a:buFont typeface="Wingdings" pitchFamily="2" charset="2"/>
              <a:buChar char="§"/>
              <a:tabLst>
                <a:tab pos="2957513" algn="r"/>
              </a:tabLst>
            </a:pPr>
            <a:r>
              <a:rPr lang="fa-IR" sz="2000" b="1" dirty="0" smtClean="0">
                <a:solidFill>
                  <a:schemeClr val="tx2"/>
                </a:solidFill>
                <a:ea typeface="IranNastaliq" pitchFamily="18" charset="0"/>
                <a:cs typeface="B Nazanin" pitchFamily="2" charset="-78"/>
              </a:rPr>
              <a:t>توپولوژی	</a:t>
            </a:r>
            <a:endParaRPr lang="fa-IR" sz="2000" b="1" dirty="0">
              <a:solidFill>
                <a:schemeClr val="tx2"/>
              </a:solidFill>
              <a:ea typeface="IranNastaliq" pitchFamily="18" charset="0"/>
              <a:cs typeface="B Nazanin" pitchFamily="2" charset="-78"/>
            </a:endParaRPr>
          </a:p>
          <a:p>
            <a:pPr lvl="1" algn="r" rtl="1">
              <a:spcBef>
                <a:spcPct val="50000"/>
              </a:spcBef>
              <a:buFont typeface="Wingdings" pitchFamily="2" charset="2"/>
              <a:buChar char="§"/>
              <a:tabLst>
                <a:tab pos="2957513" algn="r"/>
              </a:tabLst>
            </a:pPr>
            <a:r>
              <a:rPr lang="fa-IR" sz="2000" b="1" dirty="0">
                <a:solidFill>
                  <a:schemeClr val="tx2"/>
                </a:solidFill>
                <a:ea typeface="IranNastaliq" pitchFamily="18" charset="0"/>
                <a:cs typeface="B Nazanin" pitchFamily="2" charset="-78"/>
              </a:rPr>
              <a:t>سخت افزار </a:t>
            </a:r>
          </a:p>
          <a:p>
            <a:pPr lvl="1" algn="r" rtl="1">
              <a:spcBef>
                <a:spcPct val="50000"/>
              </a:spcBef>
              <a:buFont typeface="Wingdings" pitchFamily="2" charset="2"/>
              <a:buChar char="§"/>
              <a:tabLst>
                <a:tab pos="2957513" algn="r"/>
              </a:tabLst>
            </a:pPr>
            <a:r>
              <a:rPr lang="fa-IR" sz="2000" b="1" dirty="0">
                <a:solidFill>
                  <a:schemeClr val="tx2"/>
                </a:solidFill>
                <a:ea typeface="IranNastaliq" pitchFamily="18" charset="0"/>
                <a:cs typeface="B Nazanin" pitchFamily="2" charset="-78"/>
              </a:rPr>
              <a:t>لایه های </a:t>
            </a:r>
            <a:r>
              <a:rPr lang="en-US" sz="2000" b="1" dirty="0">
                <a:solidFill>
                  <a:schemeClr val="tx2"/>
                </a:solidFill>
                <a:ea typeface="IranNastaliq" pitchFamily="18" charset="0"/>
                <a:cs typeface="B Nazanin" pitchFamily="2" charset="-78"/>
              </a:rPr>
              <a:t>OSI</a:t>
            </a:r>
          </a:p>
          <a:p>
            <a:pPr lvl="1" algn="r" rtl="1">
              <a:spcBef>
                <a:spcPct val="50000"/>
              </a:spcBef>
              <a:buFont typeface="Wingdings" pitchFamily="2" charset="2"/>
              <a:buChar char="§"/>
              <a:tabLst>
                <a:tab pos="2957513" algn="r"/>
              </a:tabLst>
            </a:pPr>
            <a:r>
              <a:rPr lang="fa-IR" sz="2000" b="1" dirty="0">
                <a:solidFill>
                  <a:schemeClr val="tx2"/>
                </a:solidFill>
                <a:ea typeface="IranNastaliq" pitchFamily="18" charset="0"/>
                <a:cs typeface="B Nazanin" pitchFamily="2" charset="-78"/>
              </a:rPr>
              <a:t>ارتباط بین شبکه </a:t>
            </a:r>
            <a:r>
              <a:rPr lang="fa-IR" sz="2000" b="1" dirty="0" smtClean="0">
                <a:solidFill>
                  <a:schemeClr val="tx2"/>
                </a:solidFill>
                <a:ea typeface="IranNastaliq" pitchFamily="18" charset="0"/>
                <a:cs typeface="B Nazanin" pitchFamily="2" charset="-78"/>
              </a:rPr>
              <a:t>ایی</a:t>
            </a:r>
          </a:p>
          <a:p>
            <a:pPr lvl="1" algn="r" rtl="1">
              <a:spcBef>
                <a:spcPct val="50000"/>
              </a:spcBef>
              <a:buFont typeface="Wingdings" pitchFamily="2" charset="2"/>
              <a:buChar char="§"/>
              <a:tabLst>
                <a:tab pos="2957513" algn="r"/>
              </a:tabLst>
            </a:pPr>
            <a:r>
              <a:rPr lang="fa-IR" sz="2000" b="1" dirty="0" smtClean="0">
                <a:solidFill>
                  <a:schemeClr val="tx2"/>
                </a:solidFill>
                <a:ea typeface="IranNastaliq" pitchFamily="18" charset="0"/>
                <a:cs typeface="B Nazanin" pitchFamily="2" charset="-78"/>
              </a:rPr>
              <a:t>...	</a:t>
            </a:r>
            <a:endParaRPr lang="fa-IR" sz="2000" b="1" dirty="0">
              <a:solidFill>
                <a:schemeClr val="tx2"/>
              </a:solidFill>
              <a:ea typeface="IranNastaliq" pitchFamily="18" charset="0"/>
              <a:cs typeface="B Nazanin"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half" idx="1"/>
          </p:nvPr>
        </p:nvSpPr>
        <p:spPr>
          <a:xfrm>
            <a:off x="990600" y="5410200"/>
            <a:ext cx="7702062" cy="1104900"/>
          </a:xfrm>
        </p:spPr>
        <p:txBody>
          <a:bodyPr/>
          <a:lstStyle/>
          <a:p>
            <a:pPr eaLnBrk="1" hangingPunct="1">
              <a:buFont typeface="Symbol" pitchFamily="18" charset="2"/>
              <a:buNone/>
            </a:pPr>
            <a:r>
              <a:rPr lang="ar-SA" sz="2000" b="1" dirty="0" smtClean="0">
                <a:solidFill>
                  <a:schemeClr val="tx2"/>
                </a:solidFill>
                <a:cs typeface="B Nazanin" pitchFamily="2" charset="-78"/>
              </a:rPr>
              <a:t>شبكه براساس سرويس دهنده شامل يك سرور و سه سرويس گيرنده </a:t>
            </a:r>
            <a:endParaRPr lang="en-US" sz="2000" b="1" dirty="0" smtClean="0">
              <a:solidFill>
                <a:schemeClr val="tx2"/>
              </a:solidFill>
              <a:cs typeface="B Nazanin" pitchFamily="2" charset="-78"/>
            </a:endParaRPr>
          </a:p>
          <a:p>
            <a:pPr eaLnBrk="1" hangingPunct="1"/>
            <a:endParaRPr lang="en-US" sz="2800" dirty="0" smtClean="0"/>
          </a:p>
        </p:txBody>
      </p:sp>
      <p:pic>
        <p:nvPicPr>
          <p:cNvPr id="37892" name="Picture 4" descr="server base"/>
          <p:cNvPicPr>
            <a:picLocks noGrp="1" noChangeAspect="1" noChangeArrowheads="1"/>
          </p:cNvPicPr>
          <p:nvPr>
            <p:ph sz="half" idx="2"/>
          </p:nvPr>
        </p:nvPicPr>
        <p:blipFill>
          <a:blip r:embed="rId3" cstate="print">
            <a:grayscl/>
          </a:blip>
          <a:srcRect/>
          <a:stretch>
            <a:fillRect/>
          </a:stretch>
        </p:blipFill>
        <p:spPr>
          <a:xfrm>
            <a:off x="990600" y="1828800"/>
            <a:ext cx="6570784" cy="3314321"/>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شبكه براساس سرويس دهنده</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p:cNvSpPr txBox="1">
            <a:spLocks noGrp="1"/>
          </p:cNvSpPr>
          <p:nvPr/>
        </p:nvSpPr>
        <p:spPr bwMode="auto">
          <a:xfrm>
            <a:off x="6578112" y="6526214"/>
            <a:ext cx="2133600" cy="331787"/>
          </a:xfrm>
          <a:prstGeom prst="rect">
            <a:avLst/>
          </a:prstGeom>
          <a:noFill/>
          <a:ln w="9525">
            <a:noFill/>
            <a:miter lim="800000"/>
            <a:headEnd/>
            <a:tailEnd/>
          </a:ln>
        </p:spPr>
        <p:txBody>
          <a:bodyPr/>
          <a:lstStyle/>
          <a:p>
            <a:pPr algn="r" rtl="1"/>
            <a:fld id="{5FB23B3C-74EB-4C50-855B-06899F3E679B}" type="slidenum">
              <a:rPr lang="fa-IR" sz="1400" b="1">
                <a:latin typeface="Arial" pitchFamily="34" charset="0"/>
                <a:cs typeface="Lotus" pitchFamily="2" charset="-78"/>
              </a:rPr>
              <a:pPr algn="r" rtl="1"/>
              <a:t>31</a:t>
            </a:fld>
            <a:endParaRPr lang="en-US" sz="1400" b="1">
              <a:latin typeface="Arial" pitchFamily="34" charset="0"/>
              <a:cs typeface="Lotus" pitchFamily="2" charset="-78"/>
            </a:endParaRPr>
          </a:p>
        </p:txBody>
      </p:sp>
      <p:sp>
        <p:nvSpPr>
          <p:cNvPr id="38916" name="Text Box 2"/>
          <p:cNvSpPr txBox="1">
            <a:spLocks noChangeArrowheads="1"/>
          </p:cNvSpPr>
          <p:nvPr/>
        </p:nvSpPr>
        <p:spPr bwMode="auto">
          <a:xfrm>
            <a:off x="1258766" y="2438042"/>
            <a:ext cx="6453554" cy="2339102"/>
          </a:xfrm>
          <a:prstGeom prst="rect">
            <a:avLst/>
          </a:prstGeom>
          <a:noFill/>
          <a:ln w="9525">
            <a:noFill/>
            <a:miter lim="800000"/>
            <a:headEnd/>
            <a:tailEnd/>
          </a:ln>
        </p:spPr>
        <p:txBody>
          <a:bodyPr anchor="ctr">
            <a:spAutoFit/>
          </a:bodyPr>
          <a:lstStyle/>
          <a:p>
            <a:pPr algn="r" rtl="1">
              <a:lnSpc>
                <a:spcPct val="200000"/>
              </a:lnSpc>
              <a:buFontTx/>
              <a:buChar char="•"/>
            </a:pPr>
            <a:r>
              <a:rPr lang="en-US" altLang="zh-CN" sz="2400" b="1" dirty="0" smtClean="0">
                <a:solidFill>
                  <a:schemeClr val="tx2"/>
                </a:solidFill>
                <a:latin typeface="+mn-lt"/>
                <a:ea typeface="IranNastaliq" pitchFamily="18" charset="0"/>
                <a:cs typeface="B Titr" pitchFamily="2" charset="-78"/>
              </a:rPr>
              <a:t> </a:t>
            </a:r>
            <a:r>
              <a:rPr lang="fa-IR" altLang="zh-CN" sz="2400" b="1" dirty="0" smtClean="0">
                <a:solidFill>
                  <a:schemeClr val="tx2"/>
                </a:solidFill>
                <a:latin typeface="+mn-lt"/>
                <a:ea typeface="IranNastaliq" pitchFamily="18" charset="0"/>
                <a:cs typeface="B Titr" pitchFamily="2" charset="-78"/>
              </a:rPr>
              <a:t>شبكه‌هاي پخشي (</a:t>
            </a:r>
            <a:r>
              <a:rPr lang="en-US" altLang="zh-CN" sz="2400" b="1" dirty="0" smtClean="0">
                <a:solidFill>
                  <a:schemeClr val="tx2"/>
                </a:solidFill>
                <a:latin typeface="+mn-lt"/>
                <a:ea typeface="IranNastaliq" pitchFamily="18" charset="0"/>
                <a:cs typeface="B Titr" pitchFamily="2" charset="-78"/>
              </a:rPr>
              <a:t>broadcast</a:t>
            </a:r>
            <a:r>
              <a:rPr lang="fa-IR" altLang="zh-CN" sz="2400" b="1" dirty="0" smtClean="0">
                <a:solidFill>
                  <a:schemeClr val="tx2"/>
                </a:solidFill>
                <a:latin typeface="+mn-lt"/>
                <a:ea typeface="IranNastaliq" pitchFamily="18" charset="0"/>
                <a:cs typeface="B Titr" pitchFamily="2" charset="-78"/>
              </a:rPr>
              <a:t>)</a:t>
            </a:r>
          </a:p>
          <a:p>
            <a:pPr algn="r" rtl="1">
              <a:lnSpc>
                <a:spcPct val="200000"/>
              </a:lnSpc>
            </a:pPr>
            <a:endParaRPr lang="fa-IR" altLang="zh-CN" sz="2800" b="1" dirty="0">
              <a:latin typeface="Tahoma" pitchFamily="34" charset="0"/>
              <a:cs typeface="Titr" pitchFamily="2" charset="-78"/>
            </a:endParaRPr>
          </a:p>
          <a:p>
            <a:pPr algn="r" rtl="1">
              <a:lnSpc>
                <a:spcPct val="200000"/>
              </a:lnSpc>
              <a:buFontTx/>
              <a:buChar char="•"/>
            </a:pPr>
            <a:r>
              <a:rPr lang="fa-IR" altLang="zh-CN" sz="2400" b="1" dirty="0" smtClean="0">
                <a:solidFill>
                  <a:schemeClr val="tx2"/>
                </a:solidFill>
                <a:latin typeface="+mn-lt"/>
                <a:ea typeface="IranNastaliq" pitchFamily="18" charset="0"/>
                <a:cs typeface="B Titr" pitchFamily="2" charset="-78"/>
              </a:rPr>
              <a:t> شبكه‌هاي نظير به نظير (</a:t>
            </a:r>
            <a:r>
              <a:rPr lang="en-US" altLang="zh-CN" sz="2400" b="1" dirty="0" smtClean="0">
                <a:solidFill>
                  <a:schemeClr val="tx2"/>
                </a:solidFill>
                <a:latin typeface="+mn-lt"/>
                <a:ea typeface="IranNastaliq" pitchFamily="18" charset="0"/>
                <a:cs typeface="B Titr" pitchFamily="2" charset="-78"/>
              </a:rPr>
              <a:t>peer to peer</a:t>
            </a:r>
            <a:r>
              <a:rPr lang="fa-IR" altLang="zh-CN" sz="2400" b="1" dirty="0" smtClean="0">
                <a:solidFill>
                  <a:schemeClr val="tx2"/>
                </a:solidFill>
                <a:latin typeface="+mn-lt"/>
                <a:ea typeface="IranNastaliq" pitchFamily="18" charset="0"/>
                <a:cs typeface="B Titr" pitchFamily="2" charset="-78"/>
              </a:rPr>
              <a:t>)</a:t>
            </a:r>
            <a:endParaRPr lang="en-US" altLang="zh-CN" sz="2400" b="1" dirty="0" smtClean="0">
              <a:solidFill>
                <a:schemeClr val="tx2"/>
              </a:solidFill>
              <a:latin typeface="+mn-lt"/>
              <a:ea typeface="IranNastaliq" pitchFamily="18" charset="0"/>
              <a:cs typeface="B Titr" pitchFamily="2" charset="-78"/>
            </a:endParaRPr>
          </a:p>
        </p:txBody>
      </p:sp>
      <p:cxnSp>
        <p:nvCxnSpPr>
          <p:cNvPr id="6" name="Straight Connector 5"/>
          <p:cNvCxnSpPr/>
          <p:nvPr/>
        </p:nvCxnSpPr>
        <p:spPr>
          <a:xfrm flipV="1">
            <a:off x="533400" y="9906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9906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2667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altLang="zh-CN" sz="2400" b="1" dirty="0" smtClean="0">
                <a:solidFill>
                  <a:schemeClr val="tx2"/>
                </a:solidFill>
                <a:ea typeface="IranNastaliq" pitchFamily="18" charset="0"/>
                <a:cs typeface="B Titr" pitchFamily="2" charset="-78"/>
              </a:rPr>
              <a:t>تفکيک شبکه‌ها از نقطه نظر تكنولوژي انتقال</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p:cNvSpPr>
            <a:spLocks noChangeArrowheads="1"/>
          </p:cNvSpPr>
          <p:nvPr/>
        </p:nvSpPr>
        <p:spPr bwMode="auto">
          <a:xfrm>
            <a:off x="5105400" y="4648200"/>
            <a:ext cx="2133600" cy="12192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endParaRPr lang="en-US"/>
          </a:p>
        </p:txBody>
      </p:sp>
      <p:sp>
        <p:nvSpPr>
          <p:cNvPr id="13" name="Rectangle 16"/>
          <p:cNvSpPr>
            <a:spLocks noChangeArrowheads="1"/>
          </p:cNvSpPr>
          <p:nvPr/>
        </p:nvSpPr>
        <p:spPr bwMode="auto">
          <a:xfrm>
            <a:off x="1752600" y="4800600"/>
            <a:ext cx="2057400" cy="10668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endParaRPr lang="en-US"/>
          </a:p>
        </p:txBody>
      </p:sp>
      <p:sp>
        <p:nvSpPr>
          <p:cNvPr id="39945" name="Rectangle 16"/>
          <p:cNvSpPr>
            <a:spLocks noChangeArrowheads="1"/>
          </p:cNvSpPr>
          <p:nvPr/>
        </p:nvSpPr>
        <p:spPr bwMode="auto">
          <a:xfrm>
            <a:off x="3352800" y="3810000"/>
            <a:ext cx="1528396" cy="792162"/>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endParaRPr lang="en-US"/>
          </a:p>
        </p:txBody>
      </p:sp>
      <p:sp>
        <p:nvSpPr>
          <p:cNvPr id="39939" name="Slide Number Placeholder 5"/>
          <p:cNvSpPr txBox="1">
            <a:spLocks noGrp="1"/>
          </p:cNvSpPr>
          <p:nvPr/>
        </p:nvSpPr>
        <p:spPr bwMode="auto">
          <a:xfrm>
            <a:off x="6578112" y="6526214"/>
            <a:ext cx="2133600" cy="331787"/>
          </a:xfrm>
          <a:prstGeom prst="rect">
            <a:avLst/>
          </a:prstGeom>
          <a:noFill/>
          <a:ln w="9525">
            <a:noFill/>
            <a:miter lim="800000"/>
            <a:headEnd/>
            <a:tailEnd/>
          </a:ln>
        </p:spPr>
        <p:txBody>
          <a:bodyPr/>
          <a:lstStyle/>
          <a:p>
            <a:pPr algn="r" rtl="1"/>
            <a:fld id="{D39EC49E-151A-4AE8-A50F-3F56BEAA9421}" type="slidenum">
              <a:rPr lang="fa-IR" sz="1400" b="1">
                <a:latin typeface="Arial" pitchFamily="34" charset="0"/>
                <a:cs typeface="Lotus" pitchFamily="2" charset="-78"/>
              </a:rPr>
              <a:pPr algn="r" rtl="1"/>
              <a:t>32</a:t>
            </a:fld>
            <a:endParaRPr lang="en-US" sz="1400" b="1">
              <a:latin typeface="Arial" pitchFamily="34" charset="0"/>
              <a:cs typeface="Lotus" pitchFamily="2" charset="-78"/>
            </a:endParaRPr>
          </a:p>
        </p:txBody>
      </p:sp>
      <p:sp>
        <p:nvSpPr>
          <p:cNvPr id="39941" name="Text Box 3"/>
          <p:cNvSpPr txBox="1">
            <a:spLocks noChangeArrowheads="1"/>
          </p:cNvSpPr>
          <p:nvPr/>
        </p:nvSpPr>
        <p:spPr bwMode="auto">
          <a:xfrm>
            <a:off x="1647093" y="1825814"/>
            <a:ext cx="6481397" cy="1569660"/>
          </a:xfrm>
          <a:prstGeom prst="rect">
            <a:avLst/>
          </a:prstGeom>
          <a:noFill/>
          <a:ln w="9525">
            <a:noFill/>
            <a:miter lim="800000"/>
            <a:headEnd/>
            <a:tailEnd/>
          </a:ln>
        </p:spPr>
        <p:txBody>
          <a:bodyPr anchor="ctr">
            <a:spAutoFit/>
          </a:bodyPr>
          <a:lstStyle/>
          <a:p>
            <a:pPr algn="r" rtl="1">
              <a:spcBef>
                <a:spcPct val="50000"/>
              </a:spcBef>
              <a:buFontTx/>
              <a:buChar char="•"/>
            </a:pPr>
            <a:r>
              <a:rPr lang="fa-IR" sz="2400" b="1" dirty="0" smtClean="0">
                <a:solidFill>
                  <a:schemeClr val="tx2"/>
                </a:solidFill>
                <a:latin typeface="+mn-lt"/>
                <a:cs typeface="B Nazanin" pitchFamily="2" charset="-78"/>
              </a:rPr>
              <a:t> داراي يک کانال مشترک بين همه کامپيوترها  </a:t>
            </a:r>
          </a:p>
          <a:p>
            <a:pPr algn="r" rtl="1">
              <a:spcBef>
                <a:spcPct val="50000"/>
              </a:spcBef>
              <a:buFontTx/>
              <a:buChar char="•"/>
            </a:pPr>
            <a:r>
              <a:rPr lang="fa-IR" sz="2400" b="1" dirty="0" smtClean="0">
                <a:solidFill>
                  <a:schemeClr val="tx2"/>
                </a:solidFill>
                <a:latin typeface="+mn-lt"/>
                <a:cs typeface="B Nazanin" pitchFamily="2" charset="-78"/>
              </a:rPr>
              <a:t> حاوي بسته پيام</a:t>
            </a:r>
          </a:p>
          <a:p>
            <a:pPr algn="r" rtl="1">
              <a:spcBef>
                <a:spcPct val="50000"/>
              </a:spcBef>
              <a:buFontTx/>
              <a:buChar char="•"/>
            </a:pPr>
            <a:r>
              <a:rPr lang="fa-IR" sz="2400" b="1" dirty="0" smtClean="0">
                <a:solidFill>
                  <a:schemeClr val="tx2"/>
                </a:solidFill>
                <a:latin typeface="+mn-lt"/>
                <a:cs typeface="B Nazanin" pitchFamily="2" charset="-78"/>
              </a:rPr>
              <a:t> بسته شامل متن پيام به همراه آدرس کامپيوتر مقصد</a:t>
            </a:r>
            <a:endParaRPr lang="en-US" sz="2400" b="1" dirty="0" smtClean="0">
              <a:solidFill>
                <a:schemeClr val="tx2"/>
              </a:solidFill>
              <a:latin typeface="+mn-lt"/>
              <a:cs typeface="B Nazanin" pitchFamily="2" charset="-78"/>
            </a:endParaRPr>
          </a:p>
        </p:txBody>
      </p:sp>
      <p:sp>
        <p:nvSpPr>
          <p:cNvPr id="39942" name="Text Box 4"/>
          <p:cNvSpPr txBox="1">
            <a:spLocks noChangeArrowheads="1"/>
          </p:cNvSpPr>
          <p:nvPr/>
        </p:nvSpPr>
        <p:spPr bwMode="auto">
          <a:xfrm>
            <a:off x="533400" y="4876800"/>
            <a:ext cx="3168162" cy="830997"/>
          </a:xfrm>
          <a:prstGeom prst="rect">
            <a:avLst/>
          </a:prstGeom>
          <a:noFill/>
          <a:ln w="9525">
            <a:noFill/>
            <a:miter lim="800000"/>
            <a:headEnd/>
            <a:tailEnd/>
          </a:ln>
        </p:spPr>
        <p:txBody>
          <a:bodyPr anchor="ctr">
            <a:spAutoFit/>
          </a:bodyPr>
          <a:lstStyle/>
          <a:p>
            <a:pPr algn="r" rtl="1">
              <a:spcBef>
                <a:spcPct val="50000"/>
              </a:spcBef>
            </a:pPr>
            <a:r>
              <a:rPr lang="fa-IR" altLang="zh-CN" sz="2400" b="1" dirty="0" smtClean="0">
                <a:solidFill>
                  <a:schemeClr val="tx2"/>
                </a:solidFill>
                <a:latin typeface="+mn-lt"/>
                <a:cs typeface="B Nazanin" pitchFamily="2" charset="-78"/>
              </a:rPr>
              <a:t>پخش عمومی يا </a:t>
            </a:r>
            <a:r>
              <a:rPr lang="en-US" altLang="zh-CN" sz="2400" b="1" dirty="0" smtClean="0">
                <a:solidFill>
                  <a:schemeClr val="tx2"/>
                </a:solidFill>
                <a:latin typeface="+mn-lt"/>
                <a:cs typeface="B Nazanin" pitchFamily="2" charset="-78"/>
              </a:rPr>
              <a:t>broadcasting </a:t>
            </a:r>
            <a:endParaRPr lang="en-US" sz="2400" b="1" dirty="0" smtClean="0">
              <a:solidFill>
                <a:schemeClr val="tx2"/>
              </a:solidFill>
              <a:latin typeface="+mn-lt"/>
              <a:cs typeface="B Nazanin" pitchFamily="2" charset="-78"/>
            </a:endParaRPr>
          </a:p>
        </p:txBody>
      </p:sp>
      <p:sp>
        <p:nvSpPr>
          <p:cNvPr id="39943" name="Text Box 7"/>
          <p:cNvSpPr txBox="1">
            <a:spLocks noChangeArrowheads="1"/>
          </p:cNvSpPr>
          <p:nvPr/>
        </p:nvSpPr>
        <p:spPr bwMode="auto">
          <a:xfrm>
            <a:off x="3200400" y="4800600"/>
            <a:ext cx="3815862" cy="1015663"/>
          </a:xfrm>
          <a:prstGeom prst="rect">
            <a:avLst/>
          </a:prstGeom>
          <a:noFill/>
          <a:ln w="9525">
            <a:noFill/>
            <a:miter lim="800000"/>
            <a:headEnd/>
            <a:tailEnd/>
          </a:ln>
        </p:spPr>
        <p:txBody>
          <a:bodyPr anchor="ctr">
            <a:spAutoFit/>
          </a:bodyPr>
          <a:lstStyle/>
          <a:p>
            <a:pPr algn="r" rtl="1">
              <a:spcBef>
                <a:spcPct val="50000"/>
              </a:spcBef>
            </a:pPr>
            <a:r>
              <a:rPr lang="fa-IR" altLang="zh-CN" sz="2400" b="1" dirty="0" smtClean="0">
                <a:solidFill>
                  <a:schemeClr val="tx2"/>
                </a:solidFill>
                <a:latin typeface="+mn-lt"/>
                <a:cs typeface="B Nazanin" pitchFamily="2" charset="-78"/>
              </a:rPr>
              <a:t>پخش گروهي يا </a:t>
            </a:r>
          </a:p>
          <a:p>
            <a:pPr algn="r" rtl="1">
              <a:spcBef>
                <a:spcPct val="50000"/>
              </a:spcBef>
            </a:pPr>
            <a:r>
              <a:rPr lang="en-US" altLang="zh-CN" sz="2400" b="1" dirty="0" smtClean="0">
                <a:solidFill>
                  <a:schemeClr val="tx2"/>
                </a:solidFill>
                <a:latin typeface="+mn-lt"/>
                <a:cs typeface="B Nazanin" pitchFamily="2" charset="-78"/>
              </a:rPr>
              <a:t>multicasting </a:t>
            </a:r>
            <a:endParaRPr lang="en-US" sz="2400" b="1" dirty="0" smtClean="0">
              <a:solidFill>
                <a:schemeClr val="tx2"/>
              </a:solidFill>
              <a:latin typeface="+mn-lt"/>
              <a:cs typeface="B Nazanin" pitchFamily="2" charset="-78"/>
            </a:endParaRPr>
          </a:p>
        </p:txBody>
      </p:sp>
      <p:sp>
        <p:nvSpPr>
          <p:cNvPr id="39944" name="Text Box 4"/>
          <p:cNvSpPr txBox="1">
            <a:spLocks noChangeArrowheads="1"/>
          </p:cNvSpPr>
          <p:nvPr/>
        </p:nvSpPr>
        <p:spPr bwMode="auto">
          <a:xfrm>
            <a:off x="2470638" y="3962400"/>
            <a:ext cx="3168162" cy="461665"/>
          </a:xfrm>
          <a:prstGeom prst="rect">
            <a:avLst/>
          </a:prstGeom>
          <a:noFill/>
          <a:ln w="9525">
            <a:noFill/>
            <a:miter lim="800000"/>
            <a:headEnd/>
            <a:tailEnd/>
          </a:ln>
        </p:spPr>
        <p:txBody>
          <a:bodyPr anchor="ctr">
            <a:spAutoFit/>
          </a:bodyPr>
          <a:lstStyle/>
          <a:p>
            <a:pPr algn="ctr" rtl="1">
              <a:spcBef>
                <a:spcPct val="50000"/>
              </a:spcBef>
            </a:pPr>
            <a:r>
              <a:rPr lang="fa-IR" altLang="zh-CN" sz="2400" b="1" dirty="0" smtClean="0">
                <a:solidFill>
                  <a:schemeClr val="tx2"/>
                </a:solidFill>
                <a:latin typeface="+mn-lt"/>
                <a:cs typeface="B Nazanin" pitchFamily="2" charset="-78"/>
              </a:rPr>
              <a:t>انواع بخش  </a:t>
            </a:r>
            <a:r>
              <a:rPr lang="en-US" altLang="zh-CN" sz="2400" b="1" dirty="0" smtClean="0">
                <a:solidFill>
                  <a:schemeClr val="tx2"/>
                </a:solidFill>
                <a:latin typeface="+mn-lt"/>
                <a:cs typeface="B Nazanin" pitchFamily="2" charset="-78"/>
              </a:rPr>
              <a:t> </a:t>
            </a:r>
            <a:endParaRPr lang="en-US" sz="2400" b="1" dirty="0" smtClean="0">
              <a:solidFill>
                <a:schemeClr val="tx2"/>
              </a:solidFill>
              <a:latin typeface="+mn-lt"/>
              <a:cs typeface="B Nazanin" pitchFamily="2" charset="-78"/>
            </a:endParaRPr>
          </a:p>
        </p:txBody>
      </p:sp>
      <p:cxnSp>
        <p:nvCxnSpPr>
          <p:cNvPr id="10" name="Straight Connector 9"/>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 شبکه‌هاي پخشي يا  </a:t>
            </a:r>
            <a:r>
              <a:rPr lang="en-US" altLang="zh-CN" sz="2400" b="1" dirty="0" smtClean="0">
                <a:solidFill>
                  <a:schemeClr val="tx2"/>
                </a:solidFill>
                <a:ea typeface="IranNastaliq" pitchFamily="18" charset="0"/>
                <a:cs typeface="B Titr" pitchFamily="2" charset="-78"/>
              </a:rPr>
              <a:t>Broadcast</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2" name="Text Box 3"/>
          <p:cNvSpPr txBox="1">
            <a:spLocks noChangeArrowheads="1"/>
          </p:cNvSpPr>
          <p:nvPr/>
        </p:nvSpPr>
        <p:spPr bwMode="auto">
          <a:xfrm>
            <a:off x="228600" y="1163106"/>
            <a:ext cx="8014189" cy="4909036"/>
          </a:xfrm>
          <a:prstGeom prst="rect">
            <a:avLst/>
          </a:prstGeom>
          <a:noFill/>
          <a:ln w="9525">
            <a:noFill/>
            <a:miter lim="800000"/>
            <a:headEnd/>
            <a:tailEnd/>
          </a:ln>
        </p:spPr>
        <p:txBody>
          <a:bodyPr wrap="square" anchor="ctr">
            <a:spAutoFit/>
          </a:bodyPr>
          <a:lstStyle/>
          <a:p>
            <a:pPr marL="177800" indent="354013" algn="just" defTabSz="273050" rtl="1">
              <a:lnSpc>
                <a:spcPct val="200000"/>
              </a:lnSpc>
              <a:spcBef>
                <a:spcPct val="50000"/>
              </a:spcBef>
              <a:buFont typeface="Wingdings" pitchFamily="2" charset="2"/>
              <a:buChar char="ü"/>
            </a:pPr>
            <a:r>
              <a:rPr lang="fa-IR" altLang="zh-CN" sz="2400" b="1" dirty="0" smtClean="0">
                <a:solidFill>
                  <a:schemeClr val="tx2"/>
                </a:solidFill>
                <a:latin typeface="+mn-lt"/>
                <a:cs typeface="B Nazanin" pitchFamily="2" charset="-78"/>
              </a:rPr>
              <a:t> </a:t>
            </a:r>
            <a:r>
              <a:rPr lang="en-US" altLang="zh-CN" sz="2400" b="1" dirty="0" smtClean="0">
                <a:solidFill>
                  <a:schemeClr val="tx2"/>
                </a:solidFill>
                <a:latin typeface="+mn-lt"/>
                <a:cs typeface="B Nazanin" pitchFamily="2" charset="-78"/>
              </a:rPr>
              <a:t>LAN</a:t>
            </a:r>
            <a:r>
              <a:rPr lang="fa-IR" altLang="zh-CN" sz="2400" b="1" dirty="0" smtClean="0">
                <a:solidFill>
                  <a:schemeClr val="tx2"/>
                </a:solidFill>
                <a:latin typeface="+mn-lt"/>
                <a:cs typeface="B Nazanin" pitchFamily="2" charset="-78"/>
              </a:rPr>
              <a:t> بي‌سيم: </a:t>
            </a:r>
            <a:endParaRPr lang="en-US" altLang="zh-CN" sz="2400" b="1" dirty="0" smtClean="0">
              <a:solidFill>
                <a:schemeClr val="tx2"/>
              </a:solidFill>
              <a:latin typeface="+mn-lt"/>
              <a:cs typeface="B Nazanin" pitchFamily="2" charset="-78"/>
            </a:endParaRPr>
          </a:p>
          <a:p>
            <a:pPr marL="177800" indent="354013" algn="just" defTabSz="273050" rtl="1">
              <a:lnSpc>
                <a:spcPct val="200000"/>
              </a:lnSpc>
              <a:spcBef>
                <a:spcPct val="50000"/>
              </a:spcBef>
            </a:pPr>
            <a:r>
              <a:rPr lang="fa-IR" altLang="zh-CN" sz="2000" b="1" dirty="0" smtClean="0">
                <a:solidFill>
                  <a:schemeClr val="tx2"/>
                </a:solidFill>
                <a:latin typeface="+mn-lt"/>
                <a:cs typeface="B Nazanin" pitchFamily="2" charset="-78"/>
              </a:rPr>
              <a:t>برقراري ارتباط بين کامپيوترها از طريق يک مودم راديويي و يک آنتن</a:t>
            </a:r>
          </a:p>
          <a:p>
            <a:pPr marL="177800" indent="354013" algn="r" defTabSz="273050" rtl="1">
              <a:lnSpc>
                <a:spcPct val="200000"/>
              </a:lnSpc>
              <a:spcBef>
                <a:spcPct val="50000"/>
              </a:spcBef>
              <a:buFont typeface="Wingdings" pitchFamily="2" charset="2"/>
              <a:buChar char="ü"/>
            </a:pPr>
            <a:r>
              <a:rPr lang="fa-IR" altLang="zh-CN" sz="2400" b="1" dirty="0" smtClean="0">
                <a:solidFill>
                  <a:schemeClr val="tx2"/>
                </a:solidFill>
                <a:latin typeface="+mn-lt"/>
                <a:cs typeface="B Nazanin" pitchFamily="2" charset="-78"/>
              </a:rPr>
              <a:t> شبکه </a:t>
            </a:r>
            <a:r>
              <a:rPr lang="en-GB" altLang="zh-CN" sz="2400" b="1" dirty="0" smtClean="0">
                <a:solidFill>
                  <a:schemeClr val="tx2"/>
                </a:solidFill>
                <a:latin typeface="+mn-lt"/>
                <a:cs typeface="B Nazanin" pitchFamily="2" charset="-78"/>
              </a:rPr>
              <a:t> :Ad Hoc</a:t>
            </a:r>
            <a:r>
              <a:rPr lang="fa-IR" altLang="zh-CN" sz="2400" b="1" dirty="0" smtClean="0">
                <a:solidFill>
                  <a:schemeClr val="tx2"/>
                </a:solidFill>
                <a:latin typeface="+mn-lt"/>
                <a:cs typeface="B Nazanin" pitchFamily="2" charset="-78"/>
              </a:rPr>
              <a:t> </a:t>
            </a:r>
            <a:endParaRPr lang="en-US" altLang="zh-CN" sz="2400" b="1" dirty="0" smtClean="0">
              <a:solidFill>
                <a:schemeClr val="tx2"/>
              </a:solidFill>
              <a:latin typeface="+mn-lt"/>
              <a:cs typeface="B Nazanin" pitchFamily="2" charset="-78"/>
            </a:endParaRPr>
          </a:p>
          <a:p>
            <a:pPr marL="177800" indent="354013" algn="r" defTabSz="273050" rtl="1">
              <a:lnSpc>
                <a:spcPct val="200000"/>
              </a:lnSpc>
              <a:spcBef>
                <a:spcPct val="50000"/>
              </a:spcBef>
            </a:pPr>
            <a:r>
              <a:rPr lang="fa-IR" altLang="zh-CN" sz="2000" b="1" dirty="0" smtClean="0">
                <a:solidFill>
                  <a:schemeClr val="tx2"/>
                </a:solidFill>
                <a:latin typeface="+mn-lt"/>
                <a:cs typeface="B Nazanin" pitchFamily="2" charset="-78"/>
              </a:rPr>
              <a:t>شبکه ای که از حضور خود بخودی تعدادی کامپیوتر متحرک ایجاد می شود</a:t>
            </a:r>
            <a:endParaRPr lang="en-US" altLang="zh-CN" sz="2000" b="1" dirty="0" smtClean="0">
              <a:solidFill>
                <a:schemeClr val="tx2"/>
              </a:solidFill>
              <a:latin typeface="+mn-lt"/>
              <a:cs typeface="B Nazanin" pitchFamily="2" charset="-78"/>
            </a:endParaRPr>
          </a:p>
          <a:p>
            <a:pPr marL="177800" indent="354013" algn="just" defTabSz="273050" rtl="1">
              <a:lnSpc>
                <a:spcPct val="200000"/>
              </a:lnSpc>
              <a:spcBef>
                <a:spcPct val="50000"/>
              </a:spcBef>
              <a:buFont typeface="Wingdings" pitchFamily="2" charset="2"/>
              <a:buChar char="ü"/>
            </a:pPr>
            <a:r>
              <a:rPr lang="en-US" altLang="zh-CN" sz="2400" b="1" dirty="0" smtClean="0">
                <a:solidFill>
                  <a:schemeClr val="tx2"/>
                </a:solidFill>
                <a:latin typeface="+mn-lt"/>
                <a:cs typeface="B Nazanin" pitchFamily="2" charset="-78"/>
              </a:rPr>
              <a:t>WAN</a:t>
            </a:r>
            <a:r>
              <a:rPr lang="fa-IR" altLang="zh-CN" sz="2400" b="1" dirty="0" smtClean="0">
                <a:solidFill>
                  <a:schemeClr val="tx2"/>
                </a:solidFill>
                <a:latin typeface="+mn-lt"/>
                <a:cs typeface="B Nazanin" pitchFamily="2" charset="-78"/>
              </a:rPr>
              <a:t> بي‌سيم: </a:t>
            </a:r>
            <a:endParaRPr lang="en-US" altLang="zh-CN" sz="2400" b="1" dirty="0" smtClean="0">
              <a:solidFill>
                <a:schemeClr val="tx2"/>
              </a:solidFill>
              <a:latin typeface="+mn-lt"/>
              <a:cs typeface="B Nazanin" pitchFamily="2" charset="-78"/>
            </a:endParaRPr>
          </a:p>
          <a:p>
            <a:pPr marL="177800" indent="354013" algn="just" defTabSz="273050" rtl="1">
              <a:lnSpc>
                <a:spcPct val="200000"/>
              </a:lnSpc>
              <a:spcBef>
                <a:spcPct val="50000"/>
              </a:spcBef>
            </a:pPr>
            <a:r>
              <a:rPr lang="fa-IR" altLang="zh-CN" sz="2000" b="1" dirty="0" smtClean="0">
                <a:solidFill>
                  <a:schemeClr val="tx2"/>
                </a:solidFill>
                <a:latin typeface="+mn-lt"/>
                <a:cs typeface="B Nazanin" pitchFamily="2" charset="-78"/>
              </a:rPr>
              <a:t>با برد بيشتر و نرخ انتقال داده كمتر نسبت به </a:t>
            </a:r>
            <a:r>
              <a:rPr lang="en-US" altLang="zh-CN" sz="2000" b="1" dirty="0" smtClean="0">
                <a:solidFill>
                  <a:schemeClr val="tx2"/>
                </a:solidFill>
                <a:latin typeface="+mn-lt"/>
                <a:cs typeface="B Nazanin" pitchFamily="2" charset="-78"/>
              </a:rPr>
              <a:t>LAN</a:t>
            </a:r>
            <a:r>
              <a:rPr lang="fa-IR" altLang="zh-CN" sz="2000" b="1" dirty="0" smtClean="0">
                <a:solidFill>
                  <a:schemeClr val="tx2"/>
                </a:solidFill>
                <a:latin typeface="+mn-lt"/>
                <a:cs typeface="B Nazanin" pitchFamily="2" charset="-78"/>
              </a:rPr>
              <a:t> بي‌سيم از جمله شبكه تلفن همراه</a:t>
            </a:r>
            <a:r>
              <a:rPr lang="en-US" altLang="zh-CN" sz="2000" b="1" dirty="0" smtClean="0">
                <a:solidFill>
                  <a:schemeClr val="tx2"/>
                </a:solidFill>
                <a:latin typeface="+mn-lt"/>
                <a:cs typeface="B Nazanin" pitchFamily="2" charset="-78"/>
              </a:rPr>
              <a:t> </a:t>
            </a:r>
          </a:p>
        </p:txBody>
      </p:sp>
      <p:cxnSp>
        <p:nvCxnSpPr>
          <p:cNvPr id="9" name="Straight Connector 8"/>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شبکه‌هاي‌بي‌سيم </a:t>
            </a:r>
            <a:r>
              <a:rPr lang="en-US" sz="2400" b="1" dirty="0" smtClean="0">
                <a:solidFill>
                  <a:schemeClr val="tx2"/>
                </a:solidFill>
                <a:ea typeface="IranNastaliq" pitchFamily="18" charset="0"/>
                <a:cs typeface="B Titr" pitchFamily="2" charset="-78"/>
              </a:rPr>
              <a:t>(Wireless Networks)</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5"/>
          <p:cNvSpPr txBox="1">
            <a:spLocks noGrp="1"/>
          </p:cNvSpPr>
          <p:nvPr/>
        </p:nvSpPr>
        <p:spPr bwMode="auto">
          <a:xfrm>
            <a:off x="6578112" y="6526214"/>
            <a:ext cx="2133600" cy="331787"/>
          </a:xfrm>
          <a:prstGeom prst="rect">
            <a:avLst/>
          </a:prstGeom>
          <a:noFill/>
          <a:ln w="9525">
            <a:noFill/>
            <a:miter lim="800000"/>
            <a:headEnd/>
            <a:tailEnd/>
          </a:ln>
        </p:spPr>
        <p:txBody>
          <a:bodyPr/>
          <a:lstStyle/>
          <a:p>
            <a:pPr algn="r" rtl="1"/>
            <a:fld id="{BC7DC013-198A-4F12-890D-F5F640DAB665}" type="slidenum">
              <a:rPr lang="fa-IR" sz="1400" b="1">
                <a:latin typeface="Arial" pitchFamily="34" charset="0"/>
                <a:cs typeface="Lotus" pitchFamily="2" charset="-78"/>
              </a:rPr>
              <a:pPr algn="r" rtl="1"/>
              <a:t>34</a:t>
            </a:fld>
            <a:endParaRPr lang="en-US" sz="1400" b="1">
              <a:latin typeface="Arial" pitchFamily="34" charset="0"/>
              <a:cs typeface="Lotus" pitchFamily="2" charset="-78"/>
            </a:endParaRPr>
          </a:p>
        </p:txBody>
      </p:sp>
      <p:pic>
        <p:nvPicPr>
          <p:cNvPr id="43013" name="Picture 3" descr="1-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1600200"/>
            <a:ext cx="6952431" cy="3276600"/>
          </a:xfrm>
          <a:prstGeom prst="rect">
            <a:avLst/>
          </a:prstGeom>
          <a:noFill/>
          <a:ln w="9525">
            <a:noFill/>
            <a:miter lim="800000"/>
            <a:headEnd/>
            <a:tailEnd/>
          </a:ln>
        </p:spPr>
      </p:pic>
      <p:sp>
        <p:nvSpPr>
          <p:cNvPr id="276487" name="Text Box 4"/>
          <p:cNvSpPr txBox="1">
            <a:spLocks noChangeArrowheads="1"/>
          </p:cNvSpPr>
          <p:nvPr/>
        </p:nvSpPr>
        <p:spPr bwMode="auto">
          <a:xfrm>
            <a:off x="914400" y="5486400"/>
            <a:ext cx="6542943" cy="400110"/>
          </a:xfrm>
          <a:prstGeom prst="rect">
            <a:avLst/>
          </a:prstGeom>
          <a:noFill/>
          <a:ln w="9525">
            <a:noFill/>
            <a:miter lim="800000"/>
            <a:headEnd/>
            <a:tailEnd/>
          </a:ln>
        </p:spPr>
        <p:txBody>
          <a:bodyPr wrap="square">
            <a:spAutoFit/>
          </a:bodyPr>
          <a:lstStyle/>
          <a:p>
            <a:pPr marL="342900" indent="-342900" algn="r">
              <a:spcBef>
                <a:spcPct val="50000"/>
              </a:spcBef>
              <a:buFontTx/>
              <a:buAutoNum type="alphaLcParenBoth"/>
            </a:pPr>
            <a:r>
              <a:rPr lang="fa-IR" sz="2000" b="1" dirty="0" smtClean="0">
                <a:solidFill>
                  <a:schemeClr val="tx2"/>
                </a:solidFill>
                <a:latin typeface="+mn-lt"/>
                <a:cs typeface="B Nazanin" pitchFamily="2" charset="-78"/>
              </a:rPr>
              <a:t>                               همبندي بلوتوث</a:t>
            </a:r>
            <a:r>
              <a:rPr lang="en-US" sz="2000" b="1" dirty="0" smtClean="0">
                <a:solidFill>
                  <a:schemeClr val="tx2"/>
                </a:solidFill>
                <a:latin typeface="+mn-lt"/>
                <a:cs typeface="B Nazanin" pitchFamily="2" charset="-78"/>
              </a:rPr>
              <a:t> (b)</a:t>
            </a:r>
            <a:r>
              <a:rPr lang="fa-IR" sz="2000" b="1" dirty="0" smtClean="0">
                <a:solidFill>
                  <a:schemeClr val="tx2"/>
                </a:solidFill>
                <a:latin typeface="+mn-lt"/>
                <a:cs typeface="B Nazanin" pitchFamily="2" charset="-78"/>
              </a:rPr>
              <a:t> شبکه محلي بي‌سيم</a:t>
            </a:r>
            <a:endParaRPr lang="en-US" sz="2000" b="1" dirty="0" smtClean="0">
              <a:solidFill>
                <a:schemeClr val="tx2"/>
              </a:solidFill>
              <a:latin typeface="+mn-lt"/>
              <a:cs typeface="B Nazanin" pitchFamily="2" charset="-78"/>
            </a:endParaRPr>
          </a:p>
        </p:txBody>
      </p:sp>
      <p:cxnSp>
        <p:nvCxnSpPr>
          <p:cNvPr id="7" name="Straight Connector 6"/>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شبکه‌هاي‌بي‌سيم</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5"/>
          <p:cNvSpPr txBox="1">
            <a:spLocks noGrp="1"/>
          </p:cNvSpPr>
          <p:nvPr/>
        </p:nvSpPr>
        <p:spPr bwMode="auto">
          <a:xfrm>
            <a:off x="6578112" y="6526214"/>
            <a:ext cx="2133600" cy="331787"/>
          </a:xfrm>
          <a:prstGeom prst="rect">
            <a:avLst/>
          </a:prstGeom>
          <a:noFill/>
          <a:ln w="9525">
            <a:noFill/>
            <a:miter lim="800000"/>
            <a:headEnd/>
            <a:tailEnd/>
          </a:ln>
        </p:spPr>
        <p:txBody>
          <a:bodyPr/>
          <a:lstStyle/>
          <a:p>
            <a:pPr algn="r" rtl="1"/>
            <a:fld id="{CDCEB5E6-9AAB-4D62-A386-A01DE4B5CADB}" type="slidenum">
              <a:rPr lang="fa-IR" sz="1400" b="1">
                <a:latin typeface="Arial" pitchFamily="34" charset="0"/>
                <a:cs typeface="Lotus" pitchFamily="2" charset="-78"/>
              </a:rPr>
              <a:pPr algn="r" rtl="1"/>
              <a:t>35</a:t>
            </a:fld>
            <a:endParaRPr lang="en-US" sz="1400" b="1">
              <a:latin typeface="Arial" pitchFamily="34" charset="0"/>
              <a:cs typeface="Lotus" pitchFamily="2" charset="-78"/>
            </a:endParaRPr>
          </a:p>
        </p:txBody>
      </p:sp>
      <p:pic>
        <p:nvPicPr>
          <p:cNvPr id="44036" name="Picture 2"/>
          <p:cNvPicPr>
            <a:picLocks noChangeAspect="1" noChangeArrowheads="1"/>
          </p:cNvPicPr>
          <p:nvPr/>
        </p:nvPicPr>
        <p:blipFill>
          <a:blip r:embed="rId3" cstate="print"/>
          <a:srcRect/>
          <a:stretch>
            <a:fillRect/>
          </a:stretch>
        </p:blipFill>
        <p:spPr bwMode="auto">
          <a:xfrm>
            <a:off x="1186961" y="1844677"/>
            <a:ext cx="6575019" cy="3108324"/>
          </a:xfrm>
          <a:prstGeom prst="rect">
            <a:avLst/>
          </a:prstGeom>
          <a:noFill/>
          <a:ln w="9525">
            <a:noFill/>
            <a:miter lim="800000"/>
            <a:headEnd/>
            <a:tailEnd/>
          </a:ln>
        </p:spPr>
      </p:pic>
      <p:sp>
        <p:nvSpPr>
          <p:cNvPr id="278535" name="Text Box 7"/>
          <p:cNvSpPr txBox="1">
            <a:spLocks noChangeArrowheads="1"/>
          </p:cNvSpPr>
          <p:nvPr/>
        </p:nvSpPr>
        <p:spPr bwMode="auto">
          <a:xfrm>
            <a:off x="1447800" y="5410200"/>
            <a:ext cx="6115050" cy="400110"/>
          </a:xfrm>
          <a:prstGeom prst="rect">
            <a:avLst/>
          </a:prstGeom>
          <a:noFill/>
          <a:ln w="9525">
            <a:noFill/>
            <a:miter lim="800000"/>
            <a:headEnd/>
            <a:tailEnd/>
          </a:ln>
          <a:effectLst/>
        </p:spPr>
        <p:txBody>
          <a:bodyPr>
            <a:spAutoFit/>
          </a:bodyPr>
          <a:lstStyle/>
          <a:p>
            <a:pPr algn="r" rtl="1" eaLnBrk="0" hangingPunct="0">
              <a:spcBef>
                <a:spcPct val="50000"/>
              </a:spcBef>
            </a:pPr>
            <a:r>
              <a:rPr lang="fa-IR" sz="2000" b="1" dirty="0" smtClean="0">
                <a:solidFill>
                  <a:schemeClr val="tx2"/>
                </a:solidFill>
                <a:latin typeface="+mn-lt"/>
                <a:cs typeface="B Nazanin" pitchFamily="2" charset="-78"/>
              </a:rPr>
              <a:t>یک </a:t>
            </a:r>
            <a:r>
              <a:rPr lang="en-US" sz="2000" b="1" dirty="0" smtClean="0">
                <a:solidFill>
                  <a:schemeClr val="tx2"/>
                </a:solidFill>
                <a:latin typeface="+mn-lt"/>
                <a:cs typeface="B Nazanin" pitchFamily="2" charset="-78"/>
              </a:rPr>
              <a:t>LAN </a:t>
            </a:r>
            <a:r>
              <a:rPr lang="fa-IR" sz="2000" b="1" dirty="0" smtClean="0">
                <a:solidFill>
                  <a:schemeClr val="tx2"/>
                </a:solidFill>
                <a:latin typeface="+mn-lt"/>
                <a:cs typeface="B Nazanin" pitchFamily="2" charset="-78"/>
              </a:rPr>
              <a:t>پرنده (</a:t>
            </a:r>
            <a:r>
              <a:rPr lang="en-US" sz="2000" b="1" dirty="0" smtClean="0">
                <a:solidFill>
                  <a:schemeClr val="tx2"/>
                </a:solidFill>
                <a:latin typeface="+mn-lt"/>
                <a:cs typeface="B Nazanin" pitchFamily="2" charset="-78"/>
              </a:rPr>
              <a:t>b</a:t>
            </a:r>
            <a:r>
              <a:rPr lang="fa-IR" sz="2000" b="1" dirty="0" smtClean="0">
                <a:solidFill>
                  <a:schemeClr val="tx2"/>
                </a:solidFill>
                <a:latin typeface="+mn-lt"/>
                <a:cs typeface="B Nazanin" pitchFamily="2" charset="-78"/>
              </a:rPr>
              <a:t>) </a:t>
            </a:r>
            <a:endParaRPr lang="en-US" sz="2000" b="1" dirty="0" smtClean="0">
              <a:solidFill>
                <a:schemeClr val="tx2"/>
              </a:solidFill>
              <a:latin typeface="+mn-lt"/>
              <a:cs typeface="B Nazanin" pitchFamily="2" charset="-78"/>
            </a:endParaRPr>
          </a:p>
        </p:txBody>
      </p:sp>
      <p:cxnSp>
        <p:nvCxnSpPr>
          <p:cNvPr id="7" name="Straight Connector 6"/>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شبکه‌هاي‌بي‌سيم</a:t>
            </a:r>
          </a:p>
        </p:txBody>
      </p:sp>
      <p:sp>
        <p:nvSpPr>
          <p:cNvPr id="11" name="Rectangle 10"/>
          <p:cNvSpPr/>
          <p:nvPr/>
        </p:nvSpPr>
        <p:spPr>
          <a:xfrm>
            <a:off x="838200" y="5410200"/>
            <a:ext cx="2829621" cy="400110"/>
          </a:xfrm>
          <a:prstGeom prst="rect">
            <a:avLst/>
          </a:prstGeom>
        </p:spPr>
        <p:txBody>
          <a:bodyPr wrap="none">
            <a:spAutoFit/>
          </a:bodyPr>
          <a:lstStyle/>
          <a:p>
            <a:pPr algn="r" rtl="1"/>
            <a:r>
              <a:rPr lang="fa-IR" sz="2000" b="1" dirty="0" smtClean="0">
                <a:solidFill>
                  <a:schemeClr val="tx2"/>
                </a:solidFill>
                <a:latin typeface="+mn-lt"/>
                <a:cs typeface="B Nazanin" pitchFamily="2" charset="-78"/>
              </a:rPr>
              <a:t>كامپيوتر هاي سفري منفرد (</a:t>
            </a:r>
            <a:r>
              <a:rPr lang="en-US" sz="2000" b="1" dirty="0" smtClean="0">
                <a:solidFill>
                  <a:schemeClr val="tx2"/>
                </a:solidFill>
                <a:latin typeface="+mn-lt"/>
                <a:cs typeface="B Nazanin" pitchFamily="2" charset="-78"/>
              </a:rPr>
              <a:t>a</a:t>
            </a:r>
            <a:r>
              <a:rPr lang="fa-IR" sz="2000" b="1" dirty="0" smtClean="0">
                <a:solidFill>
                  <a:schemeClr val="tx2"/>
                </a:solidFill>
                <a:latin typeface="+mn-lt"/>
                <a:cs typeface="B Nazanin" pitchFamily="2" charset="-78"/>
              </a:rPr>
              <a: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0" y="-184666"/>
            <a:ext cx="184731" cy="369332"/>
          </a:xfrm>
          <a:prstGeom prst="rect">
            <a:avLst/>
          </a:prstGeom>
          <a:noFill/>
          <a:ln w="12699">
            <a:noFill/>
            <a:miter lim="800000"/>
            <a:headEnd type="none" w="sm" len="sm"/>
            <a:tailEnd type="none" w="sm" len="sm"/>
          </a:ln>
        </p:spPr>
        <p:txBody>
          <a:bodyPr wrap="none" anchor="ctr">
            <a:spAutoFit/>
          </a:bodyPr>
          <a:lstStyle/>
          <a:p>
            <a:endParaRPr lang="en-US"/>
          </a:p>
        </p:txBody>
      </p:sp>
      <p:graphicFrame>
        <p:nvGraphicFramePr>
          <p:cNvPr id="3074" name="Object 4"/>
          <p:cNvGraphicFramePr>
            <a:graphicFrameLocks noChangeAspect="1"/>
          </p:cNvGraphicFramePr>
          <p:nvPr/>
        </p:nvGraphicFramePr>
        <p:xfrm>
          <a:off x="1524000" y="1676400"/>
          <a:ext cx="4983773" cy="2852738"/>
        </p:xfrm>
        <a:graphic>
          <a:graphicData uri="http://schemas.openxmlformats.org/presentationml/2006/ole">
            <mc:AlternateContent xmlns:mc="http://schemas.openxmlformats.org/markup-compatibility/2006">
              <mc:Choice xmlns:v="urn:schemas-microsoft-com:vml" Requires="v">
                <p:oleObj spid="_x0000_s3078" r:id="rId4" imgW="4600508" imgH="2771923" progId="">
                  <p:embed/>
                </p:oleObj>
              </mc:Choice>
              <mc:Fallback>
                <p:oleObj r:id="rId4" imgW="4600508" imgH="2771923"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76400"/>
                        <a:ext cx="4983773" cy="285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Rectangle 8"/>
          <p:cNvSpPr>
            <a:spLocks noChangeArrowheads="1"/>
          </p:cNvSpPr>
          <p:nvPr/>
        </p:nvSpPr>
        <p:spPr bwMode="auto">
          <a:xfrm>
            <a:off x="0" y="2191822"/>
            <a:ext cx="184731" cy="369332"/>
          </a:xfrm>
          <a:prstGeom prst="rect">
            <a:avLst/>
          </a:prstGeom>
          <a:noFill/>
          <a:ln w="12699">
            <a:noFill/>
            <a:miter lim="800000"/>
            <a:headEnd type="none" w="sm" len="sm"/>
            <a:tailEnd type="none" w="sm" len="sm"/>
          </a:ln>
        </p:spPr>
        <p:txBody>
          <a:bodyPr wrap="none" anchor="ctr">
            <a:spAutoFit/>
          </a:bodyPr>
          <a:lstStyle/>
          <a:p>
            <a:endParaRPr lang="en-US"/>
          </a:p>
        </p:txBody>
      </p:sp>
      <p:sp>
        <p:nvSpPr>
          <p:cNvPr id="9" name="Rectangle 3"/>
          <p:cNvSpPr txBox="1">
            <a:spLocks noChangeArrowheads="1"/>
          </p:cNvSpPr>
          <p:nvPr/>
        </p:nvSpPr>
        <p:spPr bwMode="auto">
          <a:xfrm>
            <a:off x="1219200" y="4648200"/>
            <a:ext cx="5868866" cy="777875"/>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accent1"/>
              </a:buClr>
              <a:buSzPct val="88000"/>
              <a:buFont typeface="Symbol" pitchFamily="18" charset="2"/>
              <a:buNone/>
              <a:defRPr/>
            </a:pPr>
            <a:r>
              <a:rPr lang="en-US" sz="2000" kern="0" dirty="0">
                <a:latin typeface="+mn-lt"/>
                <a:ea typeface="+mn-ea"/>
                <a:cs typeface="+mj-cs"/>
              </a:rPr>
              <a:t>Infrastructure based wireless network</a:t>
            </a:r>
          </a:p>
        </p:txBody>
      </p:sp>
      <p:cxnSp>
        <p:nvCxnSpPr>
          <p:cNvPr id="7" name="Straight Connector 6"/>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شبکه‌هاي‌بي‌سيم </a:t>
            </a:r>
            <a:r>
              <a:rPr lang="en-US" sz="2400" b="1" dirty="0" smtClean="0">
                <a:solidFill>
                  <a:schemeClr val="tx2"/>
                </a:solidFill>
                <a:ea typeface="IranNastaliq" pitchFamily="18" charset="0"/>
                <a:cs typeface="B Titr" pitchFamily="2" charset="-78"/>
              </a:rPr>
              <a:t>(Ad Hoc)</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1802423" y="4500564"/>
            <a:ext cx="5868866" cy="777875"/>
          </a:xfrm>
        </p:spPr>
        <p:txBody>
          <a:bodyPr/>
          <a:lstStyle/>
          <a:p>
            <a:pPr algn="ctr" rtl="0" eaLnBrk="1" hangingPunct="1">
              <a:buFont typeface="Symbol" pitchFamily="18" charset="2"/>
              <a:buNone/>
            </a:pPr>
            <a:r>
              <a:rPr lang="en-US" smtClean="0"/>
              <a:t>Infrastructure Less wireless network</a:t>
            </a:r>
          </a:p>
        </p:txBody>
      </p:sp>
      <p:sp>
        <p:nvSpPr>
          <p:cNvPr id="4101" name="Rectangle 5"/>
          <p:cNvSpPr>
            <a:spLocks noChangeArrowheads="1"/>
          </p:cNvSpPr>
          <p:nvPr/>
        </p:nvSpPr>
        <p:spPr bwMode="auto">
          <a:xfrm>
            <a:off x="0" y="2272784"/>
            <a:ext cx="184731" cy="369332"/>
          </a:xfrm>
          <a:prstGeom prst="rect">
            <a:avLst/>
          </a:prstGeom>
          <a:noFill/>
          <a:ln w="12699">
            <a:noFill/>
            <a:miter lim="800000"/>
            <a:headEnd type="none" w="sm" len="sm"/>
            <a:tailEnd type="none" w="sm" len="sm"/>
          </a:ln>
        </p:spPr>
        <p:txBody>
          <a:bodyPr wrap="none" anchor="ctr">
            <a:spAutoFit/>
          </a:bodyPr>
          <a:lstStyle/>
          <a:p>
            <a:endParaRPr lang="en-US"/>
          </a:p>
        </p:txBody>
      </p:sp>
      <p:graphicFrame>
        <p:nvGraphicFramePr>
          <p:cNvPr id="4098" name="Object 4"/>
          <p:cNvGraphicFramePr>
            <a:graphicFrameLocks noChangeAspect="1"/>
          </p:cNvGraphicFramePr>
          <p:nvPr/>
        </p:nvGraphicFramePr>
        <p:xfrm>
          <a:off x="2593731" y="1857376"/>
          <a:ext cx="4218843" cy="2290763"/>
        </p:xfrm>
        <a:graphic>
          <a:graphicData uri="http://schemas.openxmlformats.org/presentationml/2006/ole">
            <mc:AlternateContent xmlns:mc="http://schemas.openxmlformats.org/markup-compatibility/2006">
              <mc:Choice xmlns:v="urn:schemas-microsoft-com:vml" Requires="v">
                <p:oleObj spid="_x0000_s4102" r:id="rId4" imgW="5167543" imgH="3030752" progId="">
                  <p:embed/>
                </p:oleObj>
              </mc:Choice>
              <mc:Fallback>
                <p:oleObj r:id="rId4" imgW="5167543" imgH="3030752"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731" y="1857376"/>
                        <a:ext cx="4218843" cy="2290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شبکه‌هاي‌بي‌سيم</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0" y="-184666"/>
            <a:ext cx="184731" cy="369332"/>
          </a:xfrm>
          <a:prstGeom prst="rect">
            <a:avLst/>
          </a:prstGeom>
          <a:noFill/>
          <a:ln w="12699">
            <a:noFill/>
            <a:miter lim="800000"/>
            <a:headEnd type="none" w="sm" len="sm"/>
            <a:tailEnd type="none" w="sm" len="sm"/>
          </a:ln>
        </p:spPr>
        <p:txBody>
          <a:bodyPr wrap="none" anchor="ctr">
            <a:spAutoFit/>
          </a:bodyPr>
          <a:lstStyle/>
          <a:p>
            <a:endParaRPr lang="en-US"/>
          </a:p>
        </p:txBody>
      </p:sp>
      <p:graphicFrame>
        <p:nvGraphicFramePr>
          <p:cNvPr id="5122" name="Object 4"/>
          <p:cNvGraphicFramePr>
            <a:graphicFrameLocks noChangeAspect="1"/>
          </p:cNvGraphicFramePr>
          <p:nvPr/>
        </p:nvGraphicFramePr>
        <p:xfrm>
          <a:off x="2645020" y="1773239"/>
          <a:ext cx="4246685" cy="4086225"/>
        </p:xfrm>
        <a:graphic>
          <a:graphicData uri="http://schemas.openxmlformats.org/presentationml/2006/ole">
            <mc:AlternateContent xmlns:mc="http://schemas.openxmlformats.org/markup-compatibility/2006">
              <mc:Choice xmlns:v="urn:schemas-microsoft-com:vml" Requires="v">
                <p:oleObj spid="_x0000_s5126" r:id="rId4" imgW="9886708" imgH="7806609" progId="">
                  <p:embed/>
                </p:oleObj>
              </mc:Choice>
              <mc:Fallback>
                <p:oleObj r:id="rId4" imgW="9886708" imgH="780660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5020" y="1773239"/>
                        <a:ext cx="4246685"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شبکه‌هاي‌بي‌سيم</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5"/>
          <p:cNvSpPr txBox="1">
            <a:spLocks noGrp="1"/>
          </p:cNvSpPr>
          <p:nvPr/>
        </p:nvSpPr>
        <p:spPr bwMode="auto">
          <a:xfrm>
            <a:off x="6578112" y="6526214"/>
            <a:ext cx="2133600" cy="331787"/>
          </a:xfrm>
          <a:prstGeom prst="rect">
            <a:avLst/>
          </a:prstGeom>
          <a:noFill/>
          <a:ln w="9525">
            <a:noFill/>
            <a:miter lim="800000"/>
            <a:headEnd/>
            <a:tailEnd/>
          </a:ln>
        </p:spPr>
        <p:txBody>
          <a:bodyPr/>
          <a:lstStyle/>
          <a:p>
            <a:pPr algn="r" rtl="1"/>
            <a:fld id="{DA0E1C3C-8647-4DEF-8FA0-7B0BC2B83E79}" type="slidenum">
              <a:rPr lang="fa-IR" sz="1400" b="1">
                <a:latin typeface="Arial" pitchFamily="34" charset="0"/>
                <a:cs typeface="Lotus" pitchFamily="2" charset="-78"/>
              </a:rPr>
              <a:pPr algn="r" rtl="1"/>
              <a:t>39</a:t>
            </a:fld>
            <a:endParaRPr lang="en-US" sz="1400" b="1">
              <a:latin typeface="Arial" pitchFamily="34" charset="0"/>
              <a:cs typeface="Lotus" pitchFamily="2" charset="-78"/>
            </a:endParaRPr>
          </a:p>
        </p:txBody>
      </p:sp>
      <p:pic>
        <p:nvPicPr>
          <p:cNvPr id="45061" name="Picture 5" descr="j0285750"/>
          <p:cNvPicPr>
            <a:picLocks noChangeAspect="1" noChangeArrowheads="1"/>
          </p:cNvPicPr>
          <p:nvPr/>
        </p:nvPicPr>
        <p:blipFill>
          <a:blip r:embed="rId3" cstate="print"/>
          <a:srcRect/>
          <a:stretch>
            <a:fillRect/>
          </a:stretch>
        </p:blipFill>
        <p:spPr bwMode="auto">
          <a:xfrm>
            <a:off x="6443297" y="2636839"/>
            <a:ext cx="1824403" cy="1120775"/>
          </a:xfrm>
          <a:prstGeom prst="rect">
            <a:avLst/>
          </a:prstGeom>
          <a:noFill/>
          <a:ln w="9525">
            <a:noFill/>
            <a:miter lim="800000"/>
            <a:headEnd/>
            <a:tailEnd/>
          </a:ln>
        </p:spPr>
      </p:pic>
      <p:pic>
        <p:nvPicPr>
          <p:cNvPr id="45062" name="Picture 6" descr="j0332268"/>
          <p:cNvPicPr>
            <a:picLocks noChangeAspect="1" noChangeArrowheads="1"/>
          </p:cNvPicPr>
          <p:nvPr/>
        </p:nvPicPr>
        <p:blipFill>
          <a:blip r:embed="rId4" cstate="print"/>
          <a:srcRect/>
          <a:stretch>
            <a:fillRect/>
          </a:stretch>
        </p:blipFill>
        <p:spPr bwMode="auto">
          <a:xfrm>
            <a:off x="3635620" y="2420938"/>
            <a:ext cx="1600200" cy="1808162"/>
          </a:xfrm>
          <a:prstGeom prst="rect">
            <a:avLst/>
          </a:prstGeom>
          <a:noFill/>
          <a:ln w="9525">
            <a:noFill/>
            <a:miter lim="800000"/>
            <a:headEnd/>
            <a:tailEnd/>
          </a:ln>
        </p:spPr>
      </p:pic>
      <p:pic>
        <p:nvPicPr>
          <p:cNvPr id="45063" name="Picture 7" descr="cblogo"/>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5508381" y="4437064"/>
            <a:ext cx="1458057" cy="1457325"/>
          </a:xfrm>
          <a:prstGeom prst="rect">
            <a:avLst/>
          </a:prstGeom>
          <a:noFill/>
          <a:ln w="9525">
            <a:noFill/>
            <a:miter lim="800000"/>
            <a:headEnd/>
            <a:tailEnd/>
          </a:ln>
        </p:spPr>
      </p:pic>
      <p:pic>
        <p:nvPicPr>
          <p:cNvPr id="45064" name="Picture 8" descr="CA4XMRAJ"/>
          <p:cNvPicPr>
            <a:picLocks noChangeAspect="1" noChangeArrowheads="1"/>
          </p:cNvPicPr>
          <p:nvPr/>
        </p:nvPicPr>
        <p:blipFill>
          <a:blip r:embed="rId6" cstate="print">
            <a:clrChange>
              <a:clrFrom>
                <a:srgbClr val="C9C9C9"/>
              </a:clrFrom>
              <a:clrTo>
                <a:srgbClr val="C9C9C9">
                  <a:alpha val="0"/>
                </a:srgbClr>
              </a:clrTo>
            </a:clrChange>
          </a:blip>
          <a:srcRect/>
          <a:stretch>
            <a:fillRect/>
          </a:stretch>
        </p:blipFill>
        <p:spPr bwMode="auto">
          <a:xfrm>
            <a:off x="1332035" y="2636839"/>
            <a:ext cx="1440473" cy="1195387"/>
          </a:xfrm>
          <a:prstGeom prst="rect">
            <a:avLst/>
          </a:prstGeom>
          <a:noFill/>
          <a:ln w="9525">
            <a:noFill/>
            <a:miter lim="800000"/>
            <a:headEnd/>
            <a:tailEnd/>
          </a:ln>
        </p:spPr>
      </p:pic>
      <p:pic>
        <p:nvPicPr>
          <p:cNvPr id="45065" name="Picture 9" descr="1375_2"/>
          <p:cNvPicPr>
            <a:picLocks noChangeAspect="1" noChangeArrowheads="1"/>
          </p:cNvPicPr>
          <p:nvPr/>
        </p:nvPicPr>
        <p:blipFill>
          <a:blip r:embed="rId7" cstate="print">
            <a:clrChange>
              <a:clrFrom>
                <a:srgbClr val="FEFFFF"/>
              </a:clrFrom>
              <a:clrTo>
                <a:srgbClr val="FEFFFF">
                  <a:alpha val="0"/>
                </a:srgbClr>
              </a:clrTo>
            </a:clrChange>
          </a:blip>
          <a:srcRect/>
          <a:stretch>
            <a:fillRect/>
          </a:stretch>
        </p:blipFill>
        <p:spPr bwMode="auto">
          <a:xfrm rot="-2203781">
            <a:off x="2987920" y="4149726"/>
            <a:ext cx="704850" cy="2073275"/>
          </a:xfrm>
          <a:prstGeom prst="rect">
            <a:avLst/>
          </a:prstGeom>
          <a:noFill/>
          <a:ln w="9525">
            <a:noFill/>
            <a:miter lim="800000"/>
            <a:headEnd/>
            <a:tailEnd/>
          </a:ln>
        </p:spPr>
      </p:pic>
      <p:cxnSp>
        <p:nvCxnSpPr>
          <p:cNvPr id="10" name="Straight Connector 9"/>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وسايلي که امکان ارتباط با هم را بوسيله شبکه دارند:</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فهرست مطالب</a:t>
            </a:r>
            <a:endParaRPr lang="fa-IR" sz="2400" b="1" dirty="0" smtClean="0">
              <a:solidFill>
                <a:schemeClr val="tx2"/>
              </a:solidFill>
              <a:ea typeface="IranNastaliq" pitchFamily="18" charset="0"/>
              <a:cs typeface="B Titr" pitchFamily="2" charset="-78"/>
            </a:endParaRPr>
          </a:p>
        </p:txBody>
      </p:sp>
      <p:sp>
        <p:nvSpPr>
          <p:cNvPr id="14" name="Rectangle 13"/>
          <p:cNvSpPr/>
          <p:nvPr/>
        </p:nvSpPr>
        <p:spPr>
          <a:xfrm>
            <a:off x="1828800" y="2057400"/>
            <a:ext cx="6096000" cy="2723823"/>
          </a:xfrm>
          <a:prstGeom prst="rect">
            <a:avLst/>
          </a:prstGeom>
        </p:spPr>
        <p:txBody>
          <a:bodyPr wrap="square">
            <a:spAutoFit/>
          </a:bodyPr>
          <a:lstStyle/>
          <a:p>
            <a:pPr algn="r" rtl="1" eaLnBrk="1" hangingPunct="1">
              <a:lnSpc>
                <a:spcPct val="250000"/>
              </a:lnSpc>
              <a:buSzPct val="89000"/>
              <a:buFont typeface="Arial" pitchFamily="34" charset="0"/>
              <a:buChar char="•"/>
            </a:pPr>
            <a:r>
              <a:rPr lang="ar-SA" sz="2400" b="1" dirty="0" smtClean="0">
                <a:solidFill>
                  <a:schemeClr val="tx2"/>
                </a:solidFill>
                <a:cs typeface="B Nazanin" pitchFamily="2" charset="-78"/>
              </a:rPr>
              <a:t>شكلهاي بكارگيري كامپيوتر</a:t>
            </a:r>
            <a:endParaRPr lang="en-US" sz="2400" b="1" dirty="0" smtClean="0">
              <a:solidFill>
                <a:schemeClr val="tx2"/>
              </a:solidFill>
              <a:cs typeface="B Nazanin" pitchFamily="2" charset="-78"/>
            </a:endParaRPr>
          </a:p>
          <a:p>
            <a:pPr algn="r" rtl="1" eaLnBrk="1" hangingPunct="1">
              <a:lnSpc>
                <a:spcPct val="250000"/>
              </a:lnSpc>
              <a:buSzPct val="89000"/>
              <a:buFont typeface="Arial" pitchFamily="34" charset="0"/>
              <a:buChar char="•"/>
            </a:pPr>
            <a:r>
              <a:rPr lang="ar-SA" sz="2400" b="1" dirty="0" smtClean="0">
                <a:solidFill>
                  <a:schemeClr val="tx2"/>
                </a:solidFill>
                <a:cs typeface="B Nazanin" pitchFamily="2" charset="-78"/>
              </a:rPr>
              <a:t>شبكه هاي كامپيوتري</a:t>
            </a:r>
            <a:r>
              <a:rPr lang="fa-IR" sz="2400" b="1" dirty="0" smtClean="0">
                <a:solidFill>
                  <a:schemeClr val="tx2"/>
                </a:solidFill>
                <a:cs typeface="B Nazanin" pitchFamily="2" charset="-78"/>
              </a:rPr>
              <a:t>،</a:t>
            </a:r>
            <a:r>
              <a:rPr lang="en-US" sz="2400" b="1" dirty="0" smtClean="0">
                <a:solidFill>
                  <a:schemeClr val="tx2"/>
                </a:solidFill>
                <a:cs typeface="B Nazanin" pitchFamily="2" charset="-78"/>
              </a:rPr>
              <a:t> </a:t>
            </a:r>
            <a:r>
              <a:rPr lang="fa-IR" sz="2400" b="1" dirty="0" smtClean="0">
                <a:solidFill>
                  <a:schemeClr val="tx2"/>
                </a:solidFill>
                <a:cs typeface="B Nazanin" pitchFamily="2" charset="-78"/>
              </a:rPr>
              <a:t> مزایا – معایب</a:t>
            </a:r>
          </a:p>
          <a:p>
            <a:pPr algn="r" rtl="1" eaLnBrk="1" hangingPunct="1">
              <a:lnSpc>
                <a:spcPct val="250000"/>
              </a:lnSpc>
              <a:buSzPct val="89000"/>
              <a:buFont typeface="Arial" pitchFamily="34" charset="0"/>
              <a:buChar char="•"/>
            </a:pPr>
            <a:r>
              <a:rPr lang="fa-IR" sz="2400" b="1" dirty="0" smtClean="0">
                <a:solidFill>
                  <a:schemeClr val="tx2"/>
                </a:solidFill>
                <a:cs typeface="B Nazanin" pitchFamily="2" charset="-78"/>
              </a:rPr>
              <a:t>انواع شبکه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مدل ارتباط </a:t>
            </a:r>
            <a:r>
              <a:rPr lang="fa-IR" sz="2400" b="1" smtClean="0">
                <a:solidFill>
                  <a:schemeClr val="tx2"/>
                </a:solidFill>
                <a:ea typeface="IranNastaliq" pitchFamily="18" charset="0"/>
                <a:cs typeface="B Titr" pitchFamily="2" charset="-78"/>
              </a:rPr>
              <a:t>برقرار کردن</a:t>
            </a:r>
            <a:endParaRPr lang="fa-IR" sz="2400" b="1" dirty="0" smtClean="0">
              <a:solidFill>
                <a:schemeClr val="tx2"/>
              </a:solidFill>
              <a:ea typeface="IranNastaliq" pitchFamily="18" charset="0"/>
              <a:cs typeface="B Titr" pitchFamily="2" charset="-78"/>
            </a:endParaRPr>
          </a:p>
        </p:txBody>
      </p:sp>
      <p:pic>
        <p:nvPicPr>
          <p:cNvPr id="10242" name="Picture 2"/>
          <p:cNvPicPr>
            <a:picLocks noChangeAspect="1" noChangeArrowheads="1"/>
          </p:cNvPicPr>
          <p:nvPr/>
        </p:nvPicPr>
        <p:blipFill>
          <a:blip r:embed="rId3" cstate="print">
            <a:grayscl/>
          </a:blip>
          <a:srcRect/>
          <a:stretch>
            <a:fillRect/>
          </a:stretch>
        </p:blipFill>
        <p:spPr bwMode="auto">
          <a:xfrm>
            <a:off x="838200" y="1447800"/>
            <a:ext cx="7102231" cy="4148137"/>
          </a:xfrm>
          <a:prstGeom prst="rect">
            <a:avLst/>
          </a:prstGeom>
          <a:noFill/>
          <a:ln w="9525">
            <a:noFill/>
            <a:miter lim="800000"/>
            <a:headEnd/>
            <a:tailEnd/>
          </a:ln>
          <a:effectLst/>
        </p:spPr>
      </p:pic>
      <p:sp>
        <p:nvSpPr>
          <p:cNvPr id="2" name="Rectangle 1"/>
          <p:cNvSpPr/>
          <p:nvPr/>
        </p:nvSpPr>
        <p:spPr>
          <a:xfrm>
            <a:off x="2514600" y="2209800"/>
            <a:ext cx="609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cs typeface="B Nazanin" panose="00000400000000000000" pitchFamily="2" charset="-78"/>
              </a:rPr>
              <a:t>ارسال کننده</a:t>
            </a:r>
            <a:endParaRPr lang="en-US" sz="1400" b="1" dirty="0">
              <a:solidFill>
                <a:schemeClr val="tx1"/>
              </a:solidFill>
              <a:cs typeface="B Nazanin" panose="00000400000000000000" pitchFamily="2" charset="-78"/>
            </a:endParaRPr>
          </a:p>
        </p:txBody>
      </p:sp>
      <p:sp>
        <p:nvSpPr>
          <p:cNvPr id="7" name="Rectangle 6"/>
          <p:cNvSpPr/>
          <p:nvPr/>
        </p:nvSpPr>
        <p:spPr>
          <a:xfrm>
            <a:off x="914400" y="2209800"/>
            <a:ext cx="609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cs typeface="B Nazanin" panose="00000400000000000000" pitchFamily="2" charset="-78"/>
              </a:rPr>
              <a:t>منبع</a:t>
            </a:r>
            <a:endParaRPr lang="en-US" sz="1400" b="1" dirty="0">
              <a:solidFill>
                <a:schemeClr val="tx1"/>
              </a:solidFill>
              <a:cs typeface="B Nazanin" panose="00000400000000000000" pitchFamily="2" charset="-78"/>
            </a:endParaRPr>
          </a:p>
        </p:txBody>
      </p:sp>
      <p:sp>
        <p:nvSpPr>
          <p:cNvPr id="8" name="Rectangle 7"/>
          <p:cNvSpPr/>
          <p:nvPr/>
        </p:nvSpPr>
        <p:spPr>
          <a:xfrm>
            <a:off x="7010400" y="2209800"/>
            <a:ext cx="685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cs typeface="B Nazanin" panose="00000400000000000000" pitchFamily="2" charset="-78"/>
              </a:rPr>
              <a:t>مقصد</a:t>
            </a:r>
            <a:endParaRPr lang="en-US" sz="1400" b="1" dirty="0">
              <a:solidFill>
                <a:schemeClr val="tx1"/>
              </a:solidFill>
              <a:cs typeface="B Nazanin" panose="00000400000000000000" pitchFamily="2" charset="-78"/>
            </a:endParaRPr>
          </a:p>
        </p:txBody>
      </p:sp>
      <p:sp>
        <p:nvSpPr>
          <p:cNvPr id="9" name="Rectangle 8"/>
          <p:cNvSpPr/>
          <p:nvPr/>
        </p:nvSpPr>
        <p:spPr>
          <a:xfrm>
            <a:off x="6964681" y="2209800"/>
            <a:ext cx="45719"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cs typeface="B Nazanin" panose="00000400000000000000" pitchFamily="2" charset="-78"/>
            </a:endParaRPr>
          </a:p>
        </p:txBody>
      </p:sp>
      <p:sp>
        <p:nvSpPr>
          <p:cNvPr id="13" name="Rectangle 12"/>
          <p:cNvSpPr/>
          <p:nvPr/>
        </p:nvSpPr>
        <p:spPr>
          <a:xfrm>
            <a:off x="7673340" y="2157413"/>
            <a:ext cx="45719"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cs typeface="B Nazanin" panose="00000400000000000000" pitchFamily="2" charset="-78"/>
            </a:endParaRPr>
          </a:p>
        </p:txBody>
      </p:sp>
      <p:sp>
        <p:nvSpPr>
          <p:cNvPr id="14" name="Rectangle 13"/>
          <p:cNvSpPr/>
          <p:nvPr/>
        </p:nvSpPr>
        <p:spPr>
          <a:xfrm>
            <a:off x="5467169" y="2246086"/>
            <a:ext cx="705031"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cs typeface="B Nazanin" panose="00000400000000000000" pitchFamily="2" charset="-78"/>
              </a:rPr>
              <a:t>دریافت کننده</a:t>
            </a:r>
            <a:endParaRPr lang="en-US" sz="1400" b="1" dirty="0">
              <a:solidFill>
                <a:schemeClr val="tx1"/>
              </a:solidFill>
              <a:cs typeface="B Nazanin" panose="00000400000000000000" pitchFamily="2" charset="-78"/>
            </a:endParaRPr>
          </a:p>
        </p:txBody>
      </p:sp>
      <p:sp>
        <p:nvSpPr>
          <p:cNvPr id="15" name="Rectangle 14"/>
          <p:cNvSpPr/>
          <p:nvPr/>
        </p:nvSpPr>
        <p:spPr>
          <a:xfrm>
            <a:off x="3969657" y="2193698"/>
            <a:ext cx="705031"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cs typeface="B Nazanin" panose="00000400000000000000" pitchFamily="2" charset="-78"/>
              </a:rPr>
              <a:t>سیستم ارسال اطلاعات</a:t>
            </a:r>
            <a:endParaRPr lang="en-US" sz="1400" b="1" dirty="0">
              <a:solidFill>
                <a:schemeClr val="tx1"/>
              </a:solidFill>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اجزاي اصلي شبكه هاي انتقال داده</a:t>
            </a:r>
          </a:p>
        </p:txBody>
      </p:sp>
      <p:sp>
        <p:nvSpPr>
          <p:cNvPr id="6" name="Rectangle 5"/>
          <p:cNvSpPr/>
          <p:nvPr/>
        </p:nvSpPr>
        <p:spPr>
          <a:xfrm>
            <a:off x="3124200" y="1447800"/>
            <a:ext cx="4572000" cy="2554545"/>
          </a:xfrm>
          <a:prstGeom prst="rect">
            <a:avLst/>
          </a:prstGeom>
        </p:spPr>
        <p:txBody>
          <a:bodyPr>
            <a:spAutoFit/>
          </a:bodyPr>
          <a:lstStyle/>
          <a:p>
            <a:pPr algn="r" rtl="1">
              <a:lnSpc>
                <a:spcPct val="200000"/>
              </a:lnSpc>
              <a:buFont typeface="Arial" pitchFamily="34" charset="0"/>
              <a:buChar char="•"/>
            </a:pPr>
            <a:r>
              <a:rPr lang="fa-IR" altLang="zh-CN" sz="2000" b="1" dirty="0" smtClean="0">
                <a:solidFill>
                  <a:schemeClr val="tx2"/>
                </a:solidFill>
                <a:latin typeface="+mn-lt"/>
                <a:cs typeface="B Nazanin" pitchFamily="2" charset="-78"/>
              </a:rPr>
              <a:t>فرستنده و گيرنده </a:t>
            </a:r>
          </a:p>
          <a:p>
            <a:pPr algn="r" rtl="1">
              <a:lnSpc>
                <a:spcPct val="200000"/>
              </a:lnSpc>
              <a:buFont typeface="Arial" pitchFamily="34" charset="0"/>
              <a:buChar char="•"/>
            </a:pPr>
            <a:r>
              <a:rPr lang="fa-IR" altLang="zh-CN" sz="2000" b="1" dirty="0" smtClean="0">
                <a:solidFill>
                  <a:schemeClr val="tx2"/>
                </a:solidFill>
                <a:latin typeface="+mn-lt"/>
                <a:cs typeface="B Nazanin" pitchFamily="2" charset="-78"/>
              </a:rPr>
              <a:t>داده هاي ارسالي </a:t>
            </a:r>
          </a:p>
          <a:p>
            <a:pPr algn="r" rtl="1">
              <a:lnSpc>
                <a:spcPct val="200000"/>
              </a:lnSpc>
              <a:buFont typeface="Arial" pitchFamily="34" charset="0"/>
              <a:buChar char="•"/>
            </a:pPr>
            <a:r>
              <a:rPr lang="fa-IR" altLang="zh-CN" sz="2000" b="1" dirty="0" smtClean="0">
                <a:solidFill>
                  <a:schemeClr val="tx2"/>
                </a:solidFill>
                <a:latin typeface="+mn-lt"/>
                <a:cs typeface="B Nazanin" pitchFamily="2" charset="-78"/>
              </a:rPr>
              <a:t>محيط فيزيكي براي تبادل داده ها </a:t>
            </a:r>
          </a:p>
          <a:p>
            <a:pPr algn="r" rtl="1">
              <a:lnSpc>
                <a:spcPct val="200000"/>
              </a:lnSpc>
              <a:buFont typeface="Arial" pitchFamily="34" charset="0"/>
              <a:buChar char="•"/>
            </a:pPr>
            <a:r>
              <a:rPr lang="fa-IR" altLang="zh-CN" sz="2000" b="1" dirty="0" smtClean="0">
                <a:solidFill>
                  <a:schemeClr val="tx2"/>
                </a:solidFill>
                <a:latin typeface="+mn-lt"/>
                <a:cs typeface="B Nazanin" pitchFamily="2" charset="-78"/>
              </a:rPr>
              <a:t>پروتكل استفاده شده براي ارسال داده ها</a:t>
            </a:r>
          </a:p>
        </p:txBody>
      </p:sp>
      <p:pic>
        <p:nvPicPr>
          <p:cNvPr id="11266" name="Picture 2"/>
          <p:cNvPicPr>
            <a:picLocks noChangeAspect="1" noChangeArrowheads="1"/>
          </p:cNvPicPr>
          <p:nvPr/>
        </p:nvPicPr>
        <p:blipFill>
          <a:blip r:embed="rId3" cstate="print">
            <a:lum contrast="30000"/>
          </a:blip>
          <a:srcRect t="-1"/>
          <a:stretch>
            <a:fillRect/>
          </a:stretch>
        </p:blipFill>
        <p:spPr bwMode="auto">
          <a:xfrm>
            <a:off x="457200" y="4114800"/>
            <a:ext cx="7035249" cy="22955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چگونگی تبادل اطلاعات</a:t>
            </a:r>
          </a:p>
        </p:txBody>
      </p:sp>
      <p:pic>
        <p:nvPicPr>
          <p:cNvPr id="6" name="Picture 3"/>
          <p:cNvPicPr>
            <a:picLocks noChangeAspect="1" noChangeArrowheads="1"/>
          </p:cNvPicPr>
          <p:nvPr/>
        </p:nvPicPr>
        <p:blipFill>
          <a:blip r:embed="rId3" cstate="print">
            <a:lum contrast="30000"/>
          </a:blip>
          <a:srcRect/>
          <a:stretch>
            <a:fillRect/>
          </a:stretch>
        </p:blipFill>
        <p:spPr bwMode="auto">
          <a:xfrm>
            <a:off x="914400" y="2438400"/>
            <a:ext cx="7162800" cy="351990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مدل پاية يك سيستم انتقال داده</a:t>
            </a:r>
          </a:p>
        </p:txBody>
      </p:sp>
      <p:pic>
        <p:nvPicPr>
          <p:cNvPr id="12290" name="Picture 2"/>
          <p:cNvPicPr>
            <a:picLocks noChangeAspect="1" noChangeArrowheads="1"/>
          </p:cNvPicPr>
          <p:nvPr/>
        </p:nvPicPr>
        <p:blipFill>
          <a:blip r:embed="rId3" cstate="print">
            <a:lum contrast="30000"/>
          </a:blip>
          <a:srcRect/>
          <a:stretch>
            <a:fillRect/>
          </a:stretch>
        </p:blipFill>
        <p:spPr bwMode="auto">
          <a:xfrm>
            <a:off x="685800" y="2057400"/>
            <a:ext cx="7401244" cy="3810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معيارهاي اصلي در طراحي شبكه هاي انتقال داده</a:t>
            </a:r>
          </a:p>
        </p:txBody>
      </p:sp>
      <p:sp>
        <p:nvSpPr>
          <p:cNvPr id="6" name="Rectangle 5"/>
          <p:cNvSpPr/>
          <p:nvPr/>
        </p:nvSpPr>
        <p:spPr>
          <a:xfrm>
            <a:off x="609600" y="1524000"/>
            <a:ext cx="6858000" cy="4939814"/>
          </a:xfrm>
          <a:prstGeom prst="rect">
            <a:avLst/>
          </a:prstGeom>
        </p:spPr>
        <p:txBody>
          <a:bodyPr wrap="square">
            <a:spAutoFit/>
          </a:bodyPr>
          <a:lstStyle/>
          <a:p>
            <a:pPr algn="r" rtl="1">
              <a:lnSpc>
                <a:spcPct val="200000"/>
              </a:lnSpc>
            </a:pPr>
            <a:r>
              <a:rPr lang="fa-IR" altLang="zh-CN" sz="2000" b="1" dirty="0" smtClean="0">
                <a:solidFill>
                  <a:schemeClr val="tx2"/>
                </a:solidFill>
                <a:latin typeface="+mn-lt"/>
                <a:cs typeface="B Nazanin" pitchFamily="2" charset="-78"/>
              </a:rPr>
              <a:t>عملكرد </a:t>
            </a:r>
          </a:p>
          <a:p>
            <a:pPr lvl="1" algn="r" rtl="1">
              <a:lnSpc>
                <a:spcPct val="200000"/>
              </a:lnSpc>
              <a:buFont typeface="Arial" pitchFamily="34" charset="0"/>
              <a:buChar char="•"/>
            </a:pPr>
            <a:r>
              <a:rPr lang="fa-IR" altLang="zh-CN" sz="2000" b="1" dirty="0" smtClean="0">
                <a:solidFill>
                  <a:schemeClr val="tx2"/>
                </a:solidFill>
                <a:latin typeface="+mn-lt"/>
                <a:cs typeface="B Nazanin" pitchFamily="2" charset="-78"/>
              </a:rPr>
              <a:t> ميزان تأخير ارسال داده ها از مبدأ به مقصد</a:t>
            </a:r>
          </a:p>
          <a:p>
            <a:pPr lvl="1" algn="r" rtl="1">
              <a:lnSpc>
                <a:spcPct val="200000"/>
              </a:lnSpc>
              <a:buFont typeface="Arial" pitchFamily="34" charset="0"/>
              <a:buChar char="•"/>
            </a:pPr>
            <a:r>
              <a:rPr lang="fa-IR" altLang="zh-CN" sz="2000" b="1" dirty="0" smtClean="0">
                <a:solidFill>
                  <a:schemeClr val="tx2"/>
                </a:solidFill>
                <a:latin typeface="+mn-lt"/>
                <a:cs typeface="B Nazanin" pitchFamily="2" charset="-78"/>
              </a:rPr>
              <a:t> ميزان تغييرات تأخير ارسال داده ها از مبدأ به مقصد</a:t>
            </a:r>
          </a:p>
          <a:p>
            <a:pPr lvl="1" algn="r" rtl="1">
              <a:lnSpc>
                <a:spcPct val="200000"/>
              </a:lnSpc>
              <a:buFont typeface="Arial" pitchFamily="34" charset="0"/>
              <a:buChar char="•"/>
            </a:pPr>
            <a:r>
              <a:rPr lang="fa-IR" altLang="zh-CN" sz="2000" b="1" dirty="0" smtClean="0">
                <a:solidFill>
                  <a:schemeClr val="tx2"/>
                </a:solidFill>
                <a:latin typeface="+mn-lt"/>
                <a:cs typeface="B Nazanin" pitchFamily="2" charset="-78"/>
              </a:rPr>
              <a:t> ميزان احتمال اتلاف داده هاي ارسالي از مبدأ به مقصد</a:t>
            </a:r>
          </a:p>
          <a:p>
            <a:pPr algn="r" rtl="1">
              <a:lnSpc>
                <a:spcPct val="200000"/>
              </a:lnSpc>
            </a:pPr>
            <a:r>
              <a:rPr lang="fa-IR" altLang="zh-CN" sz="2000" b="1" dirty="0" smtClean="0">
                <a:solidFill>
                  <a:schemeClr val="tx2"/>
                </a:solidFill>
                <a:latin typeface="+mn-lt"/>
                <a:cs typeface="B Nazanin" pitchFamily="2" charset="-78"/>
              </a:rPr>
              <a:t>قابليت اطمينان: </a:t>
            </a:r>
          </a:p>
          <a:p>
            <a:pPr lvl="1" algn="r" rtl="1">
              <a:lnSpc>
                <a:spcPct val="200000"/>
              </a:lnSpc>
              <a:buFont typeface="Arial" pitchFamily="34" charset="0"/>
              <a:buChar char="•"/>
            </a:pPr>
            <a:r>
              <a:rPr lang="fa-IR" altLang="zh-CN" sz="2000" b="1" dirty="0" smtClean="0">
                <a:solidFill>
                  <a:schemeClr val="tx2"/>
                </a:solidFill>
                <a:latin typeface="+mn-lt"/>
                <a:cs typeface="B Nazanin" pitchFamily="2" charset="-78"/>
              </a:rPr>
              <a:t> فركانس وقوع خطا</a:t>
            </a:r>
          </a:p>
          <a:p>
            <a:pPr lvl="1" algn="r" rtl="1">
              <a:lnSpc>
                <a:spcPct val="200000"/>
              </a:lnSpc>
              <a:buFont typeface="Arial" pitchFamily="34" charset="0"/>
              <a:buChar char="•"/>
            </a:pPr>
            <a:r>
              <a:rPr lang="fa-IR" altLang="zh-CN" sz="2000" b="1" dirty="0" smtClean="0">
                <a:solidFill>
                  <a:schemeClr val="tx2"/>
                </a:solidFill>
                <a:latin typeface="+mn-lt"/>
                <a:cs typeface="B Nazanin" pitchFamily="2" charset="-78"/>
              </a:rPr>
              <a:t> زمان بازيابي شبكه بعد از وقوع خطا</a:t>
            </a:r>
          </a:p>
          <a:p>
            <a:pPr lvl="1" algn="r" rtl="1">
              <a:lnSpc>
                <a:spcPct val="200000"/>
              </a:lnSpc>
              <a:buFont typeface="Arial" pitchFamily="34" charset="0"/>
              <a:buChar char="•"/>
            </a:pPr>
            <a:r>
              <a:rPr lang="fa-IR" altLang="zh-CN" sz="2000" b="1" dirty="0" smtClean="0">
                <a:solidFill>
                  <a:schemeClr val="tx2"/>
                </a:solidFill>
                <a:latin typeface="+mn-lt"/>
                <a:cs typeface="B Nazanin" pitchFamily="2" charset="-78"/>
              </a:rPr>
              <a:t> ميزان مقاومت شبكه دربرابر حوادث طبيعي</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معيارهاي اصلي در طراحي شبكه هاي انتقال داده</a:t>
            </a:r>
          </a:p>
        </p:txBody>
      </p:sp>
      <p:sp>
        <p:nvSpPr>
          <p:cNvPr id="6" name="Rectangle 5"/>
          <p:cNvSpPr/>
          <p:nvPr/>
        </p:nvSpPr>
        <p:spPr>
          <a:xfrm>
            <a:off x="609600" y="1371600"/>
            <a:ext cx="6858000" cy="3631763"/>
          </a:xfrm>
          <a:prstGeom prst="rect">
            <a:avLst/>
          </a:prstGeom>
        </p:spPr>
        <p:txBody>
          <a:bodyPr wrap="square">
            <a:spAutoFit/>
          </a:bodyPr>
          <a:lstStyle/>
          <a:p>
            <a:pPr algn="r" rtl="1">
              <a:lnSpc>
                <a:spcPct val="300000"/>
              </a:lnSpc>
            </a:pPr>
            <a:endParaRPr lang="fa-IR" altLang="zh-CN" sz="2000" b="1" dirty="0" smtClean="0">
              <a:solidFill>
                <a:schemeClr val="tx2"/>
              </a:solidFill>
              <a:latin typeface="+mn-lt"/>
              <a:cs typeface="B Nazanin" pitchFamily="2" charset="-78"/>
            </a:endParaRPr>
          </a:p>
          <a:p>
            <a:pPr algn="r" rtl="1">
              <a:lnSpc>
                <a:spcPct val="300000"/>
              </a:lnSpc>
            </a:pPr>
            <a:r>
              <a:rPr lang="fa-IR" altLang="zh-CN" sz="2000" b="1" dirty="0" smtClean="0">
                <a:solidFill>
                  <a:schemeClr val="tx2"/>
                </a:solidFill>
                <a:latin typeface="+mn-lt"/>
                <a:cs typeface="B Nazanin" pitchFamily="2" charset="-78"/>
              </a:rPr>
              <a:t>امنيت</a:t>
            </a:r>
            <a:r>
              <a:rPr lang="fa-IR" sz="800" dirty="0" smtClean="0"/>
              <a:t> </a:t>
            </a:r>
          </a:p>
          <a:p>
            <a:pPr lvl="1" algn="r" rtl="1">
              <a:lnSpc>
                <a:spcPct val="300000"/>
              </a:lnSpc>
              <a:buFont typeface="Arial" pitchFamily="34" charset="0"/>
              <a:buChar char="•"/>
            </a:pPr>
            <a:r>
              <a:rPr lang="fa-IR" altLang="zh-CN" sz="2000" b="1" dirty="0" smtClean="0">
                <a:solidFill>
                  <a:schemeClr val="tx2"/>
                </a:solidFill>
                <a:latin typeface="+mn-lt"/>
                <a:cs typeface="B Nazanin" pitchFamily="2" charset="-78"/>
              </a:rPr>
              <a:t>دسترسي هاي غيرمجاز افراد به اطلاعات محرمانه شبكه</a:t>
            </a:r>
          </a:p>
          <a:p>
            <a:pPr lvl="1" algn="r" rtl="1">
              <a:lnSpc>
                <a:spcPct val="300000"/>
              </a:lnSpc>
              <a:buFont typeface="Arial" pitchFamily="34" charset="0"/>
              <a:buChar char="•"/>
            </a:pPr>
            <a:r>
              <a:rPr lang="fa-IR" altLang="zh-CN" sz="2000" b="1" dirty="0" smtClean="0">
                <a:solidFill>
                  <a:schemeClr val="tx2"/>
                </a:solidFill>
                <a:cs typeface="B Nazanin" pitchFamily="2" charset="-78"/>
              </a:rPr>
              <a:t> ميزان مقاومت </a:t>
            </a:r>
            <a:r>
              <a:rPr lang="fa-IR" altLang="zh-CN" sz="2000" b="1" dirty="0" smtClean="0">
                <a:solidFill>
                  <a:schemeClr val="tx2"/>
                </a:solidFill>
                <a:latin typeface="+mn-lt"/>
                <a:cs typeface="B Nazanin" pitchFamily="2" charset="-78"/>
              </a:rPr>
              <a:t>شبكه درمقابل نفوذ ويروس</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txBox="1">
            <a:spLocks noGrp="1"/>
          </p:cNvSpPr>
          <p:nvPr/>
        </p:nvSpPr>
        <p:spPr bwMode="auto">
          <a:xfrm>
            <a:off x="6578112" y="6526214"/>
            <a:ext cx="2133600" cy="331787"/>
          </a:xfrm>
          <a:prstGeom prst="rect">
            <a:avLst/>
          </a:prstGeom>
          <a:noFill/>
          <a:ln w="9525">
            <a:noFill/>
            <a:miter lim="800000"/>
            <a:headEnd/>
            <a:tailEnd/>
          </a:ln>
        </p:spPr>
        <p:txBody>
          <a:bodyPr/>
          <a:lstStyle/>
          <a:p>
            <a:pPr algn="r" rtl="1"/>
            <a:fld id="{14620207-D8EE-4355-A18A-7BBFA0E8609A}" type="slidenum">
              <a:rPr lang="fa-IR" sz="1400" b="1">
                <a:latin typeface="Arial" pitchFamily="34" charset="0"/>
                <a:cs typeface="Lotus" pitchFamily="2" charset="-78"/>
              </a:rPr>
              <a:pPr algn="r" rtl="1"/>
              <a:t>46</a:t>
            </a:fld>
            <a:endParaRPr lang="en-US" sz="1400" b="1">
              <a:latin typeface="Arial" pitchFamily="34" charset="0"/>
              <a:cs typeface="Lotus" pitchFamily="2" charset="-78"/>
            </a:endParaRPr>
          </a:p>
        </p:txBody>
      </p:sp>
      <p:sp>
        <p:nvSpPr>
          <p:cNvPr id="46085" name="Text Box 3"/>
          <p:cNvSpPr txBox="1">
            <a:spLocks noChangeArrowheads="1"/>
          </p:cNvSpPr>
          <p:nvPr/>
        </p:nvSpPr>
        <p:spPr bwMode="auto">
          <a:xfrm>
            <a:off x="990600" y="1997712"/>
            <a:ext cx="5969978" cy="2954655"/>
          </a:xfrm>
          <a:prstGeom prst="rect">
            <a:avLst/>
          </a:prstGeom>
          <a:noFill/>
          <a:ln w="9525">
            <a:noFill/>
            <a:miter lim="800000"/>
            <a:headEnd/>
            <a:tailEnd/>
          </a:ln>
        </p:spPr>
        <p:txBody>
          <a:bodyPr wrap="square" anchor="ctr">
            <a:spAutoFit/>
          </a:bodyPr>
          <a:lstStyle/>
          <a:p>
            <a:pPr algn="ctr" fontAlgn="auto">
              <a:spcAft>
                <a:spcPts val="0"/>
              </a:spcAft>
              <a:defRPr/>
            </a:pPr>
            <a:r>
              <a:rPr lang="fa-IR" sz="6600" spc="-100" dirty="0" smtClean="0">
                <a:solidFill>
                  <a:schemeClr val="tx2"/>
                </a:solidFill>
                <a:latin typeface="Garamond" charset="0"/>
                <a:cs typeface="B Titr" pitchFamily="2" charset="-78"/>
              </a:rPr>
              <a:t>جلسه دوم </a:t>
            </a:r>
            <a:endParaRPr lang="en-US" sz="6600" spc="-100" dirty="0" smtClean="0">
              <a:solidFill>
                <a:schemeClr val="tx2"/>
              </a:solidFill>
              <a:latin typeface="Garamond" charset="0"/>
              <a:cs typeface="B Titr" pitchFamily="2" charset="-78"/>
            </a:endParaRPr>
          </a:p>
          <a:p>
            <a:pPr algn="ctr" fontAlgn="auto">
              <a:spcAft>
                <a:spcPts val="0"/>
              </a:spcAft>
              <a:defRPr/>
            </a:pPr>
            <a:endParaRPr lang="fa-IR" sz="6600" spc="-100" dirty="0" smtClean="0">
              <a:solidFill>
                <a:schemeClr val="tx2"/>
              </a:solidFill>
              <a:latin typeface="Garamond" charset="0"/>
              <a:ea typeface="+mj-ea"/>
              <a:cs typeface="B Titr" pitchFamily="2" charset="-78"/>
            </a:endParaRPr>
          </a:p>
          <a:p>
            <a:pPr algn="ctr" fontAlgn="auto">
              <a:spcAft>
                <a:spcPts val="0"/>
              </a:spcAft>
              <a:defRPr/>
            </a:pPr>
            <a:r>
              <a:rPr lang="fa-IR" sz="5400" spc="-100" dirty="0" smtClean="0">
                <a:solidFill>
                  <a:schemeClr val="tx2"/>
                </a:solidFill>
                <a:latin typeface="Garamond" charset="0"/>
                <a:ea typeface="+mj-ea"/>
                <a:cs typeface="B Titr" pitchFamily="2" charset="-78"/>
              </a:rPr>
              <a:t>توپولوژی شبکه‌ها</a:t>
            </a:r>
            <a:endParaRPr lang="en-US" sz="5400" spc="-100" dirty="0" smtClean="0">
              <a:solidFill>
                <a:schemeClr val="tx2"/>
              </a:solidFill>
              <a:latin typeface="Garamond" charset="0"/>
              <a:ea typeface="+mj-ea"/>
              <a:cs typeface="B Titr" pitchFamily="2" charset="-7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p:txBody>
          <a:bodyPr/>
          <a:lstStyle/>
          <a:p>
            <a:pPr algn="r" rtl="1" eaLnBrk="1" hangingPunct="1">
              <a:lnSpc>
                <a:spcPct val="250000"/>
              </a:lnSpc>
              <a:buSzPct val="89000"/>
            </a:pPr>
            <a:r>
              <a:rPr lang="fa-IR" sz="2800" b="1" dirty="0" smtClean="0">
                <a:solidFill>
                  <a:schemeClr val="tx2"/>
                </a:solidFill>
                <a:latin typeface="Arial" pitchFamily="34" charset="0"/>
                <a:cs typeface="B Nazanin" pitchFamily="2" charset="-78"/>
              </a:rPr>
              <a:t>توپولوژی شبکه</a:t>
            </a:r>
          </a:p>
          <a:p>
            <a:pPr algn="r" rtl="1" eaLnBrk="1" hangingPunct="1">
              <a:lnSpc>
                <a:spcPct val="250000"/>
              </a:lnSpc>
              <a:buSzPct val="89000"/>
            </a:pPr>
            <a:r>
              <a:rPr lang="fa-IR" sz="2800" b="1" dirty="0" smtClean="0">
                <a:solidFill>
                  <a:schemeClr val="tx2"/>
                </a:solidFill>
                <a:latin typeface="Arial" pitchFamily="34" charset="0"/>
                <a:cs typeface="B Nazanin" pitchFamily="2" charset="-78"/>
              </a:rPr>
              <a:t>اجزاء شبکه</a:t>
            </a:r>
          </a:p>
          <a:p>
            <a:pPr algn="r" rtl="1" eaLnBrk="1" hangingPunct="1">
              <a:lnSpc>
                <a:spcPct val="250000"/>
              </a:lnSpc>
              <a:buSzPct val="89000"/>
            </a:pPr>
            <a:r>
              <a:rPr lang="fa-IR" sz="2800" b="1" dirty="0" smtClean="0">
                <a:solidFill>
                  <a:schemeClr val="tx2"/>
                </a:solidFill>
                <a:latin typeface="Arial" pitchFamily="34" charset="0"/>
                <a:cs typeface="B Nazanin" pitchFamily="2" charset="-78"/>
              </a:rPr>
              <a:t>پروتکل شبکه</a:t>
            </a:r>
            <a:endParaRPr lang="en-US" sz="3200" dirty="0" smtClean="0"/>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فهرست مطالب</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1447800"/>
            <a:ext cx="7620000" cy="4800600"/>
          </a:xfrm>
        </p:spPr>
        <p:txBody>
          <a:bodyPr/>
          <a:lstStyle/>
          <a:p>
            <a:pPr algn="r" rtl="1">
              <a:lnSpc>
                <a:spcPct val="150000"/>
              </a:lnSpc>
            </a:pPr>
            <a:r>
              <a:rPr lang="ar-SA" altLang="zh-CN" sz="2000" b="1" dirty="0" smtClean="0">
                <a:solidFill>
                  <a:schemeClr val="tx2"/>
                </a:solidFill>
                <a:cs typeface="B Nazanin" pitchFamily="2" charset="-78"/>
              </a:rPr>
              <a:t>توپولوژي شبكه چگونگي همبندي كامپيوترها در يك شبكه را معين مي‌كند. به عبارت ديگر توپولوژي شبكه تعيين مي‌كند كه كامپيوترها و تجهيزات شبكه‌اي را چگونه به هم متصل كنيم. </a:t>
            </a:r>
            <a:endParaRPr lang="fa-IR" altLang="zh-CN" sz="2000" b="1" dirty="0" smtClean="0">
              <a:solidFill>
                <a:schemeClr val="tx2"/>
              </a:solidFill>
              <a:cs typeface="B Nazanin" pitchFamily="2" charset="-78"/>
            </a:endParaRPr>
          </a:p>
          <a:p>
            <a:pPr algn="r" rtl="1">
              <a:lnSpc>
                <a:spcPct val="200000"/>
              </a:lnSpc>
            </a:pPr>
            <a:r>
              <a:rPr lang="ar-SA" altLang="zh-CN" sz="2000" b="1" dirty="0" smtClean="0">
                <a:solidFill>
                  <a:schemeClr val="tx2"/>
                </a:solidFill>
                <a:cs typeface="B Nazanin" pitchFamily="2" charset="-78"/>
              </a:rPr>
              <a:t>انواع متداول توپولوژي‌ها در شبكه‌هاي كامپيوتري عبارتند از:</a:t>
            </a:r>
          </a:p>
          <a:p>
            <a:pPr lvl="1" algn="r" rtl="1">
              <a:lnSpc>
                <a:spcPct val="150000"/>
              </a:lnSpc>
            </a:pPr>
            <a:r>
              <a:rPr lang="ar-SA" altLang="zh-CN" sz="1800" b="1" dirty="0" smtClean="0">
                <a:solidFill>
                  <a:schemeClr val="tx2"/>
                </a:solidFill>
                <a:cs typeface="B Nazanin" pitchFamily="2" charset="-78"/>
              </a:rPr>
              <a:t>خطي</a:t>
            </a:r>
            <a:r>
              <a:rPr lang="fa-IR" altLang="zh-CN" sz="1800" b="1" dirty="0" smtClean="0">
                <a:solidFill>
                  <a:schemeClr val="tx2"/>
                </a:solidFill>
                <a:cs typeface="B Nazanin" pitchFamily="2" charset="-78"/>
              </a:rPr>
              <a:t>   </a:t>
            </a:r>
            <a:r>
              <a:rPr lang="en-US" altLang="zh-CN" sz="1800" b="1" dirty="0" smtClean="0">
                <a:solidFill>
                  <a:schemeClr val="tx2"/>
                </a:solidFill>
                <a:cs typeface="B Nazanin" pitchFamily="2" charset="-78"/>
              </a:rPr>
              <a:t> Bus</a:t>
            </a:r>
            <a:r>
              <a:rPr lang="fa-IR" altLang="zh-CN" sz="1800" b="1" dirty="0" smtClean="0">
                <a:solidFill>
                  <a:schemeClr val="tx2"/>
                </a:solidFill>
                <a:cs typeface="B Nazanin" pitchFamily="2" charset="-78"/>
              </a:rPr>
              <a:t>  </a:t>
            </a:r>
          </a:p>
          <a:p>
            <a:pPr lvl="1" algn="r" rtl="1">
              <a:lnSpc>
                <a:spcPct val="150000"/>
              </a:lnSpc>
            </a:pPr>
            <a:r>
              <a:rPr lang="ar-SA" altLang="zh-CN" sz="1800" b="1" dirty="0" smtClean="0">
                <a:solidFill>
                  <a:schemeClr val="tx2"/>
                </a:solidFill>
                <a:cs typeface="B Nazanin" pitchFamily="2" charset="-78"/>
              </a:rPr>
              <a:t>ستاره‌اي</a:t>
            </a:r>
            <a:r>
              <a:rPr lang="en-US" altLang="zh-CN" sz="1800" b="1" dirty="0" smtClean="0">
                <a:solidFill>
                  <a:schemeClr val="tx2"/>
                </a:solidFill>
                <a:cs typeface="B Nazanin" pitchFamily="2" charset="-78"/>
              </a:rPr>
              <a:t> Star   </a:t>
            </a:r>
            <a:endParaRPr lang="ar-SA" altLang="zh-CN" sz="1800" b="1" dirty="0" smtClean="0">
              <a:solidFill>
                <a:schemeClr val="tx2"/>
              </a:solidFill>
              <a:cs typeface="B Nazanin" pitchFamily="2" charset="-78"/>
            </a:endParaRPr>
          </a:p>
          <a:p>
            <a:pPr lvl="1" algn="r" rtl="1">
              <a:lnSpc>
                <a:spcPct val="150000"/>
              </a:lnSpc>
            </a:pPr>
            <a:r>
              <a:rPr lang="ar-SA" altLang="zh-CN" sz="1800" b="1" dirty="0" smtClean="0">
                <a:solidFill>
                  <a:schemeClr val="tx2"/>
                </a:solidFill>
                <a:cs typeface="B Nazanin" pitchFamily="2" charset="-78"/>
              </a:rPr>
              <a:t>حلقوي</a:t>
            </a:r>
            <a:r>
              <a:rPr lang="en-US" altLang="zh-CN" sz="1800" b="1" dirty="0" smtClean="0">
                <a:solidFill>
                  <a:schemeClr val="tx2"/>
                </a:solidFill>
                <a:cs typeface="B Nazanin" pitchFamily="2" charset="-78"/>
              </a:rPr>
              <a:t>  Ring  </a:t>
            </a:r>
          </a:p>
          <a:p>
            <a:pPr lvl="1" algn="r" rtl="1">
              <a:lnSpc>
                <a:spcPct val="150000"/>
              </a:lnSpc>
            </a:pPr>
            <a:r>
              <a:rPr lang="ar-SA" altLang="zh-CN" b="1" dirty="0" smtClean="0">
                <a:solidFill>
                  <a:schemeClr val="tx2"/>
                </a:solidFill>
                <a:cs typeface="B Nazanin" pitchFamily="2" charset="-78"/>
              </a:rPr>
              <a:t>درختي</a:t>
            </a:r>
            <a:r>
              <a:rPr lang="en-US" altLang="zh-CN" b="1" dirty="0" smtClean="0">
                <a:solidFill>
                  <a:schemeClr val="tx2"/>
                </a:solidFill>
                <a:cs typeface="B Nazanin" pitchFamily="2" charset="-78"/>
              </a:rPr>
              <a:t>Tree  </a:t>
            </a:r>
            <a:endParaRPr lang="fa-IR" altLang="zh-CN" b="1" dirty="0" smtClean="0">
              <a:solidFill>
                <a:schemeClr val="tx2"/>
              </a:solidFill>
              <a:cs typeface="B Nazanin" pitchFamily="2" charset="-78"/>
            </a:endParaRPr>
          </a:p>
          <a:p>
            <a:pPr lvl="1" algn="r" rtl="1">
              <a:lnSpc>
                <a:spcPct val="150000"/>
              </a:lnSpc>
            </a:pPr>
            <a:r>
              <a:rPr lang="ar-SA" altLang="zh-CN" b="1" dirty="0" smtClean="0">
                <a:solidFill>
                  <a:schemeClr val="tx2"/>
                </a:solidFill>
                <a:cs typeface="B Nazanin" pitchFamily="2" charset="-78"/>
              </a:rPr>
              <a:t>كامل يا توري</a:t>
            </a:r>
            <a:r>
              <a:rPr lang="en-US" altLang="zh-CN" b="1" dirty="0" smtClean="0">
                <a:solidFill>
                  <a:schemeClr val="tx2"/>
                </a:solidFill>
                <a:cs typeface="B Nazanin" pitchFamily="2" charset="-78"/>
              </a:rPr>
              <a:t>Mesh </a:t>
            </a:r>
            <a:endParaRPr lang="fa-IR" altLang="zh-CN" b="1" dirty="0" smtClean="0">
              <a:solidFill>
                <a:schemeClr val="tx2"/>
              </a:solidFill>
              <a:cs typeface="B Nazanin" pitchFamily="2" charset="-78"/>
            </a:endParaRPr>
          </a:p>
          <a:p>
            <a:pPr lvl="1" algn="r" rtl="1">
              <a:lnSpc>
                <a:spcPct val="150000"/>
              </a:lnSpc>
            </a:pPr>
            <a:r>
              <a:rPr lang="fa-IR" altLang="zh-CN" b="1" dirty="0" smtClean="0">
                <a:solidFill>
                  <a:schemeClr val="tx2"/>
                </a:solidFill>
                <a:cs typeface="B Nazanin" pitchFamily="2" charset="-78"/>
              </a:rPr>
              <a:t>ت</a:t>
            </a:r>
            <a:r>
              <a:rPr lang="ar-SA" altLang="zh-CN" b="1" dirty="0" smtClean="0">
                <a:solidFill>
                  <a:schemeClr val="tx2"/>
                </a:solidFill>
                <a:cs typeface="B Nazanin" pitchFamily="2" charset="-78"/>
              </a:rPr>
              <a:t>ركيبي</a:t>
            </a:r>
            <a:r>
              <a:rPr lang="en-US" altLang="zh-CN" b="1" dirty="0" smtClean="0">
                <a:solidFill>
                  <a:schemeClr val="tx2"/>
                </a:solidFill>
                <a:cs typeface="B Nazanin" pitchFamily="2" charset="-78"/>
              </a:rPr>
              <a:t>Hybrid   </a:t>
            </a:r>
            <a:endParaRPr lang="fa-IR" altLang="zh-CN" sz="2000" b="1" dirty="0" smtClean="0">
              <a:solidFill>
                <a:schemeClr val="tx2"/>
              </a:solidFill>
              <a:cs typeface="B Nazanin" pitchFamily="2" charset="-78"/>
            </a:endParaRPr>
          </a:p>
          <a:p>
            <a:pPr algn="r" rtl="1" eaLnBrk="1" hangingPunct="1">
              <a:lnSpc>
                <a:spcPct val="200000"/>
              </a:lnSpc>
              <a:buFont typeface="Symbol" pitchFamily="18" charset="2"/>
              <a:buNone/>
            </a:pPr>
            <a:endParaRPr lang="en-US" sz="2800" dirty="0" smtClean="0"/>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توپولوژی شبکه</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sz="half" idx="1"/>
          </p:nvPr>
        </p:nvSpPr>
        <p:spPr>
          <a:xfrm>
            <a:off x="0" y="4953000"/>
            <a:ext cx="7702062" cy="1582737"/>
          </a:xfrm>
        </p:spPr>
        <p:txBody>
          <a:bodyPr/>
          <a:lstStyle/>
          <a:p>
            <a:pPr algn="r" rtl="1" eaLnBrk="1" hangingPunct="1">
              <a:lnSpc>
                <a:spcPct val="150000"/>
              </a:lnSpc>
              <a:buFont typeface="Symbol" pitchFamily="18" charset="2"/>
              <a:buNone/>
            </a:pPr>
            <a:r>
              <a:rPr lang="ar-SA" altLang="zh-CN" sz="2000" b="1" dirty="0" smtClean="0">
                <a:solidFill>
                  <a:schemeClr val="tx2"/>
                </a:solidFill>
                <a:cs typeface="B Nazanin" pitchFamily="2" charset="-78"/>
              </a:rPr>
              <a:t>نقاط ضعف اين توپولوژي :</a:t>
            </a:r>
          </a:p>
          <a:p>
            <a:pPr algn="r" rtl="1" eaLnBrk="1" hangingPunct="1">
              <a:lnSpc>
                <a:spcPct val="150000"/>
              </a:lnSpc>
            </a:pPr>
            <a:r>
              <a:rPr lang="ar-SA" altLang="zh-CN" sz="2000" b="1" dirty="0" smtClean="0">
                <a:solidFill>
                  <a:schemeClr val="tx2"/>
                </a:solidFill>
                <a:cs typeface="B Nazanin" pitchFamily="2" charset="-78"/>
              </a:rPr>
              <a:t> درصورت بروز مشكل برای كابل شبكه، كل شبكه قطع مي‌شود.</a:t>
            </a:r>
          </a:p>
          <a:p>
            <a:pPr algn="r" rtl="1" eaLnBrk="1" hangingPunct="1">
              <a:lnSpc>
                <a:spcPct val="150000"/>
              </a:lnSpc>
            </a:pPr>
            <a:r>
              <a:rPr lang="ar-SA" altLang="zh-CN" sz="2000" b="1" dirty="0" smtClean="0">
                <a:solidFill>
                  <a:schemeClr val="tx2"/>
                </a:solidFill>
                <a:cs typeface="B Nazanin" pitchFamily="2" charset="-78"/>
              </a:rPr>
              <a:t>سرعت نسبي كم آن.</a:t>
            </a:r>
            <a:endParaRPr lang="fa-IR" altLang="zh-CN" sz="2000" b="1" dirty="0" smtClean="0">
              <a:solidFill>
                <a:schemeClr val="tx2"/>
              </a:solidFill>
              <a:cs typeface="B Nazanin" pitchFamily="2" charset="-78"/>
            </a:endParaRPr>
          </a:p>
          <a:p>
            <a:pPr algn="r" rtl="1" eaLnBrk="1" hangingPunct="1">
              <a:buFont typeface="Symbol" pitchFamily="18" charset="2"/>
              <a:buNone/>
            </a:pPr>
            <a:endParaRPr lang="en-US" sz="2800" dirty="0" smtClean="0"/>
          </a:p>
        </p:txBody>
      </p:sp>
      <p:pic>
        <p:nvPicPr>
          <p:cNvPr id="49156" name="Picture 4" descr="bus1"/>
          <p:cNvPicPr>
            <a:picLocks noGrp="1" noChangeAspect="1" noChangeArrowheads="1"/>
          </p:cNvPicPr>
          <p:nvPr>
            <p:ph sz="half" idx="2"/>
          </p:nvPr>
        </p:nvPicPr>
        <p:blipFill>
          <a:blip r:embed="rId3" cstate="print"/>
          <a:srcRect/>
          <a:stretch>
            <a:fillRect/>
          </a:stretch>
        </p:blipFill>
        <p:spPr>
          <a:xfrm>
            <a:off x="914400" y="1676400"/>
            <a:ext cx="6513634" cy="3175000"/>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توپولوژی خطی</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990600" y="1676400"/>
            <a:ext cx="3810000" cy="4114800"/>
          </a:xfrm>
          <a:noFill/>
        </p:spPr>
        <p:txBody>
          <a:bodyPr/>
          <a:lstStyle/>
          <a:p>
            <a:pPr eaLnBrk="1" hangingPunct="1">
              <a:buSzPct val="89000"/>
            </a:pPr>
            <a:r>
              <a:rPr lang="en-US" sz="2800" dirty="0" smtClean="0"/>
              <a:t>Single User             </a:t>
            </a:r>
          </a:p>
          <a:p>
            <a:pPr eaLnBrk="1" hangingPunct="1">
              <a:buSzPct val="89000"/>
            </a:pPr>
            <a:r>
              <a:rPr lang="en-US" sz="2800" dirty="0" smtClean="0"/>
              <a:t>Multi User              </a:t>
            </a:r>
          </a:p>
          <a:p>
            <a:pPr eaLnBrk="1" hangingPunct="1">
              <a:buSzPct val="89000"/>
            </a:pPr>
            <a:r>
              <a:rPr lang="en-US" sz="2800" dirty="0" smtClean="0"/>
              <a:t>Network                 </a:t>
            </a:r>
          </a:p>
          <a:p>
            <a:pPr eaLnBrk="1" hangingPunct="1">
              <a:buSzPct val="89000"/>
            </a:pPr>
            <a:endParaRPr lang="en-US" sz="2800" dirty="0" smtClean="0"/>
          </a:p>
        </p:txBody>
      </p:sp>
      <p:pic>
        <p:nvPicPr>
          <p:cNvPr id="16388" name="Picture 4" descr="images2"/>
          <p:cNvPicPr>
            <a:picLocks noGrp="1" noChangeAspect="1" noChangeArrowheads="1"/>
          </p:cNvPicPr>
          <p:nvPr>
            <p:ph sz="quarter" idx="2"/>
          </p:nvPr>
        </p:nvPicPr>
        <p:blipFill>
          <a:blip r:embed="rId3" cstate="print"/>
          <a:srcRect/>
          <a:stretch>
            <a:fillRect/>
          </a:stretch>
        </p:blipFill>
        <p:spPr>
          <a:xfrm>
            <a:off x="5105400" y="1676400"/>
            <a:ext cx="1399443" cy="1366837"/>
          </a:xfrm>
          <a:noFill/>
        </p:spPr>
      </p:pic>
      <p:pic>
        <p:nvPicPr>
          <p:cNvPr id="16389" name="Picture 6" descr="images4"/>
          <p:cNvPicPr>
            <a:picLocks noGrp="1" noChangeAspect="1" noChangeArrowheads="1"/>
          </p:cNvPicPr>
          <p:nvPr>
            <p:ph sz="quarter" idx="3"/>
          </p:nvPr>
        </p:nvPicPr>
        <p:blipFill>
          <a:blip r:embed="rId4" cstate="print"/>
          <a:srcRect/>
          <a:stretch>
            <a:fillRect/>
          </a:stretch>
        </p:blipFill>
        <p:spPr>
          <a:xfrm>
            <a:off x="5562600" y="3581400"/>
            <a:ext cx="1655885" cy="1223963"/>
          </a:xfrm>
          <a:noFill/>
        </p:spPr>
      </p:pic>
      <p:pic>
        <p:nvPicPr>
          <p:cNvPr id="16390" name="Picture 8" descr="images7"/>
          <p:cNvPicPr>
            <a:picLocks noChangeAspect="1" noChangeArrowheads="1"/>
          </p:cNvPicPr>
          <p:nvPr/>
        </p:nvPicPr>
        <p:blipFill>
          <a:blip r:embed="rId5" cstate="print"/>
          <a:srcRect/>
          <a:stretch>
            <a:fillRect/>
          </a:stretch>
        </p:blipFill>
        <p:spPr bwMode="auto">
          <a:xfrm>
            <a:off x="1524000" y="4114800"/>
            <a:ext cx="2592266" cy="2089150"/>
          </a:xfrm>
          <a:prstGeom prst="rect">
            <a:avLst/>
          </a:prstGeom>
          <a:noFill/>
          <a:ln w="9525">
            <a:noFill/>
            <a:miter lim="800000"/>
            <a:headEnd/>
            <a:tailEnd/>
          </a:ln>
        </p:spPr>
      </p:pic>
      <p:cxnSp>
        <p:nvCxnSpPr>
          <p:cNvPr id="7" name="Straight Connector 6"/>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شكلهاي بكارگيري كامپيوتر</a:t>
            </a:r>
            <a:r>
              <a:rPr lang="en-US" sz="2400" b="1" dirty="0" smtClean="0">
                <a:solidFill>
                  <a:schemeClr val="tx2"/>
                </a:solidFill>
                <a:ea typeface="IranNastaliq" pitchFamily="18" charset="0"/>
                <a:cs typeface="B Titr" pitchFamily="2" charset="-78"/>
              </a:rPr>
              <a:t> </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 descr="star"/>
          <p:cNvPicPr>
            <a:picLocks noGrp="1" noChangeAspect="1" noChangeArrowheads="1"/>
          </p:cNvPicPr>
          <p:nvPr>
            <p:ph idx="1"/>
          </p:nvPr>
        </p:nvPicPr>
        <p:blipFill>
          <a:blip r:embed="rId3" cstate="print"/>
          <a:srcRect/>
          <a:stretch>
            <a:fillRect/>
          </a:stretch>
        </p:blipFill>
        <p:spPr>
          <a:xfrm>
            <a:off x="1371600" y="2819400"/>
            <a:ext cx="5417527" cy="3311525"/>
          </a:xfrm>
          <a:noFill/>
        </p:spPr>
      </p:pic>
      <p:sp>
        <p:nvSpPr>
          <p:cNvPr id="50180" name="Rectangle 7"/>
          <p:cNvSpPr>
            <a:spLocks noChangeArrowheads="1"/>
          </p:cNvSpPr>
          <p:nvPr/>
        </p:nvSpPr>
        <p:spPr bwMode="auto">
          <a:xfrm>
            <a:off x="609600" y="1600200"/>
            <a:ext cx="7511562" cy="830997"/>
          </a:xfrm>
          <a:prstGeom prst="rect">
            <a:avLst/>
          </a:prstGeom>
          <a:noFill/>
          <a:ln w="12699">
            <a:noFill/>
            <a:miter lim="800000"/>
            <a:headEnd type="none" w="sm" len="sm"/>
            <a:tailEnd type="none" w="sm" len="sm"/>
          </a:ln>
        </p:spPr>
        <p:txBody>
          <a:bodyPr>
            <a:spAutoFit/>
          </a:bodyPr>
          <a:lstStyle/>
          <a:p>
            <a:pPr algn="r"/>
            <a:r>
              <a:rPr lang="ar-SA" altLang="zh-CN" sz="2400" b="1" dirty="0" smtClean="0">
                <a:solidFill>
                  <a:schemeClr val="tx2"/>
                </a:solidFill>
                <a:latin typeface="+mn-lt"/>
                <a:cs typeface="B Nazanin" pitchFamily="2" charset="-78"/>
              </a:rPr>
              <a:t>در اين نوع همبندي ، كليه كامپيوترها به يك متمركز كننده يا هاب متصل مي‌شوند</a:t>
            </a:r>
            <a:endParaRPr lang="en-US" altLang="zh-CN" sz="2400" b="1" dirty="0" smtClean="0">
              <a:solidFill>
                <a:schemeClr val="tx2"/>
              </a:solidFill>
              <a:latin typeface="+mn-lt"/>
              <a:cs typeface="B Nazanin" pitchFamily="2" charset="-78"/>
            </a:endParaRPr>
          </a:p>
        </p:txBody>
      </p:sp>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توپولوژي ستاره‌اي</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609600" y="1066800"/>
            <a:ext cx="7620000" cy="4800600"/>
          </a:xfrm>
        </p:spPr>
        <p:txBody>
          <a:bodyPr/>
          <a:lstStyle/>
          <a:p>
            <a:pPr algn="r" rtl="1" eaLnBrk="1" hangingPunct="1">
              <a:lnSpc>
                <a:spcPct val="150000"/>
              </a:lnSpc>
              <a:buFont typeface="Symbol" pitchFamily="18" charset="2"/>
              <a:buNone/>
            </a:pPr>
            <a:r>
              <a:rPr lang="ar-SA" altLang="zh-CN" sz="2400" b="1" dirty="0" smtClean="0">
                <a:solidFill>
                  <a:schemeClr val="tx2"/>
                </a:solidFill>
                <a:cs typeface="B Nazanin" pitchFamily="2" charset="-78"/>
              </a:rPr>
              <a:t>نقاط قوت اين توپولوژي عبارتند از :</a:t>
            </a:r>
          </a:p>
          <a:p>
            <a:pPr lvl="1" algn="r" rtl="1">
              <a:lnSpc>
                <a:spcPct val="150000"/>
              </a:lnSpc>
            </a:pPr>
            <a:r>
              <a:rPr lang="ar-SA" altLang="zh-CN" sz="2400" b="1" dirty="0" smtClean="0">
                <a:solidFill>
                  <a:schemeClr val="tx2"/>
                </a:solidFill>
                <a:cs typeface="B Nazanin" pitchFamily="2" charset="-78"/>
              </a:rPr>
              <a:t>سادگي ن</a:t>
            </a:r>
            <a:r>
              <a:rPr lang="fa-IR" altLang="zh-CN" sz="2400" b="1" dirty="0" smtClean="0">
                <a:solidFill>
                  <a:schemeClr val="tx2"/>
                </a:solidFill>
                <a:cs typeface="B Nazanin" pitchFamily="2" charset="-78"/>
              </a:rPr>
              <a:t>صب</a:t>
            </a:r>
          </a:p>
          <a:p>
            <a:pPr lvl="1" algn="r" rtl="1">
              <a:lnSpc>
                <a:spcPct val="150000"/>
              </a:lnSpc>
            </a:pPr>
            <a:r>
              <a:rPr lang="ar-SA" altLang="zh-CN" sz="2400" b="1" dirty="0" smtClean="0">
                <a:solidFill>
                  <a:schemeClr val="tx2"/>
                </a:solidFill>
                <a:cs typeface="B Nazanin" pitchFamily="2" charset="-78"/>
              </a:rPr>
              <a:t> سرعت مناسب </a:t>
            </a:r>
            <a:endParaRPr lang="fa-IR" altLang="zh-CN" sz="2400" b="1" dirty="0" smtClean="0">
              <a:solidFill>
                <a:schemeClr val="tx2"/>
              </a:solidFill>
              <a:cs typeface="B Nazanin" pitchFamily="2" charset="-78"/>
            </a:endParaRPr>
          </a:p>
          <a:p>
            <a:pPr lvl="1" algn="r" rtl="1">
              <a:lnSpc>
                <a:spcPct val="150000"/>
              </a:lnSpc>
            </a:pPr>
            <a:r>
              <a:rPr lang="ar-SA" altLang="zh-CN" sz="2400" b="1" dirty="0" smtClean="0">
                <a:solidFill>
                  <a:schemeClr val="tx2"/>
                </a:solidFill>
                <a:cs typeface="B Nazanin" pitchFamily="2" charset="-78"/>
              </a:rPr>
              <a:t> توسعه آسان </a:t>
            </a:r>
            <a:endParaRPr lang="fa-IR" altLang="zh-CN" sz="2400" b="1" dirty="0" smtClean="0">
              <a:solidFill>
                <a:schemeClr val="tx2"/>
              </a:solidFill>
              <a:cs typeface="B Nazanin" pitchFamily="2" charset="-78"/>
            </a:endParaRPr>
          </a:p>
          <a:p>
            <a:pPr lvl="1" algn="r" rtl="1">
              <a:lnSpc>
                <a:spcPct val="150000"/>
              </a:lnSpc>
            </a:pPr>
            <a:r>
              <a:rPr lang="ar-SA" altLang="zh-CN" sz="2400" b="1" dirty="0" smtClean="0">
                <a:solidFill>
                  <a:schemeClr val="tx2"/>
                </a:solidFill>
                <a:cs typeface="B Nazanin" pitchFamily="2" charset="-78"/>
              </a:rPr>
              <a:t> اگر يكي از خطوط متصل به هاب قطع شود فقط كامپيوتر متصل به آن خط از شبكه خارج مي‌شود.</a:t>
            </a:r>
            <a:endParaRPr lang="fa-IR" altLang="zh-CN" sz="2400" b="1" dirty="0" smtClean="0">
              <a:solidFill>
                <a:schemeClr val="tx2"/>
              </a:solidFill>
              <a:cs typeface="B Nazanin" pitchFamily="2" charset="-78"/>
            </a:endParaRPr>
          </a:p>
          <a:p>
            <a:pPr lvl="1" algn="r" rtl="1">
              <a:lnSpc>
                <a:spcPct val="150000"/>
              </a:lnSpc>
            </a:pPr>
            <a:endParaRPr lang="ar-SA" altLang="zh-CN" sz="2800" b="1" dirty="0" smtClean="0">
              <a:solidFill>
                <a:schemeClr val="tx2"/>
              </a:solidFill>
              <a:cs typeface="B Nazanin" pitchFamily="2" charset="-78"/>
            </a:endParaRPr>
          </a:p>
          <a:p>
            <a:pPr algn="r" rtl="1" eaLnBrk="1" hangingPunct="1">
              <a:lnSpc>
                <a:spcPct val="150000"/>
              </a:lnSpc>
              <a:buFont typeface="Symbol" pitchFamily="18" charset="2"/>
              <a:buNone/>
            </a:pPr>
            <a:r>
              <a:rPr lang="ar-SA" altLang="zh-CN" sz="2400" b="1" dirty="0" smtClean="0">
                <a:solidFill>
                  <a:schemeClr val="tx2"/>
                </a:solidFill>
                <a:cs typeface="B Nazanin" pitchFamily="2" charset="-78"/>
              </a:rPr>
              <a:t> از نقاط ضعف اين توپولوژي اين است كه كل شبكه وابسته به هاب است</a:t>
            </a:r>
            <a:r>
              <a:rPr lang="fa-IR" altLang="zh-CN" sz="2400" b="1" dirty="0" smtClean="0">
                <a:solidFill>
                  <a:schemeClr val="tx2"/>
                </a:solidFill>
                <a:cs typeface="B Nazanin" pitchFamily="2" charset="-78"/>
              </a:rPr>
              <a:t> </a:t>
            </a:r>
            <a:r>
              <a:rPr lang="ar-SA" altLang="zh-CN" sz="2400" b="1" dirty="0" smtClean="0">
                <a:solidFill>
                  <a:schemeClr val="tx2"/>
                </a:solidFill>
                <a:cs typeface="B Nazanin" pitchFamily="2" charset="-78"/>
              </a:rPr>
              <a:t>اگر هاب به هر دليلي مشكل دار شد، كل شبكه از كار خواهد افتاد</a:t>
            </a:r>
            <a:r>
              <a:rPr lang="ar-SA" sz="2400" dirty="0" smtClean="0"/>
              <a:t>.</a:t>
            </a:r>
            <a:endParaRPr lang="en-US" sz="2400" dirty="0" smtClean="0"/>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نقاط قوت </a:t>
            </a:r>
            <a:r>
              <a:rPr lang="fa-IR" sz="2400" b="1" dirty="0" smtClean="0">
                <a:solidFill>
                  <a:schemeClr val="tx2"/>
                </a:solidFill>
                <a:ea typeface="IranNastaliq" pitchFamily="18" charset="0"/>
                <a:cs typeface="B Titr" pitchFamily="2" charset="-78"/>
              </a:rPr>
              <a:t>و ضعف توپولوژی ستاره ای</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6"/>
          <p:cNvSpPr>
            <a:spLocks noChangeArrowheads="1"/>
          </p:cNvSpPr>
          <p:nvPr/>
        </p:nvSpPr>
        <p:spPr bwMode="auto">
          <a:xfrm>
            <a:off x="228600" y="1078468"/>
            <a:ext cx="7924800" cy="5262979"/>
          </a:xfrm>
          <a:prstGeom prst="rect">
            <a:avLst/>
          </a:prstGeom>
          <a:noFill/>
          <a:ln w="12699">
            <a:noFill/>
            <a:miter lim="800000"/>
            <a:headEnd type="none" w="sm" len="sm"/>
            <a:tailEnd type="none" w="sm" len="sm"/>
          </a:ln>
        </p:spPr>
        <p:txBody>
          <a:bodyPr wrap="square" anchor="ctr">
            <a:spAutoFit/>
          </a:bodyPr>
          <a:lstStyle/>
          <a:p>
            <a:pPr algn="r" rtl="1" eaLnBrk="0" hangingPunct="0">
              <a:buFont typeface="Arial" pitchFamily="34" charset="0"/>
              <a:buChar char="•"/>
            </a:pPr>
            <a:r>
              <a:rPr lang="ar-SA" altLang="zh-CN" sz="2400" b="1" dirty="0" smtClean="0">
                <a:solidFill>
                  <a:schemeClr val="tx2"/>
                </a:solidFill>
                <a:latin typeface="+mn-lt"/>
                <a:cs typeface="B Nazanin" pitchFamily="2" charset="-78"/>
              </a:rPr>
              <a:t>در اين توپولوژي كليه كامپيوترها به نحوي به هم متصل شده كه تشكيل يك حلقه مي‌دهند</a:t>
            </a:r>
            <a:r>
              <a:rPr lang="fa-IR" altLang="zh-CN" sz="2400" b="1" dirty="0" smtClean="0">
                <a:solidFill>
                  <a:schemeClr val="tx2"/>
                </a:solidFill>
                <a:latin typeface="+mn-lt"/>
                <a:cs typeface="B Nazanin" pitchFamily="2" charset="-78"/>
              </a:rPr>
              <a:t>.</a:t>
            </a:r>
          </a:p>
          <a:p>
            <a:pPr algn="r" rtl="1" eaLnBrk="0" hangingPunct="0">
              <a:buFont typeface="Arial" pitchFamily="34" charset="0"/>
              <a:buChar char="•"/>
            </a:pPr>
            <a:endParaRPr lang="fa-IR" altLang="zh-CN" sz="2400" b="1" dirty="0" smtClean="0">
              <a:solidFill>
                <a:schemeClr val="tx2"/>
              </a:solidFill>
              <a:latin typeface="+mn-lt"/>
              <a:cs typeface="B Nazanin" pitchFamily="2" charset="-78"/>
            </a:endParaRPr>
          </a:p>
          <a:p>
            <a:pPr algn="r" rtl="1" eaLnBrk="0" hangingPunct="0">
              <a:buFont typeface="Arial" pitchFamily="34" charset="0"/>
              <a:buChar char="•"/>
            </a:pPr>
            <a:endParaRPr lang="fa-IR" altLang="zh-CN" sz="2400" b="1" dirty="0" smtClean="0">
              <a:solidFill>
                <a:schemeClr val="tx2"/>
              </a:solidFill>
              <a:latin typeface="+mn-lt"/>
              <a:cs typeface="B Nazanin" pitchFamily="2" charset="-78"/>
            </a:endParaRPr>
          </a:p>
          <a:p>
            <a:pPr algn="r" rtl="1" eaLnBrk="0" hangingPunct="0">
              <a:buFont typeface="Arial" pitchFamily="34" charset="0"/>
              <a:buChar char="•"/>
            </a:pPr>
            <a:endParaRPr lang="fa-IR" altLang="zh-CN" sz="2400" b="1" dirty="0" smtClean="0">
              <a:solidFill>
                <a:schemeClr val="tx2"/>
              </a:solidFill>
              <a:latin typeface="+mn-lt"/>
              <a:cs typeface="B Nazanin" pitchFamily="2" charset="-78"/>
            </a:endParaRPr>
          </a:p>
          <a:p>
            <a:pPr algn="r" rtl="1" eaLnBrk="0" hangingPunct="0">
              <a:buFont typeface="Arial" pitchFamily="34" charset="0"/>
              <a:buChar char="•"/>
            </a:pPr>
            <a:endParaRPr lang="fa-IR" altLang="zh-CN" sz="2400" b="1" dirty="0" smtClean="0">
              <a:solidFill>
                <a:schemeClr val="tx2"/>
              </a:solidFill>
              <a:latin typeface="+mn-lt"/>
              <a:cs typeface="B Nazanin" pitchFamily="2" charset="-78"/>
            </a:endParaRPr>
          </a:p>
          <a:p>
            <a:pPr algn="r" rtl="1" eaLnBrk="0" hangingPunct="0">
              <a:buFont typeface="Arial" pitchFamily="34" charset="0"/>
              <a:buChar char="•"/>
            </a:pPr>
            <a:endParaRPr lang="fa-IR" altLang="zh-CN" sz="2400" b="1" dirty="0" smtClean="0">
              <a:solidFill>
                <a:schemeClr val="tx2"/>
              </a:solidFill>
              <a:latin typeface="+mn-lt"/>
              <a:cs typeface="B Nazanin" pitchFamily="2" charset="-78"/>
            </a:endParaRPr>
          </a:p>
          <a:p>
            <a:pPr algn="r" rtl="1" eaLnBrk="0" hangingPunct="0">
              <a:buFont typeface="Arial" pitchFamily="34" charset="0"/>
              <a:buChar char="•"/>
            </a:pPr>
            <a:endParaRPr lang="fa-IR" altLang="zh-CN" sz="2400" b="1" dirty="0" smtClean="0">
              <a:solidFill>
                <a:schemeClr val="tx2"/>
              </a:solidFill>
              <a:latin typeface="+mn-lt"/>
              <a:cs typeface="B Nazanin" pitchFamily="2" charset="-78"/>
            </a:endParaRPr>
          </a:p>
          <a:p>
            <a:pPr algn="r" rtl="1" eaLnBrk="0" hangingPunct="0">
              <a:buFont typeface="Arial" pitchFamily="34" charset="0"/>
              <a:buChar char="•"/>
            </a:pPr>
            <a:r>
              <a:rPr lang="fa-IR" altLang="zh-CN" sz="2400" b="1" dirty="0" smtClean="0">
                <a:solidFill>
                  <a:schemeClr val="tx2"/>
                </a:solidFill>
                <a:latin typeface="+mn-lt"/>
                <a:cs typeface="B Nazanin" pitchFamily="2" charset="-78"/>
              </a:rPr>
              <a:t>گره ها در آن در یک حلقه بسته به یکدیگر متصل میشوند</a:t>
            </a:r>
          </a:p>
          <a:p>
            <a:pPr algn="r" rtl="1" eaLnBrk="0" hangingPunct="0"/>
            <a:r>
              <a:rPr lang="fa-IR" altLang="zh-CN" sz="2400" b="1" dirty="0" smtClean="0">
                <a:solidFill>
                  <a:schemeClr val="tx2"/>
                </a:solidFill>
                <a:latin typeface="+mn-lt"/>
                <a:cs typeface="B Nazanin" pitchFamily="2" charset="-78"/>
              </a:rPr>
              <a:t> </a:t>
            </a:r>
          </a:p>
          <a:p>
            <a:pPr algn="r" rtl="1" eaLnBrk="0" hangingPunct="0">
              <a:buFont typeface="Arial" pitchFamily="34" charset="0"/>
              <a:buChar char="•"/>
            </a:pPr>
            <a:r>
              <a:rPr lang="fa-IR" altLang="zh-CN" sz="2400" b="1" dirty="0" smtClean="0">
                <a:solidFill>
                  <a:schemeClr val="tx2"/>
                </a:solidFill>
                <a:latin typeface="+mn-lt"/>
                <a:cs typeface="B Nazanin" pitchFamily="2" charset="-78"/>
              </a:rPr>
              <a:t>پیام ها در این نوع شبکه در یک جهت از گره ای به گره دیگر انتقال می یابند وقتی گر ه ای پیام را در یافت میکند ابتدا نشانی مقصد آن را بررسی میکند اگر نشانی پیام با نشانی گره یکسان باشد گره پیام را می پذیرد در غیر اینصورت سیگنال را از نو تولید و پیام را برای گره بعدی ارسال می کند</a:t>
            </a:r>
            <a:endParaRPr lang="en-US" altLang="zh-CN" sz="2400" b="1" dirty="0" smtClean="0">
              <a:solidFill>
                <a:schemeClr val="tx2"/>
              </a:solidFill>
              <a:latin typeface="+mn-lt"/>
              <a:cs typeface="B Nazanin" pitchFamily="2" charset="-78"/>
            </a:endParaRPr>
          </a:p>
        </p:txBody>
      </p:sp>
      <p:pic>
        <p:nvPicPr>
          <p:cNvPr id="52227" name="Picture 4" descr="ring"/>
          <p:cNvPicPr>
            <a:picLocks noGrp="1" noChangeAspect="1" noChangeArrowheads="1"/>
          </p:cNvPicPr>
          <p:nvPr>
            <p:ph idx="1"/>
          </p:nvPr>
        </p:nvPicPr>
        <p:blipFill>
          <a:blip r:embed="rId3" cstate="print"/>
          <a:srcRect/>
          <a:stretch>
            <a:fillRect/>
          </a:stretch>
        </p:blipFill>
        <p:spPr>
          <a:xfrm>
            <a:off x="1905000" y="1600200"/>
            <a:ext cx="2438400" cy="2424961"/>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توپولوژي حلقوي</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p:txBody>
          <a:bodyPr/>
          <a:lstStyle/>
          <a:p>
            <a:pPr algn="r" rtl="1" eaLnBrk="1" hangingPunct="1">
              <a:lnSpc>
                <a:spcPct val="150000"/>
              </a:lnSpc>
              <a:buFont typeface="Symbol" pitchFamily="18" charset="2"/>
              <a:buNone/>
            </a:pPr>
            <a:r>
              <a:rPr lang="ar-SA" altLang="zh-CN" sz="2400" b="1" dirty="0" smtClean="0">
                <a:solidFill>
                  <a:schemeClr val="tx2"/>
                </a:solidFill>
                <a:cs typeface="B Nazanin" pitchFamily="2" charset="-78"/>
              </a:rPr>
              <a:t>نقاط قوت اين شبكه عبارتند از:</a:t>
            </a:r>
            <a:endParaRPr lang="fa-IR" altLang="zh-CN" sz="2400" b="1" dirty="0" smtClean="0">
              <a:solidFill>
                <a:schemeClr val="tx2"/>
              </a:solidFill>
              <a:cs typeface="B Nazanin" pitchFamily="2" charset="-78"/>
            </a:endParaRPr>
          </a:p>
          <a:p>
            <a:pPr lvl="1" algn="r" rtl="1">
              <a:lnSpc>
                <a:spcPct val="150000"/>
              </a:lnSpc>
            </a:pPr>
            <a:r>
              <a:rPr lang="ar-SA" altLang="zh-CN" sz="2400" b="1" dirty="0" smtClean="0">
                <a:solidFill>
                  <a:schemeClr val="tx2"/>
                </a:solidFill>
                <a:cs typeface="B Nazanin" pitchFamily="2" charset="-78"/>
              </a:rPr>
              <a:t>نصب</a:t>
            </a:r>
            <a:r>
              <a:rPr lang="ar-SA" altLang="zh-CN" b="1" dirty="0" smtClean="0">
                <a:solidFill>
                  <a:schemeClr val="tx2"/>
                </a:solidFill>
                <a:cs typeface="B Nazanin" pitchFamily="2" charset="-78"/>
              </a:rPr>
              <a:t> </a:t>
            </a:r>
            <a:r>
              <a:rPr lang="ar-SA" altLang="zh-CN" sz="2400" b="1" dirty="0" smtClean="0">
                <a:solidFill>
                  <a:schemeClr val="tx2"/>
                </a:solidFill>
                <a:cs typeface="B Nazanin" pitchFamily="2" charset="-78"/>
              </a:rPr>
              <a:t>آسان</a:t>
            </a:r>
            <a:r>
              <a:rPr lang="fa-IR" altLang="zh-CN" b="1" dirty="0" smtClean="0">
                <a:solidFill>
                  <a:schemeClr val="tx2"/>
                </a:solidFill>
                <a:cs typeface="B Nazanin" pitchFamily="2" charset="-78"/>
              </a:rPr>
              <a:t>.	</a:t>
            </a:r>
          </a:p>
          <a:p>
            <a:pPr lvl="1" algn="r" rtl="1">
              <a:lnSpc>
                <a:spcPct val="150000"/>
              </a:lnSpc>
            </a:pPr>
            <a:r>
              <a:rPr lang="ar-SA" altLang="zh-CN" sz="2400" b="1" dirty="0" smtClean="0">
                <a:solidFill>
                  <a:schemeClr val="tx2"/>
                </a:solidFill>
                <a:cs typeface="B Nazanin" pitchFamily="2" charset="-78"/>
              </a:rPr>
              <a:t>توسعه راحت</a:t>
            </a:r>
            <a:endParaRPr lang="fa-IR" altLang="zh-CN" sz="2400" b="1" dirty="0" smtClean="0">
              <a:solidFill>
                <a:schemeClr val="tx2"/>
              </a:solidFill>
              <a:cs typeface="B Nazanin" pitchFamily="2" charset="-78"/>
            </a:endParaRPr>
          </a:p>
          <a:p>
            <a:pPr algn="r" rtl="1" eaLnBrk="1" hangingPunct="1">
              <a:lnSpc>
                <a:spcPct val="150000"/>
              </a:lnSpc>
              <a:buFont typeface="Symbol" pitchFamily="18" charset="2"/>
              <a:buNone/>
            </a:pPr>
            <a:r>
              <a:rPr lang="ar-SA" altLang="zh-CN" sz="2400" b="1" dirty="0" smtClean="0">
                <a:solidFill>
                  <a:schemeClr val="tx2"/>
                </a:solidFill>
                <a:cs typeface="B Nazanin" pitchFamily="2" charset="-78"/>
              </a:rPr>
              <a:t>نقاط ضعف اين شبكه عبارتند از :</a:t>
            </a:r>
          </a:p>
          <a:p>
            <a:pPr lvl="1" algn="r" rtl="1">
              <a:lnSpc>
                <a:spcPct val="150000"/>
              </a:lnSpc>
            </a:pPr>
            <a:r>
              <a:rPr lang="ar-SA" altLang="zh-CN" sz="2400" b="1" dirty="0" smtClean="0">
                <a:solidFill>
                  <a:schemeClr val="tx2"/>
                </a:solidFill>
                <a:cs typeface="B Nazanin" pitchFamily="2" charset="-78"/>
              </a:rPr>
              <a:t>اگر يك كامپيوتر از كار بيافتد، كل شبكه متوقف مي‌شود.</a:t>
            </a:r>
            <a:endParaRPr lang="fa-IR" altLang="zh-CN" sz="2400" b="1" dirty="0" smtClean="0">
              <a:solidFill>
                <a:schemeClr val="tx2"/>
              </a:solidFill>
              <a:cs typeface="B Nazanin" pitchFamily="2" charset="-78"/>
            </a:endParaRPr>
          </a:p>
          <a:p>
            <a:pPr lvl="1" algn="r" rtl="1">
              <a:lnSpc>
                <a:spcPct val="150000"/>
              </a:lnSpc>
            </a:pPr>
            <a:r>
              <a:rPr lang="ar-SA" altLang="zh-CN" sz="2400" b="1" dirty="0" smtClean="0">
                <a:solidFill>
                  <a:schemeClr val="tx2"/>
                </a:solidFill>
                <a:cs typeface="B Nazanin" pitchFamily="2" charset="-78"/>
              </a:rPr>
              <a:t>براي اضافه كردن يك كامپيوتر بايد كل شبكه را متوقف كرد.</a:t>
            </a:r>
            <a:endParaRPr lang="fa-IR" altLang="zh-CN" sz="2400" b="1" dirty="0" smtClean="0">
              <a:solidFill>
                <a:schemeClr val="tx2"/>
              </a:solidFill>
              <a:cs typeface="B Nazanin" pitchFamily="2" charset="-78"/>
            </a:endParaRPr>
          </a:p>
          <a:p>
            <a:pPr lvl="1" algn="r" rtl="1">
              <a:lnSpc>
                <a:spcPct val="150000"/>
              </a:lnSpc>
            </a:pPr>
            <a:r>
              <a:rPr lang="ar-SA" altLang="zh-CN" sz="2400" b="1" dirty="0" smtClean="0">
                <a:solidFill>
                  <a:schemeClr val="tx2"/>
                </a:solidFill>
                <a:cs typeface="B Nazanin" pitchFamily="2" charset="-78"/>
              </a:rPr>
              <a:t>سرعت نسبي پائين</a:t>
            </a:r>
            <a:r>
              <a:rPr lang="fa-IR" altLang="zh-CN" sz="2400" b="1" dirty="0" smtClean="0">
                <a:solidFill>
                  <a:schemeClr val="tx2"/>
                </a:solidFill>
                <a:cs typeface="B Nazanin" pitchFamily="2" charset="-78"/>
              </a:rPr>
              <a:t>.</a:t>
            </a:r>
          </a:p>
          <a:p>
            <a:pPr lvl="1" algn="r" rtl="1">
              <a:lnSpc>
                <a:spcPct val="150000"/>
              </a:lnSpc>
            </a:pPr>
            <a:r>
              <a:rPr lang="ar-SA" altLang="zh-CN" sz="2400" b="1" dirty="0" smtClean="0">
                <a:solidFill>
                  <a:schemeClr val="tx2"/>
                </a:solidFill>
                <a:cs typeface="B Nazanin" pitchFamily="2" charset="-78"/>
              </a:rPr>
              <a:t>نياز به سخت افزار خاص</a:t>
            </a:r>
            <a:r>
              <a:rPr lang="fa-IR" altLang="zh-CN" sz="2400" b="1" dirty="0" smtClean="0">
                <a:solidFill>
                  <a:schemeClr val="tx2"/>
                </a:solidFill>
                <a:cs typeface="B Nazanin" pitchFamily="2" charset="-78"/>
              </a:rPr>
              <a:t>.</a:t>
            </a:r>
            <a:endParaRPr lang="en-US" altLang="zh-CN" sz="2400" b="1" dirty="0" smtClean="0">
              <a:solidFill>
                <a:schemeClr val="tx2"/>
              </a:solidFill>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نقاط قوت </a:t>
            </a:r>
            <a:r>
              <a:rPr lang="fa-IR" sz="2400" b="1" dirty="0" smtClean="0">
                <a:solidFill>
                  <a:schemeClr val="tx2"/>
                </a:solidFill>
                <a:ea typeface="IranNastaliq" pitchFamily="18" charset="0"/>
                <a:cs typeface="B Titr" pitchFamily="2" charset="-78"/>
              </a:rPr>
              <a:t>وضعف </a:t>
            </a:r>
            <a:r>
              <a:rPr lang="ar-SA" sz="2400" b="1" dirty="0" smtClean="0">
                <a:solidFill>
                  <a:schemeClr val="tx2"/>
                </a:solidFill>
                <a:ea typeface="IranNastaliq" pitchFamily="18" charset="0"/>
                <a:cs typeface="B Titr" pitchFamily="2" charset="-78"/>
              </a:rPr>
              <a:t>توپولوژي حلقوي</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sz="half" idx="1"/>
          </p:nvPr>
        </p:nvSpPr>
        <p:spPr>
          <a:xfrm>
            <a:off x="536331" y="1447800"/>
            <a:ext cx="7769469" cy="1465263"/>
          </a:xfrm>
        </p:spPr>
        <p:txBody>
          <a:bodyPr/>
          <a:lstStyle/>
          <a:p>
            <a:pPr algn="r" rtl="1" eaLnBrk="1" hangingPunct="1">
              <a:lnSpc>
                <a:spcPct val="150000"/>
              </a:lnSpc>
              <a:buNone/>
            </a:pPr>
            <a:r>
              <a:rPr lang="ar-SA" altLang="zh-CN" sz="2400" b="1" dirty="0" smtClean="0">
                <a:solidFill>
                  <a:schemeClr val="tx2"/>
                </a:solidFill>
                <a:cs typeface="B Nazanin" pitchFamily="2" charset="-78"/>
              </a:rPr>
              <a:t>دراين نوع همبندي كامپيوترها از يك يا چند هاب ويا تكرار كننده‌</a:t>
            </a:r>
            <a:r>
              <a:rPr lang="fa-IR" altLang="zh-CN" sz="2400" b="1" dirty="0" smtClean="0">
                <a:solidFill>
                  <a:schemeClr val="tx2"/>
                </a:solidFill>
                <a:cs typeface="B Nazanin" pitchFamily="2" charset="-78"/>
              </a:rPr>
              <a:t> </a:t>
            </a:r>
            <a:r>
              <a:rPr lang="ar-SA" altLang="zh-CN" sz="2400" b="1" dirty="0" smtClean="0">
                <a:solidFill>
                  <a:schemeClr val="tx2"/>
                </a:solidFill>
                <a:cs typeface="B Nazanin" pitchFamily="2" charset="-78"/>
              </a:rPr>
              <a:t>براي اتصال ايستگاهها به يكديگر استفاده مي‌كند .</a:t>
            </a:r>
          </a:p>
        </p:txBody>
      </p:sp>
      <p:pic>
        <p:nvPicPr>
          <p:cNvPr id="54276" name="Picture 4" descr="nethub"/>
          <p:cNvPicPr>
            <a:picLocks noGrp="1" noChangeAspect="1" noChangeArrowheads="1"/>
          </p:cNvPicPr>
          <p:nvPr>
            <p:ph sz="half" idx="2"/>
          </p:nvPr>
        </p:nvPicPr>
        <p:blipFill>
          <a:blip r:embed="rId3" cstate="print"/>
          <a:srcRect/>
          <a:stretch>
            <a:fillRect/>
          </a:stretch>
        </p:blipFill>
        <p:spPr>
          <a:xfrm>
            <a:off x="1447800" y="2743200"/>
            <a:ext cx="6447692" cy="3876675"/>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توپولوژي درختي</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1248508" y="1773238"/>
            <a:ext cx="6979627" cy="4114800"/>
          </a:xfrm>
        </p:spPr>
        <p:txBody>
          <a:bodyPr/>
          <a:lstStyle/>
          <a:p>
            <a:pPr algn="r" rtl="1" eaLnBrk="1" hangingPunct="1">
              <a:lnSpc>
                <a:spcPct val="250000"/>
              </a:lnSpc>
              <a:buFont typeface="Symbol" pitchFamily="18" charset="2"/>
              <a:buNone/>
            </a:pPr>
            <a:r>
              <a:rPr lang="ar-SA" altLang="zh-CN" sz="2000" b="1" dirty="0" smtClean="0">
                <a:solidFill>
                  <a:schemeClr val="tx2"/>
                </a:solidFill>
                <a:cs typeface="B Nazanin" pitchFamily="2" charset="-78"/>
              </a:rPr>
              <a:t>از نقاط قوت اين نوع هم‌بندي اين است كه در </a:t>
            </a:r>
            <a:r>
              <a:rPr lang="fa-IR" altLang="zh-CN" sz="2000" b="1" dirty="0" smtClean="0">
                <a:solidFill>
                  <a:schemeClr val="tx2"/>
                </a:solidFill>
                <a:cs typeface="B Nazanin" pitchFamily="2" charset="-78"/>
              </a:rPr>
              <a:t>ص</a:t>
            </a:r>
            <a:r>
              <a:rPr lang="ar-SA" altLang="zh-CN" sz="2000" b="1" dirty="0" smtClean="0">
                <a:solidFill>
                  <a:schemeClr val="tx2"/>
                </a:solidFill>
                <a:cs typeface="B Nazanin" pitchFamily="2" charset="-78"/>
              </a:rPr>
              <a:t>ورتيكه يكي از هابها دچار مشكل شد، تنها كامپيوترهاي متصل به آن هاب از كار خواهند افتاد و ساير كامپيوترها به كار خود ادامه خواهند داد.</a:t>
            </a:r>
            <a:endParaRPr lang="en-US" altLang="zh-CN" sz="2000" b="1" dirty="0" smtClean="0">
              <a:solidFill>
                <a:schemeClr val="tx2"/>
              </a:solidFill>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2286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fa-IR" sz="2400" b="1" dirty="0" smtClean="0">
                <a:solidFill>
                  <a:schemeClr val="tx2"/>
                </a:solidFill>
                <a:ea typeface="IranNastaliq" pitchFamily="18" charset="0"/>
                <a:cs typeface="B Titr" pitchFamily="2" charset="-78"/>
              </a:rPr>
              <a:t>مزیت  </a:t>
            </a:r>
            <a:r>
              <a:rPr lang="ar-SA" sz="2400" b="1" dirty="0" smtClean="0">
                <a:solidFill>
                  <a:schemeClr val="tx2"/>
                </a:solidFill>
                <a:ea typeface="IranNastaliq" pitchFamily="18" charset="0"/>
                <a:cs typeface="B Titr" pitchFamily="2" charset="-78"/>
              </a:rPr>
              <a:t>توپولوژي درختي</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sz="half" idx="1"/>
          </p:nvPr>
        </p:nvSpPr>
        <p:spPr>
          <a:xfrm>
            <a:off x="990600" y="1676400"/>
            <a:ext cx="6970835" cy="1176338"/>
          </a:xfrm>
        </p:spPr>
        <p:txBody>
          <a:bodyPr/>
          <a:lstStyle/>
          <a:p>
            <a:pPr algn="ctr" eaLnBrk="1" hangingPunct="1">
              <a:buFont typeface="Symbol" pitchFamily="18" charset="2"/>
              <a:buNone/>
            </a:pPr>
            <a:r>
              <a:rPr lang="ar-SA" altLang="zh-CN" sz="2400" b="1" dirty="0" smtClean="0">
                <a:solidFill>
                  <a:schemeClr val="tx2"/>
                </a:solidFill>
                <a:cs typeface="B Nazanin" pitchFamily="2" charset="-78"/>
              </a:rPr>
              <a:t>در اين نوع همبندي هر كامپيوتر مستقيماً به كليه كامپيوترهاي شبكه متصل مي‌شود </a:t>
            </a:r>
            <a:endParaRPr lang="en-US" altLang="zh-CN" sz="2400" b="1" dirty="0" smtClean="0">
              <a:solidFill>
                <a:schemeClr val="tx2"/>
              </a:solidFill>
              <a:cs typeface="B Nazanin" pitchFamily="2" charset="-78"/>
            </a:endParaRPr>
          </a:p>
        </p:txBody>
      </p:sp>
      <p:pic>
        <p:nvPicPr>
          <p:cNvPr id="56324" name="Picture 4" descr="complet"/>
          <p:cNvPicPr>
            <a:picLocks noGrp="1" noChangeAspect="1" noChangeArrowheads="1"/>
          </p:cNvPicPr>
          <p:nvPr>
            <p:ph sz="half" idx="2"/>
          </p:nvPr>
        </p:nvPicPr>
        <p:blipFill>
          <a:blip r:embed="rId3" cstate="print"/>
          <a:srcRect/>
          <a:stretch>
            <a:fillRect/>
          </a:stretch>
        </p:blipFill>
        <p:spPr>
          <a:xfrm>
            <a:off x="2378319" y="2852739"/>
            <a:ext cx="3815862" cy="3514725"/>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2286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توپولوژي كامل</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p:txBody>
          <a:bodyPr/>
          <a:lstStyle/>
          <a:p>
            <a:pPr algn="r" rtl="1" eaLnBrk="1" hangingPunct="1">
              <a:lnSpc>
                <a:spcPct val="200000"/>
              </a:lnSpc>
            </a:pPr>
            <a:r>
              <a:rPr lang="ar-SA" altLang="zh-CN" b="1" dirty="0" smtClean="0">
                <a:solidFill>
                  <a:schemeClr val="tx2"/>
                </a:solidFill>
                <a:cs typeface="B Nazanin" pitchFamily="2" charset="-78"/>
              </a:rPr>
              <a:t> مزي</a:t>
            </a:r>
            <a:r>
              <a:rPr lang="fa-IR" altLang="zh-CN" b="1" dirty="0" smtClean="0">
                <a:solidFill>
                  <a:schemeClr val="tx2"/>
                </a:solidFill>
                <a:cs typeface="B Nazanin" pitchFamily="2" charset="-78"/>
              </a:rPr>
              <a:t>ت</a:t>
            </a:r>
            <a:r>
              <a:rPr lang="ar-SA" altLang="zh-CN" b="1" dirty="0" smtClean="0">
                <a:solidFill>
                  <a:schemeClr val="tx2"/>
                </a:solidFill>
                <a:cs typeface="B Nazanin" pitchFamily="2" charset="-78"/>
              </a:rPr>
              <a:t> اين روش همبندي اين است كه هر كامپيوتر با ساير كامپيوترها ارتباطي مجزا دارد. لذا  اين توپولوژي داراي بالاترين درجه امنيت و</a:t>
            </a:r>
            <a:r>
              <a:rPr lang="fa-IR" altLang="zh-CN" b="1" dirty="0" smtClean="0">
                <a:solidFill>
                  <a:schemeClr val="tx2"/>
                </a:solidFill>
                <a:cs typeface="B Nazanin" pitchFamily="2" charset="-78"/>
              </a:rPr>
              <a:t> </a:t>
            </a:r>
            <a:r>
              <a:rPr lang="ar-SA" altLang="zh-CN" b="1" dirty="0" smtClean="0">
                <a:solidFill>
                  <a:schemeClr val="tx2"/>
                </a:solidFill>
                <a:cs typeface="B Nazanin" pitchFamily="2" charset="-78"/>
              </a:rPr>
              <a:t>اطمينان است </a:t>
            </a:r>
            <a:endParaRPr lang="fa-IR" altLang="zh-CN" b="1" dirty="0" smtClean="0">
              <a:solidFill>
                <a:schemeClr val="tx2"/>
              </a:solidFill>
              <a:cs typeface="B Nazanin" pitchFamily="2" charset="-78"/>
            </a:endParaRPr>
          </a:p>
          <a:p>
            <a:pPr algn="r" rtl="1" eaLnBrk="1" hangingPunct="1">
              <a:lnSpc>
                <a:spcPct val="200000"/>
              </a:lnSpc>
            </a:pPr>
            <a:r>
              <a:rPr lang="ar-SA" altLang="zh-CN" b="1" dirty="0" smtClean="0">
                <a:solidFill>
                  <a:schemeClr val="tx2"/>
                </a:solidFill>
                <a:cs typeface="B Nazanin" pitchFamily="2" charset="-78"/>
              </a:rPr>
              <a:t> عيب اصلي اين روش همبندي اين است كه تعداد خطوط ارتباطي در شبكه بسيار زياد است</a:t>
            </a:r>
            <a:r>
              <a:rPr lang="fa-IR" altLang="zh-CN" b="1" dirty="0" smtClean="0">
                <a:solidFill>
                  <a:schemeClr val="tx2"/>
                </a:solidFill>
                <a:cs typeface="B Nazanin" pitchFamily="2" charset="-78"/>
              </a:rPr>
              <a:t> که</a:t>
            </a:r>
            <a:r>
              <a:rPr lang="ar-SA" altLang="zh-CN" b="1" dirty="0" smtClean="0">
                <a:solidFill>
                  <a:schemeClr val="tx2"/>
                </a:solidFill>
                <a:cs typeface="B Nazanin" pitchFamily="2" charset="-78"/>
              </a:rPr>
              <a:t> از رابطه </a:t>
            </a:r>
            <a:r>
              <a:rPr lang="en-US" altLang="zh-CN" b="1" dirty="0" smtClean="0">
                <a:solidFill>
                  <a:schemeClr val="tx2"/>
                </a:solidFill>
                <a:cs typeface="B Nazanin" pitchFamily="2" charset="-78"/>
              </a:rPr>
              <a:t>N(N-1)/2</a:t>
            </a:r>
            <a:r>
              <a:rPr lang="ar-SA" altLang="zh-CN" b="1" dirty="0" smtClean="0">
                <a:solidFill>
                  <a:schemeClr val="tx2"/>
                </a:solidFill>
                <a:cs typeface="B Nazanin" pitchFamily="2" charset="-78"/>
              </a:rPr>
              <a:t> بدست مي‌آيد. لذا از نظر اقتصادي مقرون به صرفه نيست وگذشته از آن سر و سامان دادن به اين همه كابل كار ساده‌اي نيست.</a:t>
            </a:r>
            <a:endParaRPr lang="en-US" altLang="zh-CN" b="1" dirty="0" smtClean="0">
              <a:solidFill>
                <a:schemeClr val="tx2"/>
              </a:solidFill>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نقاط قوت </a:t>
            </a:r>
            <a:r>
              <a:rPr lang="fa-IR" sz="2400" b="1" dirty="0" smtClean="0">
                <a:solidFill>
                  <a:schemeClr val="tx2"/>
                </a:solidFill>
                <a:ea typeface="IranNastaliq" pitchFamily="18" charset="0"/>
                <a:cs typeface="B Titr" pitchFamily="2" charset="-78"/>
              </a:rPr>
              <a:t>وضعف </a:t>
            </a:r>
            <a:r>
              <a:rPr lang="ar-SA" sz="2400" b="1" dirty="0" smtClean="0">
                <a:solidFill>
                  <a:schemeClr val="tx2"/>
                </a:solidFill>
                <a:ea typeface="IranNastaliq" pitchFamily="18" charset="0"/>
                <a:cs typeface="B Titr" pitchFamily="2" charset="-78"/>
              </a:rPr>
              <a:t>توپولوژي كامل</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half" idx="1"/>
          </p:nvPr>
        </p:nvSpPr>
        <p:spPr>
          <a:xfrm>
            <a:off x="457200" y="1676401"/>
            <a:ext cx="7769469" cy="1247775"/>
          </a:xfrm>
        </p:spPr>
        <p:txBody>
          <a:bodyPr/>
          <a:lstStyle/>
          <a:p>
            <a:pPr algn="r" rtl="1"/>
            <a:r>
              <a:rPr lang="ar-SA" altLang="zh-CN" sz="2400" b="1" dirty="0" smtClean="0">
                <a:solidFill>
                  <a:schemeClr val="tx2"/>
                </a:solidFill>
                <a:cs typeface="B Nazanin" pitchFamily="2" charset="-78"/>
              </a:rPr>
              <a:t>اين شكل همبندي، تركيبي است از چندين شبكه با توپولوژي‌هاي مختلف كه از طريق يك ارتباط به هم متصل مي‌شوند </a:t>
            </a:r>
            <a:endParaRPr lang="en-US" altLang="zh-CN" sz="2400" b="1" dirty="0" smtClean="0">
              <a:solidFill>
                <a:schemeClr val="tx2"/>
              </a:solidFill>
              <a:cs typeface="B Nazanin" pitchFamily="2" charset="-78"/>
            </a:endParaRPr>
          </a:p>
        </p:txBody>
      </p:sp>
      <p:pic>
        <p:nvPicPr>
          <p:cNvPr id="58372" name="Picture 4" descr="hybrid"/>
          <p:cNvPicPr>
            <a:picLocks noGrp="1" noChangeAspect="1" noChangeArrowheads="1"/>
          </p:cNvPicPr>
          <p:nvPr>
            <p:ph sz="half" idx="2"/>
          </p:nvPr>
        </p:nvPicPr>
        <p:blipFill>
          <a:blip r:embed="rId3" cstate="print"/>
          <a:srcRect/>
          <a:stretch>
            <a:fillRect/>
          </a:stretch>
        </p:blipFill>
        <p:spPr>
          <a:xfrm>
            <a:off x="914400" y="2532064"/>
            <a:ext cx="6712927" cy="3849687"/>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توپولوژي تركيبي</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half" idx="1"/>
          </p:nvPr>
        </p:nvSpPr>
        <p:spPr>
          <a:xfrm>
            <a:off x="457200" y="1676401"/>
            <a:ext cx="7769469" cy="1247775"/>
          </a:xfrm>
        </p:spPr>
        <p:txBody>
          <a:bodyPr/>
          <a:lstStyle/>
          <a:p>
            <a:pPr algn="r" rtl="1" eaLnBrk="1" hangingPunct="1">
              <a:buNone/>
            </a:pPr>
            <a:r>
              <a:rPr lang="ar-SA" altLang="zh-CN" sz="2400" b="1" dirty="0" smtClean="0">
                <a:solidFill>
                  <a:schemeClr val="tx2"/>
                </a:solidFill>
                <a:cs typeface="B Nazanin" pitchFamily="2" charset="-78"/>
              </a:rPr>
              <a:t>كارت</a:t>
            </a:r>
            <a:r>
              <a:rPr lang="fa-IR" altLang="zh-CN" sz="2400" b="1" dirty="0" smtClean="0">
                <a:solidFill>
                  <a:schemeClr val="tx2"/>
                </a:solidFill>
                <a:cs typeface="B Nazanin" pitchFamily="2" charset="-78"/>
              </a:rPr>
              <a:t> شبکه</a:t>
            </a:r>
            <a:endParaRPr lang="ar-SA" altLang="zh-CN" sz="2400" b="1" dirty="0" smtClean="0">
              <a:solidFill>
                <a:schemeClr val="tx2"/>
              </a:solidFill>
              <a:cs typeface="B Nazanin" pitchFamily="2" charset="-78"/>
            </a:endParaRPr>
          </a:p>
        </p:txBody>
      </p:sp>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اجزاء شبكه</a:t>
            </a:r>
            <a:endParaRPr lang="fa-IR" sz="2400" b="1" dirty="0" smtClean="0">
              <a:solidFill>
                <a:schemeClr val="tx2"/>
              </a:solidFill>
              <a:ea typeface="IranNastaliq" pitchFamily="18" charset="0"/>
              <a:cs typeface="B Titr" pitchFamily="2" charset="-78"/>
            </a:endParaRPr>
          </a:p>
        </p:txBody>
      </p:sp>
      <p:pic>
        <p:nvPicPr>
          <p:cNvPr id="9" name="Picture 8" descr="card2"/>
          <p:cNvPicPr>
            <a:picLocks noChangeAspect="1" noChangeArrowheads="1"/>
          </p:cNvPicPr>
          <p:nvPr/>
        </p:nvPicPr>
        <p:blipFill>
          <a:blip r:embed="rId3" cstate="print"/>
          <a:srcRect/>
          <a:stretch>
            <a:fillRect/>
          </a:stretch>
        </p:blipFill>
        <p:spPr bwMode="auto">
          <a:xfrm>
            <a:off x="914400" y="3141664"/>
            <a:ext cx="2193681" cy="2376487"/>
          </a:xfrm>
          <a:prstGeom prst="rect">
            <a:avLst/>
          </a:prstGeom>
          <a:noFill/>
          <a:ln w="9525">
            <a:noFill/>
            <a:miter lim="800000"/>
            <a:headEnd/>
            <a:tailEnd/>
          </a:ln>
        </p:spPr>
      </p:pic>
      <p:pic>
        <p:nvPicPr>
          <p:cNvPr id="10" name="Picture 4" descr="card3"/>
          <p:cNvPicPr>
            <a:picLocks noGrp="1" noChangeAspect="1" noChangeArrowheads="1"/>
          </p:cNvPicPr>
          <p:nvPr>
            <p:ph sz="quarter" idx="2"/>
          </p:nvPr>
        </p:nvPicPr>
        <p:blipFill>
          <a:blip r:embed="rId4" cstate="print"/>
          <a:srcRect/>
          <a:stretch>
            <a:fillRect/>
          </a:stretch>
        </p:blipFill>
        <p:spPr>
          <a:xfrm>
            <a:off x="3657600" y="3141664"/>
            <a:ext cx="2259623" cy="2363787"/>
          </a:xfrm>
          <a:noFill/>
        </p:spPr>
      </p:pic>
      <p:pic>
        <p:nvPicPr>
          <p:cNvPr id="11" name="Picture 6" descr="card1"/>
          <p:cNvPicPr>
            <a:picLocks noChangeAspect="1" noChangeArrowheads="1"/>
          </p:cNvPicPr>
          <p:nvPr/>
        </p:nvPicPr>
        <p:blipFill>
          <a:blip r:embed="rId5" cstate="print"/>
          <a:srcRect/>
          <a:stretch>
            <a:fillRect/>
          </a:stretch>
        </p:blipFill>
        <p:spPr>
          <a:xfrm>
            <a:off x="6324600" y="3068638"/>
            <a:ext cx="1836127" cy="2417762"/>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685800" y="1676400"/>
            <a:ext cx="7702062" cy="2257425"/>
          </a:xfrm>
        </p:spPr>
        <p:txBody>
          <a:bodyPr/>
          <a:lstStyle/>
          <a:p>
            <a:pPr algn="r" rtl="1" eaLnBrk="1" hangingPunct="1"/>
            <a:r>
              <a:rPr lang="ar-SA" sz="2000" b="1" dirty="0" smtClean="0">
                <a:solidFill>
                  <a:schemeClr val="tx2"/>
                </a:solidFill>
                <a:latin typeface="Arial" pitchFamily="34" charset="0"/>
                <a:cs typeface="B Titr" pitchFamily="2" charset="-78"/>
              </a:rPr>
              <a:t>تك كاربره :</a:t>
            </a:r>
            <a:r>
              <a:rPr lang="ar-SA" sz="2400" b="1" dirty="0" smtClean="0">
                <a:solidFill>
                  <a:schemeClr val="tx2"/>
                </a:solidFill>
                <a:latin typeface="Arial" pitchFamily="34" charset="0"/>
                <a:cs typeface="B Nazanin" pitchFamily="2" charset="-78"/>
              </a:rPr>
              <a:t>‌ در هر لحظه فقط يك نفر با كامپيوتر ارتباط برقرار كرده و نيازهاي خود را از آن </a:t>
            </a:r>
            <a:r>
              <a:rPr lang="fa-IR" sz="2400" b="1" dirty="0" smtClean="0">
                <a:solidFill>
                  <a:schemeClr val="tx2"/>
                </a:solidFill>
                <a:latin typeface="Arial" pitchFamily="34" charset="0"/>
                <a:cs typeface="B Nazanin" pitchFamily="2" charset="-78"/>
              </a:rPr>
              <a:t>گ</a:t>
            </a:r>
            <a:r>
              <a:rPr lang="ar-SA" sz="2400" b="1" dirty="0" smtClean="0">
                <a:solidFill>
                  <a:schemeClr val="tx2"/>
                </a:solidFill>
                <a:latin typeface="Arial" pitchFamily="34" charset="0"/>
                <a:cs typeface="B Nazanin" pitchFamily="2" charset="-78"/>
              </a:rPr>
              <a:t>رفته و</a:t>
            </a:r>
            <a:r>
              <a:rPr lang="fa-IR" sz="2400" b="1" dirty="0" smtClean="0">
                <a:solidFill>
                  <a:schemeClr val="tx2"/>
                </a:solidFill>
                <a:latin typeface="Arial" pitchFamily="34" charset="0"/>
                <a:cs typeface="B Nazanin" pitchFamily="2" charset="-78"/>
              </a:rPr>
              <a:t> </a:t>
            </a:r>
            <a:r>
              <a:rPr lang="ar-SA" sz="2400" b="1" dirty="0" smtClean="0">
                <a:solidFill>
                  <a:schemeClr val="tx2"/>
                </a:solidFill>
                <a:latin typeface="Arial" pitchFamily="34" charset="0"/>
                <a:cs typeface="B Nazanin" pitchFamily="2" charset="-78"/>
              </a:rPr>
              <a:t>يا برنامه‌هاي مورد نظر خود را اجرا نمايد.</a:t>
            </a:r>
            <a:endParaRPr lang="en-US" sz="2400" b="1" dirty="0" smtClean="0">
              <a:solidFill>
                <a:schemeClr val="tx2"/>
              </a:solidFill>
              <a:latin typeface="Arial" pitchFamily="34" charset="0"/>
              <a:cs typeface="B Nazanin" pitchFamily="2" charset="-78"/>
            </a:endParaRPr>
          </a:p>
        </p:txBody>
      </p:sp>
      <p:pic>
        <p:nvPicPr>
          <p:cNvPr id="17412" name="Picture 4" descr="singel2"/>
          <p:cNvPicPr>
            <a:picLocks noGrp="1" noChangeAspect="1" noChangeArrowheads="1"/>
          </p:cNvPicPr>
          <p:nvPr>
            <p:ph sz="half" idx="2"/>
          </p:nvPr>
        </p:nvPicPr>
        <p:blipFill>
          <a:blip r:embed="rId3" cstate="print">
            <a:grayscl/>
          </a:blip>
          <a:srcRect/>
          <a:stretch>
            <a:fillRect/>
          </a:stretch>
        </p:blipFill>
        <p:spPr>
          <a:xfrm>
            <a:off x="1066800" y="2971800"/>
            <a:ext cx="4387362" cy="3095625"/>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شكلهاي بكارگيري كامپيوتر</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sz="half" idx="1"/>
          </p:nvPr>
        </p:nvSpPr>
        <p:spPr>
          <a:xfrm>
            <a:off x="3308838" y="1844676"/>
            <a:ext cx="5411666" cy="1368425"/>
          </a:xfrm>
        </p:spPr>
        <p:txBody>
          <a:bodyPr/>
          <a:lstStyle/>
          <a:p>
            <a:pPr algn="r" rtl="1" eaLnBrk="1" hangingPunct="1"/>
            <a:r>
              <a:rPr lang="ar-SA" altLang="zh-CN" sz="2400" b="1" dirty="0" smtClean="0">
                <a:solidFill>
                  <a:schemeClr val="tx2"/>
                </a:solidFill>
                <a:cs typeface="B Nazanin" pitchFamily="2" charset="-78"/>
              </a:rPr>
              <a:t>تجهيزات</a:t>
            </a:r>
            <a:r>
              <a:rPr lang="en-US" altLang="zh-CN" sz="2400" b="1" dirty="0" smtClean="0">
                <a:solidFill>
                  <a:schemeClr val="tx2"/>
                </a:solidFill>
                <a:cs typeface="B Nazanin" pitchFamily="2" charset="-78"/>
              </a:rPr>
              <a:t> </a:t>
            </a:r>
            <a:r>
              <a:rPr lang="ar-SA" altLang="zh-CN" sz="2400" b="1" dirty="0" smtClean="0">
                <a:solidFill>
                  <a:schemeClr val="tx2"/>
                </a:solidFill>
                <a:cs typeface="B Nazanin" pitchFamily="2" charset="-78"/>
              </a:rPr>
              <a:t>فعال</a:t>
            </a:r>
            <a:r>
              <a:rPr lang="en-US" altLang="zh-CN" sz="2400" b="1" dirty="0" smtClean="0">
                <a:solidFill>
                  <a:schemeClr val="tx2"/>
                </a:solidFill>
                <a:cs typeface="B Nazanin" pitchFamily="2" charset="-78"/>
              </a:rPr>
              <a:t> </a:t>
            </a:r>
            <a:r>
              <a:rPr lang="ar-SA" altLang="zh-CN" sz="2400" b="1" dirty="0" smtClean="0">
                <a:solidFill>
                  <a:schemeClr val="tx2"/>
                </a:solidFill>
                <a:cs typeface="B Nazanin" pitchFamily="2" charset="-78"/>
              </a:rPr>
              <a:t>در شبكه مانند هاب، سوئيچ، پل، مسيرياب</a:t>
            </a:r>
            <a:endParaRPr lang="en-US" altLang="zh-CN" sz="2400" b="1" dirty="0" smtClean="0">
              <a:solidFill>
                <a:schemeClr val="tx2"/>
              </a:solidFill>
              <a:cs typeface="B Nazanin" pitchFamily="2" charset="-78"/>
            </a:endParaRPr>
          </a:p>
        </p:txBody>
      </p:sp>
      <p:pic>
        <p:nvPicPr>
          <p:cNvPr id="60420" name="Picture 4" descr="convertor1"/>
          <p:cNvPicPr>
            <a:picLocks noGrp="1" noChangeAspect="1" noChangeArrowheads="1"/>
          </p:cNvPicPr>
          <p:nvPr>
            <p:ph sz="quarter" idx="2"/>
          </p:nvPr>
        </p:nvPicPr>
        <p:blipFill>
          <a:blip r:embed="rId3" cstate="print"/>
          <a:srcRect/>
          <a:stretch>
            <a:fillRect/>
          </a:stretch>
        </p:blipFill>
        <p:spPr>
          <a:xfrm>
            <a:off x="5562600" y="3429001"/>
            <a:ext cx="2725615" cy="2798763"/>
          </a:xfrm>
          <a:noFill/>
        </p:spPr>
      </p:pic>
      <p:pic>
        <p:nvPicPr>
          <p:cNvPr id="60421" name="Picture 6" descr="hub5"/>
          <p:cNvPicPr>
            <a:picLocks noGrp="1" noChangeAspect="1" noChangeArrowheads="1"/>
          </p:cNvPicPr>
          <p:nvPr>
            <p:ph sz="quarter" idx="3"/>
          </p:nvPr>
        </p:nvPicPr>
        <p:blipFill>
          <a:blip r:embed="rId4" cstate="print"/>
          <a:srcRect/>
          <a:stretch>
            <a:fillRect/>
          </a:stretch>
        </p:blipFill>
        <p:spPr>
          <a:xfrm>
            <a:off x="2743200" y="3429001"/>
            <a:ext cx="2725615" cy="2881313"/>
          </a:xfrm>
          <a:noFill/>
        </p:spPr>
      </p:pic>
      <p:pic>
        <p:nvPicPr>
          <p:cNvPr id="60422" name="Picture 8" descr="hub3"/>
          <p:cNvPicPr>
            <a:picLocks noChangeAspect="1" noChangeArrowheads="1"/>
          </p:cNvPicPr>
          <p:nvPr/>
        </p:nvPicPr>
        <p:blipFill>
          <a:blip r:embed="rId5" cstate="print"/>
          <a:srcRect/>
          <a:stretch>
            <a:fillRect/>
          </a:stretch>
        </p:blipFill>
        <p:spPr bwMode="auto">
          <a:xfrm>
            <a:off x="1066800" y="1143000"/>
            <a:ext cx="1992923" cy="2374900"/>
          </a:xfrm>
          <a:prstGeom prst="rect">
            <a:avLst/>
          </a:prstGeom>
          <a:noFill/>
          <a:ln w="9525">
            <a:noFill/>
            <a:miter lim="800000"/>
            <a:headEnd/>
            <a:tailEnd/>
          </a:ln>
        </p:spPr>
      </p:pic>
      <p:pic>
        <p:nvPicPr>
          <p:cNvPr id="60423" name="Picture 9" descr="hub2"/>
          <p:cNvPicPr>
            <a:picLocks noChangeAspect="1" noChangeArrowheads="1"/>
          </p:cNvPicPr>
          <p:nvPr/>
        </p:nvPicPr>
        <p:blipFill>
          <a:blip r:embed="rId6" cstate="print"/>
          <a:srcRect/>
          <a:stretch>
            <a:fillRect/>
          </a:stretch>
        </p:blipFill>
        <p:spPr bwMode="auto">
          <a:xfrm>
            <a:off x="381000" y="3592512"/>
            <a:ext cx="2291862" cy="2808288"/>
          </a:xfrm>
          <a:prstGeom prst="rect">
            <a:avLst/>
          </a:prstGeom>
          <a:noFill/>
          <a:ln w="9525">
            <a:noFill/>
            <a:miter lim="800000"/>
            <a:headEnd/>
            <a:tailEnd/>
          </a:ln>
        </p:spPr>
      </p:pic>
      <p:cxnSp>
        <p:nvCxnSpPr>
          <p:cNvPr id="8" name="Straight Connector 7"/>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اجزاء شبكه</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sz="half" idx="1"/>
          </p:nvPr>
        </p:nvSpPr>
        <p:spPr>
          <a:xfrm>
            <a:off x="990600" y="1557338"/>
            <a:ext cx="7835412" cy="863600"/>
          </a:xfrm>
        </p:spPr>
        <p:txBody>
          <a:bodyPr/>
          <a:lstStyle/>
          <a:p>
            <a:pPr algn="r" rtl="1" eaLnBrk="1" hangingPunct="1"/>
            <a:r>
              <a:rPr lang="ar-SA" altLang="zh-CN" sz="2400" b="1" dirty="0" smtClean="0">
                <a:solidFill>
                  <a:schemeClr val="tx2"/>
                </a:solidFill>
                <a:cs typeface="B Nazanin" pitchFamily="2" charset="-78"/>
              </a:rPr>
              <a:t>تجهيزات</a:t>
            </a:r>
            <a:r>
              <a:rPr lang="fa-IR" altLang="zh-CN" sz="2400" b="1" dirty="0" smtClean="0">
                <a:solidFill>
                  <a:schemeClr val="tx2"/>
                </a:solidFill>
                <a:cs typeface="B Nazanin" pitchFamily="2" charset="-78"/>
              </a:rPr>
              <a:t> غير</a:t>
            </a:r>
            <a:r>
              <a:rPr lang="en-US" altLang="zh-CN" sz="2400" b="1" dirty="0" smtClean="0">
                <a:solidFill>
                  <a:schemeClr val="tx2"/>
                </a:solidFill>
                <a:cs typeface="B Nazanin" pitchFamily="2" charset="-78"/>
              </a:rPr>
              <a:t> </a:t>
            </a:r>
            <a:r>
              <a:rPr lang="ar-SA" altLang="zh-CN" sz="2400" b="1" dirty="0" smtClean="0">
                <a:solidFill>
                  <a:schemeClr val="tx2"/>
                </a:solidFill>
                <a:cs typeface="B Nazanin" pitchFamily="2" charset="-78"/>
              </a:rPr>
              <a:t>فعال</a:t>
            </a:r>
            <a:r>
              <a:rPr lang="en-US" altLang="zh-CN" sz="2400" b="1" dirty="0" smtClean="0">
                <a:solidFill>
                  <a:schemeClr val="tx2"/>
                </a:solidFill>
                <a:cs typeface="B Nazanin" pitchFamily="2" charset="-78"/>
              </a:rPr>
              <a:t> </a:t>
            </a:r>
            <a:r>
              <a:rPr lang="ar-SA" altLang="zh-CN" sz="2400" b="1" dirty="0" smtClean="0">
                <a:solidFill>
                  <a:schemeClr val="tx2"/>
                </a:solidFill>
                <a:cs typeface="B Nazanin" pitchFamily="2" charset="-78"/>
              </a:rPr>
              <a:t>مانند </a:t>
            </a:r>
            <a:r>
              <a:rPr lang="fa-IR" altLang="zh-CN" sz="2400" b="1" dirty="0" smtClean="0">
                <a:solidFill>
                  <a:schemeClr val="tx2"/>
                </a:solidFill>
                <a:cs typeface="B Nazanin" pitchFamily="2" charset="-78"/>
              </a:rPr>
              <a:t>راک، پچ پنل،سوکت و...</a:t>
            </a:r>
            <a:endParaRPr lang="en-US" altLang="zh-CN" sz="2400" b="1" dirty="0" smtClean="0">
              <a:solidFill>
                <a:schemeClr val="tx2"/>
              </a:solidFill>
              <a:cs typeface="B Nazanin" pitchFamily="2" charset="-78"/>
            </a:endParaRPr>
          </a:p>
        </p:txBody>
      </p:sp>
      <p:pic>
        <p:nvPicPr>
          <p:cNvPr id="61444" name="Picture 4" descr="fiber2"/>
          <p:cNvPicPr>
            <a:picLocks noGrp="1" noChangeAspect="1" noChangeArrowheads="1"/>
          </p:cNvPicPr>
          <p:nvPr>
            <p:ph sz="quarter" idx="2"/>
          </p:nvPr>
        </p:nvPicPr>
        <p:blipFill>
          <a:blip r:embed="rId3" cstate="print"/>
          <a:srcRect/>
          <a:stretch>
            <a:fillRect/>
          </a:stretch>
        </p:blipFill>
        <p:spPr>
          <a:xfrm>
            <a:off x="2362200" y="2393951"/>
            <a:ext cx="2990850" cy="1903413"/>
          </a:xfrm>
          <a:noFill/>
        </p:spPr>
      </p:pic>
      <p:pic>
        <p:nvPicPr>
          <p:cNvPr id="61445" name="Picture 8" descr="Copy of rack3"/>
          <p:cNvPicPr>
            <a:picLocks noChangeAspect="1" noChangeArrowheads="1"/>
          </p:cNvPicPr>
          <p:nvPr/>
        </p:nvPicPr>
        <p:blipFill>
          <a:blip r:embed="rId4" cstate="print"/>
          <a:srcRect/>
          <a:stretch>
            <a:fillRect/>
          </a:stretch>
        </p:blipFill>
        <p:spPr bwMode="auto">
          <a:xfrm>
            <a:off x="404446" y="1768475"/>
            <a:ext cx="1729154" cy="2574925"/>
          </a:xfrm>
          <a:prstGeom prst="rect">
            <a:avLst/>
          </a:prstGeom>
          <a:noFill/>
          <a:ln w="9525">
            <a:noFill/>
            <a:miter lim="800000"/>
            <a:headEnd/>
            <a:tailEnd/>
          </a:ln>
        </p:spPr>
      </p:pic>
      <p:pic>
        <p:nvPicPr>
          <p:cNvPr id="61446" name="Picture 9" descr="fiber8"/>
          <p:cNvPicPr>
            <a:picLocks noChangeAspect="1" noChangeArrowheads="1"/>
          </p:cNvPicPr>
          <p:nvPr/>
        </p:nvPicPr>
        <p:blipFill>
          <a:blip r:embed="rId5" cstate="print"/>
          <a:srcRect/>
          <a:stretch>
            <a:fillRect/>
          </a:stretch>
        </p:blipFill>
        <p:spPr bwMode="auto">
          <a:xfrm>
            <a:off x="381000" y="4457700"/>
            <a:ext cx="2327031" cy="1943100"/>
          </a:xfrm>
          <a:prstGeom prst="rect">
            <a:avLst/>
          </a:prstGeom>
          <a:noFill/>
          <a:ln w="9525">
            <a:noFill/>
            <a:miter lim="800000"/>
            <a:headEnd/>
            <a:tailEnd/>
          </a:ln>
        </p:spPr>
      </p:pic>
      <p:pic>
        <p:nvPicPr>
          <p:cNvPr id="61447" name="Picture 10" descr="patch2"/>
          <p:cNvPicPr>
            <a:picLocks noChangeAspect="1" noChangeArrowheads="1"/>
          </p:cNvPicPr>
          <p:nvPr/>
        </p:nvPicPr>
        <p:blipFill>
          <a:blip r:embed="rId6" cstate="print"/>
          <a:srcRect/>
          <a:stretch>
            <a:fillRect/>
          </a:stretch>
        </p:blipFill>
        <p:spPr bwMode="auto">
          <a:xfrm>
            <a:off x="2895600" y="4449763"/>
            <a:ext cx="2725615" cy="1874837"/>
          </a:xfrm>
          <a:prstGeom prst="rect">
            <a:avLst/>
          </a:prstGeom>
          <a:noFill/>
          <a:ln w="9525">
            <a:noFill/>
            <a:miter lim="800000"/>
            <a:headEnd/>
            <a:tailEnd/>
          </a:ln>
        </p:spPr>
      </p:pic>
      <p:pic>
        <p:nvPicPr>
          <p:cNvPr id="61448" name="Picture 15" descr="images"/>
          <p:cNvPicPr>
            <a:picLocks noGrp="1" noChangeAspect="1" noChangeArrowheads="1"/>
          </p:cNvPicPr>
          <p:nvPr>
            <p:ph sz="quarter" idx="3"/>
          </p:nvPr>
        </p:nvPicPr>
        <p:blipFill>
          <a:blip r:embed="rId7" cstate="print"/>
          <a:srcRect/>
          <a:stretch>
            <a:fillRect/>
          </a:stretch>
        </p:blipFill>
        <p:spPr>
          <a:xfrm>
            <a:off x="5715000" y="4384675"/>
            <a:ext cx="2658208" cy="1863725"/>
          </a:xfrm>
          <a:noFill/>
        </p:spPr>
      </p:pic>
      <p:pic>
        <p:nvPicPr>
          <p:cNvPr id="61449" name="Picture 17" descr="Cable4"/>
          <p:cNvPicPr>
            <a:picLocks noChangeAspect="1" noChangeArrowheads="1"/>
          </p:cNvPicPr>
          <p:nvPr/>
        </p:nvPicPr>
        <p:blipFill>
          <a:blip r:embed="rId8" cstate="print"/>
          <a:srcRect/>
          <a:stretch>
            <a:fillRect/>
          </a:stretch>
        </p:blipFill>
        <p:spPr bwMode="auto">
          <a:xfrm>
            <a:off x="5410200" y="2636838"/>
            <a:ext cx="2924908" cy="1655762"/>
          </a:xfrm>
          <a:prstGeom prst="rect">
            <a:avLst/>
          </a:prstGeom>
          <a:noFill/>
          <a:ln w="9525">
            <a:noFill/>
            <a:miter lim="800000"/>
            <a:headEnd/>
            <a:tailEnd/>
          </a:ln>
        </p:spPr>
      </p:pic>
      <p:cxnSp>
        <p:nvCxnSpPr>
          <p:cNvPr id="10" name="Straight Connector 9"/>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اجزاء شبكه</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4" descr="fiber3"/>
          <p:cNvPicPr>
            <a:picLocks noGrp="1" noChangeAspect="1" noChangeArrowheads="1"/>
          </p:cNvPicPr>
          <p:nvPr>
            <p:ph sz="half" idx="1"/>
          </p:nvPr>
        </p:nvPicPr>
        <p:blipFill>
          <a:blip r:embed="rId3" cstate="print"/>
          <a:srcRect/>
          <a:stretch>
            <a:fillRect/>
          </a:stretch>
        </p:blipFill>
        <p:spPr>
          <a:xfrm>
            <a:off x="304800" y="1700214"/>
            <a:ext cx="3219450" cy="2624137"/>
          </a:xfrm>
          <a:noFill/>
        </p:spPr>
      </p:pic>
      <p:pic>
        <p:nvPicPr>
          <p:cNvPr id="62468" name="Picture 9" descr="quax1"/>
          <p:cNvPicPr>
            <a:picLocks noGrp="1" noChangeAspect="1" noChangeArrowheads="1"/>
          </p:cNvPicPr>
          <p:nvPr>
            <p:ph sz="quarter" idx="2"/>
          </p:nvPr>
        </p:nvPicPr>
        <p:blipFill>
          <a:blip r:embed="rId4" cstate="print"/>
          <a:srcRect/>
          <a:stretch>
            <a:fillRect/>
          </a:stretch>
        </p:blipFill>
        <p:spPr>
          <a:xfrm>
            <a:off x="3657600" y="1700214"/>
            <a:ext cx="4635011" cy="2592387"/>
          </a:xfrm>
          <a:noFill/>
        </p:spPr>
      </p:pic>
      <p:pic>
        <p:nvPicPr>
          <p:cNvPr id="62469" name="Picture 11" descr="utp"/>
          <p:cNvPicPr>
            <a:picLocks noGrp="1" noChangeAspect="1" noChangeArrowheads="1"/>
          </p:cNvPicPr>
          <p:nvPr>
            <p:ph sz="quarter" idx="3"/>
          </p:nvPr>
        </p:nvPicPr>
        <p:blipFill>
          <a:blip r:embed="rId5" cstate="print"/>
          <a:srcRect/>
          <a:stretch>
            <a:fillRect/>
          </a:stretch>
        </p:blipFill>
        <p:spPr>
          <a:xfrm>
            <a:off x="381000" y="4416425"/>
            <a:ext cx="7671288" cy="2212975"/>
          </a:xfrm>
          <a:noFill/>
        </p:spPr>
      </p:pic>
      <p:cxnSp>
        <p:nvCxnSpPr>
          <p:cNvPr id="6" name="Straight Connector 5"/>
          <p:cNvCxnSpPr/>
          <p:nvPr/>
        </p:nvCxnSpPr>
        <p:spPr>
          <a:xfrm flipV="1">
            <a:off x="533400" y="9906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9906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38150" y="2667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اجزاء شبكه</a:t>
            </a:r>
            <a:r>
              <a:rPr lang="en-US" sz="2400" b="1" dirty="0" smtClean="0">
                <a:solidFill>
                  <a:schemeClr val="tx2"/>
                </a:solidFill>
                <a:ea typeface="IranNastaliq" pitchFamily="18" charset="0"/>
                <a:cs typeface="B Titr" pitchFamily="2" charset="-78"/>
              </a:rPr>
              <a:t>- </a:t>
            </a:r>
            <a:r>
              <a:rPr lang="ar-SA" sz="2400" b="1" dirty="0" smtClean="0">
                <a:solidFill>
                  <a:schemeClr val="tx2"/>
                </a:solidFill>
                <a:ea typeface="IranNastaliq" pitchFamily="18" charset="0"/>
                <a:cs typeface="B Titr" pitchFamily="2" charset="-78"/>
              </a:rPr>
              <a:t> رسانه انتقال </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5" descr="wiress 5"/>
          <p:cNvPicPr>
            <a:picLocks noGrp="1" noChangeAspect="1" noChangeArrowheads="1"/>
          </p:cNvPicPr>
          <p:nvPr>
            <p:ph sz="half" idx="1"/>
          </p:nvPr>
        </p:nvPicPr>
        <p:blipFill>
          <a:blip r:embed="rId3" cstate="print">
            <a:grayscl/>
          </a:blip>
          <a:srcRect/>
          <a:stretch>
            <a:fillRect/>
          </a:stretch>
        </p:blipFill>
        <p:spPr>
          <a:xfrm>
            <a:off x="381000" y="2281239"/>
            <a:ext cx="3815862" cy="2903537"/>
          </a:xfrm>
          <a:noFill/>
        </p:spPr>
      </p:pic>
      <p:pic>
        <p:nvPicPr>
          <p:cNvPr id="63492" name="Picture 7" descr="wire less6"/>
          <p:cNvPicPr>
            <a:picLocks noGrp="1" noChangeAspect="1" noChangeArrowheads="1"/>
          </p:cNvPicPr>
          <p:nvPr>
            <p:ph sz="half" idx="2"/>
          </p:nvPr>
        </p:nvPicPr>
        <p:blipFill>
          <a:blip r:embed="rId4" cstate="print">
            <a:grayscl/>
          </a:blip>
          <a:srcRect/>
          <a:stretch>
            <a:fillRect/>
          </a:stretch>
        </p:blipFill>
        <p:spPr>
          <a:xfrm>
            <a:off x="4495800" y="2281239"/>
            <a:ext cx="3815862" cy="2903537"/>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2286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اجزاء شبكه</a:t>
            </a:r>
            <a:r>
              <a:rPr lang="en-US" sz="2400" b="1" dirty="0" smtClean="0">
                <a:solidFill>
                  <a:schemeClr val="tx2"/>
                </a:solidFill>
                <a:ea typeface="IranNastaliq" pitchFamily="18" charset="0"/>
                <a:cs typeface="B Titr" pitchFamily="2" charset="-78"/>
              </a:rPr>
              <a:t>- </a:t>
            </a:r>
            <a:r>
              <a:rPr lang="ar-SA" sz="2400" b="1" dirty="0" smtClean="0">
                <a:solidFill>
                  <a:schemeClr val="tx2"/>
                </a:solidFill>
                <a:ea typeface="IranNastaliq" pitchFamily="18" charset="0"/>
                <a:cs typeface="B Titr" pitchFamily="2" charset="-78"/>
              </a:rPr>
              <a:t> رسانه انتقال</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4" descr="wireless1"/>
          <p:cNvPicPr>
            <a:picLocks noGrp="1" noChangeAspect="1" noChangeArrowheads="1"/>
          </p:cNvPicPr>
          <p:nvPr>
            <p:ph sz="half" idx="1"/>
          </p:nvPr>
        </p:nvPicPr>
        <p:blipFill>
          <a:blip r:embed="rId3" cstate="print"/>
          <a:srcRect/>
          <a:stretch>
            <a:fillRect/>
          </a:stretch>
        </p:blipFill>
        <p:spPr>
          <a:xfrm>
            <a:off x="914400" y="1628776"/>
            <a:ext cx="5317880" cy="2232025"/>
          </a:xfrm>
          <a:noFill/>
        </p:spPr>
      </p:pic>
      <p:pic>
        <p:nvPicPr>
          <p:cNvPr id="64516" name="Picture 6" descr="wireless"/>
          <p:cNvPicPr>
            <a:picLocks noGrp="1" noChangeAspect="1" noChangeArrowheads="1"/>
          </p:cNvPicPr>
          <p:nvPr>
            <p:ph sz="half" idx="2"/>
          </p:nvPr>
        </p:nvPicPr>
        <p:blipFill>
          <a:blip r:embed="rId4" cstate="print"/>
          <a:srcRect/>
          <a:stretch>
            <a:fillRect/>
          </a:stretch>
        </p:blipFill>
        <p:spPr>
          <a:xfrm>
            <a:off x="3352800" y="4292600"/>
            <a:ext cx="4812323" cy="2051050"/>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1524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اجزاء شبكه</a:t>
            </a:r>
            <a:r>
              <a:rPr lang="en-US" sz="2400" b="1" dirty="0" smtClean="0">
                <a:solidFill>
                  <a:schemeClr val="tx2"/>
                </a:solidFill>
                <a:ea typeface="IranNastaliq" pitchFamily="18" charset="0"/>
                <a:cs typeface="B Titr" pitchFamily="2" charset="-78"/>
              </a:rPr>
              <a:t>- </a:t>
            </a:r>
            <a:r>
              <a:rPr lang="ar-SA" sz="2400" b="1" dirty="0" smtClean="0">
                <a:solidFill>
                  <a:schemeClr val="tx2"/>
                </a:solidFill>
                <a:ea typeface="IranNastaliq" pitchFamily="18" charset="0"/>
                <a:cs typeface="B Titr" pitchFamily="2" charset="-78"/>
              </a:rPr>
              <a:t> رسانه انتقال</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533400" y="1676401"/>
            <a:ext cx="7772400" cy="4848225"/>
          </a:xfrm>
        </p:spPr>
        <p:txBody>
          <a:bodyPr/>
          <a:lstStyle/>
          <a:p>
            <a:pPr algn="r" rtl="1" eaLnBrk="1" hangingPunct="1">
              <a:lnSpc>
                <a:spcPct val="150000"/>
              </a:lnSpc>
            </a:pPr>
            <a:r>
              <a:rPr lang="ar-SA" altLang="zh-CN" sz="2400" b="1" dirty="0" smtClean="0">
                <a:solidFill>
                  <a:schemeClr val="tx2"/>
                </a:solidFill>
                <a:cs typeface="B Nazanin" pitchFamily="2" charset="-78"/>
              </a:rPr>
              <a:t>مجموعه‌اي قوانين كه توسط كامپيوترها مورد استفاده قرار مي‌گيرند تا بتوانند با يكديگر ارتباط برقرار كنند. </a:t>
            </a:r>
            <a:endParaRPr lang="en-US" altLang="zh-CN" sz="2400" b="1" dirty="0" smtClean="0">
              <a:solidFill>
                <a:schemeClr val="tx2"/>
              </a:solidFill>
              <a:cs typeface="B Nazanin" pitchFamily="2" charset="-78"/>
            </a:endParaRPr>
          </a:p>
          <a:p>
            <a:pPr algn="r" rtl="1" eaLnBrk="1" hangingPunct="1">
              <a:lnSpc>
                <a:spcPct val="150000"/>
              </a:lnSpc>
            </a:pPr>
            <a:r>
              <a:rPr lang="ar-SA" altLang="zh-CN" sz="2400" b="1" dirty="0" smtClean="0">
                <a:solidFill>
                  <a:schemeClr val="tx2"/>
                </a:solidFill>
                <a:cs typeface="B Nazanin" pitchFamily="2" charset="-78"/>
              </a:rPr>
              <a:t>مثلاً طول بسته‌هاي اطلاعاتي</a:t>
            </a:r>
            <a:r>
              <a:rPr lang="fa-IR" altLang="zh-CN" sz="2400" b="1" dirty="0" smtClean="0">
                <a:solidFill>
                  <a:schemeClr val="tx2"/>
                </a:solidFill>
                <a:cs typeface="B Nazanin" pitchFamily="2" charset="-78"/>
              </a:rPr>
              <a:t> </a:t>
            </a:r>
            <a:r>
              <a:rPr lang="ar-SA" altLang="zh-CN" sz="2400" b="1" dirty="0" smtClean="0">
                <a:solidFill>
                  <a:schemeClr val="tx2"/>
                </a:solidFill>
                <a:cs typeface="B Nazanin" pitchFamily="2" charset="-78"/>
              </a:rPr>
              <a:t>كه براي يكديگر ارسال مي‌كنند چقدر باشد؟ يا چه مكانيزمي براي بررسي اينكه آيا اطلاعات درست به مقصد رسيده است؟ </a:t>
            </a:r>
            <a:br>
              <a:rPr lang="ar-SA" altLang="zh-CN" sz="2400" b="1" dirty="0" smtClean="0">
                <a:solidFill>
                  <a:schemeClr val="tx2"/>
                </a:solidFill>
                <a:cs typeface="B Nazanin" pitchFamily="2" charset="-78"/>
              </a:rPr>
            </a:br>
            <a:endParaRPr lang="en-US" altLang="zh-CN" sz="2400" b="1" dirty="0" smtClean="0">
              <a:solidFill>
                <a:schemeClr val="tx2"/>
              </a:solidFill>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پروتكل‌هاي شبكه‌اي</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533400" y="1676400"/>
            <a:ext cx="7772400" cy="4705350"/>
          </a:xfrm>
        </p:spPr>
        <p:txBody>
          <a:bodyPr/>
          <a:lstStyle/>
          <a:p>
            <a:pPr algn="r" rtl="1" eaLnBrk="1" hangingPunct="1">
              <a:lnSpc>
                <a:spcPct val="150000"/>
              </a:lnSpc>
              <a:buFont typeface="Wingdings" pitchFamily="2" charset="2"/>
              <a:buChar char="§"/>
            </a:pPr>
            <a:r>
              <a:rPr lang="en-US" sz="2800" dirty="0" smtClean="0"/>
              <a:t>TCP/IP</a:t>
            </a:r>
            <a:endParaRPr lang="ar-SA" sz="3600" dirty="0" smtClean="0"/>
          </a:p>
          <a:p>
            <a:pPr lvl="1" algn="r" rtl="1">
              <a:lnSpc>
                <a:spcPct val="150000"/>
              </a:lnSpc>
            </a:pPr>
            <a:r>
              <a:rPr lang="ar-SA" altLang="zh-CN" b="1" dirty="0" smtClean="0">
                <a:solidFill>
                  <a:schemeClr val="tx2"/>
                </a:solidFill>
                <a:cs typeface="B Nazanin" pitchFamily="2" charset="-78"/>
              </a:rPr>
              <a:t>اين پروتكل معمولاً در شبكه‌هاي بزرگ مورد استفاده قرار مي‌گيرد،</a:t>
            </a:r>
            <a:endParaRPr lang="en-US" altLang="zh-CN" b="1" dirty="0" smtClean="0">
              <a:solidFill>
                <a:schemeClr val="tx2"/>
              </a:solidFill>
              <a:cs typeface="B Nazanin" pitchFamily="2" charset="-78"/>
            </a:endParaRPr>
          </a:p>
          <a:p>
            <a:pPr algn="r" rtl="1" eaLnBrk="1" hangingPunct="1">
              <a:lnSpc>
                <a:spcPct val="150000"/>
              </a:lnSpc>
              <a:buFont typeface="Wingdings" pitchFamily="2" charset="2"/>
              <a:buChar char="§"/>
            </a:pPr>
            <a:r>
              <a:rPr lang="en-US" sz="2800" dirty="0" smtClean="0"/>
              <a:t>NetBEUI</a:t>
            </a:r>
            <a:endParaRPr lang="ar-SA" sz="2800" dirty="0" smtClean="0"/>
          </a:p>
          <a:p>
            <a:pPr lvl="1" algn="r" rtl="1">
              <a:lnSpc>
                <a:spcPct val="150000"/>
              </a:lnSpc>
            </a:pPr>
            <a:r>
              <a:rPr lang="ar-SA" altLang="zh-CN" b="1" dirty="0" smtClean="0">
                <a:solidFill>
                  <a:schemeClr val="tx2"/>
                </a:solidFill>
                <a:cs typeface="B Nazanin" pitchFamily="2" charset="-78"/>
              </a:rPr>
              <a:t>اين پروتكل ساده‌ترين پروتكل شبكه‌اي است كه معمولاً براي شبكه‌هاي محلي كوچك مورد استفاده قرار مي‌گيرد. لازم به ذكر است كه اين پروتكل قابل مسيرگرداني نمي‌باشد و براي رسيدن  اطلاعات به مقصد از حالت انتشاري</a:t>
            </a:r>
            <a:r>
              <a:rPr lang="fa-IR" altLang="zh-CN" b="1" dirty="0" smtClean="0">
                <a:solidFill>
                  <a:schemeClr val="tx2"/>
                </a:solidFill>
                <a:cs typeface="B Nazanin" pitchFamily="2" charset="-78"/>
              </a:rPr>
              <a:t> </a:t>
            </a:r>
            <a:r>
              <a:rPr lang="ar-SA" altLang="zh-CN" b="1" dirty="0" smtClean="0">
                <a:solidFill>
                  <a:schemeClr val="tx2"/>
                </a:solidFill>
                <a:cs typeface="B Nazanin" pitchFamily="2" charset="-78"/>
              </a:rPr>
              <a:t>استفاده </a:t>
            </a:r>
            <a:r>
              <a:rPr lang="ar-SA" altLang="zh-CN" b="1" smtClean="0">
                <a:solidFill>
                  <a:schemeClr val="tx2"/>
                </a:solidFill>
                <a:cs typeface="B Nazanin" pitchFamily="2" charset="-78"/>
              </a:rPr>
              <a:t>مي شود</a:t>
            </a:r>
            <a:endParaRPr lang="fa-IR" altLang="zh-CN" sz="2400" b="1" dirty="0" smtClean="0">
              <a:solidFill>
                <a:schemeClr val="tx2"/>
              </a:solidFill>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پروتكل‌هاي شبكه‌اي</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533400" y="1676400"/>
            <a:ext cx="7772400" cy="4705350"/>
          </a:xfrm>
        </p:spPr>
        <p:txBody>
          <a:bodyPr/>
          <a:lstStyle/>
          <a:p>
            <a:pPr algn="r" rtl="1" eaLnBrk="1" hangingPunct="1">
              <a:lnSpc>
                <a:spcPct val="150000"/>
              </a:lnSpc>
              <a:buFont typeface="Wingdings" pitchFamily="2" charset="2"/>
              <a:buChar char="§"/>
            </a:pPr>
            <a:r>
              <a:rPr lang="en-US" sz="2800" dirty="0" smtClean="0"/>
              <a:t>IPX/SPX</a:t>
            </a:r>
            <a:endParaRPr lang="fa-IR" sz="2800" dirty="0" smtClean="0"/>
          </a:p>
          <a:p>
            <a:pPr lvl="1" algn="r" rtl="1">
              <a:lnSpc>
                <a:spcPct val="150000"/>
              </a:lnSpc>
            </a:pPr>
            <a:r>
              <a:rPr lang="ar-SA" altLang="zh-CN" b="1" dirty="0" smtClean="0">
                <a:solidFill>
                  <a:schemeClr val="tx2"/>
                </a:solidFill>
                <a:cs typeface="B Nazanin" pitchFamily="2" charset="-78"/>
              </a:rPr>
              <a:t>اين پروتكل مبناي مبادله اطلاعات سيستم عامل ناول</a:t>
            </a:r>
            <a:r>
              <a:rPr lang="fa-IR" altLang="zh-CN" b="1" dirty="0" smtClean="0">
                <a:solidFill>
                  <a:schemeClr val="tx2"/>
                </a:solidFill>
                <a:cs typeface="B Nazanin" pitchFamily="2" charset="-78"/>
              </a:rPr>
              <a:t> است</a:t>
            </a:r>
          </a:p>
          <a:p>
            <a:pPr algn="r" rtl="1" eaLnBrk="1" hangingPunct="1">
              <a:lnSpc>
                <a:spcPct val="150000"/>
              </a:lnSpc>
              <a:buFont typeface="Wingdings" pitchFamily="2" charset="2"/>
              <a:buChar char="§"/>
            </a:pPr>
            <a:r>
              <a:rPr lang="en-US" sz="2800" dirty="0" smtClean="0"/>
              <a:t>X.25</a:t>
            </a:r>
            <a:endParaRPr lang="ar-SA" sz="2800" dirty="0" smtClean="0"/>
          </a:p>
          <a:p>
            <a:pPr lvl="1" algn="r" rtl="1">
              <a:lnSpc>
                <a:spcPct val="150000"/>
              </a:lnSpc>
            </a:pPr>
            <a:r>
              <a:rPr lang="ar-SA" altLang="zh-CN" b="1" dirty="0" smtClean="0">
                <a:solidFill>
                  <a:schemeClr val="tx2"/>
                </a:solidFill>
                <a:cs typeface="B Nazanin" pitchFamily="2" charset="-78"/>
              </a:rPr>
              <a:t>اين پروتكل مبناي مبادله اطلاعات در شبكه</a:t>
            </a:r>
            <a:r>
              <a:rPr lang="fa-IR" altLang="zh-CN" b="1" dirty="0" smtClean="0">
                <a:solidFill>
                  <a:schemeClr val="tx2"/>
                </a:solidFill>
                <a:cs typeface="B Nazanin" pitchFamily="2" charset="-78"/>
              </a:rPr>
              <a:t> سوئيچينگ بسته ای</a:t>
            </a:r>
            <a:r>
              <a:rPr lang="ar-SA" altLang="zh-CN" b="1" dirty="0" smtClean="0">
                <a:solidFill>
                  <a:schemeClr val="tx2"/>
                </a:solidFill>
                <a:cs typeface="B Nazanin" pitchFamily="2" charset="-78"/>
              </a:rPr>
              <a:t> </a:t>
            </a:r>
            <a:r>
              <a:rPr lang="en-US" altLang="zh-CN" b="1" dirty="0" smtClean="0">
                <a:solidFill>
                  <a:schemeClr val="tx2"/>
                </a:solidFill>
                <a:cs typeface="B Nazanin" pitchFamily="2" charset="-78"/>
              </a:rPr>
              <a:t>X.25</a:t>
            </a:r>
            <a:r>
              <a:rPr lang="fa-IR" altLang="zh-CN" b="1" dirty="0" smtClean="0">
                <a:solidFill>
                  <a:schemeClr val="tx2"/>
                </a:solidFill>
                <a:cs typeface="B Nazanin" pitchFamily="2" charset="-78"/>
              </a:rPr>
              <a:t> است</a:t>
            </a: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پروتكل‌هاي شبكه‌اي</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381000" y="1524000"/>
            <a:ext cx="8077200" cy="1258887"/>
          </a:xfrm>
        </p:spPr>
        <p:txBody>
          <a:bodyPr/>
          <a:lstStyle/>
          <a:p>
            <a:pPr algn="r" rtl="1" eaLnBrk="1" hangingPunct="1">
              <a:buFont typeface="Symbol" pitchFamily="18" charset="2"/>
              <a:buNone/>
            </a:pPr>
            <a:r>
              <a:rPr lang="fa-IR" sz="2400" b="1" dirty="0" smtClean="0">
                <a:solidFill>
                  <a:schemeClr val="tx2"/>
                </a:solidFill>
                <a:latin typeface="Arial" pitchFamily="34" charset="0"/>
                <a:cs typeface="B Nazanin" pitchFamily="2" charset="-78"/>
              </a:rPr>
              <a:t>    </a:t>
            </a:r>
            <a:r>
              <a:rPr lang="ar-SA" sz="2000" b="1" dirty="0" smtClean="0">
                <a:solidFill>
                  <a:schemeClr val="tx2"/>
                </a:solidFill>
                <a:latin typeface="Arial" pitchFamily="34" charset="0"/>
                <a:cs typeface="B Titr" pitchFamily="2" charset="-78"/>
              </a:rPr>
              <a:t>چند كاربره:</a:t>
            </a:r>
            <a:r>
              <a:rPr lang="ar-SA" sz="1800" b="1" dirty="0" smtClean="0">
                <a:solidFill>
                  <a:schemeClr val="tx2"/>
                </a:solidFill>
                <a:latin typeface="Arial" pitchFamily="34" charset="0"/>
                <a:cs typeface="B Titr" pitchFamily="2" charset="-78"/>
              </a:rPr>
              <a:t> </a:t>
            </a:r>
            <a:r>
              <a:rPr lang="ar-SA" sz="2000" b="1" dirty="0" smtClean="0">
                <a:solidFill>
                  <a:schemeClr val="tx2"/>
                </a:solidFill>
                <a:latin typeface="Arial" pitchFamily="34" charset="0"/>
                <a:cs typeface="B Nazanin" pitchFamily="2" charset="-78"/>
              </a:rPr>
              <a:t>يك كامپيوتر مركزي</a:t>
            </a:r>
            <a:r>
              <a:rPr lang="fa-IR" sz="2000" b="1" dirty="0" smtClean="0">
                <a:solidFill>
                  <a:schemeClr val="tx2"/>
                </a:solidFill>
                <a:latin typeface="Arial" pitchFamily="34" charset="0"/>
                <a:cs typeface="B Nazanin" pitchFamily="2" charset="-78"/>
              </a:rPr>
              <a:t> </a:t>
            </a:r>
            <a:r>
              <a:rPr lang="ar-SA" sz="2000" b="1" dirty="0" smtClean="0">
                <a:solidFill>
                  <a:schemeClr val="tx2"/>
                </a:solidFill>
                <a:latin typeface="Arial" pitchFamily="34" charset="0"/>
                <a:cs typeface="B Nazanin" pitchFamily="2" charset="-78"/>
              </a:rPr>
              <a:t>وجود دارد كه چندين نفر مي‌توانند بطور همزمان از راه دور و نزديك  با آن ارتباط برقرار كرده و برنامه‌هاي مورد نظر خود را اجرا ‌نمايند. </a:t>
            </a:r>
            <a:endParaRPr lang="fa-IR" sz="2400" b="1" dirty="0" smtClean="0">
              <a:solidFill>
                <a:schemeClr val="tx2"/>
              </a:solidFill>
              <a:latin typeface="Arial" pitchFamily="34" charset="0"/>
              <a:cs typeface="B Nazanin" pitchFamily="2" charset="-78"/>
            </a:endParaRPr>
          </a:p>
        </p:txBody>
      </p:sp>
      <p:pic>
        <p:nvPicPr>
          <p:cNvPr id="18436" name="Picture 4" descr="multi"/>
          <p:cNvPicPr>
            <a:picLocks noGrp="1" noChangeAspect="1" noChangeArrowheads="1"/>
          </p:cNvPicPr>
          <p:nvPr>
            <p:ph sz="half" idx="2"/>
          </p:nvPr>
        </p:nvPicPr>
        <p:blipFill>
          <a:blip r:embed="rId3" cstate="print">
            <a:grayscl/>
          </a:blip>
          <a:srcRect/>
          <a:stretch>
            <a:fillRect/>
          </a:stretch>
        </p:blipFill>
        <p:spPr>
          <a:xfrm>
            <a:off x="838200" y="2667000"/>
            <a:ext cx="2971800" cy="3167633"/>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شكلهاي بكارگيري كامپيوتر</a:t>
            </a:r>
            <a:endParaRPr lang="fa-IR" sz="2400" b="1" dirty="0" smtClean="0">
              <a:solidFill>
                <a:schemeClr val="tx2"/>
              </a:solidFill>
              <a:ea typeface="IranNastaliq" pitchFamily="18" charset="0"/>
              <a:cs typeface="B Titr" pitchFamily="2" charset="-78"/>
            </a:endParaRPr>
          </a:p>
        </p:txBody>
      </p:sp>
      <p:sp>
        <p:nvSpPr>
          <p:cNvPr id="9" name="Rectangle 8"/>
          <p:cNvSpPr/>
          <p:nvPr/>
        </p:nvSpPr>
        <p:spPr>
          <a:xfrm>
            <a:off x="4038600" y="2819400"/>
            <a:ext cx="4191000" cy="2239074"/>
          </a:xfrm>
          <a:prstGeom prst="rect">
            <a:avLst/>
          </a:prstGeom>
        </p:spPr>
        <p:txBody>
          <a:bodyPr wrap="square">
            <a:spAutoFit/>
          </a:bodyPr>
          <a:lstStyle/>
          <a:p>
            <a:pPr algn="r" rtl="1" eaLnBrk="1" hangingPunct="1">
              <a:lnSpc>
                <a:spcPct val="200000"/>
              </a:lnSpc>
              <a:buFont typeface="Symbol" pitchFamily="18" charset="2"/>
              <a:buNone/>
            </a:pPr>
            <a:r>
              <a:rPr lang="ar-SA" b="1" dirty="0" smtClean="0">
                <a:solidFill>
                  <a:schemeClr val="tx2"/>
                </a:solidFill>
                <a:cs typeface="B Nazanin" pitchFamily="2" charset="-78"/>
              </a:rPr>
              <a:t>در اين حالت بحث استفاده اشتراكي از منابع از جمله </a:t>
            </a:r>
            <a:r>
              <a:rPr lang="en-US" b="1" dirty="0" smtClean="0">
                <a:solidFill>
                  <a:schemeClr val="tx2"/>
                </a:solidFill>
                <a:cs typeface="B Nazanin" pitchFamily="2" charset="-78"/>
              </a:rPr>
              <a:t>CPU</a:t>
            </a:r>
            <a:r>
              <a:rPr lang="ar-SA" b="1" dirty="0" smtClean="0">
                <a:solidFill>
                  <a:schemeClr val="tx2"/>
                </a:solidFill>
                <a:cs typeface="B Nazanin" pitchFamily="2" charset="-78"/>
              </a:rPr>
              <a:t> ، حافظه اصلي و غيره پيش مي‌آيد لذا در اين شكل استفاده بايد سياست‌هاي خاصي براي مديريت وجود داشته باشد.</a:t>
            </a:r>
            <a:endParaRPr lang="en-US" b="1" dirty="0" smtClean="0">
              <a:solidFill>
                <a:schemeClr val="tx2"/>
              </a:solidFill>
              <a:cs typeface="B Nazanin"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304800" y="1752600"/>
            <a:ext cx="8042031" cy="1608137"/>
          </a:xfrm>
        </p:spPr>
        <p:txBody>
          <a:bodyPr/>
          <a:lstStyle/>
          <a:p>
            <a:pPr algn="r" rtl="1" eaLnBrk="1" hangingPunct="1">
              <a:lnSpc>
                <a:spcPct val="150000"/>
              </a:lnSpc>
              <a:buFont typeface="Symbol" pitchFamily="18" charset="2"/>
              <a:buNone/>
            </a:pPr>
            <a:r>
              <a:rPr lang="ar-SA" sz="1800" b="1" dirty="0" smtClean="0">
                <a:solidFill>
                  <a:schemeClr val="tx2"/>
                </a:solidFill>
                <a:latin typeface="Arial" pitchFamily="34" charset="0"/>
                <a:cs typeface="B Titr" pitchFamily="2" charset="-78"/>
              </a:rPr>
              <a:t>شبكه : </a:t>
            </a:r>
            <a:r>
              <a:rPr lang="ar-SA" sz="1800" b="1" dirty="0" smtClean="0">
                <a:solidFill>
                  <a:schemeClr val="tx2"/>
                </a:solidFill>
                <a:latin typeface="Arial" pitchFamily="34" charset="0"/>
                <a:cs typeface="B Nazanin" pitchFamily="2" charset="-78"/>
              </a:rPr>
              <a:t>اگر تعدادي از كامپيوترها را به نحوی به يكديگر متصل کنيم </a:t>
            </a:r>
            <a:r>
              <a:rPr lang="fa-IR" sz="1800" b="1" dirty="0" smtClean="0">
                <a:solidFill>
                  <a:schemeClr val="tx2"/>
                </a:solidFill>
                <a:latin typeface="Arial" pitchFamily="34" charset="0"/>
                <a:cs typeface="B Nazanin" pitchFamily="2" charset="-78"/>
              </a:rPr>
              <a:t> </a:t>
            </a:r>
            <a:r>
              <a:rPr lang="ar-SA" sz="1800" b="1" dirty="0" smtClean="0">
                <a:solidFill>
                  <a:schemeClr val="tx2"/>
                </a:solidFill>
                <a:latin typeface="Arial" pitchFamily="34" charset="0"/>
                <a:cs typeface="B Nazanin" pitchFamily="2" charset="-78"/>
              </a:rPr>
              <a:t>بطوری</a:t>
            </a:r>
            <a:r>
              <a:rPr lang="fa-IR" sz="1800" b="1" dirty="0" smtClean="0">
                <a:solidFill>
                  <a:schemeClr val="tx2"/>
                </a:solidFill>
                <a:latin typeface="Arial" pitchFamily="34" charset="0"/>
                <a:cs typeface="B Nazanin" pitchFamily="2" charset="-78"/>
              </a:rPr>
              <a:t>ک</a:t>
            </a:r>
            <a:r>
              <a:rPr lang="ar-SA" sz="1800" b="1" dirty="0" smtClean="0">
                <a:solidFill>
                  <a:schemeClr val="tx2"/>
                </a:solidFill>
                <a:latin typeface="Arial" pitchFamily="34" charset="0"/>
                <a:cs typeface="B Nazanin" pitchFamily="2" charset="-78"/>
              </a:rPr>
              <a:t>ه</a:t>
            </a:r>
            <a:r>
              <a:rPr lang="fa-IR" sz="1800" b="1" dirty="0" smtClean="0">
                <a:solidFill>
                  <a:schemeClr val="tx2"/>
                </a:solidFill>
                <a:latin typeface="Arial" pitchFamily="34" charset="0"/>
                <a:cs typeface="B Nazanin" pitchFamily="2" charset="-78"/>
              </a:rPr>
              <a:t> </a:t>
            </a:r>
            <a:r>
              <a:rPr lang="ar-SA" sz="1800" b="1" dirty="0" smtClean="0">
                <a:solidFill>
                  <a:schemeClr val="tx2"/>
                </a:solidFill>
                <a:latin typeface="Arial" pitchFamily="34" charset="0"/>
                <a:cs typeface="B Nazanin" pitchFamily="2" charset="-78"/>
              </a:rPr>
              <a:t>هر يك از كامپيوترهاي مستقل بتواند با ساير كامپيوترهاي مستقل </a:t>
            </a:r>
            <a:r>
              <a:rPr lang="fa-IR" sz="1800" b="1" dirty="0" smtClean="0">
                <a:solidFill>
                  <a:schemeClr val="tx2"/>
                </a:solidFill>
                <a:latin typeface="Arial" pitchFamily="34" charset="0"/>
                <a:cs typeface="B Nazanin" pitchFamily="2" charset="-78"/>
              </a:rPr>
              <a:t> </a:t>
            </a:r>
            <a:r>
              <a:rPr lang="ar-SA" sz="1800" b="1" dirty="0" smtClean="0">
                <a:solidFill>
                  <a:schemeClr val="tx2"/>
                </a:solidFill>
                <a:latin typeface="Arial" pitchFamily="34" charset="0"/>
                <a:cs typeface="B Nazanin" pitchFamily="2" charset="-78"/>
              </a:rPr>
              <a:t>ديگر</a:t>
            </a:r>
            <a:r>
              <a:rPr lang="en-US" sz="1800" b="1" dirty="0" smtClean="0">
                <a:solidFill>
                  <a:schemeClr val="tx2"/>
                </a:solidFill>
                <a:latin typeface="Arial" pitchFamily="34" charset="0"/>
                <a:cs typeface="B Nazanin" pitchFamily="2" charset="-78"/>
              </a:rPr>
              <a:t> </a:t>
            </a:r>
            <a:r>
              <a:rPr lang="ar-SA" sz="1800" b="1" dirty="0" smtClean="0">
                <a:solidFill>
                  <a:schemeClr val="tx2"/>
                </a:solidFill>
                <a:latin typeface="Arial" pitchFamily="34" charset="0"/>
                <a:cs typeface="B Nazanin" pitchFamily="2" charset="-78"/>
              </a:rPr>
              <a:t>ارتباط برقرار نمايد و از منابع يكديگر استفاده كنند يك شبكه را تشكيل داده‌ايم</a:t>
            </a:r>
            <a:r>
              <a:rPr lang="fa-IR" sz="1800" b="1" dirty="0" smtClean="0">
                <a:solidFill>
                  <a:schemeClr val="tx2"/>
                </a:solidFill>
                <a:latin typeface="Arial" pitchFamily="34" charset="0"/>
                <a:cs typeface="B Nazanin" pitchFamily="2" charset="-78"/>
              </a:rPr>
              <a:t>.</a:t>
            </a:r>
            <a:endParaRPr lang="en-US" sz="2000" b="1" dirty="0" smtClean="0">
              <a:solidFill>
                <a:schemeClr val="tx2"/>
              </a:solidFill>
              <a:latin typeface="Arial" pitchFamily="34" charset="0"/>
              <a:cs typeface="B Nazanin" pitchFamily="2" charset="-78"/>
            </a:endParaRPr>
          </a:p>
        </p:txBody>
      </p:sp>
      <p:pic>
        <p:nvPicPr>
          <p:cNvPr id="19460" name="Picture 4" descr="lan2"/>
          <p:cNvPicPr>
            <a:picLocks noGrp="1" noChangeAspect="1" noChangeArrowheads="1"/>
          </p:cNvPicPr>
          <p:nvPr>
            <p:ph sz="half" idx="2"/>
          </p:nvPr>
        </p:nvPicPr>
        <p:blipFill>
          <a:blip r:embed="rId3" cstate="print">
            <a:grayscl/>
          </a:blip>
          <a:srcRect/>
          <a:stretch>
            <a:fillRect/>
          </a:stretch>
        </p:blipFill>
        <p:spPr>
          <a:xfrm>
            <a:off x="1447800" y="3429000"/>
            <a:ext cx="6049108" cy="3024188"/>
          </a:xfrm>
          <a:noFill/>
        </p:spPr>
      </p:pic>
      <p:cxnSp>
        <p:nvCxnSpPr>
          <p:cNvPr id="5" name="Straight Connector 4"/>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شكلهاي بكارگيري كامپيوتر</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0" y="914400"/>
            <a:ext cx="7772400" cy="4897437"/>
          </a:xfrm>
        </p:spPr>
        <p:txBody>
          <a:bodyPr/>
          <a:lstStyle/>
          <a:p>
            <a:pPr algn="r" rtl="1" eaLnBrk="1" hangingPunct="1">
              <a:lnSpc>
                <a:spcPct val="200000"/>
              </a:lnSpc>
              <a:buFont typeface="Symbol" pitchFamily="18" charset="2"/>
              <a:buNone/>
            </a:pPr>
            <a:endParaRPr lang="ar-SA" dirty="0" smtClean="0"/>
          </a:p>
          <a:p>
            <a:pPr algn="r" rtl="1" eaLnBrk="1" hangingPunct="1">
              <a:lnSpc>
                <a:spcPct val="200000"/>
              </a:lnSpc>
            </a:pPr>
            <a:r>
              <a:rPr lang="ar-SA" sz="1800" b="1" dirty="0" smtClean="0">
                <a:solidFill>
                  <a:schemeClr val="tx2"/>
                </a:solidFill>
                <a:latin typeface="Arial" pitchFamily="34" charset="0"/>
                <a:cs typeface="B Nazanin" pitchFamily="2" charset="-78"/>
              </a:rPr>
              <a:t>استفاده اشترکی از منابع</a:t>
            </a:r>
          </a:p>
          <a:p>
            <a:pPr algn="r" rtl="1" eaLnBrk="1" hangingPunct="1">
              <a:lnSpc>
                <a:spcPct val="200000"/>
              </a:lnSpc>
            </a:pPr>
            <a:r>
              <a:rPr lang="ar-SA" sz="1800" b="1" dirty="0" smtClean="0">
                <a:solidFill>
                  <a:schemeClr val="tx2"/>
                </a:solidFill>
                <a:latin typeface="Arial" pitchFamily="34" charset="0"/>
                <a:cs typeface="B Nazanin" pitchFamily="2" charset="-78"/>
              </a:rPr>
              <a:t>جلوگيري از افزونگي اطلاعات ارتباط افراد با يكديگر </a:t>
            </a:r>
            <a:endParaRPr lang="fa-IR" sz="1800" b="1" dirty="0" smtClean="0">
              <a:solidFill>
                <a:schemeClr val="tx2"/>
              </a:solidFill>
              <a:latin typeface="Arial" pitchFamily="34" charset="0"/>
              <a:cs typeface="B Nazanin" pitchFamily="2" charset="-78"/>
            </a:endParaRPr>
          </a:p>
          <a:p>
            <a:pPr algn="r" rtl="1" eaLnBrk="1" hangingPunct="1">
              <a:lnSpc>
                <a:spcPct val="200000"/>
              </a:lnSpc>
            </a:pPr>
            <a:r>
              <a:rPr lang="ar-SA" sz="1800" b="1" dirty="0" smtClean="0">
                <a:solidFill>
                  <a:schemeClr val="tx2"/>
                </a:solidFill>
                <a:latin typeface="Arial" pitchFamily="34" charset="0"/>
                <a:cs typeface="B Nazanin" pitchFamily="2" charset="-78"/>
              </a:rPr>
              <a:t>دسترسي آسان به منابع اطلاعاتي كه در كامپيوترهاي شبكه وجود دارد</a:t>
            </a:r>
            <a:endParaRPr lang="fa-IR" sz="1800" b="1" dirty="0" smtClean="0">
              <a:solidFill>
                <a:schemeClr val="tx2"/>
              </a:solidFill>
              <a:latin typeface="Arial" pitchFamily="34" charset="0"/>
              <a:cs typeface="B Nazanin" pitchFamily="2" charset="-78"/>
            </a:endParaRPr>
          </a:p>
          <a:p>
            <a:pPr algn="r" rtl="1" eaLnBrk="1" hangingPunct="1">
              <a:lnSpc>
                <a:spcPct val="200000"/>
              </a:lnSpc>
            </a:pPr>
            <a:r>
              <a:rPr lang="ar-SA" sz="1800" b="1" dirty="0" smtClean="0">
                <a:solidFill>
                  <a:schemeClr val="tx2"/>
                </a:solidFill>
                <a:latin typeface="Arial" pitchFamily="34" charset="0"/>
                <a:cs typeface="B Nazanin" pitchFamily="2" charset="-78"/>
              </a:rPr>
              <a:t> پيشرفت در امور تحقيقاتي و پژوهشي و حتي آموزش</a:t>
            </a:r>
            <a:r>
              <a:rPr lang="fa-IR" sz="1800" b="1" dirty="0" smtClean="0">
                <a:solidFill>
                  <a:schemeClr val="tx2"/>
                </a:solidFill>
                <a:latin typeface="Arial" pitchFamily="34" charset="0"/>
                <a:cs typeface="B Nazanin" pitchFamily="2" charset="-78"/>
              </a:rPr>
              <a:t>ی</a:t>
            </a:r>
          </a:p>
          <a:p>
            <a:pPr algn="r" rtl="1" eaLnBrk="1" hangingPunct="1">
              <a:lnSpc>
                <a:spcPct val="200000"/>
              </a:lnSpc>
            </a:pPr>
            <a:r>
              <a:rPr lang="ar-SA" sz="1800" b="1" dirty="0" smtClean="0">
                <a:solidFill>
                  <a:schemeClr val="tx2"/>
                </a:solidFill>
                <a:latin typeface="Arial" pitchFamily="34" charset="0"/>
                <a:cs typeface="B Nazanin" pitchFamily="2" charset="-78"/>
              </a:rPr>
              <a:t>ارتباط افراد با يكديگر </a:t>
            </a:r>
            <a:endParaRPr lang="fa-IR" sz="1800" b="1" dirty="0" smtClean="0">
              <a:solidFill>
                <a:schemeClr val="tx2"/>
              </a:solidFill>
              <a:latin typeface="Arial" pitchFamily="34" charset="0"/>
              <a:cs typeface="B Nazanin" pitchFamily="2" charset="-78"/>
            </a:endParaRPr>
          </a:p>
          <a:p>
            <a:pPr algn="r" rtl="1" eaLnBrk="1" hangingPunct="1">
              <a:lnSpc>
                <a:spcPct val="200000"/>
              </a:lnSpc>
            </a:pPr>
            <a:r>
              <a:rPr lang="ar-SA" sz="1800" b="1" dirty="0" smtClean="0">
                <a:solidFill>
                  <a:schemeClr val="tx2"/>
                </a:solidFill>
                <a:latin typeface="Arial" pitchFamily="34" charset="0"/>
                <a:cs typeface="B Nazanin" pitchFamily="2" charset="-78"/>
              </a:rPr>
              <a:t>استفاده از پردازشگرهاي راه دور </a:t>
            </a:r>
            <a:endParaRPr lang="fa-IR" sz="1800" b="1" dirty="0" smtClean="0">
              <a:solidFill>
                <a:schemeClr val="tx2"/>
              </a:solidFill>
              <a:latin typeface="Arial" pitchFamily="34" charset="0"/>
              <a:cs typeface="B Nazanin" pitchFamily="2" charset="-78"/>
            </a:endParaRPr>
          </a:p>
          <a:p>
            <a:pPr algn="r" rtl="1" eaLnBrk="1" hangingPunct="1">
              <a:lnSpc>
                <a:spcPct val="200000"/>
              </a:lnSpc>
            </a:pPr>
            <a:r>
              <a:rPr lang="ar-SA" sz="1800" b="1" dirty="0" smtClean="0">
                <a:solidFill>
                  <a:schemeClr val="tx2"/>
                </a:solidFill>
                <a:latin typeface="Arial" pitchFamily="34" charset="0"/>
                <a:cs typeface="B Nazanin" pitchFamily="2" charset="-78"/>
              </a:rPr>
              <a:t>انتقال پرونده‌ها از هر نوع </a:t>
            </a:r>
            <a:endParaRPr lang="en-US" sz="1800" b="1" dirty="0" smtClean="0">
              <a:solidFill>
                <a:schemeClr val="tx2"/>
              </a:solidFill>
              <a:latin typeface="Arial" pitchFamily="34" charset="0"/>
              <a:cs typeface="B Nazanin" pitchFamily="2" charset="-78"/>
            </a:endParaRPr>
          </a:p>
        </p:txBody>
      </p:sp>
      <p:cxnSp>
        <p:nvCxnSpPr>
          <p:cNvPr id="4" name="Straight Connector 3"/>
          <p:cNvCxnSpPr/>
          <p:nvPr/>
        </p:nvCxnSpPr>
        <p:spPr>
          <a:xfrm flipV="1">
            <a:off x="533400" y="1028700"/>
            <a:ext cx="0" cy="6096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33400" y="1028700"/>
            <a:ext cx="8001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8150" y="304800"/>
            <a:ext cx="8153400" cy="609600"/>
          </a:xfrm>
          <a:prstGeom prst="rect">
            <a:avLst/>
          </a:prstGeom>
          <a:gradFill>
            <a:gsLst>
              <a:gs pos="0">
                <a:schemeClr val="accent1">
                  <a:tint val="66000"/>
                  <a:satMod val="160000"/>
                </a:schemeClr>
              </a:gs>
              <a:gs pos="45000">
                <a:schemeClr val="tx1">
                  <a:lumMod val="40000"/>
                  <a:lumOff val="60000"/>
                  <a:alpha val="32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spcBef>
                <a:spcPct val="50000"/>
              </a:spcBef>
              <a:defRPr/>
            </a:pPr>
            <a:r>
              <a:rPr lang="ar-SA" sz="2400" b="1" dirty="0" smtClean="0">
                <a:solidFill>
                  <a:schemeClr val="tx2"/>
                </a:solidFill>
                <a:ea typeface="IranNastaliq" pitchFamily="18" charset="0"/>
                <a:cs typeface="B Titr" pitchFamily="2" charset="-78"/>
              </a:rPr>
              <a:t>مزاياي استفاده از شبكه</a:t>
            </a:r>
            <a:endParaRPr lang="fa-IR" sz="2400" b="1" dirty="0" smtClean="0">
              <a:solidFill>
                <a:schemeClr val="tx2"/>
              </a:solidFill>
              <a:ea typeface="IranNastaliq" pitchFamily="18" charset="0"/>
              <a:cs typeface="B Titr" pitchFamily="2" charset="-78"/>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3023</TotalTime>
  <Words>1904</Words>
  <Application>Microsoft Office PowerPoint</Application>
  <PresentationFormat>On-screen Show (4:3)</PresentationFormat>
  <Paragraphs>343</Paragraphs>
  <Slides>67</Slides>
  <Notes>67</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84" baseType="lpstr">
      <vt:lpstr>MS PGothic</vt:lpstr>
      <vt:lpstr>MS PGothic</vt:lpstr>
      <vt:lpstr>Arial</vt:lpstr>
      <vt:lpstr>B Nazanin</vt:lpstr>
      <vt:lpstr>B Titr</vt:lpstr>
      <vt:lpstr>Calibri</vt:lpstr>
      <vt:lpstr>Cambria</vt:lpstr>
      <vt:lpstr>Garamond</vt:lpstr>
      <vt:lpstr>IranNastaliq</vt:lpstr>
      <vt:lpstr>Lotus</vt:lpstr>
      <vt:lpstr>Symbol</vt:lpstr>
      <vt:lpstr>Tahoma</vt:lpstr>
      <vt:lpstr>Times New Roman</vt:lpstr>
      <vt:lpstr>Titr</vt:lpstr>
      <vt:lpstr>Wingdings</vt:lpstr>
      <vt:lpstr>Adjacency</vt:lpstr>
      <vt:lpstr>Chart</vt:lpstr>
      <vt:lpstr>جلسه اول   معرفی شبکه های کامپیوتری، انواع شبکه های کامپیوتری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arrum_inc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use UPPAAL</dc:title>
  <dc:creator>arrum</dc:creator>
  <cp:lastModifiedBy>Ghasemi</cp:lastModifiedBy>
  <cp:revision>177</cp:revision>
  <dcterms:created xsi:type="dcterms:W3CDTF">2007-07-18T05:06:42Z</dcterms:created>
  <dcterms:modified xsi:type="dcterms:W3CDTF">2014-11-14T21:25:05Z</dcterms:modified>
</cp:coreProperties>
</file>