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56" r:id="rId3"/>
    <p:sldId id="259" r:id="rId4"/>
    <p:sldId id="257" r:id="rId5"/>
    <p:sldId id="261" r:id="rId6"/>
    <p:sldId id="262" r:id="rId7"/>
    <p:sldId id="263" r:id="rId8"/>
    <p:sldId id="264" r:id="rId9"/>
    <p:sldId id="269" r:id="rId10"/>
    <p:sldId id="270" r:id="rId11"/>
    <p:sldId id="271" r:id="rId12"/>
    <p:sldId id="272" r:id="rId13"/>
    <p:sldId id="273" r:id="rId14"/>
    <p:sldId id="260" r:id="rId15"/>
    <p:sldId id="265" r:id="rId16"/>
    <p:sldId id="266" r:id="rId17"/>
    <p:sldId id="267" r:id="rId18"/>
    <p:sldId id="268" r:id="rId19"/>
    <p:sldId id="275"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F08694-02C2-4F2B-8AB9-C3312636D819}" type="datetimeFigureOut">
              <a:rPr lang="en-US" smtClean="0"/>
              <a:t>11/19/2014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054B0-D14E-4762-BB95-346926E1429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62B21A0A-C689-401B-B03A-F65E274FBA6A}" type="slidenum">
              <a:rPr lang="ar-SA" smtClean="0"/>
              <a:pPr/>
              <a:t>6</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fa-IR" smtClean="0">
                <a:cs typeface="Nazanin" pitchFamily="2" charset="-78"/>
              </a:rPr>
              <a:t>تعريف سازمان </a:t>
            </a:r>
            <a:r>
              <a:rPr lang="en-US" smtClean="0">
                <a:cs typeface="Nazanin" pitchFamily="2" charset="-78"/>
              </a:rPr>
              <a:t>ISO</a:t>
            </a:r>
            <a:r>
              <a:rPr lang="fa-IR" smtClean="0">
                <a:cs typeface="Nazanin" pitchFamily="2" charset="-78"/>
              </a:rPr>
              <a:t> از استاندارد :</a:t>
            </a:r>
          </a:p>
          <a:p>
            <a:pPr algn="l" rtl="0" eaLnBrk="1" hangingPunct="1"/>
            <a:r>
              <a:rPr lang="en-US" sz="1000" smtClean="0">
                <a:cs typeface="Nazanin" pitchFamily="2" charset="-78"/>
              </a:rPr>
              <a:t>    “ Standards are documented agreements containing technical specifications or other precise criteria to be used consistently as rules, guidelines, or definition of characteristics, to ensure that materials, products, processes and services are fit for their purpose ” </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4728391-4750-42A3-86CA-0E9C2011A485}" type="datetimeFigureOut">
              <a:rPr lang="en-US" smtClean="0"/>
              <a:t>11/19/2014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F2AA44D-4FC5-4CD7-8912-2D133948B02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728391-4750-42A3-86CA-0E9C2011A485}"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AA44D-4FC5-4CD7-8912-2D133948B0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728391-4750-42A3-86CA-0E9C2011A485}"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AA44D-4FC5-4CD7-8912-2D133948B02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F496ECAA-F991-443A-A776-C1536E5E2A1C}"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728391-4750-42A3-86CA-0E9C2011A485}"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AA44D-4FC5-4CD7-8912-2D133948B0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728391-4750-42A3-86CA-0E9C2011A485}"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AA44D-4FC5-4CD7-8912-2D133948B02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728391-4750-42A3-86CA-0E9C2011A485}"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AA44D-4FC5-4CD7-8912-2D133948B0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728391-4750-42A3-86CA-0E9C2011A485}"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2AA44D-4FC5-4CD7-8912-2D133948B0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728391-4750-42A3-86CA-0E9C2011A485}"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2AA44D-4FC5-4CD7-8912-2D133948B0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28391-4750-42A3-86CA-0E9C2011A485}" type="datetimeFigureOut">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2AA44D-4FC5-4CD7-8912-2D133948B0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728391-4750-42A3-86CA-0E9C2011A485}"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AA44D-4FC5-4CD7-8912-2D133948B0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728391-4750-42A3-86CA-0E9C2011A485}"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F2AA44D-4FC5-4CD7-8912-2D133948B02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728391-4750-42A3-86CA-0E9C2011A485}" type="datetimeFigureOut">
              <a:rPr lang="en-US" smtClean="0"/>
              <a:t>11/19/2014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2AA44D-4FC5-4CD7-8912-2D133948B02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480" y="3214686"/>
            <a:ext cx="204921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25400" algn="tl" rotWithShape="0">
                    <a:srgbClr val="000000">
                      <a:alpha val="43000"/>
                    </a:srgbClr>
                  </a:outerShdw>
                </a:effectLst>
              </a:rPr>
              <a:t>	</a:t>
            </a:r>
            <a:r>
              <a:rPr lang="en-US" sz="5400" b="1" spc="150" dirty="0" smtClean="0">
                <a:ln w="11430"/>
                <a:solidFill>
                  <a:srgbClr val="F8F8F8"/>
                </a:solidFill>
                <a:effectLst>
                  <a:outerShdw blurRad="25400" algn="tl" rotWithShape="0">
                    <a:srgbClr val="000000">
                      <a:alpha val="43000"/>
                    </a:srgbClr>
                  </a:outerShdw>
                </a:effectLst>
              </a:rPr>
              <a:t>TEST</a:t>
            </a:r>
            <a:endParaRPr lang="en-US" sz="5400" b="1" cap="none" spc="150" dirty="0">
              <a:ln w="11430"/>
              <a:solidFill>
                <a:srgbClr val="F8F8F8"/>
              </a:solidFill>
              <a:effectLst>
                <a:outerShdw blurRad="25400" algn="tl" rotWithShape="0">
                  <a:srgbClr val="000000">
                    <a:alpha val="43000"/>
                  </a:srgbClr>
                </a:outerShdw>
              </a:effectLst>
            </a:endParaRPr>
          </a:p>
        </p:txBody>
      </p:sp>
      <p:pic>
        <p:nvPicPr>
          <p:cNvPr id="18434" name="Picture 2" descr="I:\Program Files\ssssss\NDT\ASK\مکه ومدینه.gif"/>
          <p:cNvPicPr>
            <a:picLocks noChangeAspect="1" noChangeArrowheads="1" noCrop="1"/>
          </p:cNvPicPr>
          <p:nvPr/>
        </p:nvPicPr>
        <p:blipFill>
          <a:blip r:embed="rId2">
            <a:extLst/>
          </a:blip>
          <a:srcRect/>
          <a:stretch>
            <a:fillRect/>
          </a:stretch>
        </p:blipFill>
        <p:spPr bwMode="auto">
          <a:xfrm>
            <a:off x="4643439" y="0"/>
            <a:ext cx="4500562" cy="3286124"/>
          </a:xfrm>
          <a:prstGeom prst="rect">
            <a:avLst/>
          </a:prstGeom>
          <a:extLst/>
        </p:spPr>
      </p:pic>
      <p:pic>
        <p:nvPicPr>
          <p:cNvPr id="18435" name="Picture 3" descr="J:\aks\AKS\BEHNAM\ASK\MAZHABI\ALLAH.gif"/>
          <p:cNvPicPr>
            <a:picLocks noChangeAspect="1" noChangeArrowheads="1"/>
          </p:cNvPicPr>
          <p:nvPr/>
        </p:nvPicPr>
        <p:blipFill>
          <a:blip r:embed="rId3">
            <a:extLst/>
          </a:blip>
          <a:srcRect/>
          <a:stretch>
            <a:fillRect/>
          </a:stretch>
        </p:blipFill>
        <p:spPr bwMode="auto">
          <a:xfrm>
            <a:off x="0" y="0"/>
            <a:ext cx="4643438" cy="6858000"/>
          </a:xfrm>
          <a:prstGeom prst="rect">
            <a:avLst/>
          </a:prstGeom>
          <a:extLst/>
        </p:spPr>
      </p:pic>
      <p:pic>
        <p:nvPicPr>
          <p:cNvPr id="18436" name="Picture 4" descr="J:\aks\AKS\BEHNAM\ASK\MAZHABI\13 (126).gif"/>
          <p:cNvPicPr>
            <a:picLocks noChangeAspect="1" noChangeArrowheads="1"/>
          </p:cNvPicPr>
          <p:nvPr/>
        </p:nvPicPr>
        <p:blipFill>
          <a:blip r:embed="rId4">
            <a:extLst/>
          </a:blip>
          <a:srcRect/>
          <a:stretch>
            <a:fillRect/>
          </a:stretch>
        </p:blipFill>
        <p:spPr bwMode="auto">
          <a:xfrm>
            <a:off x="4643438" y="3292594"/>
            <a:ext cx="4500562" cy="3565406"/>
          </a:xfrm>
          <a:prstGeom prst="rect">
            <a:avLst/>
          </a:prstGeom>
          <a:extLst/>
        </p:spPr>
      </p:pic>
    </p:spTree>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martArt Placeholder 2"/>
          <p:cNvSpPr>
            <a:spLocks noGrp="1"/>
          </p:cNvSpPr>
          <p:nvPr>
            <p:ph type="dgm" idx="1"/>
          </p:nvPr>
        </p:nvSpPr>
        <p:spPr/>
      </p:sp>
      <p:pic>
        <p:nvPicPr>
          <p:cNvPr id="10242"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martArt Placeholder 2"/>
          <p:cNvSpPr>
            <a:spLocks noGrp="1"/>
          </p:cNvSpPr>
          <p:nvPr>
            <p:ph type="dgm" idx="1"/>
          </p:nvPr>
        </p:nvSpPr>
        <p:spPr/>
      </p:sp>
      <p:pic>
        <p:nvPicPr>
          <p:cNvPr id="1126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fa-IR" dirty="0" smtClean="0">
                <a:solidFill>
                  <a:srgbClr val="FFFF00"/>
                </a:solidFill>
              </a:rPr>
              <a:t>ارتباط فرایند با سایر فرایند های تولیدی</a:t>
            </a:r>
            <a:endParaRPr lang="en-US" dirty="0">
              <a:solidFill>
                <a:srgbClr val="FFFF00"/>
              </a:solidFill>
            </a:endParaRPr>
          </a:p>
        </p:txBody>
      </p:sp>
      <p:pic>
        <p:nvPicPr>
          <p:cNvPr id="12290" name="Picture 2"/>
          <p:cNvPicPr>
            <a:picLocks noGrp="1" noChangeAspect="1" noChangeArrowheads="1"/>
          </p:cNvPicPr>
          <p:nvPr>
            <p:ph type="dgm" idx="1"/>
          </p:nvPr>
        </p:nvPicPr>
        <p:blipFill>
          <a:blip r:embed="rId2"/>
          <a:srcRect/>
          <a:stretch>
            <a:fillRect/>
          </a:stretch>
        </p:blipFill>
        <p:spPr bwMode="auto">
          <a:xfrm>
            <a:off x="762001" y="1447800"/>
            <a:ext cx="7635830" cy="521206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martArt Placeholder 2"/>
          <p:cNvSpPr>
            <a:spLocks noGrp="1"/>
          </p:cNvSpPr>
          <p:nvPr>
            <p:ph type="dgm" idx="1"/>
          </p:nvPr>
        </p:nvSpPr>
        <p:spPr/>
      </p:sp>
      <p:pic>
        <p:nvPicPr>
          <p:cNvPr id="13314" name="Picture 2"/>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algn="ctr"/>
            <a:r>
              <a:rPr lang="fa-IR" sz="6600" b="1" dirty="0" smtClean="0">
                <a:solidFill>
                  <a:srgbClr val="FFFF00"/>
                </a:solidFill>
              </a:rPr>
              <a:t>اهداف برنامه ریزی تولید</a:t>
            </a:r>
            <a:endParaRPr lang="en-US" sz="6600" b="1" dirty="0">
              <a:solidFill>
                <a:srgbClr val="FFFF00"/>
              </a:solidFill>
            </a:endParaRPr>
          </a:p>
        </p:txBody>
      </p:sp>
      <p:pic>
        <p:nvPicPr>
          <p:cNvPr id="3075" name="Picture 3"/>
          <p:cNvPicPr>
            <a:picLocks noChangeAspect="1" noChangeArrowheads="1"/>
          </p:cNvPicPr>
          <p:nvPr/>
        </p:nvPicPr>
        <p:blipFill>
          <a:blip r:embed="rId2"/>
          <a:srcRect/>
          <a:stretch>
            <a:fillRect/>
          </a:stretch>
        </p:blipFill>
        <p:spPr bwMode="auto">
          <a:xfrm rot="5400000">
            <a:off x="1773119" y="-512881"/>
            <a:ext cx="5618018" cy="912374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fa-IR" sz="6000" b="1" dirty="0" smtClean="0">
                <a:solidFill>
                  <a:srgbClr val="FFFF00"/>
                </a:solidFill>
              </a:rPr>
              <a:t>انواع سیستم های تولیدی</a:t>
            </a:r>
            <a:endParaRPr lang="en-US" sz="6000" b="1" dirty="0">
              <a:solidFill>
                <a:srgbClr val="FFFF00"/>
              </a:solidFill>
            </a:endParaRPr>
          </a:p>
        </p:txBody>
      </p:sp>
      <p:pic>
        <p:nvPicPr>
          <p:cNvPr id="5122" name="Picture 2"/>
          <p:cNvPicPr>
            <a:picLocks noChangeAspect="1" noChangeArrowheads="1"/>
          </p:cNvPicPr>
          <p:nvPr/>
        </p:nvPicPr>
        <p:blipFill>
          <a:blip r:embed="rId2"/>
          <a:srcRect/>
          <a:stretch>
            <a:fillRect/>
          </a:stretch>
        </p:blipFill>
        <p:spPr bwMode="auto">
          <a:xfrm rot="5400000">
            <a:off x="1790701" y="-495300"/>
            <a:ext cx="5562598" cy="914400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rot="5400000">
            <a:off x="1144018" y="-1148782"/>
            <a:ext cx="6862762" cy="915080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rot="5400000">
            <a:off x="1143001" y="-1086416"/>
            <a:ext cx="6858001" cy="903083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rot="5400000">
            <a:off x="1143001" y="-1107567"/>
            <a:ext cx="6857998" cy="907313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fa-IR" b="1" dirty="0" smtClean="0">
                <a:solidFill>
                  <a:srgbClr val="FFFF00"/>
                </a:solidFill>
              </a:rPr>
              <a:t>دسته بندی بر اساس ماهیت محصول</a:t>
            </a:r>
            <a:endParaRPr lang="en-US" b="1" dirty="0">
              <a:solidFill>
                <a:srgbClr val="FFFF00"/>
              </a:solidFill>
            </a:endParaRPr>
          </a:p>
        </p:txBody>
      </p:sp>
      <p:sp>
        <p:nvSpPr>
          <p:cNvPr id="4" name="SmartArt Placeholder 3"/>
          <p:cNvSpPr>
            <a:spLocks noGrp="1"/>
          </p:cNvSpPr>
          <p:nvPr>
            <p:ph type="dgm" idx="1"/>
          </p:nvPr>
        </p:nvSpPr>
        <p:spPr/>
      </p:sp>
      <p:pic>
        <p:nvPicPr>
          <p:cNvPr id="15362" name="Picture 2"/>
          <p:cNvPicPr>
            <a:picLocks noChangeAspect="1" noChangeArrowheads="1"/>
          </p:cNvPicPr>
          <p:nvPr/>
        </p:nvPicPr>
        <p:blipFill>
          <a:blip r:embed="rId2"/>
          <a:srcRect/>
          <a:stretch>
            <a:fillRect/>
          </a:stretch>
        </p:blipFill>
        <p:spPr bwMode="auto">
          <a:xfrm>
            <a:off x="0" y="1371600"/>
            <a:ext cx="9144000" cy="5486400"/>
          </a:xfrm>
          <a:prstGeom prst="rect">
            <a:avLst/>
          </a:prstGeom>
          <a:noFill/>
          <a:ln w="9525">
            <a:noFill/>
            <a:miter lim="800000"/>
            <a:headEnd/>
            <a:tailEnd/>
          </a:ln>
          <a:effectLst/>
        </p:spPr>
      </p:pic>
      <p:cxnSp>
        <p:nvCxnSpPr>
          <p:cNvPr id="7" name="Straight Arrow Connector 6"/>
          <p:cNvCxnSpPr/>
          <p:nvPr/>
        </p:nvCxnSpPr>
        <p:spPr>
          <a:xfrm>
            <a:off x="685800" y="16002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52400" y="44196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8600" y="57150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0" y="3581400"/>
            <a:ext cx="5334000" cy="2123658"/>
          </a:xfrm>
          <a:prstGeom prst="rect">
            <a:avLst/>
          </a:prstGeom>
          <a:noFill/>
        </p:spPr>
        <p:txBody>
          <a:bodyPr wrap="square" lIns="91440" tIns="45720" rIns="91440" bIns="45720">
            <a:spAutoFit/>
          </a:bodyPr>
          <a:lstStyle/>
          <a:p>
            <a:pPr algn="ctr"/>
            <a:r>
              <a:rPr lang="en-US" sz="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Production planning</a:t>
            </a:r>
            <a:endParaRPr lang="en-US" sz="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Picture 1028" descr="pe01561_"/>
          <p:cNvPicPr>
            <a:picLocks noChangeAspect="1" noChangeArrowheads="1"/>
          </p:cNvPicPr>
          <p:nvPr/>
        </p:nvPicPr>
        <p:blipFill>
          <a:blip r:embed="rId2">
            <a:extLst/>
          </a:blip>
          <a:srcRect/>
          <a:stretch>
            <a:fillRect/>
          </a:stretch>
        </p:blipFill>
        <p:spPr bwMode="auto">
          <a:xfrm>
            <a:off x="228600" y="1447800"/>
            <a:ext cx="3282950" cy="2178050"/>
          </a:xfrm>
          <a:prstGeom prst="rect">
            <a:avLst/>
          </a:prstGeom>
          <a:extLst/>
        </p:spPr>
      </p:pic>
      <p:pic>
        <p:nvPicPr>
          <p:cNvPr id="1027" name="Picture 3"/>
          <p:cNvPicPr>
            <a:picLocks noChangeAspect="1" noChangeArrowheads="1"/>
          </p:cNvPicPr>
          <p:nvPr/>
        </p:nvPicPr>
        <p:blipFill>
          <a:blip r:embed="rId3"/>
          <a:srcRect/>
          <a:stretch>
            <a:fillRect/>
          </a:stretch>
        </p:blipFill>
        <p:spPr bwMode="auto">
          <a:xfrm>
            <a:off x="0" y="1"/>
            <a:ext cx="9144000" cy="10668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a:stretch>
            <a:fillRect/>
          </a:stretch>
        </p:blipFill>
        <p:spPr bwMode="auto">
          <a:xfrm>
            <a:off x="0" y="1"/>
            <a:ext cx="9144000" cy="1066800"/>
          </a:xfrm>
          <a:prstGeom prst="rect">
            <a:avLst/>
          </a:prstGeom>
          <a:noFill/>
          <a:ln w="9525">
            <a:noFill/>
            <a:miter lim="800000"/>
            <a:headEnd/>
            <a:tailEnd/>
          </a:ln>
          <a:effectLst/>
        </p:spPr>
      </p:pic>
      <p:sp>
        <p:nvSpPr>
          <p:cNvPr id="8" name="Rectangle 7"/>
          <p:cNvSpPr/>
          <p:nvPr/>
        </p:nvSpPr>
        <p:spPr>
          <a:xfrm>
            <a:off x="5638800" y="1981200"/>
            <a:ext cx="3424335"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5400" b="1" cap="none" spc="0" dirty="0" smtClean="0">
                <a:ln w="50800"/>
                <a:solidFill>
                  <a:schemeClr val="bg1">
                    <a:shade val="50000"/>
                  </a:schemeClr>
                </a:solidFill>
                <a:effectLst/>
              </a:rPr>
              <a:t>تهیه کنندگان :</a:t>
            </a:r>
            <a:endParaRPr lang="en-US" sz="5400" b="1" cap="none" spc="0" dirty="0">
              <a:ln w="50800"/>
              <a:solidFill>
                <a:schemeClr val="bg1">
                  <a:shade val="50000"/>
                </a:schemeClr>
              </a:solidFill>
              <a:effectLst/>
            </a:endParaRPr>
          </a:p>
        </p:txBody>
      </p:sp>
      <p:sp>
        <p:nvSpPr>
          <p:cNvPr id="9" name="Rectangle 8"/>
          <p:cNvSpPr/>
          <p:nvPr/>
        </p:nvSpPr>
        <p:spPr>
          <a:xfrm>
            <a:off x="6934200" y="3124200"/>
            <a:ext cx="1447832"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5400" b="1" cap="none" spc="0" dirty="0" smtClean="0">
                <a:ln w="50800"/>
                <a:solidFill>
                  <a:schemeClr val="bg1">
                    <a:shade val="50000"/>
                  </a:schemeClr>
                </a:solidFill>
                <a:effectLst/>
              </a:rPr>
              <a:t>آقایان</a:t>
            </a:r>
          </a:p>
        </p:txBody>
      </p:sp>
      <p:sp>
        <p:nvSpPr>
          <p:cNvPr id="10" name="Rectangle 9"/>
          <p:cNvSpPr/>
          <p:nvPr/>
        </p:nvSpPr>
        <p:spPr>
          <a:xfrm>
            <a:off x="6781800" y="4191000"/>
            <a:ext cx="1409360"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5400" b="1" cap="none" spc="0" dirty="0" smtClean="0">
                <a:ln w="50800"/>
                <a:solidFill>
                  <a:schemeClr val="bg1">
                    <a:shade val="50000"/>
                  </a:schemeClr>
                </a:solidFill>
                <a:effectLst/>
              </a:rPr>
              <a:t>نادی </a:t>
            </a:r>
            <a:endParaRPr lang="en-US" sz="5400" b="1" cap="none" spc="0" dirty="0">
              <a:ln w="50800"/>
              <a:solidFill>
                <a:schemeClr val="bg1">
                  <a:shade val="50000"/>
                </a:schemeClr>
              </a:solidFill>
              <a:effectLst/>
            </a:endParaRPr>
          </a:p>
        </p:txBody>
      </p:sp>
      <p:sp>
        <p:nvSpPr>
          <p:cNvPr id="11" name="Rectangle 10"/>
          <p:cNvSpPr/>
          <p:nvPr/>
        </p:nvSpPr>
        <p:spPr>
          <a:xfrm>
            <a:off x="685800" y="4343400"/>
            <a:ext cx="2682145"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5400" b="1" cap="none" spc="0" dirty="0" smtClean="0">
                <a:ln w="50800"/>
                <a:solidFill>
                  <a:schemeClr val="bg1">
                    <a:shade val="50000"/>
                  </a:schemeClr>
                </a:solidFill>
                <a:effectLst/>
              </a:rPr>
              <a:t>حاجی رضا</a:t>
            </a:r>
            <a:endParaRPr lang="en-US" sz="5400" b="1" cap="none" spc="0" dirty="0">
              <a:ln w="50800"/>
              <a:solidFill>
                <a:schemeClr val="bg1">
                  <a:shade val="50000"/>
                </a:schemeClr>
              </a:solidFill>
              <a:effectLst/>
            </a:endParaRPr>
          </a:p>
        </p:txBody>
      </p:sp>
      <p:sp>
        <p:nvSpPr>
          <p:cNvPr id="12" name="Rectangle 11"/>
          <p:cNvSpPr/>
          <p:nvPr/>
        </p:nvSpPr>
        <p:spPr>
          <a:xfrm>
            <a:off x="3886200" y="4267200"/>
            <a:ext cx="1888659"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5400" b="1" cap="none" spc="0" dirty="0" smtClean="0">
                <a:ln w="50800"/>
                <a:solidFill>
                  <a:schemeClr val="bg1">
                    <a:shade val="50000"/>
                  </a:schemeClr>
                </a:solidFill>
                <a:effectLst/>
              </a:rPr>
              <a:t>لشگری</a:t>
            </a:r>
            <a:endParaRPr lang="en-US" sz="5400" b="1" cap="none" spc="0" dirty="0">
              <a:ln w="50800"/>
              <a:solidFill>
                <a:schemeClr val="bg1">
                  <a:shade val="50000"/>
                </a:schemeClr>
              </a:solidFill>
              <a:effectLst/>
            </a:endParaRPr>
          </a:p>
        </p:txBody>
      </p:sp>
      <p:sp>
        <p:nvSpPr>
          <p:cNvPr id="13" name="Rectangle 12"/>
          <p:cNvSpPr/>
          <p:nvPr/>
        </p:nvSpPr>
        <p:spPr>
          <a:xfrm>
            <a:off x="3048000" y="5486400"/>
            <a:ext cx="3538148"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5400" b="1" cap="none" spc="0" dirty="0" smtClean="0">
                <a:ln w="50800"/>
                <a:solidFill>
                  <a:schemeClr val="bg1">
                    <a:shade val="50000"/>
                  </a:schemeClr>
                </a:solidFill>
                <a:effectLst/>
              </a:rPr>
              <a:t>میرسعید قاضی</a:t>
            </a:r>
            <a:endParaRPr lang="en-US" sz="5400" b="1" cap="none" spc="0" dirty="0">
              <a:ln w="50800"/>
              <a:solidFill>
                <a:schemeClr val="bg1">
                  <a:shade val="50000"/>
                </a:schemeClr>
              </a:soli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rtl="1"/>
            <a:r>
              <a:rPr lang="fa-IR" sz="7200" dirty="0" smtClean="0">
                <a:solidFill>
                  <a:schemeClr val="bg1"/>
                </a:solidFill>
                <a:latin typeface="Arial" pitchFamily="34" charset="0"/>
                <a:cs typeface="Arial" pitchFamily="34" charset="0"/>
              </a:rPr>
              <a:t>مقدمه</a:t>
            </a:r>
            <a:endParaRPr lang="en-US" sz="7200" dirty="0">
              <a:solidFill>
                <a:schemeClr val="bg1"/>
              </a:solidFill>
              <a:latin typeface="Arial" pitchFamily="34" charset="0"/>
              <a:cs typeface="Arial" pitchFamily="34" charset="0"/>
            </a:endParaRPr>
          </a:p>
        </p:txBody>
      </p:sp>
      <p:pic>
        <p:nvPicPr>
          <p:cNvPr id="2051" name="Picture 3"/>
          <p:cNvPicPr>
            <a:picLocks noChangeAspect="1" noChangeArrowheads="1"/>
          </p:cNvPicPr>
          <p:nvPr/>
        </p:nvPicPr>
        <p:blipFill>
          <a:blip r:embed="rId2"/>
          <a:srcRect/>
          <a:stretch>
            <a:fillRect/>
          </a:stretch>
        </p:blipFill>
        <p:spPr bwMode="auto">
          <a:xfrm>
            <a:off x="0" y="1524000"/>
            <a:ext cx="9144000" cy="5334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0"/>
            <a:ext cx="8229600" cy="1143000"/>
          </a:xfrm>
        </p:spPr>
        <p:txBody>
          <a:bodyPr/>
          <a:lstStyle/>
          <a:p>
            <a:pPr algn="ctr" eaLnBrk="1" hangingPunct="1">
              <a:defRPr/>
            </a:pPr>
            <a:r>
              <a:rPr lang="fa-IR" b="1" dirty="0" smtClean="0">
                <a:solidFill>
                  <a:srgbClr val="FFFF00"/>
                </a:solidFill>
              </a:rPr>
              <a:t>استاندارد چيست ؟</a:t>
            </a:r>
            <a:endParaRPr lang="en-US" b="1" dirty="0" smtClean="0">
              <a:solidFill>
                <a:srgbClr val="FFFF00"/>
              </a:solidFill>
            </a:endParaRPr>
          </a:p>
        </p:txBody>
      </p:sp>
      <p:sp>
        <p:nvSpPr>
          <p:cNvPr id="88067" name="Rectangle 3"/>
          <p:cNvSpPr>
            <a:spLocks noGrp="1" noChangeArrowheads="1"/>
          </p:cNvSpPr>
          <p:nvPr>
            <p:ph type="body" idx="1"/>
          </p:nvPr>
        </p:nvSpPr>
        <p:spPr>
          <a:xfrm>
            <a:off x="533400" y="1600200"/>
            <a:ext cx="8077200" cy="4724400"/>
          </a:xfrm>
          <a:ln>
            <a:solidFill>
              <a:srgbClr val="FF3399"/>
            </a:solidFill>
            <a:miter lim="800000"/>
            <a:headEnd/>
            <a:tailEnd/>
          </a:ln>
        </p:spPr>
        <p:txBody>
          <a:bodyPr/>
          <a:lstStyle/>
          <a:p>
            <a:pPr algn="r" eaLnBrk="1" hangingPunct="1">
              <a:buFont typeface="Wingdings" pitchFamily="2" charset="2"/>
              <a:buNone/>
              <a:defRPr/>
            </a:pPr>
            <a:r>
              <a:rPr lang="fa-IR" sz="2800" b="1" dirty="0" smtClean="0"/>
              <a:t>سندی است که از طريق </a:t>
            </a:r>
            <a:r>
              <a:rPr lang="fa-IR" sz="2800" b="1" dirty="0" smtClean="0">
                <a:solidFill>
                  <a:srgbClr val="FF66CC"/>
                </a:solidFill>
              </a:rPr>
              <a:t>اجماع و توافق عمومی</a:t>
            </a:r>
            <a:r>
              <a:rPr lang="fa-IR" sz="2800" b="1" dirty="0" smtClean="0"/>
              <a:t> تدوين شده</a:t>
            </a:r>
          </a:p>
          <a:p>
            <a:pPr algn="r" eaLnBrk="1" hangingPunct="1">
              <a:buFont typeface="Wingdings" pitchFamily="2" charset="2"/>
              <a:buNone/>
              <a:defRPr/>
            </a:pPr>
            <a:r>
              <a:rPr lang="fa-IR" sz="2800" b="1" dirty="0" smtClean="0"/>
              <a:t>و </a:t>
            </a:r>
            <a:r>
              <a:rPr lang="fa-IR" sz="2800" b="1" dirty="0" smtClean="0">
                <a:solidFill>
                  <a:srgbClr val="FF66CC"/>
                </a:solidFill>
              </a:rPr>
              <a:t>به تصويب گروه يا سازمان شناخته شده</a:t>
            </a:r>
            <a:r>
              <a:rPr lang="fa-IR" sz="2800" b="1" dirty="0" smtClean="0"/>
              <a:t> ای می رسد</a:t>
            </a:r>
          </a:p>
          <a:p>
            <a:pPr algn="r" eaLnBrk="1" hangingPunct="1">
              <a:buFont typeface="Wingdings" pitchFamily="2" charset="2"/>
              <a:buNone/>
              <a:defRPr/>
            </a:pPr>
            <a:r>
              <a:rPr lang="fa-IR" sz="2800" b="1" dirty="0" smtClean="0"/>
              <a:t>و </a:t>
            </a:r>
            <a:r>
              <a:rPr lang="fa-IR" sz="2800" b="1" dirty="0" smtClean="0">
                <a:solidFill>
                  <a:srgbClr val="FF66CC"/>
                </a:solidFill>
              </a:rPr>
              <a:t>قواعد، دستور العملها و يا مشخصه هايی</a:t>
            </a:r>
            <a:r>
              <a:rPr lang="fa-IR" sz="2800" b="1" dirty="0" smtClean="0"/>
              <a:t> را</a:t>
            </a:r>
          </a:p>
          <a:p>
            <a:pPr algn="r" eaLnBrk="1" hangingPunct="1">
              <a:buFont typeface="Wingdings" pitchFamily="2" charset="2"/>
              <a:buNone/>
              <a:defRPr/>
            </a:pPr>
            <a:r>
              <a:rPr lang="fa-IR" sz="2800" b="1" dirty="0" smtClean="0"/>
              <a:t>برای </a:t>
            </a:r>
            <a:r>
              <a:rPr lang="fa-IR" sz="2800" b="1" dirty="0" smtClean="0">
                <a:solidFill>
                  <a:srgbClr val="FF66CC"/>
                </a:solidFill>
              </a:rPr>
              <a:t>فعاليتها و يا نتايج آنها</a:t>
            </a:r>
            <a:r>
              <a:rPr lang="fa-IR" sz="2800" b="1" dirty="0" smtClean="0"/>
              <a:t> </a:t>
            </a:r>
          </a:p>
          <a:p>
            <a:pPr algn="r" eaLnBrk="1" hangingPunct="1">
              <a:buFont typeface="Wingdings" pitchFamily="2" charset="2"/>
              <a:buNone/>
              <a:defRPr/>
            </a:pPr>
            <a:r>
              <a:rPr lang="fa-IR" sz="2800" b="1" dirty="0" smtClean="0"/>
              <a:t> به منظور استفاده </a:t>
            </a:r>
            <a:r>
              <a:rPr lang="fa-IR" sz="2800" b="1" dirty="0" smtClean="0">
                <a:solidFill>
                  <a:srgbClr val="FF66CC"/>
                </a:solidFill>
              </a:rPr>
              <a:t>روزمره</a:t>
            </a:r>
            <a:r>
              <a:rPr lang="fa-IR" sz="2800" b="1" dirty="0" smtClean="0">
                <a:solidFill>
                  <a:srgbClr val="FF3399"/>
                </a:solidFill>
              </a:rPr>
              <a:t> </a:t>
            </a:r>
            <a:r>
              <a:rPr lang="fa-IR" sz="2800" b="1" dirty="0" smtClean="0"/>
              <a:t>و</a:t>
            </a:r>
            <a:r>
              <a:rPr lang="fa-IR" sz="2800" b="1" dirty="0" smtClean="0">
                <a:solidFill>
                  <a:srgbClr val="FF3399"/>
                </a:solidFill>
              </a:rPr>
              <a:t> </a:t>
            </a:r>
            <a:r>
              <a:rPr lang="fa-IR" sz="2800" b="1" dirty="0" smtClean="0">
                <a:solidFill>
                  <a:srgbClr val="FF66CC"/>
                </a:solidFill>
              </a:rPr>
              <a:t>مستمر</a:t>
            </a:r>
            <a:r>
              <a:rPr lang="fa-IR" sz="2800" b="1" dirty="0" smtClean="0"/>
              <a:t> ارائه مينمايد</a:t>
            </a:r>
          </a:p>
          <a:p>
            <a:pPr algn="r" eaLnBrk="1" hangingPunct="1">
              <a:buFont typeface="Wingdings" pitchFamily="2" charset="2"/>
              <a:buNone/>
              <a:defRPr/>
            </a:pPr>
            <a:r>
              <a:rPr lang="fa-IR" sz="2800" b="1" dirty="0" smtClean="0"/>
              <a:t>هدف آن دستيابی به ميزان مطلوبی از</a:t>
            </a:r>
            <a:r>
              <a:rPr lang="fa-IR" sz="2800" b="1" dirty="0" smtClean="0">
                <a:solidFill>
                  <a:srgbClr val="FF66CC"/>
                </a:solidFill>
              </a:rPr>
              <a:t> نظم</a:t>
            </a:r>
            <a:r>
              <a:rPr lang="fa-IR" sz="2800" b="1" dirty="0" smtClean="0"/>
              <a:t> در </a:t>
            </a:r>
            <a:r>
              <a:rPr lang="fa-IR" sz="2800" b="1" dirty="0" smtClean="0">
                <a:solidFill>
                  <a:srgbClr val="FF66CC"/>
                </a:solidFill>
              </a:rPr>
              <a:t>زمينه</a:t>
            </a:r>
            <a:r>
              <a:rPr lang="fa-IR" sz="2800" dirty="0" smtClean="0">
                <a:solidFill>
                  <a:srgbClr val="FF66CC"/>
                </a:solidFill>
              </a:rPr>
              <a:t> ای </a:t>
            </a:r>
            <a:r>
              <a:rPr lang="fa-IR" sz="2800" b="1" dirty="0" smtClean="0">
                <a:solidFill>
                  <a:srgbClr val="FF66CC"/>
                </a:solidFill>
              </a:rPr>
              <a:t>خاص</a:t>
            </a:r>
            <a:r>
              <a:rPr lang="fa-IR" sz="2800" b="1" dirty="0" smtClean="0"/>
              <a:t> است</a:t>
            </a:r>
          </a:p>
          <a:p>
            <a:pPr algn="r" eaLnBrk="1" hangingPunct="1">
              <a:buFont typeface="Wingdings" pitchFamily="2" charset="2"/>
              <a:buNone/>
              <a:defRPr/>
            </a:pPr>
            <a:endParaRPr lang="fa-IR" sz="2800" b="1" dirty="0" smtClean="0"/>
          </a:p>
          <a:p>
            <a:pPr algn="r" eaLnBrk="1" hangingPunct="1">
              <a:buFont typeface="Wingdings" pitchFamily="2" charset="2"/>
              <a:buNone/>
              <a:defRPr/>
            </a:pPr>
            <a:r>
              <a:rPr lang="fa-IR" sz="2800" dirty="0" smtClean="0"/>
              <a:t>                               ( </a:t>
            </a:r>
            <a:r>
              <a:rPr lang="fa-IR" sz="2800" i="1" dirty="0" smtClean="0">
                <a:solidFill>
                  <a:srgbClr val="CCFF66"/>
                </a:solidFill>
              </a:rPr>
              <a:t>تعريف سازمان بين المللی استاندارد )</a:t>
            </a:r>
            <a:endParaRPr lang="en-US" sz="2800" i="1" dirty="0" smtClean="0">
              <a:solidFill>
                <a:srgbClr val="CCFF66"/>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0"/>
            <a:ext cx="8229600" cy="1143000"/>
          </a:xfrm>
        </p:spPr>
        <p:txBody>
          <a:bodyPr>
            <a:normAutofit fontScale="90000"/>
          </a:bodyPr>
          <a:lstStyle/>
          <a:p>
            <a:pPr algn="ctr" eaLnBrk="1" hangingPunct="1">
              <a:defRPr/>
            </a:pPr>
            <a:r>
              <a:rPr lang="en-US" sz="4000" b="1" dirty="0" smtClean="0">
                <a:solidFill>
                  <a:srgbClr val="FFFF00"/>
                </a:solidFill>
              </a:rPr>
              <a:t/>
            </a:r>
            <a:br>
              <a:rPr lang="en-US" sz="4000" b="1" dirty="0" smtClean="0">
                <a:solidFill>
                  <a:srgbClr val="FFFF00"/>
                </a:solidFill>
              </a:rPr>
            </a:br>
            <a:r>
              <a:rPr lang="fa-IR" sz="4000" b="1" dirty="0" smtClean="0">
                <a:solidFill>
                  <a:srgbClr val="FFFF00"/>
                </a:solidFill>
              </a:rPr>
              <a:t>اهداف استاندارد ؟</a:t>
            </a:r>
            <a:endParaRPr lang="en-US" sz="4000" b="1" dirty="0" smtClean="0">
              <a:solidFill>
                <a:srgbClr val="FFFF00"/>
              </a:solidFill>
            </a:endParaRPr>
          </a:p>
        </p:txBody>
      </p:sp>
      <p:sp>
        <p:nvSpPr>
          <p:cNvPr id="98307" name="Rectangle 3"/>
          <p:cNvSpPr>
            <a:spLocks noGrp="1" noChangeArrowheads="1"/>
          </p:cNvSpPr>
          <p:nvPr>
            <p:ph type="body" idx="1"/>
          </p:nvPr>
        </p:nvSpPr>
        <p:spPr>
          <a:xfrm>
            <a:off x="457200" y="1336675"/>
            <a:ext cx="8229600" cy="5064125"/>
          </a:xfrm>
        </p:spPr>
        <p:txBody>
          <a:bodyPr/>
          <a:lstStyle/>
          <a:p>
            <a:pPr algn="r" eaLnBrk="1" hangingPunct="1">
              <a:buNone/>
              <a:defRPr/>
            </a:pPr>
            <a:r>
              <a:rPr lang="fa-IR" sz="3200" b="1" dirty="0" smtClean="0">
                <a:solidFill>
                  <a:schemeClr val="bg2"/>
                </a:solidFill>
              </a:rPr>
              <a:t>ايجاد نظم</a:t>
            </a:r>
          </a:p>
          <a:p>
            <a:pPr algn="r" eaLnBrk="1" hangingPunct="1">
              <a:buNone/>
              <a:defRPr/>
            </a:pPr>
            <a:r>
              <a:rPr lang="fa-IR" sz="3200" b="1" dirty="0" smtClean="0">
                <a:solidFill>
                  <a:schemeClr val="bg2"/>
                </a:solidFill>
              </a:rPr>
              <a:t>ارتقاء کيفيت</a:t>
            </a:r>
          </a:p>
          <a:p>
            <a:pPr algn="r" eaLnBrk="1" hangingPunct="1">
              <a:buNone/>
              <a:defRPr/>
            </a:pPr>
            <a:r>
              <a:rPr lang="fa-IR" sz="3200" b="1" dirty="0" smtClean="0">
                <a:solidFill>
                  <a:schemeClr val="bg2"/>
                </a:solidFill>
              </a:rPr>
              <a:t>يکسان سازی و يکنواخت نمودن</a:t>
            </a:r>
          </a:p>
          <a:p>
            <a:pPr algn="r" eaLnBrk="1" hangingPunct="1">
              <a:buNone/>
              <a:defRPr/>
            </a:pPr>
            <a:r>
              <a:rPr lang="fa-IR" sz="3200" b="1" dirty="0" smtClean="0">
                <a:solidFill>
                  <a:schemeClr val="bg2"/>
                </a:solidFill>
              </a:rPr>
              <a:t>تسهيل ارتباطات از طريق ايجاد يک زبان مشترک</a:t>
            </a:r>
          </a:p>
          <a:p>
            <a:pPr algn="r" eaLnBrk="1" hangingPunct="1">
              <a:buNone/>
              <a:defRPr/>
            </a:pPr>
            <a:r>
              <a:rPr lang="fa-IR" sz="3200" b="1" dirty="0" smtClean="0">
                <a:solidFill>
                  <a:schemeClr val="bg2"/>
                </a:solidFill>
              </a:rPr>
              <a:t>حفظ توازن و تعادل منافع</a:t>
            </a:r>
            <a:endParaRPr lang="en-US" sz="3200" b="1" dirty="0" smtClean="0">
              <a:solidFill>
                <a:schemeClr val="bg2"/>
              </a:solidFill>
            </a:endParaRPr>
          </a:p>
          <a:p>
            <a:pPr algn="r" eaLnBrk="1" hangingPunct="1">
              <a:buNone/>
              <a:defRPr/>
            </a:pPr>
            <a:r>
              <a:rPr lang="fa-IR" sz="3200" b="1" dirty="0" smtClean="0">
                <a:solidFill>
                  <a:schemeClr val="bg2"/>
                </a:solidFill>
              </a:rPr>
              <a:t>ايجاد رقابت سازنده</a:t>
            </a:r>
          </a:p>
          <a:p>
            <a:pPr algn="r" eaLnBrk="1" hangingPunct="1">
              <a:buNone/>
              <a:defRPr/>
            </a:pPr>
            <a:r>
              <a:rPr lang="fa-IR" sz="3200" b="1" dirty="0" smtClean="0">
                <a:solidFill>
                  <a:schemeClr val="bg2"/>
                </a:solidFill>
              </a:rPr>
              <a:t>کمک به مقررات زدايی</a:t>
            </a:r>
          </a:p>
          <a:p>
            <a:pPr algn="r" eaLnBrk="1" hangingPunct="1">
              <a:buNone/>
              <a:defRPr/>
            </a:pPr>
            <a:r>
              <a:rPr lang="fa-IR" sz="3200" b="1" dirty="0" smtClean="0">
                <a:solidFill>
                  <a:schemeClr val="bg2"/>
                </a:solidFill>
              </a:rPr>
              <a:t>افزایش رفاه عمومی</a:t>
            </a:r>
          </a:p>
          <a:p>
            <a:pPr algn="r" eaLnBrk="1" hangingPunct="1">
              <a:buFont typeface="Wingdings" pitchFamily="2" charset="2"/>
              <a:buNone/>
              <a:defRPr/>
            </a:pPr>
            <a:endParaRPr lang="fa-IR" b="1" dirty="0" smtClean="0">
              <a:solidFill>
                <a:schemeClr val="bg2"/>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192" decel="100000"/>
                                        <p:tgtEl>
                                          <p:spTgt spid="98307">
                                            <p:txEl>
                                              <p:pRg st="0" end="0"/>
                                            </p:txEl>
                                          </p:spTgt>
                                        </p:tgtEl>
                                      </p:cBhvr>
                                    </p:animEffect>
                                    <p:animScale>
                                      <p:cBhvr>
                                        <p:cTn id="8" dur="192" decel="100000"/>
                                        <p:tgtEl>
                                          <p:spTgt spid="98307">
                                            <p:txEl>
                                              <p:pRg st="0" end="0"/>
                                            </p:txEl>
                                          </p:spTgt>
                                        </p:tgtEl>
                                      </p:cBhvr>
                                      <p:from x="10000" y="10000"/>
                                      <p:to x="200000" y="450000"/>
                                    </p:animScale>
                                    <p:animScale>
                                      <p:cBhvr>
                                        <p:cTn id="9" dur="308" accel="100000" fill="hold">
                                          <p:stCondLst>
                                            <p:cond delay="192"/>
                                          </p:stCondLst>
                                        </p:cTn>
                                        <p:tgtEl>
                                          <p:spTgt spid="98307">
                                            <p:txEl>
                                              <p:pRg st="0" end="0"/>
                                            </p:txEl>
                                          </p:spTgt>
                                        </p:tgtEl>
                                      </p:cBhvr>
                                      <p:from x="200000" y="450000"/>
                                      <p:to x="100000" y="100000"/>
                                    </p:animScale>
                                    <p:set>
                                      <p:cBhvr>
                                        <p:cTn id="10" dur="192" fill="hold"/>
                                        <p:tgtEl>
                                          <p:spTgt spid="98307">
                                            <p:txEl>
                                              <p:pRg st="0" end="0"/>
                                            </p:txEl>
                                          </p:spTgt>
                                        </p:tgtEl>
                                        <p:attrNameLst>
                                          <p:attrName>ppt_x</p:attrName>
                                        </p:attrNameLst>
                                      </p:cBhvr>
                                      <p:to>
                                        <p:strVal val="(0.5)"/>
                                      </p:to>
                                    </p:set>
                                    <p:anim from="(0.5)" to="(#ppt_x)" calcmode="lin" valueType="num">
                                      <p:cBhvr>
                                        <p:cTn id="11" dur="308" accel="100000" fill="hold">
                                          <p:stCondLst>
                                            <p:cond delay="192"/>
                                          </p:stCondLst>
                                        </p:cTn>
                                        <p:tgtEl>
                                          <p:spTgt spid="98307">
                                            <p:txEl>
                                              <p:pRg st="0" end="0"/>
                                            </p:txEl>
                                          </p:spTgt>
                                        </p:tgtEl>
                                        <p:attrNameLst>
                                          <p:attrName>ppt_x</p:attrName>
                                        </p:attrNameLst>
                                      </p:cBhvr>
                                    </p:anim>
                                    <p:set>
                                      <p:cBhvr>
                                        <p:cTn id="12" dur="192" fill="hold"/>
                                        <p:tgtEl>
                                          <p:spTgt spid="98307">
                                            <p:txEl>
                                              <p:pRg st="0" end="0"/>
                                            </p:txEl>
                                          </p:spTgt>
                                        </p:tgtEl>
                                        <p:attrNameLst>
                                          <p:attrName>ppt_y</p:attrName>
                                        </p:attrNameLst>
                                      </p:cBhvr>
                                      <p:to>
                                        <p:strVal val="(#ppt_y+0.4)"/>
                                      </p:to>
                                    </p:set>
                                    <p:anim from="(#ppt_y+0.4)" to="(#ppt_y)" calcmode="lin" valueType="num">
                                      <p:cBhvr>
                                        <p:cTn id="13" dur="308" accel="100000" fill="hold">
                                          <p:stCondLst>
                                            <p:cond delay="192"/>
                                          </p:stCondLst>
                                        </p:cTn>
                                        <p:tgtEl>
                                          <p:spTgt spid="98307">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98307">
                                            <p:txEl>
                                              <p:pRg st="1" end="1"/>
                                            </p:txEl>
                                          </p:spTgt>
                                        </p:tgtEl>
                                        <p:attrNameLst>
                                          <p:attrName>style.visibility</p:attrName>
                                        </p:attrNameLst>
                                      </p:cBhvr>
                                      <p:to>
                                        <p:strVal val="visible"/>
                                      </p:to>
                                    </p:set>
                                    <p:animEffect transition="in" filter="fade">
                                      <p:cBhvr>
                                        <p:cTn id="18" dur="192" decel="100000"/>
                                        <p:tgtEl>
                                          <p:spTgt spid="98307">
                                            <p:txEl>
                                              <p:pRg st="1" end="1"/>
                                            </p:txEl>
                                          </p:spTgt>
                                        </p:tgtEl>
                                      </p:cBhvr>
                                    </p:animEffect>
                                    <p:animScale>
                                      <p:cBhvr>
                                        <p:cTn id="19" dur="192" decel="100000"/>
                                        <p:tgtEl>
                                          <p:spTgt spid="98307">
                                            <p:txEl>
                                              <p:pRg st="1" end="1"/>
                                            </p:txEl>
                                          </p:spTgt>
                                        </p:tgtEl>
                                      </p:cBhvr>
                                      <p:from x="10000" y="10000"/>
                                      <p:to x="200000" y="450000"/>
                                    </p:animScale>
                                    <p:animScale>
                                      <p:cBhvr>
                                        <p:cTn id="20" dur="308" accel="100000" fill="hold">
                                          <p:stCondLst>
                                            <p:cond delay="192"/>
                                          </p:stCondLst>
                                        </p:cTn>
                                        <p:tgtEl>
                                          <p:spTgt spid="98307">
                                            <p:txEl>
                                              <p:pRg st="1" end="1"/>
                                            </p:txEl>
                                          </p:spTgt>
                                        </p:tgtEl>
                                      </p:cBhvr>
                                      <p:from x="200000" y="450000"/>
                                      <p:to x="100000" y="100000"/>
                                    </p:animScale>
                                    <p:set>
                                      <p:cBhvr>
                                        <p:cTn id="21" dur="192" fill="hold"/>
                                        <p:tgtEl>
                                          <p:spTgt spid="98307">
                                            <p:txEl>
                                              <p:pRg st="1" end="1"/>
                                            </p:txEl>
                                          </p:spTgt>
                                        </p:tgtEl>
                                        <p:attrNameLst>
                                          <p:attrName>ppt_x</p:attrName>
                                        </p:attrNameLst>
                                      </p:cBhvr>
                                      <p:to>
                                        <p:strVal val="(0.5)"/>
                                      </p:to>
                                    </p:set>
                                    <p:anim from="(0.5)" to="(#ppt_x)" calcmode="lin" valueType="num">
                                      <p:cBhvr>
                                        <p:cTn id="22" dur="308" accel="100000" fill="hold">
                                          <p:stCondLst>
                                            <p:cond delay="192"/>
                                          </p:stCondLst>
                                        </p:cTn>
                                        <p:tgtEl>
                                          <p:spTgt spid="98307">
                                            <p:txEl>
                                              <p:pRg st="1" end="1"/>
                                            </p:txEl>
                                          </p:spTgt>
                                        </p:tgtEl>
                                        <p:attrNameLst>
                                          <p:attrName>ppt_x</p:attrName>
                                        </p:attrNameLst>
                                      </p:cBhvr>
                                    </p:anim>
                                    <p:set>
                                      <p:cBhvr>
                                        <p:cTn id="23" dur="192" fill="hold"/>
                                        <p:tgtEl>
                                          <p:spTgt spid="98307">
                                            <p:txEl>
                                              <p:pRg st="1" end="1"/>
                                            </p:txEl>
                                          </p:spTgt>
                                        </p:tgtEl>
                                        <p:attrNameLst>
                                          <p:attrName>ppt_y</p:attrName>
                                        </p:attrNameLst>
                                      </p:cBhvr>
                                      <p:to>
                                        <p:strVal val="(#ppt_y+0.4)"/>
                                      </p:to>
                                    </p:set>
                                    <p:anim from="(#ppt_y+0.4)" to="(#ppt_y)" calcmode="lin" valueType="num">
                                      <p:cBhvr>
                                        <p:cTn id="24" dur="308" accel="100000" fill="hold">
                                          <p:stCondLst>
                                            <p:cond delay="192"/>
                                          </p:stCondLst>
                                        </p:cTn>
                                        <p:tgtEl>
                                          <p:spTgt spid="98307">
                                            <p:txEl>
                                              <p:pRg st="1" end="1"/>
                                            </p:txEl>
                                          </p:spTgt>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98307">
                                            <p:txEl>
                                              <p:pRg st="2" end="2"/>
                                            </p:txEl>
                                          </p:spTgt>
                                        </p:tgtEl>
                                        <p:attrNameLst>
                                          <p:attrName>style.visibility</p:attrName>
                                        </p:attrNameLst>
                                      </p:cBhvr>
                                      <p:to>
                                        <p:strVal val="visible"/>
                                      </p:to>
                                    </p:set>
                                    <p:animEffect transition="in" filter="fade">
                                      <p:cBhvr>
                                        <p:cTn id="29" dur="192" decel="100000"/>
                                        <p:tgtEl>
                                          <p:spTgt spid="98307">
                                            <p:txEl>
                                              <p:pRg st="2" end="2"/>
                                            </p:txEl>
                                          </p:spTgt>
                                        </p:tgtEl>
                                      </p:cBhvr>
                                    </p:animEffect>
                                    <p:animScale>
                                      <p:cBhvr>
                                        <p:cTn id="30" dur="192" decel="100000"/>
                                        <p:tgtEl>
                                          <p:spTgt spid="98307">
                                            <p:txEl>
                                              <p:pRg st="2" end="2"/>
                                            </p:txEl>
                                          </p:spTgt>
                                        </p:tgtEl>
                                      </p:cBhvr>
                                      <p:from x="10000" y="10000"/>
                                      <p:to x="200000" y="450000"/>
                                    </p:animScale>
                                    <p:animScale>
                                      <p:cBhvr>
                                        <p:cTn id="31" dur="308" accel="100000" fill="hold">
                                          <p:stCondLst>
                                            <p:cond delay="192"/>
                                          </p:stCondLst>
                                        </p:cTn>
                                        <p:tgtEl>
                                          <p:spTgt spid="98307">
                                            <p:txEl>
                                              <p:pRg st="2" end="2"/>
                                            </p:txEl>
                                          </p:spTgt>
                                        </p:tgtEl>
                                      </p:cBhvr>
                                      <p:from x="200000" y="450000"/>
                                      <p:to x="100000" y="100000"/>
                                    </p:animScale>
                                    <p:set>
                                      <p:cBhvr>
                                        <p:cTn id="32" dur="192" fill="hold"/>
                                        <p:tgtEl>
                                          <p:spTgt spid="98307">
                                            <p:txEl>
                                              <p:pRg st="2" end="2"/>
                                            </p:txEl>
                                          </p:spTgt>
                                        </p:tgtEl>
                                        <p:attrNameLst>
                                          <p:attrName>ppt_x</p:attrName>
                                        </p:attrNameLst>
                                      </p:cBhvr>
                                      <p:to>
                                        <p:strVal val="(0.5)"/>
                                      </p:to>
                                    </p:set>
                                    <p:anim from="(0.5)" to="(#ppt_x)" calcmode="lin" valueType="num">
                                      <p:cBhvr>
                                        <p:cTn id="33" dur="308" accel="100000" fill="hold">
                                          <p:stCondLst>
                                            <p:cond delay="192"/>
                                          </p:stCondLst>
                                        </p:cTn>
                                        <p:tgtEl>
                                          <p:spTgt spid="98307">
                                            <p:txEl>
                                              <p:pRg st="2" end="2"/>
                                            </p:txEl>
                                          </p:spTgt>
                                        </p:tgtEl>
                                        <p:attrNameLst>
                                          <p:attrName>ppt_x</p:attrName>
                                        </p:attrNameLst>
                                      </p:cBhvr>
                                    </p:anim>
                                    <p:set>
                                      <p:cBhvr>
                                        <p:cTn id="34" dur="192" fill="hold"/>
                                        <p:tgtEl>
                                          <p:spTgt spid="98307">
                                            <p:txEl>
                                              <p:pRg st="2" end="2"/>
                                            </p:txEl>
                                          </p:spTgt>
                                        </p:tgtEl>
                                        <p:attrNameLst>
                                          <p:attrName>ppt_y</p:attrName>
                                        </p:attrNameLst>
                                      </p:cBhvr>
                                      <p:to>
                                        <p:strVal val="(#ppt_y+0.4)"/>
                                      </p:to>
                                    </p:set>
                                    <p:anim from="(#ppt_y+0.4)" to="(#ppt_y)" calcmode="lin" valueType="num">
                                      <p:cBhvr>
                                        <p:cTn id="35" dur="308" accel="100000" fill="hold">
                                          <p:stCondLst>
                                            <p:cond delay="192"/>
                                          </p:stCondLst>
                                        </p:cTn>
                                        <p:tgtEl>
                                          <p:spTgt spid="98307">
                                            <p:txEl>
                                              <p:pRg st="2" end="2"/>
                                            </p:txEl>
                                          </p:spTgt>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98307">
                                            <p:txEl>
                                              <p:pRg st="3" end="3"/>
                                            </p:txEl>
                                          </p:spTgt>
                                        </p:tgtEl>
                                        <p:attrNameLst>
                                          <p:attrName>style.visibility</p:attrName>
                                        </p:attrNameLst>
                                      </p:cBhvr>
                                      <p:to>
                                        <p:strVal val="visible"/>
                                      </p:to>
                                    </p:set>
                                    <p:animEffect transition="in" filter="fade">
                                      <p:cBhvr>
                                        <p:cTn id="40" dur="192" decel="100000"/>
                                        <p:tgtEl>
                                          <p:spTgt spid="98307">
                                            <p:txEl>
                                              <p:pRg st="3" end="3"/>
                                            </p:txEl>
                                          </p:spTgt>
                                        </p:tgtEl>
                                      </p:cBhvr>
                                    </p:animEffect>
                                    <p:animScale>
                                      <p:cBhvr>
                                        <p:cTn id="41" dur="192" decel="100000"/>
                                        <p:tgtEl>
                                          <p:spTgt spid="98307">
                                            <p:txEl>
                                              <p:pRg st="3" end="3"/>
                                            </p:txEl>
                                          </p:spTgt>
                                        </p:tgtEl>
                                      </p:cBhvr>
                                      <p:from x="10000" y="10000"/>
                                      <p:to x="200000" y="450000"/>
                                    </p:animScale>
                                    <p:animScale>
                                      <p:cBhvr>
                                        <p:cTn id="42" dur="308" accel="100000" fill="hold">
                                          <p:stCondLst>
                                            <p:cond delay="192"/>
                                          </p:stCondLst>
                                        </p:cTn>
                                        <p:tgtEl>
                                          <p:spTgt spid="98307">
                                            <p:txEl>
                                              <p:pRg st="3" end="3"/>
                                            </p:txEl>
                                          </p:spTgt>
                                        </p:tgtEl>
                                      </p:cBhvr>
                                      <p:from x="200000" y="450000"/>
                                      <p:to x="100000" y="100000"/>
                                    </p:animScale>
                                    <p:set>
                                      <p:cBhvr>
                                        <p:cTn id="43" dur="192" fill="hold"/>
                                        <p:tgtEl>
                                          <p:spTgt spid="98307">
                                            <p:txEl>
                                              <p:pRg st="3" end="3"/>
                                            </p:txEl>
                                          </p:spTgt>
                                        </p:tgtEl>
                                        <p:attrNameLst>
                                          <p:attrName>ppt_x</p:attrName>
                                        </p:attrNameLst>
                                      </p:cBhvr>
                                      <p:to>
                                        <p:strVal val="(0.5)"/>
                                      </p:to>
                                    </p:set>
                                    <p:anim from="(0.5)" to="(#ppt_x)" calcmode="lin" valueType="num">
                                      <p:cBhvr>
                                        <p:cTn id="44" dur="308" accel="100000" fill="hold">
                                          <p:stCondLst>
                                            <p:cond delay="192"/>
                                          </p:stCondLst>
                                        </p:cTn>
                                        <p:tgtEl>
                                          <p:spTgt spid="98307">
                                            <p:txEl>
                                              <p:pRg st="3" end="3"/>
                                            </p:txEl>
                                          </p:spTgt>
                                        </p:tgtEl>
                                        <p:attrNameLst>
                                          <p:attrName>ppt_x</p:attrName>
                                        </p:attrNameLst>
                                      </p:cBhvr>
                                    </p:anim>
                                    <p:set>
                                      <p:cBhvr>
                                        <p:cTn id="45" dur="192" fill="hold"/>
                                        <p:tgtEl>
                                          <p:spTgt spid="98307">
                                            <p:txEl>
                                              <p:pRg st="3" end="3"/>
                                            </p:txEl>
                                          </p:spTgt>
                                        </p:tgtEl>
                                        <p:attrNameLst>
                                          <p:attrName>ppt_y</p:attrName>
                                        </p:attrNameLst>
                                      </p:cBhvr>
                                      <p:to>
                                        <p:strVal val="(#ppt_y+0.4)"/>
                                      </p:to>
                                    </p:set>
                                    <p:anim from="(#ppt_y+0.4)" to="(#ppt_y)" calcmode="lin" valueType="num">
                                      <p:cBhvr>
                                        <p:cTn id="46" dur="308" accel="100000" fill="hold">
                                          <p:stCondLst>
                                            <p:cond delay="192"/>
                                          </p:stCondLst>
                                        </p:cTn>
                                        <p:tgtEl>
                                          <p:spTgt spid="98307">
                                            <p:txEl>
                                              <p:pRg st="3" end="3"/>
                                            </p:txEl>
                                          </p:spTgt>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nodeType="clickEffect">
                                  <p:stCondLst>
                                    <p:cond delay="0"/>
                                  </p:stCondLst>
                                  <p:childTnLst>
                                    <p:set>
                                      <p:cBhvr>
                                        <p:cTn id="50" dur="1" fill="hold">
                                          <p:stCondLst>
                                            <p:cond delay="0"/>
                                          </p:stCondLst>
                                        </p:cTn>
                                        <p:tgtEl>
                                          <p:spTgt spid="98307">
                                            <p:txEl>
                                              <p:pRg st="4" end="4"/>
                                            </p:txEl>
                                          </p:spTgt>
                                        </p:tgtEl>
                                        <p:attrNameLst>
                                          <p:attrName>style.visibility</p:attrName>
                                        </p:attrNameLst>
                                      </p:cBhvr>
                                      <p:to>
                                        <p:strVal val="visible"/>
                                      </p:to>
                                    </p:set>
                                    <p:animEffect transition="in" filter="fade">
                                      <p:cBhvr>
                                        <p:cTn id="51" dur="192" decel="100000"/>
                                        <p:tgtEl>
                                          <p:spTgt spid="98307">
                                            <p:txEl>
                                              <p:pRg st="4" end="4"/>
                                            </p:txEl>
                                          </p:spTgt>
                                        </p:tgtEl>
                                      </p:cBhvr>
                                    </p:animEffect>
                                    <p:animScale>
                                      <p:cBhvr>
                                        <p:cTn id="52" dur="192" decel="100000"/>
                                        <p:tgtEl>
                                          <p:spTgt spid="98307">
                                            <p:txEl>
                                              <p:pRg st="4" end="4"/>
                                            </p:txEl>
                                          </p:spTgt>
                                        </p:tgtEl>
                                      </p:cBhvr>
                                      <p:from x="10000" y="10000"/>
                                      <p:to x="200000" y="450000"/>
                                    </p:animScale>
                                    <p:animScale>
                                      <p:cBhvr>
                                        <p:cTn id="53" dur="308" accel="100000" fill="hold">
                                          <p:stCondLst>
                                            <p:cond delay="192"/>
                                          </p:stCondLst>
                                        </p:cTn>
                                        <p:tgtEl>
                                          <p:spTgt spid="98307">
                                            <p:txEl>
                                              <p:pRg st="4" end="4"/>
                                            </p:txEl>
                                          </p:spTgt>
                                        </p:tgtEl>
                                      </p:cBhvr>
                                      <p:from x="200000" y="450000"/>
                                      <p:to x="100000" y="100000"/>
                                    </p:animScale>
                                    <p:set>
                                      <p:cBhvr>
                                        <p:cTn id="54" dur="192" fill="hold"/>
                                        <p:tgtEl>
                                          <p:spTgt spid="98307">
                                            <p:txEl>
                                              <p:pRg st="4" end="4"/>
                                            </p:txEl>
                                          </p:spTgt>
                                        </p:tgtEl>
                                        <p:attrNameLst>
                                          <p:attrName>ppt_x</p:attrName>
                                        </p:attrNameLst>
                                      </p:cBhvr>
                                      <p:to>
                                        <p:strVal val="(0.5)"/>
                                      </p:to>
                                    </p:set>
                                    <p:anim from="(0.5)" to="(#ppt_x)" calcmode="lin" valueType="num">
                                      <p:cBhvr>
                                        <p:cTn id="55" dur="308" accel="100000" fill="hold">
                                          <p:stCondLst>
                                            <p:cond delay="192"/>
                                          </p:stCondLst>
                                        </p:cTn>
                                        <p:tgtEl>
                                          <p:spTgt spid="98307">
                                            <p:txEl>
                                              <p:pRg st="4" end="4"/>
                                            </p:txEl>
                                          </p:spTgt>
                                        </p:tgtEl>
                                        <p:attrNameLst>
                                          <p:attrName>ppt_x</p:attrName>
                                        </p:attrNameLst>
                                      </p:cBhvr>
                                    </p:anim>
                                    <p:set>
                                      <p:cBhvr>
                                        <p:cTn id="56" dur="192" fill="hold"/>
                                        <p:tgtEl>
                                          <p:spTgt spid="98307">
                                            <p:txEl>
                                              <p:pRg st="4" end="4"/>
                                            </p:txEl>
                                          </p:spTgt>
                                        </p:tgtEl>
                                        <p:attrNameLst>
                                          <p:attrName>ppt_y</p:attrName>
                                        </p:attrNameLst>
                                      </p:cBhvr>
                                      <p:to>
                                        <p:strVal val="(#ppt_y+0.4)"/>
                                      </p:to>
                                    </p:set>
                                    <p:anim from="(#ppt_y+0.4)" to="(#ppt_y)" calcmode="lin" valueType="num">
                                      <p:cBhvr>
                                        <p:cTn id="57" dur="308" accel="100000" fill="hold">
                                          <p:stCondLst>
                                            <p:cond delay="192"/>
                                          </p:stCondLst>
                                        </p:cTn>
                                        <p:tgtEl>
                                          <p:spTgt spid="98307">
                                            <p:txEl>
                                              <p:pRg st="4" end="4"/>
                                            </p:txEl>
                                          </p:spTgt>
                                        </p:tgtEl>
                                        <p:attrNameLst>
                                          <p:attrName>ppt_y</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1" presetClass="entr" presetSubtype="0" fill="hold" nodeType="clickEffect">
                                  <p:stCondLst>
                                    <p:cond delay="0"/>
                                  </p:stCondLst>
                                  <p:childTnLst>
                                    <p:set>
                                      <p:cBhvr>
                                        <p:cTn id="61" dur="1" fill="hold">
                                          <p:stCondLst>
                                            <p:cond delay="0"/>
                                          </p:stCondLst>
                                        </p:cTn>
                                        <p:tgtEl>
                                          <p:spTgt spid="98307">
                                            <p:txEl>
                                              <p:pRg st="5" end="5"/>
                                            </p:txEl>
                                          </p:spTgt>
                                        </p:tgtEl>
                                        <p:attrNameLst>
                                          <p:attrName>style.visibility</p:attrName>
                                        </p:attrNameLst>
                                      </p:cBhvr>
                                      <p:to>
                                        <p:strVal val="visible"/>
                                      </p:to>
                                    </p:set>
                                    <p:animEffect transition="in" filter="fade">
                                      <p:cBhvr>
                                        <p:cTn id="62" dur="192" decel="100000"/>
                                        <p:tgtEl>
                                          <p:spTgt spid="98307">
                                            <p:txEl>
                                              <p:pRg st="5" end="5"/>
                                            </p:txEl>
                                          </p:spTgt>
                                        </p:tgtEl>
                                      </p:cBhvr>
                                    </p:animEffect>
                                    <p:animScale>
                                      <p:cBhvr>
                                        <p:cTn id="63" dur="192" decel="100000"/>
                                        <p:tgtEl>
                                          <p:spTgt spid="98307">
                                            <p:txEl>
                                              <p:pRg st="5" end="5"/>
                                            </p:txEl>
                                          </p:spTgt>
                                        </p:tgtEl>
                                      </p:cBhvr>
                                      <p:from x="10000" y="10000"/>
                                      <p:to x="200000" y="450000"/>
                                    </p:animScale>
                                    <p:animScale>
                                      <p:cBhvr>
                                        <p:cTn id="64" dur="308" accel="100000" fill="hold">
                                          <p:stCondLst>
                                            <p:cond delay="192"/>
                                          </p:stCondLst>
                                        </p:cTn>
                                        <p:tgtEl>
                                          <p:spTgt spid="98307">
                                            <p:txEl>
                                              <p:pRg st="5" end="5"/>
                                            </p:txEl>
                                          </p:spTgt>
                                        </p:tgtEl>
                                      </p:cBhvr>
                                      <p:from x="200000" y="450000"/>
                                      <p:to x="100000" y="100000"/>
                                    </p:animScale>
                                    <p:set>
                                      <p:cBhvr>
                                        <p:cTn id="65" dur="192" fill="hold"/>
                                        <p:tgtEl>
                                          <p:spTgt spid="98307">
                                            <p:txEl>
                                              <p:pRg st="5" end="5"/>
                                            </p:txEl>
                                          </p:spTgt>
                                        </p:tgtEl>
                                        <p:attrNameLst>
                                          <p:attrName>ppt_x</p:attrName>
                                        </p:attrNameLst>
                                      </p:cBhvr>
                                      <p:to>
                                        <p:strVal val="(0.5)"/>
                                      </p:to>
                                    </p:set>
                                    <p:anim from="(0.5)" to="(#ppt_x)" calcmode="lin" valueType="num">
                                      <p:cBhvr>
                                        <p:cTn id="66" dur="308" accel="100000" fill="hold">
                                          <p:stCondLst>
                                            <p:cond delay="192"/>
                                          </p:stCondLst>
                                        </p:cTn>
                                        <p:tgtEl>
                                          <p:spTgt spid="98307">
                                            <p:txEl>
                                              <p:pRg st="5" end="5"/>
                                            </p:txEl>
                                          </p:spTgt>
                                        </p:tgtEl>
                                        <p:attrNameLst>
                                          <p:attrName>ppt_x</p:attrName>
                                        </p:attrNameLst>
                                      </p:cBhvr>
                                    </p:anim>
                                    <p:set>
                                      <p:cBhvr>
                                        <p:cTn id="67" dur="192" fill="hold"/>
                                        <p:tgtEl>
                                          <p:spTgt spid="98307">
                                            <p:txEl>
                                              <p:pRg st="5" end="5"/>
                                            </p:txEl>
                                          </p:spTgt>
                                        </p:tgtEl>
                                        <p:attrNameLst>
                                          <p:attrName>ppt_y</p:attrName>
                                        </p:attrNameLst>
                                      </p:cBhvr>
                                      <p:to>
                                        <p:strVal val="(#ppt_y+0.4)"/>
                                      </p:to>
                                    </p:set>
                                    <p:anim from="(#ppt_y+0.4)" to="(#ppt_y)" calcmode="lin" valueType="num">
                                      <p:cBhvr>
                                        <p:cTn id="68" dur="308" accel="100000" fill="hold">
                                          <p:stCondLst>
                                            <p:cond delay="192"/>
                                          </p:stCondLst>
                                        </p:cTn>
                                        <p:tgtEl>
                                          <p:spTgt spid="98307">
                                            <p:txEl>
                                              <p:pRg st="5" end="5"/>
                                            </p:txEl>
                                          </p:spTgt>
                                        </p:tgtEl>
                                        <p:attrNameLst>
                                          <p:attrName>ppt_y</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51" presetClass="entr" presetSubtype="0" fill="hold" nodeType="clickEffect">
                                  <p:stCondLst>
                                    <p:cond delay="0"/>
                                  </p:stCondLst>
                                  <p:childTnLst>
                                    <p:set>
                                      <p:cBhvr>
                                        <p:cTn id="72" dur="1" fill="hold">
                                          <p:stCondLst>
                                            <p:cond delay="0"/>
                                          </p:stCondLst>
                                        </p:cTn>
                                        <p:tgtEl>
                                          <p:spTgt spid="98307">
                                            <p:txEl>
                                              <p:pRg st="6" end="6"/>
                                            </p:txEl>
                                          </p:spTgt>
                                        </p:tgtEl>
                                        <p:attrNameLst>
                                          <p:attrName>style.visibility</p:attrName>
                                        </p:attrNameLst>
                                      </p:cBhvr>
                                      <p:to>
                                        <p:strVal val="visible"/>
                                      </p:to>
                                    </p:set>
                                    <p:animEffect transition="in" filter="fade">
                                      <p:cBhvr>
                                        <p:cTn id="73" dur="192" decel="100000"/>
                                        <p:tgtEl>
                                          <p:spTgt spid="98307">
                                            <p:txEl>
                                              <p:pRg st="6" end="6"/>
                                            </p:txEl>
                                          </p:spTgt>
                                        </p:tgtEl>
                                      </p:cBhvr>
                                    </p:animEffect>
                                    <p:animScale>
                                      <p:cBhvr>
                                        <p:cTn id="74" dur="192" decel="100000"/>
                                        <p:tgtEl>
                                          <p:spTgt spid="98307">
                                            <p:txEl>
                                              <p:pRg st="6" end="6"/>
                                            </p:txEl>
                                          </p:spTgt>
                                        </p:tgtEl>
                                      </p:cBhvr>
                                      <p:from x="10000" y="10000"/>
                                      <p:to x="200000" y="450000"/>
                                    </p:animScale>
                                    <p:animScale>
                                      <p:cBhvr>
                                        <p:cTn id="75" dur="308" accel="100000" fill="hold">
                                          <p:stCondLst>
                                            <p:cond delay="192"/>
                                          </p:stCondLst>
                                        </p:cTn>
                                        <p:tgtEl>
                                          <p:spTgt spid="98307">
                                            <p:txEl>
                                              <p:pRg st="6" end="6"/>
                                            </p:txEl>
                                          </p:spTgt>
                                        </p:tgtEl>
                                      </p:cBhvr>
                                      <p:from x="200000" y="450000"/>
                                      <p:to x="100000" y="100000"/>
                                    </p:animScale>
                                    <p:set>
                                      <p:cBhvr>
                                        <p:cTn id="76" dur="192" fill="hold"/>
                                        <p:tgtEl>
                                          <p:spTgt spid="98307">
                                            <p:txEl>
                                              <p:pRg st="6" end="6"/>
                                            </p:txEl>
                                          </p:spTgt>
                                        </p:tgtEl>
                                        <p:attrNameLst>
                                          <p:attrName>ppt_x</p:attrName>
                                        </p:attrNameLst>
                                      </p:cBhvr>
                                      <p:to>
                                        <p:strVal val="(0.5)"/>
                                      </p:to>
                                    </p:set>
                                    <p:anim from="(0.5)" to="(#ppt_x)" calcmode="lin" valueType="num">
                                      <p:cBhvr>
                                        <p:cTn id="77" dur="308" accel="100000" fill="hold">
                                          <p:stCondLst>
                                            <p:cond delay="192"/>
                                          </p:stCondLst>
                                        </p:cTn>
                                        <p:tgtEl>
                                          <p:spTgt spid="98307">
                                            <p:txEl>
                                              <p:pRg st="6" end="6"/>
                                            </p:txEl>
                                          </p:spTgt>
                                        </p:tgtEl>
                                        <p:attrNameLst>
                                          <p:attrName>ppt_x</p:attrName>
                                        </p:attrNameLst>
                                      </p:cBhvr>
                                    </p:anim>
                                    <p:set>
                                      <p:cBhvr>
                                        <p:cTn id="78" dur="192" fill="hold"/>
                                        <p:tgtEl>
                                          <p:spTgt spid="98307">
                                            <p:txEl>
                                              <p:pRg st="6" end="6"/>
                                            </p:txEl>
                                          </p:spTgt>
                                        </p:tgtEl>
                                        <p:attrNameLst>
                                          <p:attrName>ppt_y</p:attrName>
                                        </p:attrNameLst>
                                      </p:cBhvr>
                                      <p:to>
                                        <p:strVal val="(#ppt_y+0.4)"/>
                                      </p:to>
                                    </p:set>
                                    <p:anim from="(#ppt_y+0.4)" to="(#ppt_y)" calcmode="lin" valueType="num">
                                      <p:cBhvr>
                                        <p:cTn id="79" dur="308" accel="100000" fill="hold">
                                          <p:stCondLst>
                                            <p:cond delay="192"/>
                                          </p:stCondLst>
                                        </p:cTn>
                                        <p:tgtEl>
                                          <p:spTgt spid="98307">
                                            <p:txEl>
                                              <p:pRg st="6" end="6"/>
                                            </p:txEl>
                                          </p:spTgt>
                                        </p:tgtEl>
                                        <p:attrNameLst>
                                          <p:attrName>ppt_y</p:attrName>
                                        </p:attrNameLst>
                                      </p:cBhvr>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51" presetClass="entr" presetSubtype="0" fill="hold" nodeType="clickEffect">
                                  <p:stCondLst>
                                    <p:cond delay="0"/>
                                  </p:stCondLst>
                                  <p:childTnLst>
                                    <p:set>
                                      <p:cBhvr>
                                        <p:cTn id="83" dur="1" fill="hold">
                                          <p:stCondLst>
                                            <p:cond delay="0"/>
                                          </p:stCondLst>
                                        </p:cTn>
                                        <p:tgtEl>
                                          <p:spTgt spid="98307">
                                            <p:txEl>
                                              <p:pRg st="7" end="7"/>
                                            </p:txEl>
                                          </p:spTgt>
                                        </p:tgtEl>
                                        <p:attrNameLst>
                                          <p:attrName>style.visibility</p:attrName>
                                        </p:attrNameLst>
                                      </p:cBhvr>
                                      <p:to>
                                        <p:strVal val="visible"/>
                                      </p:to>
                                    </p:set>
                                    <p:animEffect transition="in" filter="fade">
                                      <p:cBhvr>
                                        <p:cTn id="84" dur="192" decel="100000"/>
                                        <p:tgtEl>
                                          <p:spTgt spid="98307">
                                            <p:txEl>
                                              <p:pRg st="7" end="7"/>
                                            </p:txEl>
                                          </p:spTgt>
                                        </p:tgtEl>
                                      </p:cBhvr>
                                    </p:animEffect>
                                    <p:animScale>
                                      <p:cBhvr>
                                        <p:cTn id="85" dur="192" decel="100000"/>
                                        <p:tgtEl>
                                          <p:spTgt spid="98307">
                                            <p:txEl>
                                              <p:pRg st="7" end="7"/>
                                            </p:txEl>
                                          </p:spTgt>
                                        </p:tgtEl>
                                      </p:cBhvr>
                                      <p:from x="10000" y="10000"/>
                                      <p:to x="200000" y="450000"/>
                                    </p:animScale>
                                    <p:animScale>
                                      <p:cBhvr>
                                        <p:cTn id="86" dur="308" accel="100000" fill="hold">
                                          <p:stCondLst>
                                            <p:cond delay="192"/>
                                          </p:stCondLst>
                                        </p:cTn>
                                        <p:tgtEl>
                                          <p:spTgt spid="98307">
                                            <p:txEl>
                                              <p:pRg st="7" end="7"/>
                                            </p:txEl>
                                          </p:spTgt>
                                        </p:tgtEl>
                                      </p:cBhvr>
                                      <p:from x="200000" y="450000"/>
                                      <p:to x="100000" y="100000"/>
                                    </p:animScale>
                                    <p:set>
                                      <p:cBhvr>
                                        <p:cTn id="87" dur="192" fill="hold"/>
                                        <p:tgtEl>
                                          <p:spTgt spid="98307">
                                            <p:txEl>
                                              <p:pRg st="7" end="7"/>
                                            </p:txEl>
                                          </p:spTgt>
                                        </p:tgtEl>
                                        <p:attrNameLst>
                                          <p:attrName>ppt_x</p:attrName>
                                        </p:attrNameLst>
                                      </p:cBhvr>
                                      <p:to>
                                        <p:strVal val="(0.5)"/>
                                      </p:to>
                                    </p:set>
                                    <p:anim from="(0.5)" to="(#ppt_x)" calcmode="lin" valueType="num">
                                      <p:cBhvr>
                                        <p:cTn id="88" dur="308" accel="100000" fill="hold">
                                          <p:stCondLst>
                                            <p:cond delay="192"/>
                                          </p:stCondLst>
                                        </p:cTn>
                                        <p:tgtEl>
                                          <p:spTgt spid="98307">
                                            <p:txEl>
                                              <p:pRg st="7" end="7"/>
                                            </p:txEl>
                                          </p:spTgt>
                                        </p:tgtEl>
                                        <p:attrNameLst>
                                          <p:attrName>ppt_x</p:attrName>
                                        </p:attrNameLst>
                                      </p:cBhvr>
                                    </p:anim>
                                    <p:set>
                                      <p:cBhvr>
                                        <p:cTn id="89" dur="192" fill="hold"/>
                                        <p:tgtEl>
                                          <p:spTgt spid="98307">
                                            <p:txEl>
                                              <p:pRg st="7" end="7"/>
                                            </p:txEl>
                                          </p:spTgt>
                                        </p:tgtEl>
                                        <p:attrNameLst>
                                          <p:attrName>ppt_y</p:attrName>
                                        </p:attrNameLst>
                                      </p:cBhvr>
                                      <p:to>
                                        <p:strVal val="(#ppt_y+0.4)"/>
                                      </p:to>
                                    </p:set>
                                    <p:anim from="(#ppt_y+0.4)" to="(#ppt_y)" calcmode="lin" valueType="num">
                                      <p:cBhvr>
                                        <p:cTn id="90" dur="308" accel="100000" fill="hold">
                                          <p:stCondLst>
                                            <p:cond delay="192"/>
                                          </p:stCondLst>
                                        </p:cTn>
                                        <p:tgtEl>
                                          <p:spTgt spid="98307">
                                            <p:txEl>
                                              <p:pRg st="7" end="7"/>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0"/>
            <a:ext cx="8229600" cy="1143000"/>
          </a:xfrm>
        </p:spPr>
        <p:txBody>
          <a:bodyPr/>
          <a:lstStyle/>
          <a:p>
            <a:pPr algn="ctr" eaLnBrk="1" hangingPunct="1">
              <a:defRPr/>
            </a:pPr>
            <a:r>
              <a:rPr lang="fa-IR" sz="4800" b="1" dirty="0" smtClean="0">
                <a:solidFill>
                  <a:srgbClr val="FFFF00"/>
                </a:solidFill>
              </a:rPr>
              <a:t>انواع استاندارد ها</a:t>
            </a:r>
            <a:endParaRPr lang="en-US" sz="4800" b="1" dirty="0" smtClean="0">
              <a:solidFill>
                <a:srgbClr val="FFFF00"/>
              </a:solidFill>
            </a:endParaRPr>
          </a:p>
        </p:txBody>
      </p:sp>
      <p:sp>
        <p:nvSpPr>
          <p:cNvPr id="99331" name="Rectangle 3"/>
          <p:cNvSpPr>
            <a:spLocks noGrp="1" noChangeArrowheads="1"/>
          </p:cNvSpPr>
          <p:nvPr>
            <p:ph type="body" idx="1"/>
          </p:nvPr>
        </p:nvSpPr>
        <p:spPr>
          <a:xfrm>
            <a:off x="0" y="1447801"/>
            <a:ext cx="9144000" cy="5410200"/>
          </a:xfrm>
        </p:spPr>
        <p:txBody>
          <a:bodyPr/>
          <a:lstStyle/>
          <a:p>
            <a:pPr algn="ctr" eaLnBrk="1" hangingPunct="1">
              <a:buFont typeface="Wingdings" pitchFamily="2" charset="2"/>
              <a:buNone/>
              <a:defRPr/>
            </a:pPr>
            <a:r>
              <a:rPr lang="fa-IR" sz="2800" b="1" dirty="0" smtClean="0">
                <a:solidFill>
                  <a:srgbClr val="FF66CC"/>
                </a:solidFill>
              </a:rPr>
              <a:t>استانداردها در سطوح مختلف تدوين می شوند</a:t>
            </a:r>
          </a:p>
          <a:p>
            <a:pPr algn="ctr" eaLnBrk="1" hangingPunct="1">
              <a:buFont typeface="Wingdings" pitchFamily="2" charset="2"/>
              <a:buNone/>
              <a:defRPr/>
            </a:pPr>
            <a:r>
              <a:rPr lang="fa-IR" sz="2800" b="1" dirty="0" smtClean="0">
                <a:solidFill>
                  <a:srgbClr val="FF66CC"/>
                </a:solidFill>
              </a:rPr>
              <a:t>و منشا گرفته از يک نياز مشترک هستند</a:t>
            </a:r>
          </a:p>
          <a:p>
            <a:pPr algn="ctr" eaLnBrk="1" hangingPunct="1">
              <a:buFont typeface="Wingdings" pitchFamily="2" charset="2"/>
              <a:buNone/>
              <a:defRPr/>
            </a:pPr>
            <a:endParaRPr lang="fa-IR" sz="900" dirty="0" smtClean="0">
              <a:solidFill>
                <a:srgbClr val="FF3399"/>
              </a:solidFill>
            </a:endParaRPr>
          </a:p>
          <a:p>
            <a:pPr algn="ctr" eaLnBrk="1" hangingPunct="1">
              <a:buFont typeface="Wingdings" pitchFamily="2" charset="2"/>
              <a:buChar char="ü"/>
              <a:defRPr/>
            </a:pPr>
            <a:r>
              <a:rPr lang="fa-IR" sz="2800" b="1" dirty="0" smtClean="0"/>
              <a:t>  ا</a:t>
            </a:r>
            <a:r>
              <a:rPr lang="fa-IR" sz="2800" b="1" dirty="0" smtClean="0">
                <a:solidFill>
                  <a:schemeClr val="tx2">
                    <a:lumMod val="20000"/>
                    <a:lumOff val="80000"/>
                  </a:schemeClr>
                </a:solidFill>
              </a:rPr>
              <a:t>ستانداردهای شرکتی</a:t>
            </a:r>
          </a:p>
          <a:p>
            <a:pPr algn="ctr" eaLnBrk="1" hangingPunct="1">
              <a:buFont typeface="Wingdings" pitchFamily="2" charset="2"/>
              <a:buChar char="ü"/>
              <a:defRPr/>
            </a:pPr>
            <a:r>
              <a:rPr lang="fa-IR" sz="2800" b="1" dirty="0" smtClean="0">
                <a:solidFill>
                  <a:schemeClr val="tx2">
                    <a:lumMod val="20000"/>
                    <a:lumOff val="80000"/>
                  </a:schemeClr>
                </a:solidFill>
              </a:rPr>
              <a:t>  استانداردهای ملی</a:t>
            </a:r>
          </a:p>
          <a:p>
            <a:pPr algn="ctr" eaLnBrk="1" hangingPunct="1">
              <a:buFont typeface="Wingdings" pitchFamily="2" charset="2"/>
              <a:buChar char="ü"/>
              <a:defRPr/>
            </a:pPr>
            <a:r>
              <a:rPr lang="fa-IR" sz="2800" b="1" dirty="0" smtClean="0">
                <a:solidFill>
                  <a:schemeClr val="tx2">
                    <a:lumMod val="20000"/>
                    <a:lumOff val="80000"/>
                  </a:schemeClr>
                </a:solidFill>
              </a:rPr>
              <a:t>  استانداردهای منطقه ای</a:t>
            </a:r>
          </a:p>
          <a:p>
            <a:pPr algn="ctr" eaLnBrk="1" hangingPunct="1">
              <a:buFont typeface="Wingdings" pitchFamily="2" charset="2"/>
              <a:buChar char="ü"/>
              <a:defRPr/>
            </a:pPr>
            <a:r>
              <a:rPr lang="fa-IR" sz="2800" b="1" dirty="0" smtClean="0">
                <a:solidFill>
                  <a:schemeClr val="tx2">
                    <a:lumMod val="20000"/>
                    <a:lumOff val="80000"/>
                  </a:schemeClr>
                </a:solidFill>
              </a:rPr>
              <a:t>  استانداردهای بين المللی</a:t>
            </a:r>
            <a:endParaRPr lang="en-US" sz="2800" b="1" dirty="0" smtClean="0">
              <a:solidFill>
                <a:schemeClr val="tx2">
                  <a:lumMod val="20000"/>
                  <a:lumOff val="80000"/>
                </a:schemeClr>
              </a:solidFill>
            </a:endParaRPr>
          </a:p>
          <a:p>
            <a:pPr algn="ctr" eaLnBrk="1" hangingPunct="1">
              <a:buFont typeface="Wingdings" pitchFamily="2" charset="2"/>
              <a:buNone/>
              <a:defRPr/>
            </a:pPr>
            <a:r>
              <a:rPr lang="fa-IR" sz="2700" u="sng" dirty="0" smtClean="0">
                <a:solidFill>
                  <a:schemeClr val="tx2">
                    <a:lumMod val="20000"/>
                    <a:lumOff val="80000"/>
                  </a:schemeClr>
                </a:solidFill>
                <a:cs typeface="Nazanin" pitchFamily="2" charset="-78"/>
              </a:rPr>
              <a:t>مثال</a:t>
            </a:r>
          </a:p>
          <a:p>
            <a:pPr algn="ctr" eaLnBrk="1" hangingPunct="1">
              <a:buFont typeface="Wingdings" pitchFamily="2" charset="2"/>
              <a:buNone/>
              <a:defRPr/>
            </a:pPr>
            <a:r>
              <a:rPr lang="fa-IR" sz="2700" dirty="0" smtClean="0">
                <a:solidFill>
                  <a:schemeClr val="tx2">
                    <a:lumMod val="20000"/>
                    <a:lumOff val="80000"/>
                  </a:schemeClr>
                </a:solidFill>
                <a:cs typeface="Nazanin" pitchFamily="2" charset="-78"/>
              </a:rPr>
              <a:t>       استانداردهاي صنايع غذايي، استانداردهاي مربوط به لوازم برقي، استانداردهاي خودرو، استانداردهاي مديريتي، استانداردهاي بازرسي كالاها و ....</a:t>
            </a:r>
          </a:p>
          <a:p>
            <a:pPr algn="ctr" eaLnBrk="1" hangingPunct="1">
              <a:buFont typeface="Wingdings" pitchFamily="2" charset="2"/>
              <a:buNone/>
              <a:defRPr/>
            </a:pPr>
            <a:endParaRPr lang="en-US" sz="2800" b="1"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403350" y="0"/>
            <a:ext cx="7313613" cy="1484313"/>
          </a:xfrm>
        </p:spPr>
        <p:txBody>
          <a:bodyPr/>
          <a:lstStyle/>
          <a:p>
            <a:pPr algn="r" eaLnBrk="1" hangingPunct="1">
              <a:defRPr/>
            </a:pPr>
            <a:r>
              <a:rPr lang="fa-IR" smtClean="0">
                <a:cs typeface="Nazanin" pitchFamily="2" charset="-78"/>
              </a:rPr>
              <a:t>معرفي استانداردهاي سري9000</a:t>
            </a:r>
            <a:endParaRPr lang="en-US" smtClean="0">
              <a:cs typeface="Nazanin" pitchFamily="2" charset="-78"/>
            </a:endParaRPr>
          </a:p>
        </p:txBody>
      </p:sp>
      <p:grpSp>
        <p:nvGrpSpPr>
          <p:cNvPr id="2" name="SmartArt Placeholder 133122"/>
          <p:cNvGrpSpPr>
            <a:grpSpLocks/>
          </p:cNvGrpSpPr>
          <p:nvPr/>
        </p:nvGrpSpPr>
        <p:grpSpPr bwMode="auto">
          <a:xfrm>
            <a:off x="468313" y="1628775"/>
            <a:ext cx="8193087" cy="4752975"/>
            <a:chOff x="875" y="1137"/>
            <a:chExt cx="3888" cy="720"/>
          </a:xfrm>
        </p:grpSpPr>
        <p:cxnSp>
          <p:nvCxnSpPr>
            <p:cNvPr id="40968" name="_s133125"/>
            <p:cNvCxnSpPr>
              <a:cxnSpLocks noChangeShapeType="1"/>
              <a:stCxn id="40976" idx="0"/>
              <a:endCxn id="40972" idx="2"/>
            </p:cNvCxnSpPr>
            <p:nvPr/>
          </p:nvCxnSpPr>
          <p:spPr bwMode="auto">
            <a:xfrm rot="5400000" flipH="1">
              <a:off x="3503" y="741"/>
              <a:ext cx="144" cy="1512"/>
            </a:xfrm>
            <a:prstGeom prst="bentConnector3">
              <a:avLst>
                <a:gd name="adj1" fmla="val 13926"/>
              </a:avLst>
            </a:prstGeom>
            <a:noFill/>
            <a:ln w="28575">
              <a:solidFill>
                <a:schemeClr val="tx1"/>
              </a:solidFill>
              <a:miter lim="800000"/>
              <a:headEnd/>
              <a:tailEnd/>
            </a:ln>
          </p:spPr>
        </p:cxnSp>
        <p:cxnSp>
          <p:nvCxnSpPr>
            <p:cNvPr id="40969" name="_s133126"/>
            <p:cNvCxnSpPr>
              <a:cxnSpLocks noChangeShapeType="1"/>
              <a:stCxn id="40975" idx="0"/>
              <a:endCxn id="40972" idx="2"/>
            </p:cNvCxnSpPr>
            <p:nvPr/>
          </p:nvCxnSpPr>
          <p:spPr bwMode="auto">
            <a:xfrm rot="5400000" flipH="1">
              <a:off x="2999" y="1245"/>
              <a:ext cx="144" cy="504"/>
            </a:xfrm>
            <a:prstGeom prst="bentConnector3">
              <a:avLst>
                <a:gd name="adj1" fmla="val 13926"/>
              </a:avLst>
            </a:prstGeom>
            <a:noFill/>
            <a:ln w="28575">
              <a:solidFill>
                <a:schemeClr val="tx1"/>
              </a:solidFill>
              <a:miter lim="800000"/>
              <a:headEnd/>
              <a:tailEnd/>
            </a:ln>
          </p:spPr>
        </p:cxnSp>
        <p:cxnSp>
          <p:nvCxnSpPr>
            <p:cNvPr id="40970" name="_s133127"/>
            <p:cNvCxnSpPr>
              <a:cxnSpLocks noChangeShapeType="1"/>
              <a:stCxn id="40974" idx="0"/>
              <a:endCxn id="40972" idx="2"/>
            </p:cNvCxnSpPr>
            <p:nvPr/>
          </p:nvCxnSpPr>
          <p:spPr bwMode="auto">
            <a:xfrm rot="-5400000">
              <a:off x="2495" y="1245"/>
              <a:ext cx="144" cy="504"/>
            </a:xfrm>
            <a:prstGeom prst="bentConnector3">
              <a:avLst>
                <a:gd name="adj1" fmla="val 13926"/>
              </a:avLst>
            </a:prstGeom>
            <a:noFill/>
            <a:ln w="28575">
              <a:solidFill>
                <a:schemeClr val="tx1"/>
              </a:solidFill>
              <a:miter lim="800000"/>
              <a:headEnd/>
              <a:tailEnd/>
            </a:ln>
          </p:spPr>
        </p:cxnSp>
        <p:cxnSp>
          <p:nvCxnSpPr>
            <p:cNvPr id="40971" name="_s133128"/>
            <p:cNvCxnSpPr>
              <a:cxnSpLocks noChangeShapeType="1"/>
              <a:stCxn id="40973" idx="0"/>
              <a:endCxn id="40972" idx="2"/>
            </p:cNvCxnSpPr>
            <p:nvPr/>
          </p:nvCxnSpPr>
          <p:spPr bwMode="auto">
            <a:xfrm rot="-5400000">
              <a:off x="1991" y="741"/>
              <a:ext cx="144" cy="1512"/>
            </a:xfrm>
            <a:prstGeom prst="bentConnector3">
              <a:avLst>
                <a:gd name="adj1" fmla="val 13926"/>
              </a:avLst>
            </a:prstGeom>
            <a:noFill/>
            <a:ln w="28575">
              <a:solidFill>
                <a:schemeClr val="tx1"/>
              </a:solidFill>
              <a:miter lim="800000"/>
              <a:headEnd/>
              <a:tailEnd/>
            </a:ln>
          </p:spPr>
        </p:cxnSp>
        <p:sp>
          <p:nvSpPr>
            <p:cNvPr id="40972" name="_s133129"/>
            <p:cNvSpPr>
              <a:spLocks noChangeArrowheads="1"/>
            </p:cNvSpPr>
            <p:nvPr/>
          </p:nvSpPr>
          <p:spPr bwMode="auto">
            <a:xfrm>
              <a:off x="2387" y="1137"/>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500">
                  <a:latin typeface="Verdana" pitchFamily="34" charset="0"/>
                  <a:cs typeface="Nazanin" pitchFamily="2" charset="-78"/>
                </a:rPr>
                <a:t>ISO9000:2005</a:t>
              </a:r>
            </a:p>
            <a:p>
              <a:pPr algn="ctr"/>
              <a:r>
                <a:rPr lang="fa-IR" sz="1500">
                  <a:latin typeface="Verdana" pitchFamily="34" charset="0"/>
                  <a:cs typeface="Nazanin" pitchFamily="2" charset="-78"/>
                </a:rPr>
                <a:t>سيستمهاي مديريت كيفيت-</a:t>
              </a:r>
            </a:p>
            <a:p>
              <a:pPr algn="ctr"/>
              <a:r>
                <a:rPr lang="fa-IR" sz="1500">
                  <a:latin typeface="Verdana" pitchFamily="34" charset="0"/>
                  <a:cs typeface="Nazanin" pitchFamily="2" charset="-78"/>
                </a:rPr>
                <a:t>مباني و واژگان</a:t>
              </a:r>
              <a:endParaRPr lang="en-US" sz="1500">
                <a:latin typeface="Verdana" pitchFamily="34" charset="0"/>
                <a:cs typeface="Nazanin" pitchFamily="2" charset="-78"/>
              </a:endParaRPr>
            </a:p>
          </p:txBody>
        </p:sp>
        <p:sp>
          <p:nvSpPr>
            <p:cNvPr id="40973" name="_s133130"/>
            <p:cNvSpPr>
              <a:spLocks noChangeArrowheads="1"/>
            </p:cNvSpPr>
            <p:nvPr/>
          </p:nvSpPr>
          <p:spPr bwMode="auto">
            <a:xfrm>
              <a:off x="875" y="156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500">
                  <a:latin typeface="Verdana" pitchFamily="34" charset="0"/>
                  <a:cs typeface="Nazanin" pitchFamily="2" charset="-78"/>
                </a:rPr>
                <a:t>ISO9001:2008</a:t>
              </a:r>
            </a:p>
            <a:p>
              <a:pPr algn="ctr"/>
              <a:r>
                <a:rPr lang="fa-IR" sz="1500">
                  <a:latin typeface="Verdana" pitchFamily="34" charset="0"/>
                  <a:cs typeface="Nazanin" pitchFamily="2" charset="-78"/>
                </a:rPr>
                <a:t>سيستمهاي مديريت كيفيت</a:t>
              </a:r>
            </a:p>
            <a:p>
              <a:pPr algn="ctr"/>
              <a:r>
                <a:rPr lang="fa-IR" sz="1500">
                  <a:latin typeface="Verdana" pitchFamily="34" charset="0"/>
                  <a:cs typeface="Nazanin" pitchFamily="2" charset="-78"/>
                </a:rPr>
                <a:t>الزامات</a:t>
              </a:r>
              <a:endParaRPr lang="en-US" sz="1500">
                <a:latin typeface="Verdana" pitchFamily="34" charset="0"/>
                <a:cs typeface="Nazanin" pitchFamily="2" charset="-78"/>
              </a:endParaRPr>
            </a:p>
          </p:txBody>
        </p:sp>
        <p:sp>
          <p:nvSpPr>
            <p:cNvPr id="40974" name="_s133131"/>
            <p:cNvSpPr>
              <a:spLocks noChangeArrowheads="1"/>
            </p:cNvSpPr>
            <p:nvPr/>
          </p:nvSpPr>
          <p:spPr bwMode="auto">
            <a:xfrm>
              <a:off x="1883" y="156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500">
                  <a:latin typeface="Verdana" pitchFamily="34" charset="0"/>
                  <a:cs typeface="Nazanin" pitchFamily="2" charset="-78"/>
                </a:rPr>
                <a:t>ISO9004:2009</a:t>
              </a:r>
            </a:p>
            <a:p>
              <a:pPr algn="ctr"/>
              <a:r>
                <a:rPr lang="fa-IR" sz="1500">
                  <a:latin typeface="Verdana" pitchFamily="34" charset="0"/>
                  <a:cs typeface="Nazanin" pitchFamily="2" charset="-78"/>
                </a:rPr>
                <a:t>مديريت برای موفقیت پایدار</a:t>
              </a:r>
            </a:p>
            <a:p>
              <a:pPr algn="ctr"/>
              <a:r>
                <a:rPr lang="fa-IR" sz="1500">
                  <a:latin typeface="Verdana" pitchFamily="34" charset="0"/>
                  <a:cs typeface="Nazanin" pitchFamily="2" charset="-78"/>
                </a:rPr>
                <a:t>(راهنمايي براي بهبود عملكرد </a:t>
              </a:r>
            </a:p>
            <a:p>
              <a:pPr algn="ctr"/>
              <a:r>
                <a:rPr lang="fa-IR" sz="1500">
                  <a:latin typeface="Verdana" pitchFamily="34" charset="0"/>
                  <a:cs typeface="Nazanin" pitchFamily="2" charset="-78"/>
                </a:rPr>
                <a:t>در ویرایش قبلی)</a:t>
              </a:r>
              <a:endParaRPr lang="en-US" sz="1500">
                <a:latin typeface="Verdana" pitchFamily="34" charset="0"/>
                <a:cs typeface="Nazanin" pitchFamily="2" charset="-78"/>
              </a:endParaRPr>
            </a:p>
          </p:txBody>
        </p:sp>
        <p:sp>
          <p:nvSpPr>
            <p:cNvPr id="40975" name="_s133132"/>
            <p:cNvSpPr>
              <a:spLocks noChangeArrowheads="1"/>
            </p:cNvSpPr>
            <p:nvPr/>
          </p:nvSpPr>
          <p:spPr bwMode="auto">
            <a:xfrm>
              <a:off x="2891" y="156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a:latin typeface="Verdana" pitchFamily="34" charset="0"/>
                </a:rPr>
                <a:t>ISO10002:2004</a:t>
              </a:r>
            </a:p>
            <a:p>
              <a:pPr algn="ctr"/>
              <a:r>
                <a:rPr lang="en-US" sz="1200">
                  <a:latin typeface="Verdana" pitchFamily="34" charset="0"/>
                </a:rPr>
                <a:t>ISO10005:2005</a:t>
              </a:r>
            </a:p>
            <a:p>
              <a:pPr algn="ctr"/>
              <a:r>
                <a:rPr lang="en-US" sz="1200">
                  <a:latin typeface="Verdana" pitchFamily="34" charset="0"/>
                </a:rPr>
                <a:t>ISO10006:2003</a:t>
              </a:r>
            </a:p>
            <a:p>
              <a:pPr algn="ctr"/>
              <a:r>
                <a:rPr lang="en-US" sz="1200">
                  <a:latin typeface="Verdana" pitchFamily="34" charset="0"/>
                </a:rPr>
                <a:t>ISO10007:2003</a:t>
              </a:r>
            </a:p>
            <a:p>
              <a:pPr algn="ctr"/>
              <a:r>
                <a:rPr lang="en-US" sz="1200">
                  <a:latin typeface="Verdana" pitchFamily="34" charset="0"/>
                </a:rPr>
                <a:t>ISO10012:2003</a:t>
              </a:r>
            </a:p>
            <a:p>
              <a:pPr algn="ctr"/>
              <a:r>
                <a:rPr lang="en-US" sz="1200">
                  <a:latin typeface="Verdana" pitchFamily="34" charset="0"/>
                </a:rPr>
                <a:t>ISO/TR10013:2001</a:t>
              </a:r>
            </a:p>
            <a:p>
              <a:pPr algn="ctr"/>
              <a:r>
                <a:rPr lang="en-US" sz="1200">
                  <a:latin typeface="Verdana" pitchFamily="34" charset="0"/>
                </a:rPr>
                <a:t>ISO/TR10014:1998</a:t>
              </a:r>
            </a:p>
            <a:p>
              <a:pPr algn="ctr"/>
              <a:r>
                <a:rPr lang="en-US" sz="1200">
                  <a:latin typeface="Verdana" pitchFamily="34" charset="0"/>
                </a:rPr>
                <a:t>ISO10015:1999</a:t>
              </a:r>
            </a:p>
            <a:p>
              <a:pPr algn="ctr"/>
              <a:r>
                <a:rPr lang="en-US" sz="1200">
                  <a:latin typeface="Verdana" pitchFamily="34" charset="0"/>
                </a:rPr>
                <a:t>ISO/TR10017:2003</a:t>
              </a:r>
            </a:p>
          </p:txBody>
        </p:sp>
        <p:sp>
          <p:nvSpPr>
            <p:cNvPr id="40976" name="_s133133"/>
            <p:cNvSpPr>
              <a:spLocks noChangeArrowheads="1"/>
            </p:cNvSpPr>
            <p:nvPr/>
          </p:nvSpPr>
          <p:spPr bwMode="auto">
            <a:xfrm>
              <a:off x="3899" y="156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a:latin typeface="Verdana" pitchFamily="34" charset="0"/>
                </a:rPr>
                <a:t>ISO13485:2003</a:t>
              </a:r>
            </a:p>
            <a:p>
              <a:pPr algn="ctr"/>
              <a:r>
                <a:rPr lang="en-US" sz="1200">
                  <a:latin typeface="Verdana" pitchFamily="34" charset="0"/>
                </a:rPr>
                <a:t>ISO14964:2000</a:t>
              </a:r>
            </a:p>
            <a:p>
              <a:pPr algn="ctr"/>
              <a:r>
                <a:rPr lang="en-US" sz="1200">
                  <a:latin typeface="Verdana" pitchFamily="34" charset="0"/>
                </a:rPr>
                <a:t>ISO14969:1999</a:t>
              </a:r>
            </a:p>
            <a:p>
              <a:pPr algn="ctr"/>
              <a:r>
                <a:rPr lang="en-US" sz="1200">
                  <a:latin typeface="Verdana" pitchFamily="34" charset="0"/>
                </a:rPr>
                <a:t>ISO15161:2001</a:t>
              </a:r>
            </a:p>
            <a:p>
              <a:pPr algn="ctr"/>
              <a:r>
                <a:rPr lang="en-US" sz="1200">
                  <a:latin typeface="Verdana" pitchFamily="34" charset="0"/>
                </a:rPr>
                <a:t>ISO15189:2003</a:t>
              </a:r>
            </a:p>
            <a:p>
              <a:pPr algn="ctr"/>
              <a:r>
                <a:rPr lang="en-US" sz="1200">
                  <a:latin typeface="Verdana" pitchFamily="34" charset="0"/>
                </a:rPr>
                <a:t>ISO/TS16949:2002</a:t>
              </a:r>
            </a:p>
            <a:p>
              <a:pPr algn="ctr"/>
              <a:r>
                <a:rPr lang="en-US" sz="1200">
                  <a:latin typeface="Verdana" pitchFamily="34" charset="0"/>
                </a:rPr>
                <a:t>ISO19011:2002</a:t>
              </a:r>
            </a:p>
            <a:p>
              <a:pPr algn="ctr"/>
              <a:r>
                <a:rPr lang="en-US" sz="1200">
                  <a:latin typeface="Verdana" pitchFamily="34" charset="0"/>
                </a:rPr>
                <a:t>ISO/TC29001:2003</a:t>
              </a:r>
            </a:p>
            <a:p>
              <a:pPr algn="ctr"/>
              <a:r>
                <a:rPr lang="en-US" sz="1200">
                  <a:latin typeface="Verdana" pitchFamily="34" charset="0"/>
                </a:rPr>
                <a:t>ISO/IEC90003:2004</a:t>
              </a:r>
            </a:p>
          </p:txBody>
        </p:sp>
      </p:grpSp>
      <p:sp>
        <p:nvSpPr>
          <p:cNvPr id="40964" name="Text Box 14"/>
          <p:cNvSpPr txBox="1">
            <a:spLocks noChangeArrowheads="1"/>
          </p:cNvSpPr>
          <p:nvPr/>
        </p:nvSpPr>
        <p:spPr bwMode="auto">
          <a:xfrm>
            <a:off x="7164388" y="3860800"/>
            <a:ext cx="1223962" cy="366713"/>
          </a:xfrm>
          <a:prstGeom prst="rect">
            <a:avLst/>
          </a:prstGeom>
          <a:noFill/>
          <a:ln w="9525">
            <a:noFill/>
            <a:miter lim="800000"/>
            <a:headEnd/>
            <a:tailEnd/>
          </a:ln>
          <a:effectLst/>
        </p:spPr>
        <p:txBody>
          <a:bodyPr>
            <a:spAutoFit/>
          </a:bodyPr>
          <a:lstStyle/>
          <a:p>
            <a:pPr>
              <a:spcBef>
                <a:spcPct val="50000"/>
              </a:spcBef>
            </a:pPr>
            <a:r>
              <a:rPr lang="fa-IR">
                <a:latin typeface="Verdana" pitchFamily="34" charset="0"/>
                <a:cs typeface="Nazanin" pitchFamily="2" charset="-78"/>
              </a:rPr>
              <a:t>راهنماها</a:t>
            </a:r>
            <a:endParaRPr lang="en-US">
              <a:latin typeface="Verdana" pitchFamily="34" charset="0"/>
              <a:cs typeface="Nazanin" pitchFamily="2" charset="-78"/>
            </a:endParaRPr>
          </a:p>
        </p:txBody>
      </p:sp>
      <p:sp>
        <p:nvSpPr>
          <p:cNvPr id="40965" name="Text Box 15"/>
          <p:cNvSpPr txBox="1">
            <a:spLocks noChangeArrowheads="1"/>
          </p:cNvSpPr>
          <p:nvPr/>
        </p:nvSpPr>
        <p:spPr bwMode="auto">
          <a:xfrm>
            <a:off x="5148263" y="3860800"/>
            <a:ext cx="1223962" cy="366713"/>
          </a:xfrm>
          <a:prstGeom prst="rect">
            <a:avLst/>
          </a:prstGeom>
          <a:noFill/>
          <a:ln w="9525">
            <a:noFill/>
            <a:miter lim="800000"/>
            <a:headEnd/>
            <a:tailEnd/>
          </a:ln>
          <a:effectLst/>
        </p:spPr>
        <p:txBody>
          <a:bodyPr>
            <a:spAutoFit/>
          </a:bodyPr>
          <a:lstStyle/>
          <a:p>
            <a:pPr>
              <a:spcBef>
                <a:spcPct val="50000"/>
              </a:spcBef>
            </a:pPr>
            <a:r>
              <a:rPr lang="fa-IR">
                <a:latin typeface="Verdana" pitchFamily="34" charset="0"/>
                <a:cs typeface="Nazanin" pitchFamily="2" charset="-78"/>
              </a:rPr>
              <a:t>راهنماها</a:t>
            </a:r>
            <a:endParaRPr lang="en-US">
              <a:latin typeface="Verdana" pitchFamily="34" charset="0"/>
              <a:cs typeface="Nazanin" pitchFamily="2" charset="-78"/>
            </a:endParaRPr>
          </a:p>
        </p:txBody>
      </p:sp>
      <p:sp>
        <p:nvSpPr>
          <p:cNvPr id="40966" name="Text Box 16"/>
          <p:cNvSpPr txBox="1">
            <a:spLocks noChangeArrowheads="1"/>
          </p:cNvSpPr>
          <p:nvPr/>
        </p:nvSpPr>
        <p:spPr bwMode="auto">
          <a:xfrm>
            <a:off x="2843213" y="3933825"/>
            <a:ext cx="1223962" cy="366713"/>
          </a:xfrm>
          <a:prstGeom prst="rect">
            <a:avLst/>
          </a:prstGeom>
          <a:noFill/>
          <a:ln w="9525">
            <a:noFill/>
            <a:miter lim="800000"/>
            <a:headEnd/>
            <a:tailEnd/>
          </a:ln>
          <a:effectLst/>
        </p:spPr>
        <p:txBody>
          <a:bodyPr>
            <a:spAutoFit/>
          </a:bodyPr>
          <a:lstStyle/>
          <a:p>
            <a:pPr>
              <a:spcBef>
                <a:spcPct val="50000"/>
              </a:spcBef>
            </a:pPr>
            <a:r>
              <a:rPr lang="fa-IR">
                <a:latin typeface="Verdana" pitchFamily="34" charset="0"/>
                <a:cs typeface="Nazanin" pitchFamily="2" charset="-78"/>
              </a:rPr>
              <a:t>غيرقراردادي</a:t>
            </a:r>
            <a:endParaRPr lang="en-US">
              <a:latin typeface="Verdana" pitchFamily="34" charset="0"/>
              <a:cs typeface="Nazanin" pitchFamily="2" charset="-78"/>
            </a:endParaRPr>
          </a:p>
        </p:txBody>
      </p:sp>
      <p:sp>
        <p:nvSpPr>
          <p:cNvPr id="40967" name="Text Box 17"/>
          <p:cNvSpPr txBox="1">
            <a:spLocks noChangeArrowheads="1"/>
          </p:cNvSpPr>
          <p:nvPr/>
        </p:nvSpPr>
        <p:spPr bwMode="auto">
          <a:xfrm>
            <a:off x="611188" y="3933825"/>
            <a:ext cx="1223962" cy="366713"/>
          </a:xfrm>
          <a:prstGeom prst="rect">
            <a:avLst/>
          </a:prstGeom>
          <a:noFill/>
          <a:ln w="9525">
            <a:noFill/>
            <a:miter lim="800000"/>
            <a:headEnd/>
            <a:tailEnd/>
          </a:ln>
          <a:effectLst/>
        </p:spPr>
        <p:txBody>
          <a:bodyPr>
            <a:spAutoFit/>
          </a:bodyPr>
          <a:lstStyle/>
          <a:p>
            <a:pPr>
              <a:spcBef>
                <a:spcPct val="50000"/>
              </a:spcBef>
            </a:pPr>
            <a:r>
              <a:rPr lang="fa-IR">
                <a:latin typeface="Verdana" pitchFamily="34" charset="0"/>
                <a:cs typeface="Nazanin" pitchFamily="2" charset="-78"/>
              </a:rPr>
              <a:t>قراردادي</a:t>
            </a:r>
            <a:endParaRPr lang="en-US">
              <a:latin typeface="Verdana" pitchFamily="34" charset="0"/>
              <a:cs typeface="Nazanin" pitchFamily="2" charset="-78"/>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293</Words>
  <Application>Microsoft Office PowerPoint</Application>
  <PresentationFormat>On-screen Show (4:3)</PresentationFormat>
  <Paragraphs>77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Slide 1</vt:lpstr>
      <vt:lpstr>Slide 2</vt:lpstr>
      <vt:lpstr>Slide 3</vt:lpstr>
      <vt:lpstr>مقدمه</vt:lpstr>
      <vt:lpstr>Slide 5</vt:lpstr>
      <vt:lpstr>استاندارد چيست ؟</vt:lpstr>
      <vt:lpstr> اهداف استاندارد ؟</vt:lpstr>
      <vt:lpstr>انواع استاندارد ها</vt:lpstr>
      <vt:lpstr>معرفي استانداردهاي سري9000</vt:lpstr>
      <vt:lpstr>Slide 10</vt:lpstr>
      <vt:lpstr>Slide 11</vt:lpstr>
      <vt:lpstr>ارتباط فرایند با سایر فرایند های تولیدی</vt:lpstr>
      <vt:lpstr>Slide 13</vt:lpstr>
      <vt:lpstr>اهداف برنامه ریزی تولید</vt:lpstr>
      <vt:lpstr>انواع سیستم های تولیدی</vt:lpstr>
      <vt:lpstr>Slide 16</vt:lpstr>
      <vt:lpstr>Slide 17</vt:lpstr>
      <vt:lpstr>Slide 18</vt:lpstr>
      <vt:lpstr>دسته بندی بر اساس ماهیت محصول</vt:lpstr>
      <vt:lpstr>Slide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dc:creator>
  <cp:lastModifiedBy>ARAD</cp:lastModifiedBy>
  <cp:revision>9</cp:revision>
  <dcterms:created xsi:type="dcterms:W3CDTF">2014-11-19T02:24:04Z</dcterms:created>
  <dcterms:modified xsi:type="dcterms:W3CDTF">2014-11-19T03:47:10Z</dcterms:modified>
</cp:coreProperties>
</file>