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33"/>
  </p:notesMasterIdLst>
  <p:handoutMasterIdLst>
    <p:handoutMasterId r:id="rId34"/>
  </p:handoutMasterIdLst>
  <p:sldIdLst>
    <p:sldId id="256" r:id="rId7"/>
    <p:sldId id="257" r:id="rId8"/>
    <p:sldId id="258" r:id="rId9"/>
    <p:sldId id="259" r:id="rId10"/>
    <p:sldId id="263" r:id="rId11"/>
    <p:sldId id="266" r:id="rId12"/>
    <p:sldId id="265" r:id="rId13"/>
    <p:sldId id="267" r:id="rId14"/>
    <p:sldId id="273" r:id="rId15"/>
    <p:sldId id="274" r:id="rId16"/>
    <p:sldId id="275" r:id="rId17"/>
    <p:sldId id="276" r:id="rId18"/>
    <p:sldId id="268" r:id="rId19"/>
    <p:sldId id="281" r:id="rId20"/>
    <p:sldId id="280" r:id="rId21"/>
    <p:sldId id="277" r:id="rId22"/>
    <p:sldId id="272" r:id="rId23"/>
    <p:sldId id="283" r:id="rId24"/>
    <p:sldId id="282" r:id="rId25"/>
    <p:sldId id="270" r:id="rId26"/>
    <p:sldId id="284" r:id="rId27"/>
    <p:sldId id="285" r:id="rId28"/>
    <p:sldId id="278" r:id="rId29"/>
    <p:sldId id="286" r:id="rId30"/>
    <p:sldId id="288" r:id="rId31"/>
    <p:sldId id="289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ADC"/>
    <a:srgbClr val="FF99FF"/>
    <a:srgbClr val="A50021"/>
    <a:srgbClr val="DABED5"/>
    <a:srgbClr val="006C31"/>
    <a:srgbClr val="FF3399"/>
    <a:srgbClr val="FFFFFF"/>
    <a:srgbClr val="660066"/>
    <a:srgbClr val="66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84" autoAdjust="0"/>
    <p:restoredTop sz="94662" autoAdjust="0"/>
  </p:normalViewPr>
  <p:slideViewPr>
    <p:cSldViewPr>
      <p:cViewPr varScale="1">
        <p:scale>
          <a:sx n="83" d="100"/>
          <a:sy n="83" d="100"/>
        </p:scale>
        <p:origin x="3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1FB76-39D4-4308-8C6C-33D180D1E05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36CC88-C34B-43AA-8316-933C047E5001}">
      <dgm:prSet phldrT="[Text]" custT="1"/>
      <dgm:spPr>
        <a:solidFill>
          <a:srgbClr val="E33771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 rtl="1"/>
          <a:r>
            <a:rPr lang="fa-IR" sz="2000" b="1" dirty="0" smtClean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تفاوت نسبی خسارت واقعی ازخسارت پیش بینی شده</a:t>
          </a:r>
          <a:endParaRPr lang="en-US" sz="2000" b="1" dirty="0">
            <a:solidFill>
              <a:srgbClr val="CC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uhaus 93" pitchFamily="82" charset="0"/>
          </a:endParaRPr>
        </a:p>
      </dgm:t>
    </dgm:pt>
    <dgm:pt modelId="{3F2DEC01-F5B2-44B9-AC31-064C2C855A5E}" type="parTrans" cxnId="{34A7640D-9208-4D80-A992-96C21769C618}">
      <dgm:prSet/>
      <dgm:spPr/>
      <dgm:t>
        <a:bodyPr/>
        <a:lstStyle/>
        <a:p>
          <a:endParaRPr lang="en-US"/>
        </a:p>
      </dgm:t>
    </dgm:pt>
    <dgm:pt modelId="{79FD0F84-9A78-452C-805E-DFD4FF03AB31}" type="sibTrans" cxnId="{34A7640D-9208-4D80-A992-96C21769C618}">
      <dgm:prSet/>
      <dgm:spPr/>
      <dgm:t>
        <a:bodyPr/>
        <a:lstStyle/>
        <a:p>
          <a:endParaRPr lang="en-US"/>
        </a:p>
      </dgm:t>
    </dgm:pt>
    <dgm:pt modelId="{A6D9F601-4E99-4F1E-854A-2AFF8538FEDB}">
      <dgm:prSet phldrT="[Text]" custT="1"/>
      <dgm:spPr>
        <a:solidFill>
          <a:srgbClr val="E33771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 rtl="1"/>
          <a:r>
            <a:rPr lang="en-US" sz="2000" b="1" i="0" dirty="0" smtClean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rPr>
            <a:t> </a:t>
          </a:r>
          <a:r>
            <a:rPr lang="fa-IR" sz="2000" b="1" i="0" dirty="0" smtClean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rPr>
            <a:t>یک عدم اطمینان مبتنی بر شرائط فکری یا به عنوان یک وضعیت ذهنی افراد</a:t>
          </a:r>
          <a:endParaRPr lang="en-US" sz="2000" b="1" i="0" dirty="0">
            <a:solidFill>
              <a:srgbClr val="CC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uhaus 93" pitchFamily="82" charset="0"/>
          </a:endParaRPr>
        </a:p>
      </dgm:t>
    </dgm:pt>
    <dgm:pt modelId="{C333C523-1D13-4EE5-99EA-C12DE211B8AB}" type="parTrans" cxnId="{4BF94A69-4A40-49DF-84B1-B90328BD9900}">
      <dgm:prSet/>
      <dgm:spPr/>
      <dgm:t>
        <a:bodyPr/>
        <a:lstStyle/>
        <a:p>
          <a:endParaRPr lang="en-US"/>
        </a:p>
      </dgm:t>
    </dgm:pt>
    <dgm:pt modelId="{91CBD498-672B-4967-A332-D574D9C8EF5E}" type="sibTrans" cxnId="{4BF94A69-4A40-49DF-84B1-B90328BD9900}">
      <dgm:prSet/>
      <dgm:spPr/>
      <dgm:t>
        <a:bodyPr/>
        <a:lstStyle/>
        <a:p>
          <a:endParaRPr lang="en-US"/>
        </a:p>
      </dgm:t>
    </dgm:pt>
    <dgm:pt modelId="{3F5F65BA-5FB4-4DD7-AECE-1EF2BDEED1DA}" type="pres">
      <dgm:prSet presAssocID="{2561FB76-39D4-4308-8C6C-33D180D1E05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4786B3-A341-4D1B-BE2A-8901E88B664E}" type="pres">
      <dgm:prSet presAssocID="{7636CC88-C34B-43AA-8316-933C047E5001}" presName="linNode" presStyleCnt="0"/>
      <dgm:spPr/>
    </dgm:pt>
    <dgm:pt modelId="{9B7C603B-CD65-414D-9B6C-FC5A9B24C532}" type="pres">
      <dgm:prSet presAssocID="{7636CC88-C34B-43AA-8316-933C047E5001}" presName="parentShp" presStyleLbl="node1" presStyleIdx="0" presStyleCnt="2" custAng="0" custScaleY="107001" custLinFactNeighborX="451" custLinFactNeighborY="2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901FE-8F88-4EDF-B2DE-9D68028FAE51}" type="pres">
      <dgm:prSet presAssocID="{7636CC88-C34B-43AA-8316-933C047E5001}" presName="childShp" presStyleLbl="bgAccFollowNode1" presStyleIdx="0" presStyleCnt="2" custAng="10800000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4242F-3818-4C4B-9A7A-3DC914E596BB}" type="pres">
      <dgm:prSet presAssocID="{79FD0F84-9A78-452C-805E-DFD4FF03AB31}" presName="spacing" presStyleCnt="0"/>
      <dgm:spPr/>
    </dgm:pt>
    <dgm:pt modelId="{0E382990-D25B-4CC7-9AB4-CE6024D15B40}" type="pres">
      <dgm:prSet presAssocID="{A6D9F601-4E99-4F1E-854A-2AFF8538FEDB}" presName="linNode" presStyleCnt="0"/>
      <dgm:spPr/>
    </dgm:pt>
    <dgm:pt modelId="{714C6239-9187-4DF6-A3E5-1A2BA49B764B}" type="pres">
      <dgm:prSet presAssocID="{A6D9F601-4E99-4F1E-854A-2AFF8538FEDB}" presName="parentShp" presStyleLbl="node1" presStyleIdx="1" presStyleCnt="2" custAng="0" custLinFactNeighborY="2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856C-B062-4B7B-8246-107C83D3B78A}" type="pres">
      <dgm:prSet presAssocID="{A6D9F601-4E99-4F1E-854A-2AFF8538FEDB}" presName="childShp" presStyleLbl="bgAccFollowNode1" presStyleIdx="1" presStyleCnt="2" custAng="10800000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7640D-9208-4D80-A992-96C21769C618}" srcId="{2561FB76-39D4-4308-8C6C-33D180D1E05A}" destId="{7636CC88-C34B-43AA-8316-933C047E5001}" srcOrd="0" destOrd="0" parTransId="{3F2DEC01-F5B2-44B9-AC31-064C2C855A5E}" sibTransId="{79FD0F84-9A78-452C-805E-DFD4FF03AB31}"/>
    <dgm:cxn modelId="{0AB7555A-C335-4B60-8DE2-51D9312D1A64}" type="presOf" srcId="{2561FB76-39D4-4308-8C6C-33D180D1E05A}" destId="{3F5F65BA-5FB4-4DD7-AECE-1EF2BDEED1DA}" srcOrd="0" destOrd="0" presId="urn:microsoft.com/office/officeart/2005/8/layout/vList6"/>
    <dgm:cxn modelId="{4BF94A69-4A40-49DF-84B1-B90328BD9900}" srcId="{2561FB76-39D4-4308-8C6C-33D180D1E05A}" destId="{A6D9F601-4E99-4F1E-854A-2AFF8538FEDB}" srcOrd="1" destOrd="0" parTransId="{C333C523-1D13-4EE5-99EA-C12DE211B8AB}" sibTransId="{91CBD498-672B-4967-A332-D574D9C8EF5E}"/>
    <dgm:cxn modelId="{1E05811D-B0FB-40D5-8CCA-3BC1E5FD2F1F}" type="presOf" srcId="{7636CC88-C34B-43AA-8316-933C047E5001}" destId="{9B7C603B-CD65-414D-9B6C-FC5A9B24C532}" srcOrd="0" destOrd="0" presId="urn:microsoft.com/office/officeart/2005/8/layout/vList6"/>
    <dgm:cxn modelId="{7C4D0551-CA36-4AB6-82EA-06CD31A237A6}" type="presOf" srcId="{A6D9F601-4E99-4F1E-854A-2AFF8538FEDB}" destId="{714C6239-9187-4DF6-A3E5-1A2BA49B764B}" srcOrd="0" destOrd="0" presId="urn:microsoft.com/office/officeart/2005/8/layout/vList6"/>
    <dgm:cxn modelId="{5EEAD098-4824-42B9-8E34-6CE1F9EB01B2}" type="presParOf" srcId="{3F5F65BA-5FB4-4DD7-AECE-1EF2BDEED1DA}" destId="{F24786B3-A341-4D1B-BE2A-8901E88B664E}" srcOrd="0" destOrd="0" presId="urn:microsoft.com/office/officeart/2005/8/layout/vList6"/>
    <dgm:cxn modelId="{18086770-FF51-4C45-8137-99770F605764}" type="presParOf" srcId="{F24786B3-A341-4D1B-BE2A-8901E88B664E}" destId="{9B7C603B-CD65-414D-9B6C-FC5A9B24C532}" srcOrd="0" destOrd="0" presId="urn:microsoft.com/office/officeart/2005/8/layout/vList6"/>
    <dgm:cxn modelId="{81AE4DA0-B453-49D8-AC97-F3A3C4995D27}" type="presParOf" srcId="{F24786B3-A341-4D1B-BE2A-8901E88B664E}" destId="{C7E901FE-8F88-4EDF-B2DE-9D68028FAE51}" srcOrd="1" destOrd="0" presId="urn:microsoft.com/office/officeart/2005/8/layout/vList6"/>
    <dgm:cxn modelId="{B7E85FF8-5ACC-449B-B64F-66CB524DC114}" type="presParOf" srcId="{3F5F65BA-5FB4-4DD7-AECE-1EF2BDEED1DA}" destId="{ADF4242F-3818-4C4B-9A7A-3DC914E596BB}" srcOrd="1" destOrd="0" presId="urn:microsoft.com/office/officeart/2005/8/layout/vList6"/>
    <dgm:cxn modelId="{91FF51AC-6752-44E3-B336-B1B77A14D374}" type="presParOf" srcId="{3F5F65BA-5FB4-4DD7-AECE-1EF2BDEED1DA}" destId="{0E382990-D25B-4CC7-9AB4-CE6024D15B40}" srcOrd="2" destOrd="0" presId="urn:microsoft.com/office/officeart/2005/8/layout/vList6"/>
    <dgm:cxn modelId="{1411B34A-9752-4FA5-873C-999E5DC1B69C}" type="presParOf" srcId="{0E382990-D25B-4CC7-9AB4-CE6024D15B40}" destId="{714C6239-9187-4DF6-A3E5-1A2BA49B764B}" srcOrd="0" destOrd="0" presId="urn:microsoft.com/office/officeart/2005/8/layout/vList6"/>
    <dgm:cxn modelId="{70AA1BD6-2FFF-4E1B-9490-2942AA6C057F}" type="presParOf" srcId="{0E382990-D25B-4CC7-9AB4-CE6024D15B40}" destId="{A501856C-B062-4B7B-8246-107C83D3B7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0443D-8A27-4C13-8D62-2594DCE4A35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B3759-46F6-40EA-B9AB-9AC49CAF038D}">
      <dgm:prSet phldrT="[Text]" custT="1"/>
      <dgm:spPr>
        <a:effectLst>
          <a:outerShdw blurRad="50800" dist="50800" dir="5400000" algn="ctr" rotWithShape="0">
            <a:schemeClr val="tx2">
              <a:lumMod val="50000"/>
            </a:schemeClr>
          </a:outerShdw>
        </a:effectLst>
      </dgm:spPr>
      <dgm:t>
        <a:bodyPr/>
        <a:lstStyle/>
        <a:p>
          <a:r>
            <a:rPr lang="fa-IR" sz="2000" dirty="0" smtClean="0">
              <a:cs typeface="B Nikoo" pitchFamily="2" charset="-78"/>
            </a:rPr>
            <a:t>شرایط خطرزا</a:t>
          </a:r>
          <a:endParaRPr lang="en-US" sz="2000" dirty="0">
            <a:cs typeface="B Nikoo" pitchFamily="2" charset="-78"/>
          </a:endParaRPr>
        </a:p>
      </dgm:t>
    </dgm:pt>
    <dgm:pt modelId="{11024A8B-98C1-4595-910C-ECBD0757EB3D}" type="parTrans" cxnId="{0BAE3DF0-BB94-4CA0-9CA0-E37DA4409215}">
      <dgm:prSet/>
      <dgm:spPr/>
      <dgm:t>
        <a:bodyPr/>
        <a:lstStyle/>
        <a:p>
          <a:endParaRPr lang="en-US"/>
        </a:p>
      </dgm:t>
    </dgm:pt>
    <dgm:pt modelId="{B1A7C292-E5F7-49FB-AEA9-7607ADDE01FA}" type="sibTrans" cxnId="{0BAE3DF0-BB94-4CA0-9CA0-E37DA4409215}">
      <dgm:prSet/>
      <dgm:spPr/>
      <dgm:t>
        <a:bodyPr/>
        <a:lstStyle/>
        <a:p>
          <a:endParaRPr lang="en-US"/>
        </a:p>
      </dgm:t>
    </dgm:pt>
    <dgm:pt modelId="{E8A88CD4-ACDF-4399-941A-E49E23DB03A9}">
      <dgm:prSet phldrT="[Text]"/>
      <dgm:spPr>
        <a:effectLst>
          <a:outerShdw blurRad="50800" dist="50800" dir="5400000" algn="ctr" rotWithShape="0">
            <a:schemeClr val="accent1">
              <a:lumMod val="75000"/>
            </a:schemeClr>
          </a:outerShdw>
        </a:effectLst>
      </dgm:spPr>
      <dgm:t>
        <a:bodyPr/>
        <a:lstStyle/>
        <a:p>
          <a:r>
            <a:rPr lang="fa-IR" dirty="0" smtClean="0">
              <a:cs typeface="B Nikoo" pitchFamily="2" charset="-78"/>
            </a:rPr>
            <a:t>فیزیکی</a:t>
          </a:r>
          <a:endParaRPr lang="en-US" dirty="0">
            <a:cs typeface="B Nikoo" pitchFamily="2" charset="-78"/>
          </a:endParaRPr>
        </a:p>
      </dgm:t>
    </dgm:pt>
    <dgm:pt modelId="{5B45960E-CDA9-4503-9237-0D6FA5A8B5E6}" type="parTrans" cxnId="{40FA6224-CCA5-4C8B-9F66-A98F62503ADB}">
      <dgm:prSet/>
      <dgm:spPr/>
      <dgm:t>
        <a:bodyPr/>
        <a:lstStyle/>
        <a:p>
          <a:endParaRPr lang="en-US"/>
        </a:p>
      </dgm:t>
    </dgm:pt>
    <dgm:pt modelId="{70B68B6A-ABF9-406C-85E9-D35DE55D2D92}" type="sibTrans" cxnId="{40FA6224-CCA5-4C8B-9F66-A98F62503ADB}">
      <dgm:prSet/>
      <dgm:spPr/>
      <dgm:t>
        <a:bodyPr/>
        <a:lstStyle/>
        <a:p>
          <a:endParaRPr lang="en-US"/>
        </a:p>
      </dgm:t>
    </dgm:pt>
    <dgm:pt modelId="{1D1033BA-66B9-4E09-8442-E8227BE23A8A}">
      <dgm:prSet phldrT="[Text]"/>
      <dgm:spPr>
        <a:effectLst>
          <a:outerShdw blurRad="50800" dist="50800" dir="5400000" algn="ctr" rotWithShape="0">
            <a:schemeClr val="tx2">
              <a:lumMod val="75000"/>
            </a:schemeClr>
          </a:outerShdw>
        </a:effectLst>
      </dgm:spPr>
      <dgm:t>
        <a:bodyPr/>
        <a:lstStyle/>
        <a:p>
          <a:r>
            <a:rPr lang="fa-IR" dirty="0" smtClean="0">
              <a:cs typeface="B Nikoo" pitchFamily="2" charset="-78"/>
            </a:rPr>
            <a:t>قانونی</a:t>
          </a:r>
          <a:endParaRPr lang="en-US" dirty="0">
            <a:cs typeface="B Nikoo" pitchFamily="2" charset="-78"/>
          </a:endParaRPr>
        </a:p>
      </dgm:t>
    </dgm:pt>
    <dgm:pt modelId="{88B38168-CF78-461B-A3E7-134DE66B96DD}" type="parTrans" cxnId="{38C550D5-FA2F-4D61-AA1D-CEDDB3DE5BA7}">
      <dgm:prSet/>
      <dgm:spPr/>
      <dgm:t>
        <a:bodyPr/>
        <a:lstStyle/>
        <a:p>
          <a:endParaRPr lang="en-US"/>
        </a:p>
      </dgm:t>
    </dgm:pt>
    <dgm:pt modelId="{016DCDDB-1C2E-40C2-BF5A-969F567A2463}" type="sibTrans" cxnId="{38C550D5-FA2F-4D61-AA1D-CEDDB3DE5BA7}">
      <dgm:prSet/>
      <dgm:spPr/>
      <dgm:t>
        <a:bodyPr/>
        <a:lstStyle/>
        <a:p>
          <a:endParaRPr lang="en-US"/>
        </a:p>
      </dgm:t>
    </dgm:pt>
    <dgm:pt modelId="{604D77F3-FFC3-4BBB-A3E4-4227B49FD515}">
      <dgm:prSet phldrT="[Text]"/>
      <dgm:spPr>
        <a:effectLst>
          <a:outerShdw blurRad="50800" dist="50800" dir="5400000" algn="ctr" rotWithShape="0">
            <a:schemeClr val="accent1">
              <a:lumMod val="75000"/>
            </a:schemeClr>
          </a:outerShdw>
        </a:effectLst>
      </dgm:spPr>
      <dgm:t>
        <a:bodyPr/>
        <a:lstStyle/>
        <a:p>
          <a:r>
            <a:rPr lang="fa-IR" dirty="0" smtClean="0">
              <a:cs typeface="B Nikoo" pitchFamily="2" charset="-78"/>
            </a:rPr>
            <a:t>روحی</a:t>
          </a:r>
        </a:p>
        <a:p>
          <a:r>
            <a:rPr lang="fa-IR" dirty="0" smtClean="0">
              <a:cs typeface="B Nikoo" pitchFamily="2" charset="-78"/>
            </a:rPr>
            <a:t>(روانی)</a:t>
          </a:r>
          <a:endParaRPr lang="en-US" dirty="0">
            <a:cs typeface="B Nikoo" pitchFamily="2" charset="-78"/>
          </a:endParaRPr>
        </a:p>
      </dgm:t>
    </dgm:pt>
    <dgm:pt modelId="{CCFF5386-D32A-471F-B21A-EE274D3C4805}" type="parTrans" cxnId="{A1AD6BDF-6822-4E0E-8DEF-FCE8905EEDC8}">
      <dgm:prSet/>
      <dgm:spPr/>
      <dgm:t>
        <a:bodyPr/>
        <a:lstStyle/>
        <a:p>
          <a:endParaRPr lang="en-US"/>
        </a:p>
      </dgm:t>
    </dgm:pt>
    <dgm:pt modelId="{1F35A9E8-FB5A-444F-93DB-9C8CA9465906}" type="sibTrans" cxnId="{A1AD6BDF-6822-4E0E-8DEF-FCE8905EEDC8}">
      <dgm:prSet/>
      <dgm:spPr/>
      <dgm:t>
        <a:bodyPr/>
        <a:lstStyle/>
        <a:p>
          <a:endParaRPr lang="en-US"/>
        </a:p>
      </dgm:t>
    </dgm:pt>
    <dgm:pt modelId="{6E73E923-CB30-43D3-8E2C-235064DCE348}">
      <dgm:prSet phldrT="[Text]"/>
      <dgm:spPr>
        <a:effectLst>
          <a:outerShdw blurRad="50800" dist="50800" dir="5400000" algn="ctr" rotWithShape="0">
            <a:schemeClr val="accent1">
              <a:lumMod val="75000"/>
            </a:schemeClr>
          </a:outerShdw>
        </a:effectLst>
      </dgm:spPr>
      <dgm:t>
        <a:bodyPr/>
        <a:lstStyle/>
        <a:p>
          <a:r>
            <a:rPr lang="fa-IR" dirty="0" smtClean="0">
              <a:cs typeface="B Nikoo" pitchFamily="2" charset="-78"/>
            </a:rPr>
            <a:t>اخلاقی</a:t>
          </a:r>
        </a:p>
        <a:p>
          <a:r>
            <a:rPr lang="fa-IR" dirty="0" smtClean="0">
              <a:cs typeface="B Nikoo" pitchFamily="2" charset="-78"/>
            </a:rPr>
            <a:t>(تقلب)</a:t>
          </a:r>
          <a:endParaRPr lang="en-US" dirty="0">
            <a:cs typeface="B Nikoo" pitchFamily="2" charset="-78"/>
          </a:endParaRPr>
        </a:p>
      </dgm:t>
    </dgm:pt>
    <dgm:pt modelId="{8E649C9F-0389-44C0-AC4D-3874671B82B2}" type="parTrans" cxnId="{63E69446-07FD-4A64-8F4C-50E3F61D2C87}">
      <dgm:prSet/>
      <dgm:spPr/>
      <dgm:t>
        <a:bodyPr/>
        <a:lstStyle/>
        <a:p>
          <a:endParaRPr lang="en-US"/>
        </a:p>
      </dgm:t>
    </dgm:pt>
    <dgm:pt modelId="{6672D4B8-8823-4838-88F4-BDB23B2979D3}" type="sibTrans" cxnId="{63E69446-07FD-4A64-8F4C-50E3F61D2C87}">
      <dgm:prSet/>
      <dgm:spPr/>
      <dgm:t>
        <a:bodyPr/>
        <a:lstStyle/>
        <a:p>
          <a:endParaRPr lang="en-US"/>
        </a:p>
      </dgm:t>
    </dgm:pt>
    <dgm:pt modelId="{BBE49A70-C922-4B56-B1B9-254AAF4A62FB}" type="pres">
      <dgm:prSet presAssocID="{6870443D-8A27-4C13-8D62-2594DCE4A3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9B064-9CAF-41B2-967E-99DD098CE28D}" type="pres">
      <dgm:prSet presAssocID="{6870443D-8A27-4C13-8D62-2594DCE4A35B}" presName="radial" presStyleCnt="0">
        <dgm:presLayoutVars>
          <dgm:animLvl val="ctr"/>
        </dgm:presLayoutVars>
      </dgm:prSet>
      <dgm:spPr/>
    </dgm:pt>
    <dgm:pt modelId="{A3AA47EE-F29E-4173-9BAB-E1EAAF2C0C17}" type="pres">
      <dgm:prSet presAssocID="{F65B3759-46F6-40EA-B9AB-9AC49CAF038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39BEDA70-16BA-4E56-9DB1-AC83088D0BC9}" type="pres">
      <dgm:prSet presAssocID="{E8A88CD4-ACDF-4399-941A-E49E23DB03A9}" presName="node" presStyleLbl="vennNode1" presStyleIdx="1" presStyleCnt="5" custScaleX="121690" custScaleY="121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C1745-AE02-495D-B33A-DD03702EDCCF}" type="pres">
      <dgm:prSet presAssocID="{1D1033BA-66B9-4E09-8442-E8227BE23A8A}" presName="node" presStyleLbl="vennNode1" presStyleIdx="2" presStyleCnt="5" custScaleX="121690" custScaleY="121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6D6D9-2FEC-4A58-B8B1-36E94FB5414A}" type="pres">
      <dgm:prSet presAssocID="{604D77F3-FFC3-4BBB-A3E4-4227B49FD515}" presName="node" presStyleLbl="vennNode1" presStyleIdx="3" presStyleCnt="5" custScaleX="121690" custScaleY="121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B699C-F27A-454D-BC50-485729F4F8C8}" type="pres">
      <dgm:prSet presAssocID="{6E73E923-CB30-43D3-8E2C-235064DCE348}" presName="node" presStyleLbl="vennNode1" presStyleIdx="4" presStyleCnt="5" custScaleX="121690" custScaleY="121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C550D5-FA2F-4D61-AA1D-CEDDB3DE5BA7}" srcId="{F65B3759-46F6-40EA-B9AB-9AC49CAF038D}" destId="{1D1033BA-66B9-4E09-8442-E8227BE23A8A}" srcOrd="1" destOrd="0" parTransId="{88B38168-CF78-461B-A3E7-134DE66B96DD}" sibTransId="{016DCDDB-1C2E-40C2-BF5A-969F567A2463}"/>
    <dgm:cxn modelId="{40FA6224-CCA5-4C8B-9F66-A98F62503ADB}" srcId="{F65B3759-46F6-40EA-B9AB-9AC49CAF038D}" destId="{E8A88CD4-ACDF-4399-941A-E49E23DB03A9}" srcOrd="0" destOrd="0" parTransId="{5B45960E-CDA9-4503-9237-0D6FA5A8B5E6}" sibTransId="{70B68B6A-ABF9-406C-85E9-D35DE55D2D92}"/>
    <dgm:cxn modelId="{0BAE3DF0-BB94-4CA0-9CA0-E37DA4409215}" srcId="{6870443D-8A27-4C13-8D62-2594DCE4A35B}" destId="{F65B3759-46F6-40EA-B9AB-9AC49CAF038D}" srcOrd="0" destOrd="0" parTransId="{11024A8B-98C1-4595-910C-ECBD0757EB3D}" sibTransId="{B1A7C292-E5F7-49FB-AEA9-7607ADDE01FA}"/>
    <dgm:cxn modelId="{D9313DE8-B16F-4013-8DE1-A1288B92DE4D}" type="presOf" srcId="{6E73E923-CB30-43D3-8E2C-235064DCE348}" destId="{A19B699C-F27A-454D-BC50-485729F4F8C8}" srcOrd="0" destOrd="0" presId="urn:microsoft.com/office/officeart/2005/8/layout/radial3"/>
    <dgm:cxn modelId="{D6E2A0F9-0A9C-4B5B-B586-A8FB27029C11}" type="presOf" srcId="{F65B3759-46F6-40EA-B9AB-9AC49CAF038D}" destId="{A3AA47EE-F29E-4173-9BAB-E1EAAF2C0C17}" srcOrd="0" destOrd="0" presId="urn:microsoft.com/office/officeart/2005/8/layout/radial3"/>
    <dgm:cxn modelId="{A1AD6BDF-6822-4E0E-8DEF-FCE8905EEDC8}" srcId="{F65B3759-46F6-40EA-B9AB-9AC49CAF038D}" destId="{604D77F3-FFC3-4BBB-A3E4-4227B49FD515}" srcOrd="2" destOrd="0" parTransId="{CCFF5386-D32A-471F-B21A-EE274D3C4805}" sibTransId="{1F35A9E8-FB5A-444F-93DB-9C8CA9465906}"/>
    <dgm:cxn modelId="{63E69446-07FD-4A64-8F4C-50E3F61D2C87}" srcId="{F65B3759-46F6-40EA-B9AB-9AC49CAF038D}" destId="{6E73E923-CB30-43D3-8E2C-235064DCE348}" srcOrd="3" destOrd="0" parTransId="{8E649C9F-0389-44C0-AC4D-3874671B82B2}" sibTransId="{6672D4B8-8823-4838-88F4-BDB23B2979D3}"/>
    <dgm:cxn modelId="{A370F808-DC59-444B-B8D0-3930F63939DF}" type="presOf" srcId="{604D77F3-FFC3-4BBB-A3E4-4227B49FD515}" destId="{5596D6D9-2FEC-4A58-B8B1-36E94FB5414A}" srcOrd="0" destOrd="0" presId="urn:microsoft.com/office/officeart/2005/8/layout/radial3"/>
    <dgm:cxn modelId="{77A4089D-56CC-4A3C-BFFB-E19F516699B0}" type="presOf" srcId="{6870443D-8A27-4C13-8D62-2594DCE4A35B}" destId="{BBE49A70-C922-4B56-B1B9-254AAF4A62FB}" srcOrd="0" destOrd="0" presId="urn:microsoft.com/office/officeart/2005/8/layout/radial3"/>
    <dgm:cxn modelId="{606B6E57-558B-46F0-8052-9E5A92365A8A}" type="presOf" srcId="{E8A88CD4-ACDF-4399-941A-E49E23DB03A9}" destId="{39BEDA70-16BA-4E56-9DB1-AC83088D0BC9}" srcOrd="0" destOrd="0" presId="urn:microsoft.com/office/officeart/2005/8/layout/radial3"/>
    <dgm:cxn modelId="{22D717FD-CF7E-4A13-942E-9B24F32886DB}" type="presOf" srcId="{1D1033BA-66B9-4E09-8442-E8227BE23A8A}" destId="{087C1745-AE02-495D-B33A-DD03702EDCCF}" srcOrd="0" destOrd="0" presId="urn:microsoft.com/office/officeart/2005/8/layout/radial3"/>
    <dgm:cxn modelId="{B230A562-62DF-4D6F-9BDA-83AC946A9B0C}" type="presParOf" srcId="{BBE49A70-C922-4B56-B1B9-254AAF4A62FB}" destId="{C069B064-9CAF-41B2-967E-99DD098CE28D}" srcOrd="0" destOrd="0" presId="urn:microsoft.com/office/officeart/2005/8/layout/radial3"/>
    <dgm:cxn modelId="{D31E8768-EC93-4CF1-89D4-D8B5FD083FEE}" type="presParOf" srcId="{C069B064-9CAF-41B2-967E-99DD098CE28D}" destId="{A3AA47EE-F29E-4173-9BAB-E1EAAF2C0C17}" srcOrd="0" destOrd="0" presId="urn:microsoft.com/office/officeart/2005/8/layout/radial3"/>
    <dgm:cxn modelId="{06BA908D-5E3A-4A37-818E-4D97F71ABD6E}" type="presParOf" srcId="{C069B064-9CAF-41B2-967E-99DD098CE28D}" destId="{39BEDA70-16BA-4E56-9DB1-AC83088D0BC9}" srcOrd="1" destOrd="0" presId="urn:microsoft.com/office/officeart/2005/8/layout/radial3"/>
    <dgm:cxn modelId="{0E09B9E7-7DC7-478E-B12E-1B723D34867D}" type="presParOf" srcId="{C069B064-9CAF-41B2-967E-99DD098CE28D}" destId="{087C1745-AE02-495D-B33A-DD03702EDCCF}" srcOrd="2" destOrd="0" presId="urn:microsoft.com/office/officeart/2005/8/layout/radial3"/>
    <dgm:cxn modelId="{AE0D6CDC-2A01-4D60-8C30-4110A1237A24}" type="presParOf" srcId="{C069B064-9CAF-41B2-967E-99DD098CE28D}" destId="{5596D6D9-2FEC-4A58-B8B1-36E94FB5414A}" srcOrd="3" destOrd="0" presId="urn:microsoft.com/office/officeart/2005/8/layout/radial3"/>
    <dgm:cxn modelId="{18861675-0EB2-4B43-B097-C26658526EF8}" type="presParOf" srcId="{C069B064-9CAF-41B2-967E-99DD098CE28D}" destId="{A19B699C-F27A-454D-BC50-485729F4F8C8}" srcOrd="4" destOrd="0" presId="urn:microsoft.com/office/officeart/2005/8/layout/radial3"/>
  </dgm:cxnLst>
  <dgm:bg>
    <a:effectLst>
      <a:outerShdw blurRad="50800" dist="50800" dir="5400000" algn="ctr" rotWithShape="0">
        <a:schemeClr val="accent5">
          <a:lumMod val="60000"/>
          <a:lumOff val="4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59A3A4-2EEA-4276-9605-9C8E6D76B5A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4E1EE-8AFA-46AD-AA73-A96B7F5DEB1D}">
      <dgm:prSet phldrT="[Text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pPr algn="ctr" rtl="1"/>
          <a:r>
            <a:rPr lang="fa-IR" sz="1800" b="1" dirty="0" smtClean="0">
              <a:solidFill>
                <a:schemeClr val="tx2">
                  <a:lumMod val="50000"/>
                </a:schemeClr>
              </a:solidFill>
            </a:rPr>
            <a:t>ریسک خالص(محض)</a:t>
          </a:r>
        </a:p>
        <a:p>
          <a:pPr algn="ctr" rtl="1"/>
          <a:r>
            <a:rPr lang="en-US" sz="1800" b="1" dirty="0" smtClean="0">
              <a:solidFill>
                <a:srgbClr val="660033"/>
              </a:solidFill>
            </a:rPr>
            <a:t>Pure Risk</a:t>
          </a:r>
          <a:endParaRPr lang="en-US" sz="1800" b="1" dirty="0">
            <a:solidFill>
              <a:srgbClr val="660033"/>
            </a:solidFill>
          </a:endParaRPr>
        </a:p>
      </dgm:t>
    </dgm:pt>
    <dgm:pt modelId="{AA08D8B9-7278-493C-8462-E1FE38774E32}" type="parTrans" cxnId="{70F97567-1205-4D06-8CCD-2ACB293C74D5}">
      <dgm:prSet/>
      <dgm:spPr/>
      <dgm:t>
        <a:bodyPr/>
        <a:lstStyle/>
        <a:p>
          <a:endParaRPr lang="en-US"/>
        </a:p>
      </dgm:t>
    </dgm:pt>
    <dgm:pt modelId="{DB546D0F-3134-49A7-AD5F-1165AA962F1B}" type="sibTrans" cxnId="{70F97567-1205-4D06-8CCD-2ACB293C74D5}">
      <dgm:prSet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endParaRPr lang="en-US"/>
        </a:p>
      </dgm:t>
    </dgm:pt>
    <dgm:pt modelId="{50DD60D2-E9AB-4173-8C7B-8DA14088DDBE}">
      <dgm:prSet phldrT="[Text]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pPr rtl="1"/>
          <a:r>
            <a:rPr lang="fa-IR" b="1" dirty="0" smtClean="0">
              <a:solidFill>
                <a:schemeClr val="tx2">
                  <a:lumMod val="50000"/>
                </a:schemeClr>
              </a:solidFill>
            </a:rPr>
            <a:t>ریسک موسسات(شرکتی)</a:t>
          </a:r>
          <a:endParaRPr lang="en-US" b="1" dirty="0" smtClean="0">
            <a:solidFill>
              <a:schemeClr val="tx2">
                <a:lumMod val="50000"/>
              </a:schemeClr>
            </a:solidFill>
          </a:endParaRPr>
        </a:p>
        <a:p>
          <a:pPr rtl="1"/>
          <a:r>
            <a:rPr lang="en-US" b="1" dirty="0" smtClean="0">
              <a:solidFill>
                <a:srgbClr val="660033"/>
              </a:solidFill>
            </a:rPr>
            <a:t> Enterprise Risk</a:t>
          </a:r>
          <a:endParaRPr lang="en-US" b="1" dirty="0">
            <a:solidFill>
              <a:srgbClr val="660033"/>
            </a:solidFill>
          </a:endParaRPr>
        </a:p>
      </dgm:t>
    </dgm:pt>
    <dgm:pt modelId="{050E805D-767B-4AEA-A529-A493292E6A44}" type="parTrans" cxnId="{D138C183-F2BB-424A-A900-EC3FF23E5914}">
      <dgm:prSet/>
      <dgm:spPr/>
      <dgm:t>
        <a:bodyPr/>
        <a:lstStyle/>
        <a:p>
          <a:endParaRPr lang="en-US"/>
        </a:p>
      </dgm:t>
    </dgm:pt>
    <dgm:pt modelId="{E403AA66-A80E-40DD-B702-2889C4FEECF0}" type="sibTrans" cxnId="{D138C183-F2BB-424A-A900-EC3FF23E5914}">
      <dgm:prSet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endParaRPr lang="en-US"/>
        </a:p>
      </dgm:t>
    </dgm:pt>
    <dgm:pt modelId="{DF729FDB-F9E4-4DF2-87F3-A3D7E59A4029}">
      <dgm:prSet phldrT="[Text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pPr algn="ctr" rtl="1"/>
          <a:r>
            <a:rPr lang="fa-IR" sz="1300" b="1" dirty="0" smtClean="0">
              <a:solidFill>
                <a:schemeClr val="tx2">
                  <a:lumMod val="50000"/>
                </a:schemeClr>
              </a:solidFill>
            </a:rPr>
            <a:t>ریسک خاص(ویژه)</a:t>
          </a:r>
          <a:endParaRPr lang="en-US" sz="1300" b="1" dirty="0" smtClean="0">
            <a:solidFill>
              <a:schemeClr val="tx2">
                <a:lumMod val="50000"/>
              </a:schemeClr>
            </a:solidFill>
          </a:endParaRPr>
        </a:p>
        <a:p>
          <a:pPr algn="ctr" rtl="1"/>
          <a:r>
            <a:rPr lang="en-US" sz="1500" b="1" dirty="0" smtClean="0">
              <a:solidFill>
                <a:srgbClr val="660033"/>
              </a:solidFill>
            </a:rPr>
            <a:t>Particular</a:t>
          </a:r>
          <a:endParaRPr lang="fa-IR" sz="1500" b="1" dirty="0" smtClean="0">
            <a:solidFill>
              <a:srgbClr val="660033"/>
            </a:solidFill>
          </a:endParaRPr>
        </a:p>
        <a:p>
          <a:pPr algn="ctr" rtl="1"/>
          <a:r>
            <a:rPr lang="en-US" sz="1500" b="1" dirty="0" smtClean="0">
              <a:solidFill>
                <a:srgbClr val="660033"/>
              </a:solidFill>
            </a:rPr>
            <a:t> Risk</a:t>
          </a:r>
          <a:endParaRPr lang="en-US" sz="1500" b="1" dirty="0">
            <a:solidFill>
              <a:srgbClr val="660033"/>
            </a:solidFill>
          </a:endParaRPr>
        </a:p>
      </dgm:t>
    </dgm:pt>
    <dgm:pt modelId="{7C28BAD0-882F-4571-8E85-0FDD9CD56A89}" type="parTrans" cxnId="{93DDE102-74CC-4BA6-ABC0-6F9780BAB299}">
      <dgm:prSet/>
      <dgm:spPr/>
      <dgm:t>
        <a:bodyPr/>
        <a:lstStyle/>
        <a:p>
          <a:endParaRPr lang="en-US"/>
        </a:p>
      </dgm:t>
    </dgm:pt>
    <dgm:pt modelId="{752EC6EA-256C-4E53-A63D-8B3A085E7A9F}" type="sibTrans" cxnId="{93DDE102-74CC-4BA6-ABC0-6F9780BAB299}">
      <dgm:prSet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endParaRPr lang="en-US"/>
        </a:p>
      </dgm:t>
    </dgm:pt>
    <dgm:pt modelId="{824C73F2-22D4-49A0-8391-B7BD063E469C}">
      <dgm:prSet phldrT="[Text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pPr rtl="1"/>
          <a:endParaRPr lang="fa-IR" sz="1800" b="1" dirty="0" smtClean="0">
            <a:solidFill>
              <a:schemeClr val="tx2">
                <a:lumMod val="50000"/>
              </a:schemeClr>
            </a:solidFill>
          </a:endParaRPr>
        </a:p>
        <a:p>
          <a:pPr rtl="1"/>
          <a:endParaRPr lang="fa-IR" sz="1800" b="1" dirty="0" smtClean="0">
            <a:solidFill>
              <a:schemeClr val="tx2">
                <a:lumMod val="50000"/>
              </a:schemeClr>
            </a:solidFill>
          </a:endParaRPr>
        </a:p>
        <a:p>
          <a:pPr rtl="1"/>
          <a:r>
            <a:rPr lang="fa-IR" sz="1400" b="1" dirty="0" smtClean="0">
              <a:solidFill>
                <a:schemeClr val="tx2">
                  <a:lumMod val="50000"/>
                </a:schemeClr>
              </a:solidFill>
            </a:rPr>
            <a:t>ریسک بنیادی(عام)</a:t>
          </a:r>
          <a:endParaRPr lang="en-US" sz="1400" b="1" dirty="0" smtClean="0">
            <a:solidFill>
              <a:schemeClr val="tx2">
                <a:lumMod val="50000"/>
              </a:schemeClr>
            </a:solidFill>
          </a:endParaRPr>
        </a:p>
        <a:p>
          <a:pPr rtl="1"/>
          <a:r>
            <a:rPr lang="en-US" sz="1500" b="1" dirty="0" smtClean="0">
              <a:solidFill>
                <a:srgbClr val="660033"/>
              </a:solidFill>
            </a:rPr>
            <a:t>Fundamental Risk</a:t>
          </a:r>
        </a:p>
        <a:p>
          <a:pPr rtl="1"/>
          <a:endParaRPr lang="fa-IR" sz="1800" b="1" dirty="0" smtClean="0">
            <a:solidFill>
              <a:schemeClr val="tx2">
                <a:lumMod val="50000"/>
              </a:schemeClr>
            </a:solidFill>
          </a:endParaRPr>
        </a:p>
        <a:p>
          <a:pPr rtl="1"/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D2326905-903B-4E0D-B897-A5BC7C93013C}" type="parTrans" cxnId="{7AADF2C9-6F9C-44FD-BC95-3DA8A74976E6}">
      <dgm:prSet/>
      <dgm:spPr/>
      <dgm:t>
        <a:bodyPr/>
        <a:lstStyle/>
        <a:p>
          <a:endParaRPr lang="en-US"/>
        </a:p>
      </dgm:t>
    </dgm:pt>
    <dgm:pt modelId="{F24B2ED3-1DC0-4BDB-91EA-F5BFE7B13139}" type="sibTrans" cxnId="{7AADF2C9-6F9C-44FD-BC95-3DA8A74976E6}">
      <dgm:prSet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endParaRPr lang="en-US"/>
        </a:p>
      </dgm:t>
    </dgm:pt>
    <dgm:pt modelId="{2E2AAE5D-AA8A-4A1B-9747-CE0ED3AB7AB5}">
      <dgm:prSet phldrT="[Text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pPr algn="ctr" rtl="1"/>
          <a:r>
            <a:rPr lang="fa-IR" sz="1500" b="1" dirty="0" smtClean="0">
              <a:solidFill>
                <a:schemeClr val="tx2">
                  <a:lumMod val="50000"/>
                </a:schemeClr>
              </a:solidFill>
            </a:rPr>
            <a:t>ریسک ذهنی(سوداگرانه)</a:t>
          </a:r>
        </a:p>
        <a:p>
          <a:pPr algn="ctr" rtl="1"/>
          <a:r>
            <a:rPr lang="en-US" sz="1500" b="1" dirty="0" smtClean="0">
              <a:solidFill>
                <a:srgbClr val="660033"/>
              </a:solidFill>
            </a:rPr>
            <a:t>Speculative Risk</a:t>
          </a:r>
          <a:endParaRPr lang="en-US" sz="1500" b="1" dirty="0">
            <a:solidFill>
              <a:srgbClr val="660033"/>
            </a:solidFill>
          </a:endParaRPr>
        </a:p>
      </dgm:t>
    </dgm:pt>
    <dgm:pt modelId="{CA32CD3D-02C9-48FF-B536-108D4D1C3EFD}" type="parTrans" cxnId="{A2802752-879D-4DAE-B668-CCA7E0A8800E}">
      <dgm:prSet/>
      <dgm:spPr/>
      <dgm:t>
        <a:bodyPr/>
        <a:lstStyle/>
        <a:p>
          <a:endParaRPr lang="en-US"/>
        </a:p>
      </dgm:t>
    </dgm:pt>
    <dgm:pt modelId="{8CCAAA35-6D05-45B0-B118-F2D85D5ED94F}" type="sibTrans" cxnId="{A2802752-879D-4DAE-B668-CCA7E0A8800E}">
      <dgm:prSet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dgm:spPr>
      <dgm:t>
        <a:bodyPr/>
        <a:lstStyle/>
        <a:p>
          <a:endParaRPr lang="en-US"/>
        </a:p>
      </dgm:t>
    </dgm:pt>
    <dgm:pt modelId="{58B09F39-6235-4CE4-99E6-F16CAE1930BA}" type="pres">
      <dgm:prSet presAssocID="{9259A3A4-2EEA-4276-9605-9C8E6D76B5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8D5E6-661A-49FD-8BC1-E84007E0028A}" type="pres">
      <dgm:prSet presAssocID="{B2E4E1EE-8AFA-46AD-AA73-A96B7F5DE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28E76-07AA-4082-94D0-EC0B760C1B2C}" type="pres">
      <dgm:prSet presAssocID="{B2E4E1EE-8AFA-46AD-AA73-A96B7F5DEB1D}" presName="spNode" presStyleCnt="0"/>
      <dgm:spPr/>
    </dgm:pt>
    <dgm:pt modelId="{A8D9C1FC-EFDE-4699-AE92-E00F572AC0F8}" type="pres">
      <dgm:prSet presAssocID="{DB546D0F-3134-49A7-AD5F-1165AA962F1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EFFB7BD-BA57-45DE-B876-98BC186E4080}" type="pres">
      <dgm:prSet presAssocID="{50DD60D2-E9AB-4173-8C7B-8DA14088DD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57286-33B4-4AA9-A4D5-FA72F8F5B9BB}" type="pres">
      <dgm:prSet presAssocID="{50DD60D2-E9AB-4173-8C7B-8DA14088DDBE}" presName="spNode" presStyleCnt="0"/>
      <dgm:spPr/>
    </dgm:pt>
    <dgm:pt modelId="{0D512FAF-9C8A-4583-A9CF-526B63AC3240}" type="pres">
      <dgm:prSet presAssocID="{E403AA66-A80E-40DD-B702-2889C4FEECF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F48CEB1-5AEC-4CC7-AD11-9F0DA2693FCA}" type="pres">
      <dgm:prSet presAssocID="{DF729FDB-F9E4-4DF2-87F3-A3D7E59A40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A8738-113B-452D-9CAC-5832704FE9D1}" type="pres">
      <dgm:prSet presAssocID="{DF729FDB-F9E4-4DF2-87F3-A3D7E59A4029}" presName="spNode" presStyleCnt="0"/>
      <dgm:spPr/>
    </dgm:pt>
    <dgm:pt modelId="{F46CAA39-458F-44FA-8037-5AF4CBFBD422}" type="pres">
      <dgm:prSet presAssocID="{752EC6EA-256C-4E53-A63D-8B3A085E7A9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53146C7-9C4C-46E4-A438-0AB8F32CC0DA}" type="pres">
      <dgm:prSet presAssocID="{824C73F2-22D4-49A0-8391-B7BD063E46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57A8C-80D3-429D-B21A-3C27E16FFAB6}" type="pres">
      <dgm:prSet presAssocID="{824C73F2-22D4-49A0-8391-B7BD063E469C}" presName="spNode" presStyleCnt="0"/>
      <dgm:spPr/>
    </dgm:pt>
    <dgm:pt modelId="{885C5D18-ED05-45A3-BA49-FFC934DE13A1}" type="pres">
      <dgm:prSet presAssocID="{F24B2ED3-1DC0-4BDB-91EA-F5BFE7B1313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DAB1B84-FDD9-4CAB-9C5A-26ABB99923A8}" type="pres">
      <dgm:prSet presAssocID="{2E2AAE5D-AA8A-4A1B-9747-CE0ED3AB7AB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ECA9C-E0E9-4510-A1F7-702B237CF4ED}" type="pres">
      <dgm:prSet presAssocID="{2E2AAE5D-AA8A-4A1B-9747-CE0ED3AB7AB5}" presName="spNode" presStyleCnt="0"/>
      <dgm:spPr/>
    </dgm:pt>
    <dgm:pt modelId="{073C162E-F022-493A-909D-121F152390C3}" type="pres">
      <dgm:prSet presAssocID="{8CCAAA35-6D05-45B0-B118-F2D85D5ED94F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96DF6C8-566B-4C17-8D11-39036F978F1C}" type="presOf" srcId="{50DD60D2-E9AB-4173-8C7B-8DA14088DDBE}" destId="{4EFFB7BD-BA57-45DE-B876-98BC186E4080}" srcOrd="0" destOrd="0" presId="urn:microsoft.com/office/officeart/2005/8/layout/cycle6"/>
    <dgm:cxn modelId="{BE98E1A1-4F4C-44CB-A1E9-51C421FEEB1A}" type="presOf" srcId="{DB546D0F-3134-49A7-AD5F-1165AA962F1B}" destId="{A8D9C1FC-EFDE-4699-AE92-E00F572AC0F8}" srcOrd="0" destOrd="0" presId="urn:microsoft.com/office/officeart/2005/8/layout/cycle6"/>
    <dgm:cxn modelId="{16956D3B-C7C6-4D32-AE69-3E768EB4AD7B}" type="presOf" srcId="{9259A3A4-2EEA-4276-9605-9C8E6D76B5A9}" destId="{58B09F39-6235-4CE4-99E6-F16CAE1930BA}" srcOrd="0" destOrd="0" presId="urn:microsoft.com/office/officeart/2005/8/layout/cycle6"/>
    <dgm:cxn modelId="{692AAEFF-3F44-48C6-8891-9EAA18A60CEC}" type="presOf" srcId="{E403AA66-A80E-40DD-B702-2889C4FEECF0}" destId="{0D512FAF-9C8A-4583-A9CF-526B63AC3240}" srcOrd="0" destOrd="0" presId="urn:microsoft.com/office/officeart/2005/8/layout/cycle6"/>
    <dgm:cxn modelId="{70F97567-1205-4D06-8CCD-2ACB293C74D5}" srcId="{9259A3A4-2EEA-4276-9605-9C8E6D76B5A9}" destId="{B2E4E1EE-8AFA-46AD-AA73-A96B7F5DEB1D}" srcOrd="0" destOrd="0" parTransId="{AA08D8B9-7278-493C-8462-E1FE38774E32}" sibTransId="{DB546D0F-3134-49A7-AD5F-1165AA962F1B}"/>
    <dgm:cxn modelId="{DF26647C-0097-419F-8CA9-722B6A8CE357}" type="presOf" srcId="{2E2AAE5D-AA8A-4A1B-9747-CE0ED3AB7AB5}" destId="{0DAB1B84-FDD9-4CAB-9C5A-26ABB99923A8}" srcOrd="0" destOrd="0" presId="urn:microsoft.com/office/officeart/2005/8/layout/cycle6"/>
    <dgm:cxn modelId="{CA55C837-10F5-4B16-B62F-F88444D88968}" type="presOf" srcId="{B2E4E1EE-8AFA-46AD-AA73-A96B7F5DEB1D}" destId="{4568D5E6-661A-49FD-8BC1-E84007E0028A}" srcOrd="0" destOrd="0" presId="urn:microsoft.com/office/officeart/2005/8/layout/cycle6"/>
    <dgm:cxn modelId="{EE23B679-DF38-4D33-9E56-D192A0DDF1E5}" type="presOf" srcId="{8CCAAA35-6D05-45B0-B118-F2D85D5ED94F}" destId="{073C162E-F022-493A-909D-121F152390C3}" srcOrd="0" destOrd="0" presId="urn:microsoft.com/office/officeart/2005/8/layout/cycle6"/>
    <dgm:cxn modelId="{D138C183-F2BB-424A-A900-EC3FF23E5914}" srcId="{9259A3A4-2EEA-4276-9605-9C8E6D76B5A9}" destId="{50DD60D2-E9AB-4173-8C7B-8DA14088DDBE}" srcOrd="1" destOrd="0" parTransId="{050E805D-767B-4AEA-A529-A493292E6A44}" sibTransId="{E403AA66-A80E-40DD-B702-2889C4FEECF0}"/>
    <dgm:cxn modelId="{A362F659-72A7-4A49-BD76-053A6CD5FA52}" type="presOf" srcId="{824C73F2-22D4-49A0-8391-B7BD063E469C}" destId="{253146C7-9C4C-46E4-A438-0AB8F32CC0DA}" srcOrd="0" destOrd="0" presId="urn:microsoft.com/office/officeart/2005/8/layout/cycle6"/>
    <dgm:cxn modelId="{9155E1DB-531D-4AB6-8DA5-899F1FEE920C}" type="presOf" srcId="{F24B2ED3-1DC0-4BDB-91EA-F5BFE7B13139}" destId="{885C5D18-ED05-45A3-BA49-FFC934DE13A1}" srcOrd="0" destOrd="0" presId="urn:microsoft.com/office/officeart/2005/8/layout/cycle6"/>
    <dgm:cxn modelId="{FFD80AEE-5948-41AA-A8F8-2F19264E6D32}" type="presOf" srcId="{DF729FDB-F9E4-4DF2-87F3-A3D7E59A4029}" destId="{DF48CEB1-5AEC-4CC7-AD11-9F0DA2693FCA}" srcOrd="0" destOrd="0" presId="urn:microsoft.com/office/officeart/2005/8/layout/cycle6"/>
    <dgm:cxn modelId="{93DDE102-74CC-4BA6-ABC0-6F9780BAB299}" srcId="{9259A3A4-2EEA-4276-9605-9C8E6D76B5A9}" destId="{DF729FDB-F9E4-4DF2-87F3-A3D7E59A4029}" srcOrd="2" destOrd="0" parTransId="{7C28BAD0-882F-4571-8E85-0FDD9CD56A89}" sibTransId="{752EC6EA-256C-4E53-A63D-8B3A085E7A9F}"/>
    <dgm:cxn modelId="{7AADF2C9-6F9C-44FD-BC95-3DA8A74976E6}" srcId="{9259A3A4-2EEA-4276-9605-9C8E6D76B5A9}" destId="{824C73F2-22D4-49A0-8391-B7BD063E469C}" srcOrd="3" destOrd="0" parTransId="{D2326905-903B-4E0D-B897-A5BC7C93013C}" sibTransId="{F24B2ED3-1DC0-4BDB-91EA-F5BFE7B13139}"/>
    <dgm:cxn modelId="{4C4FD2BD-E71E-4378-9307-3B9B724493A5}" type="presOf" srcId="{752EC6EA-256C-4E53-A63D-8B3A085E7A9F}" destId="{F46CAA39-458F-44FA-8037-5AF4CBFBD422}" srcOrd="0" destOrd="0" presId="urn:microsoft.com/office/officeart/2005/8/layout/cycle6"/>
    <dgm:cxn modelId="{A2802752-879D-4DAE-B668-CCA7E0A8800E}" srcId="{9259A3A4-2EEA-4276-9605-9C8E6D76B5A9}" destId="{2E2AAE5D-AA8A-4A1B-9747-CE0ED3AB7AB5}" srcOrd="4" destOrd="0" parTransId="{CA32CD3D-02C9-48FF-B536-108D4D1C3EFD}" sibTransId="{8CCAAA35-6D05-45B0-B118-F2D85D5ED94F}"/>
    <dgm:cxn modelId="{1ABA7A28-ED1F-40F7-8BC9-90175BAC2544}" type="presParOf" srcId="{58B09F39-6235-4CE4-99E6-F16CAE1930BA}" destId="{4568D5E6-661A-49FD-8BC1-E84007E0028A}" srcOrd="0" destOrd="0" presId="urn:microsoft.com/office/officeart/2005/8/layout/cycle6"/>
    <dgm:cxn modelId="{B77E71F4-E098-4A3B-8F65-DAE3595F05E9}" type="presParOf" srcId="{58B09F39-6235-4CE4-99E6-F16CAE1930BA}" destId="{40828E76-07AA-4082-94D0-EC0B760C1B2C}" srcOrd="1" destOrd="0" presId="urn:microsoft.com/office/officeart/2005/8/layout/cycle6"/>
    <dgm:cxn modelId="{5A87B47C-2256-4A87-9D20-C59BD45EEB68}" type="presParOf" srcId="{58B09F39-6235-4CE4-99E6-F16CAE1930BA}" destId="{A8D9C1FC-EFDE-4699-AE92-E00F572AC0F8}" srcOrd="2" destOrd="0" presId="urn:microsoft.com/office/officeart/2005/8/layout/cycle6"/>
    <dgm:cxn modelId="{A7F182B2-F1C8-4DE0-A1C5-0425BA598B38}" type="presParOf" srcId="{58B09F39-6235-4CE4-99E6-F16CAE1930BA}" destId="{4EFFB7BD-BA57-45DE-B876-98BC186E4080}" srcOrd="3" destOrd="0" presId="urn:microsoft.com/office/officeart/2005/8/layout/cycle6"/>
    <dgm:cxn modelId="{97FD8173-BF9C-45FD-B168-DC8699D8E772}" type="presParOf" srcId="{58B09F39-6235-4CE4-99E6-F16CAE1930BA}" destId="{C3157286-33B4-4AA9-A4D5-FA72F8F5B9BB}" srcOrd="4" destOrd="0" presId="urn:microsoft.com/office/officeart/2005/8/layout/cycle6"/>
    <dgm:cxn modelId="{8A62B9A8-372A-4AB7-9DDC-2CE168745D1E}" type="presParOf" srcId="{58B09F39-6235-4CE4-99E6-F16CAE1930BA}" destId="{0D512FAF-9C8A-4583-A9CF-526B63AC3240}" srcOrd="5" destOrd="0" presId="urn:microsoft.com/office/officeart/2005/8/layout/cycle6"/>
    <dgm:cxn modelId="{BD94E997-9E98-467A-81CD-17BE89435494}" type="presParOf" srcId="{58B09F39-6235-4CE4-99E6-F16CAE1930BA}" destId="{DF48CEB1-5AEC-4CC7-AD11-9F0DA2693FCA}" srcOrd="6" destOrd="0" presId="urn:microsoft.com/office/officeart/2005/8/layout/cycle6"/>
    <dgm:cxn modelId="{996E33AC-9C2D-467D-8D51-FAFD1238761B}" type="presParOf" srcId="{58B09F39-6235-4CE4-99E6-F16CAE1930BA}" destId="{8ABA8738-113B-452D-9CAC-5832704FE9D1}" srcOrd="7" destOrd="0" presId="urn:microsoft.com/office/officeart/2005/8/layout/cycle6"/>
    <dgm:cxn modelId="{27D839D0-F98E-49F4-85AC-E128BFF6AF37}" type="presParOf" srcId="{58B09F39-6235-4CE4-99E6-F16CAE1930BA}" destId="{F46CAA39-458F-44FA-8037-5AF4CBFBD422}" srcOrd="8" destOrd="0" presId="urn:microsoft.com/office/officeart/2005/8/layout/cycle6"/>
    <dgm:cxn modelId="{16BFA618-6A24-41B2-A962-BA193C9D8B33}" type="presParOf" srcId="{58B09F39-6235-4CE4-99E6-F16CAE1930BA}" destId="{253146C7-9C4C-46E4-A438-0AB8F32CC0DA}" srcOrd="9" destOrd="0" presId="urn:microsoft.com/office/officeart/2005/8/layout/cycle6"/>
    <dgm:cxn modelId="{399B11C0-017C-4F0C-A3C1-4BED5A3EFBAA}" type="presParOf" srcId="{58B09F39-6235-4CE4-99E6-F16CAE1930BA}" destId="{E3D57A8C-80D3-429D-B21A-3C27E16FFAB6}" srcOrd="10" destOrd="0" presId="urn:microsoft.com/office/officeart/2005/8/layout/cycle6"/>
    <dgm:cxn modelId="{AD5D4DC6-7C56-4C48-8B10-7D77DD86BC28}" type="presParOf" srcId="{58B09F39-6235-4CE4-99E6-F16CAE1930BA}" destId="{885C5D18-ED05-45A3-BA49-FFC934DE13A1}" srcOrd="11" destOrd="0" presId="urn:microsoft.com/office/officeart/2005/8/layout/cycle6"/>
    <dgm:cxn modelId="{B36C1D81-0738-40E7-8B98-24B2A26E2EB1}" type="presParOf" srcId="{58B09F39-6235-4CE4-99E6-F16CAE1930BA}" destId="{0DAB1B84-FDD9-4CAB-9C5A-26ABB99923A8}" srcOrd="12" destOrd="0" presId="urn:microsoft.com/office/officeart/2005/8/layout/cycle6"/>
    <dgm:cxn modelId="{1B8EC533-A97A-404F-B19F-678262EE5F64}" type="presParOf" srcId="{58B09F39-6235-4CE4-99E6-F16CAE1930BA}" destId="{58BECA9C-E0E9-4510-A1F7-702B237CF4ED}" srcOrd="13" destOrd="0" presId="urn:microsoft.com/office/officeart/2005/8/layout/cycle6"/>
    <dgm:cxn modelId="{17342F17-AD28-4A39-84A3-BEA3157F7125}" type="presParOf" srcId="{58B09F39-6235-4CE4-99E6-F16CAE1930BA}" destId="{073C162E-F022-493A-909D-121F152390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E2B95-3A90-43FC-B814-D0A5BBCDD36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D284BEB-0CDE-4A25-83D2-372E311C0CB1}">
      <dgm:prSet phldrT="[Text]"/>
      <dgm:spPr/>
      <dgm:t>
        <a:bodyPr/>
        <a:lstStyle/>
        <a:p>
          <a:r>
            <a:rPr lang="fa-IR" dirty="0" smtClean="0"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cs typeface="B Esfehan" pitchFamily="2" charset="-78"/>
            </a:rPr>
            <a:t>ریسکهای اشخاص</a:t>
          </a:r>
          <a:endParaRPr lang="en-US" dirty="0">
            <a:effectLst>
              <a:outerShdw blurRad="50800" dist="50800" dir="5400000" algn="ctr" rotWithShape="0">
                <a:schemeClr val="tx2">
                  <a:lumMod val="60000"/>
                  <a:lumOff val="40000"/>
                </a:schemeClr>
              </a:outerShdw>
            </a:effectLst>
            <a:cs typeface="B Esfehan" pitchFamily="2" charset="-78"/>
          </a:endParaRPr>
        </a:p>
      </dgm:t>
    </dgm:pt>
    <dgm:pt modelId="{1A5A7701-5789-456E-9725-DC7C7B9D31B1}" type="parTrans" cxnId="{8352933F-2108-42C8-963A-EA45275B014A}">
      <dgm:prSet/>
      <dgm:spPr/>
      <dgm:t>
        <a:bodyPr/>
        <a:lstStyle/>
        <a:p>
          <a:endParaRPr lang="en-US"/>
        </a:p>
      </dgm:t>
    </dgm:pt>
    <dgm:pt modelId="{5947BA04-0A36-4D81-BBB5-21CDBEF2426C}" type="sibTrans" cxnId="{8352933F-2108-42C8-963A-EA45275B014A}">
      <dgm:prSet/>
      <dgm:spPr/>
      <dgm:t>
        <a:bodyPr/>
        <a:lstStyle/>
        <a:p>
          <a:endParaRPr lang="en-US"/>
        </a:p>
      </dgm:t>
    </dgm:pt>
    <dgm:pt modelId="{A00236C2-6037-4062-BF5E-70E0AE19F26A}">
      <dgm:prSet phldrT="[Text]"/>
      <dgm:spPr/>
      <dgm:t>
        <a:bodyPr/>
        <a:lstStyle/>
        <a:p>
          <a:r>
            <a:rPr lang="fa-IR" dirty="0" smtClean="0"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cs typeface="B Esfehan" pitchFamily="2" charset="-78"/>
            </a:rPr>
            <a:t>ریسکهای اموال</a:t>
          </a:r>
          <a:endParaRPr lang="en-US" dirty="0">
            <a:effectLst>
              <a:outerShdw blurRad="50800" dist="50800" dir="5400000" algn="ctr" rotWithShape="0">
                <a:schemeClr val="tx2">
                  <a:lumMod val="60000"/>
                  <a:lumOff val="40000"/>
                </a:schemeClr>
              </a:outerShdw>
            </a:effectLst>
            <a:cs typeface="B Esfehan" pitchFamily="2" charset="-78"/>
          </a:endParaRPr>
        </a:p>
      </dgm:t>
    </dgm:pt>
    <dgm:pt modelId="{3078FC01-4DB1-45F6-8200-1339B736E0E6}" type="parTrans" cxnId="{8138D002-AC11-45A1-8B89-E80925DB2878}">
      <dgm:prSet/>
      <dgm:spPr/>
      <dgm:t>
        <a:bodyPr/>
        <a:lstStyle/>
        <a:p>
          <a:endParaRPr lang="en-US"/>
        </a:p>
      </dgm:t>
    </dgm:pt>
    <dgm:pt modelId="{1848586E-1CF0-4712-9615-623831DA6CC8}" type="sibTrans" cxnId="{8138D002-AC11-45A1-8B89-E80925DB2878}">
      <dgm:prSet/>
      <dgm:spPr/>
      <dgm:t>
        <a:bodyPr/>
        <a:lstStyle/>
        <a:p>
          <a:endParaRPr lang="en-US"/>
        </a:p>
      </dgm:t>
    </dgm:pt>
    <dgm:pt modelId="{978C4049-27C0-4B42-B499-D8F203D8C174}">
      <dgm:prSet phldrT="[Text]"/>
      <dgm:spPr/>
      <dgm:t>
        <a:bodyPr/>
        <a:lstStyle/>
        <a:p>
          <a:r>
            <a:rPr lang="fa-IR" dirty="0" smtClean="0"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cs typeface="B Esfehan" pitchFamily="2" charset="-78"/>
            </a:rPr>
            <a:t>ریسکهای مسوولیت</a:t>
          </a:r>
          <a:endParaRPr lang="en-US" dirty="0">
            <a:effectLst>
              <a:outerShdw blurRad="50800" dist="50800" dir="5400000" algn="ctr" rotWithShape="0">
                <a:schemeClr val="tx2">
                  <a:lumMod val="60000"/>
                  <a:lumOff val="40000"/>
                </a:schemeClr>
              </a:outerShdw>
            </a:effectLst>
            <a:cs typeface="B Esfehan" pitchFamily="2" charset="-78"/>
          </a:endParaRPr>
        </a:p>
      </dgm:t>
    </dgm:pt>
    <dgm:pt modelId="{37DBB6B4-9CAB-404F-B5B7-596C9B953229}" type="parTrans" cxnId="{14EB7188-A6E9-4B5D-9E69-4F88B461F569}">
      <dgm:prSet/>
      <dgm:spPr/>
      <dgm:t>
        <a:bodyPr/>
        <a:lstStyle/>
        <a:p>
          <a:endParaRPr lang="en-US"/>
        </a:p>
      </dgm:t>
    </dgm:pt>
    <dgm:pt modelId="{5E99066E-CEBE-4D50-AE56-20FF2F8311DA}" type="sibTrans" cxnId="{14EB7188-A6E9-4B5D-9E69-4F88B461F569}">
      <dgm:prSet/>
      <dgm:spPr/>
      <dgm:t>
        <a:bodyPr/>
        <a:lstStyle/>
        <a:p>
          <a:endParaRPr lang="en-US"/>
        </a:p>
      </dgm:t>
    </dgm:pt>
    <dgm:pt modelId="{E57AC797-09E8-4AF9-A4E5-9D15CA5BC01C}" type="pres">
      <dgm:prSet presAssocID="{10FE2B95-3A90-43FC-B814-D0A5BBCDD36F}" presName="compositeShape" presStyleCnt="0">
        <dgm:presLayoutVars>
          <dgm:dir/>
          <dgm:resizeHandles/>
        </dgm:presLayoutVars>
      </dgm:prSet>
      <dgm:spPr/>
    </dgm:pt>
    <dgm:pt modelId="{70ADD6B2-5780-4E4F-B068-BE632DFCA556}" type="pres">
      <dgm:prSet presAssocID="{10FE2B95-3A90-43FC-B814-D0A5BBCDD36F}" presName="pyramid" presStyleLbl="node1" presStyleIdx="0" presStyleCnt="1" custLinFactNeighborX="9167" custLinFactNeighborY="-18854"/>
      <dgm:spPr>
        <a:solidFill>
          <a:srgbClr val="FF99FF"/>
        </a:solidFill>
        <a:effectLst>
          <a:outerShdw blurRad="50800" dist="50800" dir="5400000" algn="ctr" rotWithShape="0">
            <a:schemeClr val="tx2">
              <a:lumMod val="40000"/>
              <a:lumOff val="60000"/>
            </a:schemeClr>
          </a:outerShdw>
        </a:effectLst>
      </dgm:spPr>
    </dgm:pt>
    <dgm:pt modelId="{DF542ED9-B772-456E-883C-1AADDDDD615D}" type="pres">
      <dgm:prSet presAssocID="{10FE2B95-3A90-43FC-B814-D0A5BBCDD36F}" presName="theList" presStyleCnt="0"/>
      <dgm:spPr/>
    </dgm:pt>
    <dgm:pt modelId="{C49B829C-F51A-4893-B91E-F7251A65828E}" type="pres">
      <dgm:prSet presAssocID="{3D284BEB-0CDE-4A25-83D2-372E311C0CB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BB726-C285-4035-AC1F-E1BBB542521A}" type="pres">
      <dgm:prSet presAssocID="{3D284BEB-0CDE-4A25-83D2-372E311C0CB1}" presName="aSpace" presStyleCnt="0"/>
      <dgm:spPr/>
    </dgm:pt>
    <dgm:pt modelId="{C4043989-D38C-4C3E-88D6-FD3307AD13A4}" type="pres">
      <dgm:prSet presAssocID="{A00236C2-6037-4062-BF5E-70E0AE19F26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E7F47-6874-432E-A0EB-3AE8288425F4}" type="pres">
      <dgm:prSet presAssocID="{A00236C2-6037-4062-BF5E-70E0AE19F26A}" presName="aSpace" presStyleCnt="0"/>
      <dgm:spPr/>
    </dgm:pt>
    <dgm:pt modelId="{F31DBFAF-FF82-41DD-82A4-37BCE2F3555B}" type="pres">
      <dgm:prSet presAssocID="{978C4049-27C0-4B42-B499-D8F203D8C17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42815-473B-4F33-B3B8-FDD244C6E498}" type="pres">
      <dgm:prSet presAssocID="{978C4049-27C0-4B42-B499-D8F203D8C174}" presName="aSpace" presStyleCnt="0"/>
      <dgm:spPr/>
    </dgm:pt>
  </dgm:ptLst>
  <dgm:cxnLst>
    <dgm:cxn modelId="{D60C3D15-33F1-4B6E-8415-2D7BF7EA77BC}" type="presOf" srcId="{978C4049-27C0-4B42-B499-D8F203D8C174}" destId="{F31DBFAF-FF82-41DD-82A4-37BCE2F3555B}" srcOrd="0" destOrd="0" presId="urn:microsoft.com/office/officeart/2005/8/layout/pyramid2"/>
    <dgm:cxn modelId="{932E7854-B8E2-4F80-AA4C-EB14F1F31720}" type="presOf" srcId="{10FE2B95-3A90-43FC-B814-D0A5BBCDD36F}" destId="{E57AC797-09E8-4AF9-A4E5-9D15CA5BC01C}" srcOrd="0" destOrd="0" presId="urn:microsoft.com/office/officeart/2005/8/layout/pyramid2"/>
    <dgm:cxn modelId="{8138D002-AC11-45A1-8B89-E80925DB2878}" srcId="{10FE2B95-3A90-43FC-B814-D0A5BBCDD36F}" destId="{A00236C2-6037-4062-BF5E-70E0AE19F26A}" srcOrd="1" destOrd="0" parTransId="{3078FC01-4DB1-45F6-8200-1339B736E0E6}" sibTransId="{1848586E-1CF0-4712-9615-623831DA6CC8}"/>
    <dgm:cxn modelId="{14EB7188-A6E9-4B5D-9E69-4F88B461F569}" srcId="{10FE2B95-3A90-43FC-B814-D0A5BBCDD36F}" destId="{978C4049-27C0-4B42-B499-D8F203D8C174}" srcOrd="2" destOrd="0" parTransId="{37DBB6B4-9CAB-404F-B5B7-596C9B953229}" sibTransId="{5E99066E-CEBE-4D50-AE56-20FF2F8311DA}"/>
    <dgm:cxn modelId="{8352933F-2108-42C8-963A-EA45275B014A}" srcId="{10FE2B95-3A90-43FC-B814-D0A5BBCDD36F}" destId="{3D284BEB-0CDE-4A25-83D2-372E311C0CB1}" srcOrd="0" destOrd="0" parTransId="{1A5A7701-5789-456E-9725-DC7C7B9D31B1}" sibTransId="{5947BA04-0A36-4D81-BBB5-21CDBEF2426C}"/>
    <dgm:cxn modelId="{CD4075DA-8EAC-47AB-981B-D046BD23A4F4}" type="presOf" srcId="{3D284BEB-0CDE-4A25-83D2-372E311C0CB1}" destId="{C49B829C-F51A-4893-B91E-F7251A65828E}" srcOrd="0" destOrd="0" presId="urn:microsoft.com/office/officeart/2005/8/layout/pyramid2"/>
    <dgm:cxn modelId="{289B313E-B27A-4227-ABFC-D9357CA2031E}" type="presOf" srcId="{A00236C2-6037-4062-BF5E-70E0AE19F26A}" destId="{C4043989-D38C-4C3E-88D6-FD3307AD13A4}" srcOrd="0" destOrd="0" presId="urn:microsoft.com/office/officeart/2005/8/layout/pyramid2"/>
    <dgm:cxn modelId="{D1E346E3-6531-4867-BD4E-6889EA5044C8}" type="presParOf" srcId="{E57AC797-09E8-4AF9-A4E5-9D15CA5BC01C}" destId="{70ADD6B2-5780-4E4F-B068-BE632DFCA556}" srcOrd="0" destOrd="0" presId="urn:microsoft.com/office/officeart/2005/8/layout/pyramid2"/>
    <dgm:cxn modelId="{4B9B8F85-D853-4D88-92F7-461C7AFA94D3}" type="presParOf" srcId="{E57AC797-09E8-4AF9-A4E5-9D15CA5BC01C}" destId="{DF542ED9-B772-456E-883C-1AADDDDD615D}" srcOrd="1" destOrd="0" presId="urn:microsoft.com/office/officeart/2005/8/layout/pyramid2"/>
    <dgm:cxn modelId="{3DE94BCD-FE35-4A08-B7F6-663C311D6ADF}" type="presParOf" srcId="{DF542ED9-B772-456E-883C-1AADDDDD615D}" destId="{C49B829C-F51A-4893-B91E-F7251A65828E}" srcOrd="0" destOrd="0" presId="urn:microsoft.com/office/officeart/2005/8/layout/pyramid2"/>
    <dgm:cxn modelId="{24A6C2BD-9F7D-4C64-A891-358F7AF6B3ED}" type="presParOf" srcId="{DF542ED9-B772-456E-883C-1AADDDDD615D}" destId="{CF6BB726-C285-4035-AC1F-E1BBB542521A}" srcOrd="1" destOrd="0" presId="urn:microsoft.com/office/officeart/2005/8/layout/pyramid2"/>
    <dgm:cxn modelId="{0CC1DC68-EBCD-46E7-B51F-6C7E650A1996}" type="presParOf" srcId="{DF542ED9-B772-456E-883C-1AADDDDD615D}" destId="{C4043989-D38C-4C3E-88D6-FD3307AD13A4}" srcOrd="2" destOrd="0" presId="urn:microsoft.com/office/officeart/2005/8/layout/pyramid2"/>
    <dgm:cxn modelId="{185C9E95-B295-46AC-B580-3B5B2DE6B17D}" type="presParOf" srcId="{DF542ED9-B772-456E-883C-1AADDDDD615D}" destId="{779E7F47-6874-432E-A0EB-3AE8288425F4}" srcOrd="3" destOrd="0" presId="urn:microsoft.com/office/officeart/2005/8/layout/pyramid2"/>
    <dgm:cxn modelId="{89521A9E-9FF9-43C7-AEF7-BDCA8D4B8578}" type="presParOf" srcId="{DF542ED9-B772-456E-883C-1AADDDDD615D}" destId="{F31DBFAF-FF82-41DD-82A4-37BCE2F3555B}" srcOrd="4" destOrd="0" presId="urn:microsoft.com/office/officeart/2005/8/layout/pyramid2"/>
    <dgm:cxn modelId="{349933AE-DA7A-4BCB-BB5D-D9DAC7068AB5}" type="presParOf" srcId="{DF542ED9-B772-456E-883C-1AADDDDD615D}" destId="{D1442815-473B-4F33-B3B8-FDD244C6E49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91FCD5-0B2F-4F43-B61A-CA3D21341D5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E7EA6-7512-4B10-9A5E-F4173174299F}">
      <dgm:prSet phldrT="[Text]"/>
      <dgm:spPr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dgm:spPr>
      <dgm:t>
        <a:bodyPr/>
        <a:lstStyle/>
        <a:p>
          <a:pPr algn="ctr" rtl="1"/>
          <a:r>
            <a:rPr lang="fa-IR" dirty="0" smtClean="0">
              <a:solidFill>
                <a:schemeClr val="accent5">
                  <a:lumMod val="75000"/>
                </a:schemeClr>
              </a:solidFill>
              <a:cs typeface="B Titr" pitchFamily="2" charset="-78"/>
            </a:rPr>
            <a:t>اندازه یک ذخیره احتیاطی باید افزایش یابد</a:t>
          </a:r>
          <a:endParaRPr lang="en-US" dirty="0">
            <a:solidFill>
              <a:schemeClr val="accent5">
                <a:lumMod val="75000"/>
              </a:schemeClr>
            </a:solidFill>
            <a:cs typeface="B Titr" pitchFamily="2" charset="-78"/>
          </a:endParaRPr>
        </a:p>
      </dgm:t>
    </dgm:pt>
    <dgm:pt modelId="{84EF9D8C-C7F1-4F87-99E4-9B8F60CAC1B0}" type="parTrans" cxnId="{48273E0F-F431-4E45-96D4-4868D88F2151}">
      <dgm:prSet/>
      <dgm:spPr/>
      <dgm:t>
        <a:bodyPr/>
        <a:lstStyle/>
        <a:p>
          <a:endParaRPr lang="en-US"/>
        </a:p>
      </dgm:t>
    </dgm:pt>
    <dgm:pt modelId="{61D89069-4010-49A0-8207-5CECE6946519}" type="sibTrans" cxnId="{48273E0F-F431-4E45-96D4-4868D88F2151}">
      <dgm:prSet/>
      <dgm:spPr/>
      <dgm:t>
        <a:bodyPr/>
        <a:lstStyle/>
        <a:p>
          <a:endParaRPr lang="en-US"/>
        </a:p>
      </dgm:t>
    </dgm:pt>
    <dgm:pt modelId="{1BC4D6B2-94E1-48A6-AE5E-3F5AAB26DCCE}">
      <dgm:prSet phldrT="[Text]"/>
      <dgm:spPr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dgm:spPr>
      <dgm:t>
        <a:bodyPr/>
        <a:lstStyle/>
        <a:p>
          <a:pPr algn="ctr"/>
          <a:r>
            <a:rPr lang="fa-IR" dirty="0" smtClean="0">
              <a:solidFill>
                <a:schemeClr val="accent5">
                  <a:lumMod val="75000"/>
                </a:schemeClr>
              </a:solidFill>
              <a:cs typeface="B Titr" pitchFamily="2" charset="-78"/>
            </a:rPr>
            <a:t>جامعه ازبرخی کالاها وخدمات محروم میماند</a:t>
          </a:r>
          <a:endParaRPr lang="en-US" dirty="0">
            <a:solidFill>
              <a:schemeClr val="accent5">
                <a:lumMod val="75000"/>
              </a:schemeClr>
            </a:solidFill>
            <a:cs typeface="B Titr" pitchFamily="2" charset="-78"/>
          </a:endParaRPr>
        </a:p>
      </dgm:t>
    </dgm:pt>
    <dgm:pt modelId="{95813B77-0ED2-4153-96C1-C6886E59FCC7}" type="parTrans" cxnId="{E516B547-0545-48D7-AF69-0D6CD2B81FB3}">
      <dgm:prSet/>
      <dgm:spPr/>
      <dgm:t>
        <a:bodyPr/>
        <a:lstStyle/>
        <a:p>
          <a:endParaRPr lang="en-US"/>
        </a:p>
      </dgm:t>
    </dgm:pt>
    <dgm:pt modelId="{460D5941-FE75-4BF2-82BE-26091D5F099D}" type="sibTrans" cxnId="{E516B547-0545-48D7-AF69-0D6CD2B81FB3}">
      <dgm:prSet/>
      <dgm:spPr/>
      <dgm:t>
        <a:bodyPr/>
        <a:lstStyle/>
        <a:p>
          <a:endParaRPr lang="en-US"/>
        </a:p>
      </dgm:t>
    </dgm:pt>
    <dgm:pt modelId="{2A3E81D5-6820-4353-97B2-AA43FF1A18B3}">
      <dgm:prSet phldrT="[Text]"/>
      <dgm:spPr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dgm:spPr>
      <dgm:t>
        <a:bodyPr/>
        <a:lstStyle/>
        <a:p>
          <a:pPr algn="ctr"/>
          <a:r>
            <a:rPr lang="fa-IR" dirty="0" smtClean="0">
              <a:solidFill>
                <a:schemeClr val="accent5">
                  <a:lumMod val="75000"/>
                </a:schemeClr>
              </a:solidFill>
              <a:cs typeface="B Titr" pitchFamily="2" charset="-78"/>
            </a:rPr>
            <a:t>نگرانی وترس بوجودمیاید</a:t>
          </a:r>
          <a:endParaRPr lang="en-US" dirty="0">
            <a:solidFill>
              <a:schemeClr val="accent5">
                <a:lumMod val="75000"/>
              </a:schemeClr>
            </a:solidFill>
            <a:cs typeface="B Titr" pitchFamily="2" charset="-78"/>
          </a:endParaRPr>
        </a:p>
      </dgm:t>
    </dgm:pt>
    <dgm:pt modelId="{BA0AD641-DDAA-4262-8B0C-F81E36876153}" type="parTrans" cxnId="{143DF26F-C3C2-460A-8FBF-1AD4526A9F90}">
      <dgm:prSet/>
      <dgm:spPr/>
      <dgm:t>
        <a:bodyPr/>
        <a:lstStyle/>
        <a:p>
          <a:endParaRPr lang="en-US"/>
        </a:p>
      </dgm:t>
    </dgm:pt>
    <dgm:pt modelId="{DCC18531-549C-476F-AD0C-812CE11C1439}" type="sibTrans" cxnId="{143DF26F-C3C2-460A-8FBF-1AD4526A9F90}">
      <dgm:prSet/>
      <dgm:spPr/>
      <dgm:t>
        <a:bodyPr/>
        <a:lstStyle/>
        <a:p>
          <a:endParaRPr lang="en-US"/>
        </a:p>
      </dgm:t>
    </dgm:pt>
    <dgm:pt modelId="{9F5D95FF-2B2B-4D53-BAB8-E762CE7DE7F1}" type="pres">
      <dgm:prSet presAssocID="{2991FCD5-0B2F-4F43-B61A-CA3D21341D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52AE1-0A55-4225-961D-32316D9BCB93}" type="pres">
      <dgm:prSet presAssocID="{E97E7EA6-7512-4B10-9A5E-F4173174299F}" presName="composite" presStyleCnt="0"/>
      <dgm:spPr/>
    </dgm:pt>
    <dgm:pt modelId="{300DCB6C-02C9-4B1E-BC9E-5107DB092403}" type="pres">
      <dgm:prSet presAssocID="{E97E7EA6-7512-4B10-9A5E-F4173174299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D185A-32FD-486F-941D-1FEF4A506386}" type="pres">
      <dgm:prSet presAssocID="{E97E7EA6-7512-4B10-9A5E-F4173174299F}" presName="rect2" presStyleLbl="fgImgPlace1" presStyleIdx="0" presStyleCnt="3"/>
      <dgm:spPr>
        <a:solidFill>
          <a:schemeClr val="tx2">
            <a:lumMod val="50000"/>
          </a:schemeClr>
        </a:solidFill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dgm:spPr>
    </dgm:pt>
    <dgm:pt modelId="{0FFE112F-B624-4A7D-97AC-EB74BBA2B186}" type="pres">
      <dgm:prSet presAssocID="{61D89069-4010-49A0-8207-5CECE6946519}" presName="sibTrans" presStyleCnt="0"/>
      <dgm:spPr/>
    </dgm:pt>
    <dgm:pt modelId="{7886FAB0-1D3E-4903-A979-CABC77DD8256}" type="pres">
      <dgm:prSet presAssocID="{1BC4D6B2-94E1-48A6-AE5E-3F5AAB26DCCE}" presName="composite" presStyleCnt="0"/>
      <dgm:spPr/>
    </dgm:pt>
    <dgm:pt modelId="{9C81450E-C526-4FCA-8665-3742CB9C6C1A}" type="pres">
      <dgm:prSet presAssocID="{1BC4D6B2-94E1-48A6-AE5E-3F5AAB26DCC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525CD-AFC0-4CC2-8DE8-549ED600C226}" type="pres">
      <dgm:prSet presAssocID="{1BC4D6B2-94E1-48A6-AE5E-3F5AAB26DCCE}" presName="rect2" presStyleLbl="fgImgPlace1" presStyleIdx="1" presStyleCnt="3"/>
      <dgm:spPr>
        <a:solidFill>
          <a:schemeClr val="tx2">
            <a:lumMod val="50000"/>
          </a:schemeClr>
        </a:solidFill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dgm:spPr>
    </dgm:pt>
    <dgm:pt modelId="{1C434EA3-154F-4760-900C-E2E734B27E7E}" type="pres">
      <dgm:prSet presAssocID="{460D5941-FE75-4BF2-82BE-26091D5F099D}" presName="sibTrans" presStyleCnt="0"/>
      <dgm:spPr/>
    </dgm:pt>
    <dgm:pt modelId="{CEB7B736-12FD-4D5B-A03B-00C40C227D86}" type="pres">
      <dgm:prSet presAssocID="{2A3E81D5-6820-4353-97B2-AA43FF1A18B3}" presName="composite" presStyleCnt="0"/>
      <dgm:spPr/>
    </dgm:pt>
    <dgm:pt modelId="{11EE27B7-A16C-4418-AFA3-E502E3AB6975}" type="pres">
      <dgm:prSet presAssocID="{2A3E81D5-6820-4353-97B2-AA43FF1A18B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44392-D432-42B2-9B86-B9E51E8C5B7C}" type="pres">
      <dgm:prSet presAssocID="{2A3E81D5-6820-4353-97B2-AA43FF1A18B3}" presName="rect2" presStyleLbl="fgImgPlace1" presStyleIdx="2" presStyleCnt="3"/>
      <dgm:spPr>
        <a:solidFill>
          <a:schemeClr val="tx2">
            <a:lumMod val="50000"/>
          </a:schemeClr>
        </a:solidFill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</dgm:spPr>
    </dgm:pt>
  </dgm:ptLst>
  <dgm:cxnLst>
    <dgm:cxn modelId="{391F3E76-21B8-4CC3-A405-E2B5B5010F8E}" type="presOf" srcId="{2991FCD5-0B2F-4F43-B61A-CA3D21341D5F}" destId="{9F5D95FF-2B2B-4D53-BAB8-E762CE7DE7F1}" srcOrd="0" destOrd="0" presId="urn:microsoft.com/office/officeart/2008/layout/PictureStrips"/>
    <dgm:cxn modelId="{C9C3C775-E502-4F1C-BA49-45367B81212E}" type="presOf" srcId="{2A3E81D5-6820-4353-97B2-AA43FF1A18B3}" destId="{11EE27B7-A16C-4418-AFA3-E502E3AB6975}" srcOrd="0" destOrd="0" presId="urn:microsoft.com/office/officeart/2008/layout/PictureStrips"/>
    <dgm:cxn modelId="{143DF26F-C3C2-460A-8FBF-1AD4526A9F90}" srcId="{2991FCD5-0B2F-4F43-B61A-CA3D21341D5F}" destId="{2A3E81D5-6820-4353-97B2-AA43FF1A18B3}" srcOrd="2" destOrd="0" parTransId="{BA0AD641-DDAA-4262-8B0C-F81E36876153}" sibTransId="{DCC18531-549C-476F-AD0C-812CE11C1439}"/>
    <dgm:cxn modelId="{E516B547-0545-48D7-AF69-0D6CD2B81FB3}" srcId="{2991FCD5-0B2F-4F43-B61A-CA3D21341D5F}" destId="{1BC4D6B2-94E1-48A6-AE5E-3F5AAB26DCCE}" srcOrd="1" destOrd="0" parTransId="{95813B77-0ED2-4153-96C1-C6886E59FCC7}" sibTransId="{460D5941-FE75-4BF2-82BE-26091D5F099D}"/>
    <dgm:cxn modelId="{48273E0F-F431-4E45-96D4-4868D88F2151}" srcId="{2991FCD5-0B2F-4F43-B61A-CA3D21341D5F}" destId="{E97E7EA6-7512-4B10-9A5E-F4173174299F}" srcOrd="0" destOrd="0" parTransId="{84EF9D8C-C7F1-4F87-99E4-9B8F60CAC1B0}" sibTransId="{61D89069-4010-49A0-8207-5CECE6946519}"/>
    <dgm:cxn modelId="{B1179DAA-B9F8-480D-A27C-1CA07B196C1B}" type="presOf" srcId="{E97E7EA6-7512-4B10-9A5E-F4173174299F}" destId="{300DCB6C-02C9-4B1E-BC9E-5107DB092403}" srcOrd="0" destOrd="0" presId="urn:microsoft.com/office/officeart/2008/layout/PictureStrips"/>
    <dgm:cxn modelId="{7D17F137-9D56-4825-BDE3-FD8CD5448EF8}" type="presOf" srcId="{1BC4D6B2-94E1-48A6-AE5E-3F5AAB26DCCE}" destId="{9C81450E-C526-4FCA-8665-3742CB9C6C1A}" srcOrd="0" destOrd="0" presId="urn:microsoft.com/office/officeart/2008/layout/PictureStrips"/>
    <dgm:cxn modelId="{B032705B-F39F-45A2-84F6-ADC7F748C980}" type="presParOf" srcId="{9F5D95FF-2B2B-4D53-BAB8-E762CE7DE7F1}" destId="{CD852AE1-0A55-4225-961D-32316D9BCB93}" srcOrd="0" destOrd="0" presId="urn:microsoft.com/office/officeart/2008/layout/PictureStrips"/>
    <dgm:cxn modelId="{C33EDFEA-2CA8-4FD4-A6C1-5D0DD1A3A0A9}" type="presParOf" srcId="{CD852AE1-0A55-4225-961D-32316D9BCB93}" destId="{300DCB6C-02C9-4B1E-BC9E-5107DB092403}" srcOrd="0" destOrd="0" presId="urn:microsoft.com/office/officeart/2008/layout/PictureStrips"/>
    <dgm:cxn modelId="{A92F13B5-5E97-451F-BF3F-EDFB9C3CE43D}" type="presParOf" srcId="{CD852AE1-0A55-4225-961D-32316D9BCB93}" destId="{F11D185A-32FD-486F-941D-1FEF4A506386}" srcOrd="1" destOrd="0" presId="urn:microsoft.com/office/officeart/2008/layout/PictureStrips"/>
    <dgm:cxn modelId="{67D7D9E9-3212-40AD-A887-BC65F0AEE9CD}" type="presParOf" srcId="{9F5D95FF-2B2B-4D53-BAB8-E762CE7DE7F1}" destId="{0FFE112F-B624-4A7D-97AC-EB74BBA2B186}" srcOrd="1" destOrd="0" presId="urn:microsoft.com/office/officeart/2008/layout/PictureStrips"/>
    <dgm:cxn modelId="{B87545AC-1A84-49B0-A768-1D10F1E98B74}" type="presParOf" srcId="{9F5D95FF-2B2B-4D53-BAB8-E762CE7DE7F1}" destId="{7886FAB0-1D3E-4903-A979-CABC77DD8256}" srcOrd="2" destOrd="0" presId="urn:microsoft.com/office/officeart/2008/layout/PictureStrips"/>
    <dgm:cxn modelId="{7B5249EA-1710-4B5F-BF83-56771D1C8AD8}" type="presParOf" srcId="{7886FAB0-1D3E-4903-A979-CABC77DD8256}" destId="{9C81450E-C526-4FCA-8665-3742CB9C6C1A}" srcOrd="0" destOrd="0" presId="urn:microsoft.com/office/officeart/2008/layout/PictureStrips"/>
    <dgm:cxn modelId="{A1827EF8-06BD-4B3A-B70B-924DB83E8680}" type="presParOf" srcId="{7886FAB0-1D3E-4903-A979-CABC77DD8256}" destId="{4F6525CD-AFC0-4CC2-8DE8-549ED600C226}" srcOrd="1" destOrd="0" presId="urn:microsoft.com/office/officeart/2008/layout/PictureStrips"/>
    <dgm:cxn modelId="{A5B6D040-8134-4715-B404-5496FB82A5EB}" type="presParOf" srcId="{9F5D95FF-2B2B-4D53-BAB8-E762CE7DE7F1}" destId="{1C434EA3-154F-4760-900C-E2E734B27E7E}" srcOrd="3" destOrd="0" presId="urn:microsoft.com/office/officeart/2008/layout/PictureStrips"/>
    <dgm:cxn modelId="{EDBB5998-774F-42F2-9258-1E90555C48E2}" type="presParOf" srcId="{9F5D95FF-2B2B-4D53-BAB8-E762CE7DE7F1}" destId="{CEB7B736-12FD-4D5B-A03B-00C40C227D86}" srcOrd="4" destOrd="0" presId="urn:microsoft.com/office/officeart/2008/layout/PictureStrips"/>
    <dgm:cxn modelId="{0CF683A8-5AC0-4508-94D0-650EBEDAD57B}" type="presParOf" srcId="{CEB7B736-12FD-4D5B-A03B-00C40C227D86}" destId="{11EE27B7-A16C-4418-AFA3-E502E3AB6975}" srcOrd="0" destOrd="0" presId="urn:microsoft.com/office/officeart/2008/layout/PictureStrips"/>
    <dgm:cxn modelId="{C406D4FE-58E1-4AF7-99DB-4C36073476B6}" type="presParOf" srcId="{CEB7B736-12FD-4D5B-A03B-00C40C227D86}" destId="{AE844392-D432-42B2-9B86-B9E51E8C5B7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A38801-DF55-49F5-87CC-E44FFC4F0B7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29BC3C-4F89-4EB3-9DE6-469176A89CB1}">
      <dgm:prSet phldrT="[Text]"/>
      <dgm:spPr>
        <a:solidFill>
          <a:srgbClr val="000000"/>
        </a:solidFill>
      </dgm:spPr>
      <dgm:t>
        <a:bodyPr/>
        <a:lstStyle/>
        <a:p>
          <a:r>
            <a:rPr lang="fa-IR" dirty="0" smtClean="0"/>
            <a:t>اهمیت کنترل ریسک ازنظرجامعه</a:t>
          </a:r>
          <a:endParaRPr lang="en-US" dirty="0"/>
        </a:p>
      </dgm:t>
    </dgm:pt>
    <dgm:pt modelId="{9D300F25-DDC8-4E17-8873-4C0BEA1AA05D}" type="parTrans" cxnId="{24E2AEFE-8572-4103-A41C-E1B95D6B6ED9}">
      <dgm:prSet/>
      <dgm:spPr/>
      <dgm:t>
        <a:bodyPr/>
        <a:lstStyle/>
        <a:p>
          <a:endParaRPr lang="en-US"/>
        </a:p>
      </dgm:t>
    </dgm:pt>
    <dgm:pt modelId="{97E044D4-2243-4102-80DA-371D2905960C}" type="sibTrans" cxnId="{24E2AEFE-8572-4103-A41C-E1B95D6B6ED9}">
      <dgm:prSet/>
      <dgm:spPr/>
      <dgm:t>
        <a:bodyPr/>
        <a:lstStyle/>
        <a:p>
          <a:endParaRPr lang="en-US"/>
        </a:p>
      </dgm:t>
    </dgm:pt>
    <dgm:pt modelId="{40B83D0E-E378-417C-856E-F31F9046F41A}">
      <dgm:prSet phldrT="[Text]"/>
      <dgm:spPr>
        <a:solidFill>
          <a:srgbClr val="000000"/>
        </a:solidFill>
      </dgm:spPr>
      <dgm:t>
        <a:bodyPr/>
        <a:lstStyle/>
        <a:p>
          <a:r>
            <a:rPr lang="fa-IR" dirty="0" smtClean="0"/>
            <a:t>کاهش هزینه های اجتماعی خسارت</a:t>
          </a:r>
          <a:endParaRPr lang="en-US" dirty="0"/>
        </a:p>
      </dgm:t>
    </dgm:pt>
    <dgm:pt modelId="{584742F2-FF22-4802-9A5E-5D0A443BC49B}" type="parTrans" cxnId="{AFD4C96B-43CD-4F6B-ADBB-A2A0E322F697}">
      <dgm:prSet/>
      <dgm:spPr/>
      <dgm:t>
        <a:bodyPr/>
        <a:lstStyle/>
        <a:p>
          <a:endParaRPr lang="en-US"/>
        </a:p>
      </dgm:t>
    </dgm:pt>
    <dgm:pt modelId="{F868219E-03BD-4D6F-9356-1FC89950A585}" type="sibTrans" cxnId="{AFD4C96B-43CD-4F6B-ADBB-A2A0E322F697}">
      <dgm:prSet/>
      <dgm:spPr/>
      <dgm:t>
        <a:bodyPr/>
        <a:lstStyle/>
        <a:p>
          <a:endParaRPr lang="en-US"/>
        </a:p>
      </dgm:t>
    </dgm:pt>
    <dgm:pt modelId="{64BD5079-F2A0-47E4-B0C4-565C0BB50F67}">
      <dgm:prSet phldrT="[Text]"/>
      <dgm:spPr>
        <a:solidFill>
          <a:srgbClr val="000000"/>
        </a:solidFill>
      </dgm:spPr>
      <dgm:t>
        <a:bodyPr/>
        <a:lstStyle/>
        <a:p>
          <a:r>
            <a:rPr lang="fa-IR" dirty="0" smtClean="0"/>
            <a:t>بالا بودن هزینه های غیرمستقیم </a:t>
          </a:r>
          <a:endParaRPr lang="en-US" dirty="0"/>
        </a:p>
      </dgm:t>
    </dgm:pt>
    <dgm:pt modelId="{E58F94D7-574E-4DBD-BB02-A2BF180189AD}" type="parTrans" cxnId="{41125768-E7D4-4AC2-9A15-091D95E0F050}">
      <dgm:prSet/>
      <dgm:spPr/>
      <dgm:t>
        <a:bodyPr/>
        <a:lstStyle/>
        <a:p>
          <a:endParaRPr lang="en-US"/>
        </a:p>
      </dgm:t>
    </dgm:pt>
    <dgm:pt modelId="{5634A2D2-7849-47CF-82B7-49CE295BF43C}" type="sibTrans" cxnId="{41125768-E7D4-4AC2-9A15-091D95E0F050}">
      <dgm:prSet/>
      <dgm:spPr/>
      <dgm:t>
        <a:bodyPr/>
        <a:lstStyle/>
        <a:p>
          <a:endParaRPr lang="en-US"/>
        </a:p>
      </dgm:t>
    </dgm:pt>
    <dgm:pt modelId="{DF5683E3-0475-4376-AF81-819BB2FD9124}" type="pres">
      <dgm:prSet presAssocID="{CDA38801-DF55-49F5-87CC-E44FFC4F0B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163C7F-B6F5-437F-925C-C219A03D9024}" type="pres">
      <dgm:prSet presAssocID="{6A29BC3C-4F89-4EB3-9DE6-469176A89CB1}" presName="singleCycle" presStyleCnt="0"/>
      <dgm:spPr/>
    </dgm:pt>
    <dgm:pt modelId="{FD6FB4BD-FBAA-4657-A876-3B58CD25FEF2}" type="pres">
      <dgm:prSet presAssocID="{6A29BC3C-4F89-4EB3-9DE6-469176A89CB1}" presName="singleCenter" presStyleLbl="node1" presStyleIdx="0" presStyleCnt="3" custAng="0" custScaleY="62500" custLinFactNeighborX="7042" custLinFactNeighborY="1486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8B85ECC-2658-4A47-846A-E2D0246FF971}" type="pres">
      <dgm:prSet presAssocID="{584742F2-FF22-4802-9A5E-5D0A443BC49B}" presName="Name56" presStyleLbl="parChTrans1D2" presStyleIdx="0" presStyleCnt="2"/>
      <dgm:spPr/>
      <dgm:t>
        <a:bodyPr/>
        <a:lstStyle/>
        <a:p>
          <a:endParaRPr lang="en-US"/>
        </a:p>
      </dgm:t>
    </dgm:pt>
    <dgm:pt modelId="{10BE1E0D-8D1A-47C9-A2F9-99CE42A7B19D}" type="pres">
      <dgm:prSet presAssocID="{40B83D0E-E378-417C-856E-F31F9046F41A}" presName="text0" presStyleLbl="node1" presStyleIdx="1" presStyleCnt="3" custAng="0" custScaleX="235822" custRadScaleRad="139610" custRadScaleInc="-148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5F009-A802-4DA7-969A-5A1BC146A22E}" type="pres">
      <dgm:prSet presAssocID="{E58F94D7-574E-4DBD-BB02-A2BF180189AD}" presName="Name56" presStyleLbl="parChTrans1D2" presStyleIdx="1" presStyleCnt="2"/>
      <dgm:spPr/>
      <dgm:t>
        <a:bodyPr/>
        <a:lstStyle/>
        <a:p>
          <a:endParaRPr lang="en-US"/>
        </a:p>
      </dgm:t>
    </dgm:pt>
    <dgm:pt modelId="{665438F9-2863-4171-B971-860ADE3279B6}" type="pres">
      <dgm:prSet presAssocID="{64BD5079-F2A0-47E4-B0C4-565C0BB50F67}" presName="text0" presStyleLbl="node1" presStyleIdx="2" presStyleCnt="3" custScaleX="217164" custRadScaleRad="216599" custRadScaleInc="-67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2E32D-A2E3-435D-B63F-D5293D3CB0E0}" type="presOf" srcId="{64BD5079-F2A0-47E4-B0C4-565C0BB50F67}" destId="{665438F9-2863-4171-B971-860ADE3279B6}" srcOrd="0" destOrd="0" presId="urn:microsoft.com/office/officeart/2008/layout/RadialCluster"/>
    <dgm:cxn modelId="{06AEEA25-54E8-4048-87ED-4B7C46EB37A5}" type="presOf" srcId="{CDA38801-DF55-49F5-87CC-E44FFC4F0B70}" destId="{DF5683E3-0475-4376-AF81-819BB2FD9124}" srcOrd="0" destOrd="0" presId="urn:microsoft.com/office/officeart/2008/layout/RadialCluster"/>
    <dgm:cxn modelId="{211ED88F-142A-4AD0-85CD-3293FF86C9DA}" type="presOf" srcId="{6A29BC3C-4F89-4EB3-9DE6-469176A89CB1}" destId="{FD6FB4BD-FBAA-4657-A876-3B58CD25FEF2}" srcOrd="0" destOrd="0" presId="urn:microsoft.com/office/officeart/2008/layout/RadialCluster"/>
    <dgm:cxn modelId="{24E2AEFE-8572-4103-A41C-E1B95D6B6ED9}" srcId="{CDA38801-DF55-49F5-87CC-E44FFC4F0B70}" destId="{6A29BC3C-4F89-4EB3-9DE6-469176A89CB1}" srcOrd="0" destOrd="0" parTransId="{9D300F25-DDC8-4E17-8873-4C0BEA1AA05D}" sibTransId="{97E044D4-2243-4102-80DA-371D2905960C}"/>
    <dgm:cxn modelId="{AFD4C96B-43CD-4F6B-ADBB-A2A0E322F697}" srcId="{6A29BC3C-4F89-4EB3-9DE6-469176A89CB1}" destId="{40B83D0E-E378-417C-856E-F31F9046F41A}" srcOrd="0" destOrd="0" parTransId="{584742F2-FF22-4802-9A5E-5D0A443BC49B}" sibTransId="{F868219E-03BD-4D6F-9356-1FC89950A585}"/>
    <dgm:cxn modelId="{147A46DE-993F-4AC3-8244-3D1E302219F9}" type="presOf" srcId="{40B83D0E-E378-417C-856E-F31F9046F41A}" destId="{10BE1E0D-8D1A-47C9-A2F9-99CE42A7B19D}" srcOrd="0" destOrd="0" presId="urn:microsoft.com/office/officeart/2008/layout/RadialCluster"/>
    <dgm:cxn modelId="{257F4859-0969-4658-A1D6-04D9A479ECBF}" type="presOf" srcId="{E58F94D7-574E-4DBD-BB02-A2BF180189AD}" destId="{33C5F009-A802-4DA7-969A-5A1BC146A22E}" srcOrd="0" destOrd="0" presId="urn:microsoft.com/office/officeart/2008/layout/RadialCluster"/>
    <dgm:cxn modelId="{DFB5B782-E081-4867-9F04-B2AD8E24E7B5}" type="presOf" srcId="{584742F2-FF22-4802-9A5E-5D0A443BC49B}" destId="{18B85ECC-2658-4A47-846A-E2D0246FF971}" srcOrd="0" destOrd="0" presId="urn:microsoft.com/office/officeart/2008/layout/RadialCluster"/>
    <dgm:cxn modelId="{41125768-E7D4-4AC2-9A15-091D95E0F050}" srcId="{6A29BC3C-4F89-4EB3-9DE6-469176A89CB1}" destId="{64BD5079-F2A0-47E4-B0C4-565C0BB50F67}" srcOrd="1" destOrd="0" parTransId="{E58F94D7-574E-4DBD-BB02-A2BF180189AD}" sibTransId="{5634A2D2-7849-47CF-82B7-49CE295BF43C}"/>
    <dgm:cxn modelId="{25205CC9-9B0E-49D1-B94F-0F06E610097B}" type="presParOf" srcId="{DF5683E3-0475-4376-AF81-819BB2FD9124}" destId="{C6163C7F-B6F5-437F-925C-C219A03D9024}" srcOrd="0" destOrd="0" presId="urn:microsoft.com/office/officeart/2008/layout/RadialCluster"/>
    <dgm:cxn modelId="{F3B38528-AC54-4529-98C7-1493F21ED334}" type="presParOf" srcId="{C6163C7F-B6F5-437F-925C-C219A03D9024}" destId="{FD6FB4BD-FBAA-4657-A876-3B58CD25FEF2}" srcOrd="0" destOrd="0" presId="urn:microsoft.com/office/officeart/2008/layout/RadialCluster"/>
    <dgm:cxn modelId="{88DFA1B4-7F64-427E-8393-5DCA65688EAB}" type="presParOf" srcId="{C6163C7F-B6F5-437F-925C-C219A03D9024}" destId="{18B85ECC-2658-4A47-846A-E2D0246FF971}" srcOrd="1" destOrd="0" presId="urn:microsoft.com/office/officeart/2008/layout/RadialCluster"/>
    <dgm:cxn modelId="{71C75804-0744-4F31-A580-1107C2A7D5D4}" type="presParOf" srcId="{C6163C7F-B6F5-437F-925C-C219A03D9024}" destId="{10BE1E0D-8D1A-47C9-A2F9-99CE42A7B19D}" srcOrd="2" destOrd="0" presId="urn:microsoft.com/office/officeart/2008/layout/RadialCluster"/>
    <dgm:cxn modelId="{1F463923-2590-4264-BECC-0F95674FE112}" type="presParOf" srcId="{C6163C7F-B6F5-437F-925C-C219A03D9024}" destId="{33C5F009-A802-4DA7-969A-5A1BC146A22E}" srcOrd="3" destOrd="0" presId="urn:microsoft.com/office/officeart/2008/layout/RadialCluster"/>
    <dgm:cxn modelId="{FBEDB35A-7515-46EC-8AAB-A2E9CEEC3BFF}" type="presParOf" srcId="{C6163C7F-B6F5-437F-925C-C219A03D9024}" destId="{665438F9-2863-4171-B971-860ADE3279B6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01933B-0416-4564-9709-D79147B7EF9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0F118-42CA-4CAE-8C09-3C4AD4A4D641}">
      <dgm:prSet phldrT="[Text]"/>
      <dgm:spPr>
        <a:solidFill>
          <a:srgbClr val="CCFF99"/>
        </a:solidFill>
      </dgm:spPr>
      <dgm:t>
        <a:bodyPr/>
        <a:lstStyle/>
        <a:p>
          <a:r>
            <a:rPr lang="fa-IR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fa-IR" dirty="0" smtClean="0"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cs typeface="B Arshia" pitchFamily="2" charset="-78"/>
            </a:rPr>
            <a:t>روش های مختلف </a:t>
          </a:r>
          <a:endParaRPr lang="en-US" dirty="0">
            <a:solidFill>
              <a:schemeClr val="tx2">
                <a:lumMod val="75000"/>
              </a:schemeClr>
            </a:solidFill>
            <a:effectLst>
              <a:outerShdw blurRad="50800" dist="50800" dir="5400000" algn="ctr" rotWithShape="0">
                <a:srgbClr val="FF0000"/>
              </a:outerShdw>
            </a:effectLst>
            <a:cs typeface="B Arshia" pitchFamily="2" charset="-78"/>
          </a:endParaRPr>
        </a:p>
      </dgm:t>
    </dgm:pt>
    <dgm:pt modelId="{72EE06B1-4C10-490E-8668-95159452E529}" type="parTrans" cxnId="{B95859A7-9EE8-4303-B6AF-D5796FEB0EA9}">
      <dgm:prSet/>
      <dgm:spPr/>
      <dgm:t>
        <a:bodyPr/>
        <a:lstStyle/>
        <a:p>
          <a:endParaRPr lang="en-US"/>
        </a:p>
      </dgm:t>
    </dgm:pt>
    <dgm:pt modelId="{812109B9-C329-4283-886F-0B1AC176AECE}" type="sibTrans" cxnId="{B95859A7-9EE8-4303-B6AF-D5796FEB0EA9}">
      <dgm:prSet/>
      <dgm:spPr/>
      <dgm:t>
        <a:bodyPr/>
        <a:lstStyle/>
        <a:p>
          <a:endParaRPr lang="en-US"/>
        </a:p>
      </dgm:t>
    </dgm:pt>
    <dgm:pt modelId="{514F569A-28E8-4A65-BF27-6422BFCF722C}">
      <dgm:prSet phldrT="[Text]"/>
      <dgm:spPr>
        <a:solidFill>
          <a:srgbClr val="CCFF99"/>
        </a:solidFill>
      </dgm:spPr>
      <dgm:t>
        <a:bodyPr/>
        <a:lstStyle/>
        <a:p>
          <a:pPr algn="ctr" rtl="1"/>
          <a:r>
            <a:rPr lang="fa-IR" b="0" dirty="0" smtClean="0">
              <a:solidFill>
                <a:srgbClr val="C00000"/>
              </a:solidFill>
              <a:effectLst>
                <a:glow rad="228600">
                  <a:srgbClr val="CC0066">
                    <a:alpha val="40000"/>
                  </a:srgbClr>
                </a:glow>
              </a:effectLst>
              <a:cs typeface="B Esfehan" pitchFamily="2" charset="-78"/>
            </a:rPr>
            <a:t>ازطریق قرارداد</a:t>
          </a:r>
          <a:endParaRPr lang="en-US" b="0" dirty="0">
            <a:solidFill>
              <a:srgbClr val="C00000"/>
            </a:solidFill>
            <a:effectLst>
              <a:glow rad="228600">
                <a:srgbClr val="CC0066">
                  <a:alpha val="40000"/>
                </a:srgbClr>
              </a:glow>
            </a:effectLst>
            <a:cs typeface="B Esfehan" pitchFamily="2" charset="-78"/>
          </a:endParaRPr>
        </a:p>
      </dgm:t>
    </dgm:pt>
    <dgm:pt modelId="{895D1395-E189-4C08-9539-06B63DC75991}" type="parTrans" cxnId="{8E856B1A-2B8F-4CB6-817D-15083F8B61E5}">
      <dgm:prSet/>
      <dgm:spPr/>
      <dgm:t>
        <a:bodyPr/>
        <a:lstStyle/>
        <a:p>
          <a:endParaRPr lang="en-US"/>
        </a:p>
      </dgm:t>
    </dgm:pt>
    <dgm:pt modelId="{E95EC838-1381-473D-950F-195C1ED3B453}" type="sibTrans" cxnId="{8E856B1A-2B8F-4CB6-817D-15083F8B61E5}">
      <dgm:prSet/>
      <dgm:spPr/>
      <dgm:t>
        <a:bodyPr/>
        <a:lstStyle/>
        <a:p>
          <a:endParaRPr lang="en-US"/>
        </a:p>
      </dgm:t>
    </dgm:pt>
    <dgm:pt modelId="{FEA79E6C-7484-4643-9A5D-FDF5D9EE8496}">
      <dgm:prSet phldrT="[Text]"/>
      <dgm:spPr>
        <a:solidFill>
          <a:srgbClr val="CCFF99"/>
        </a:solidFill>
      </dgm:spPr>
      <dgm:t>
        <a:bodyPr/>
        <a:lstStyle/>
        <a:p>
          <a:r>
            <a:rPr lang="fa-IR" b="0" dirty="0" smtClean="0">
              <a:solidFill>
                <a:srgbClr val="C00000"/>
              </a:solidFill>
              <a:effectLst>
                <a:glow rad="228600">
                  <a:srgbClr val="CC0066">
                    <a:alpha val="40000"/>
                  </a:srgbClr>
                </a:glow>
              </a:effectLst>
              <a:cs typeface="B Esfehan" pitchFamily="2" charset="-78"/>
            </a:rPr>
            <a:t>ایمن سازی ریسک قیمت</a:t>
          </a:r>
          <a:endParaRPr lang="en-US" b="0" dirty="0">
            <a:solidFill>
              <a:srgbClr val="C00000"/>
            </a:solidFill>
            <a:effectLst>
              <a:glow rad="228600">
                <a:srgbClr val="CC0066">
                  <a:alpha val="40000"/>
                </a:srgbClr>
              </a:glow>
            </a:effectLst>
            <a:cs typeface="B Esfehan" pitchFamily="2" charset="-78"/>
          </a:endParaRPr>
        </a:p>
      </dgm:t>
    </dgm:pt>
    <dgm:pt modelId="{4FDBF966-5980-45CB-9BB9-534DF21048FD}" type="parTrans" cxnId="{6BDB820A-49B5-4477-BD0E-75C4A9015595}">
      <dgm:prSet/>
      <dgm:spPr/>
      <dgm:t>
        <a:bodyPr/>
        <a:lstStyle/>
        <a:p>
          <a:endParaRPr lang="en-US"/>
        </a:p>
      </dgm:t>
    </dgm:pt>
    <dgm:pt modelId="{A82C741F-0842-403D-9315-4C0583D1346D}" type="sibTrans" cxnId="{6BDB820A-49B5-4477-BD0E-75C4A9015595}">
      <dgm:prSet/>
      <dgm:spPr/>
      <dgm:t>
        <a:bodyPr/>
        <a:lstStyle/>
        <a:p>
          <a:endParaRPr lang="en-US"/>
        </a:p>
      </dgm:t>
    </dgm:pt>
    <dgm:pt modelId="{96C0CC68-BD60-4B3D-BCA2-7AAD7E3B70F6}">
      <dgm:prSet phldrT="[Text]"/>
      <dgm:spPr>
        <a:solidFill>
          <a:srgbClr val="CCFF99"/>
        </a:solidFill>
      </dgm:spPr>
      <dgm:t>
        <a:bodyPr/>
        <a:lstStyle/>
        <a:p>
          <a:r>
            <a:rPr lang="fa-IR" b="0" dirty="0" smtClean="0">
              <a:solidFill>
                <a:srgbClr val="C00000"/>
              </a:solidFill>
              <a:effectLst>
                <a:glow rad="228600">
                  <a:srgbClr val="CC0066">
                    <a:alpha val="40000"/>
                  </a:srgbClr>
                </a:glow>
              </a:effectLst>
              <a:cs typeface="B Esfehan" pitchFamily="2" charset="-78"/>
            </a:rPr>
            <a:t>مشارکت با موسسات اقتصادی</a:t>
          </a:r>
          <a:endParaRPr lang="en-US" b="0" dirty="0">
            <a:solidFill>
              <a:srgbClr val="C00000"/>
            </a:solidFill>
            <a:effectLst>
              <a:glow rad="228600">
                <a:srgbClr val="CC0066">
                  <a:alpha val="40000"/>
                </a:srgbClr>
              </a:glow>
            </a:effectLst>
            <a:cs typeface="B Esfehan" pitchFamily="2" charset="-78"/>
          </a:endParaRPr>
        </a:p>
      </dgm:t>
    </dgm:pt>
    <dgm:pt modelId="{17E914BC-3FC8-4583-A15C-0C7D181B1655}" type="parTrans" cxnId="{8F43F979-BE27-4218-8ADA-83132160D0C8}">
      <dgm:prSet/>
      <dgm:spPr/>
      <dgm:t>
        <a:bodyPr/>
        <a:lstStyle/>
        <a:p>
          <a:endParaRPr lang="en-US"/>
        </a:p>
      </dgm:t>
    </dgm:pt>
    <dgm:pt modelId="{42E9CE8B-2BA6-47DB-B9EA-3983F7A2DEFF}" type="sibTrans" cxnId="{8F43F979-BE27-4218-8ADA-83132160D0C8}">
      <dgm:prSet/>
      <dgm:spPr/>
      <dgm:t>
        <a:bodyPr/>
        <a:lstStyle/>
        <a:p>
          <a:endParaRPr lang="en-US"/>
        </a:p>
      </dgm:t>
    </dgm:pt>
    <dgm:pt modelId="{F35C3AA7-19D4-4EBA-A858-9EFAA83E9D30}" type="pres">
      <dgm:prSet presAssocID="{F401933B-0416-4564-9709-D79147B7EF9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96DBC-7B34-4104-BBCD-8FA2AD0865F7}" type="pres">
      <dgm:prSet presAssocID="{4E10F118-42CA-4CAE-8C09-3C4AD4A4D641}" presName="roof" presStyleLbl="dkBgShp" presStyleIdx="0" presStyleCnt="2" custLinFactNeighborX="1250"/>
      <dgm:spPr/>
      <dgm:t>
        <a:bodyPr/>
        <a:lstStyle/>
        <a:p>
          <a:endParaRPr lang="en-US"/>
        </a:p>
      </dgm:t>
    </dgm:pt>
    <dgm:pt modelId="{C1E3BDD1-182E-4C7D-AC4A-AE41D40909D6}" type="pres">
      <dgm:prSet presAssocID="{4E10F118-42CA-4CAE-8C09-3C4AD4A4D641}" presName="pillars" presStyleCnt="0"/>
      <dgm:spPr/>
    </dgm:pt>
    <dgm:pt modelId="{A19ABD10-B175-4711-BFD6-8ADDB8E0E46D}" type="pres">
      <dgm:prSet presAssocID="{4E10F118-42CA-4CAE-8C09-3C4AD4A4D64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96210-F930-4F84-990A-8B504F5F420C}" type="pres">
      <dgm:prSet presAssocID="{FEA79E6C-7484-4643-9A5D-FDF5D9EE849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72532-E14A-40BC-87FD-AE5658F7C710}" type="pres">
      <dgm:prSet presAssocID="{96C0CC68-BD60-4B3D-BCA2-7AAD7E3B70F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AF97F-6CFC-4BBA-BEE9-2AFF57DA818F}" type="pres">
      <dgm:prSet presAssocID="{4E10F118-42CA-4CAE-8C09-3C4AD4A4D641}" presName="base" presStyleLbl="dkBgShp" presStyleIdx="1" presStyleCnt="2"/>
      <dgm:spPr>
        <a:solidFill>
          <a:srgbClr val="CCFF99"/>
        </a:solidFill>
      </dgm:spPr>
    </dgm:pt>
  </dgm:ptLst>
  <dgm:cxnLst>
    <dgm:cxn modelId="{8E856B1A-2B8F-4CB6-817D-15083F8B61E5}" srcId="{4E10F118-42CA-4CAE-8C09-3C4AD4A4D641}" destId="{514F569A-28E8-4A65-BF27-6422BFCF722C}" srcOrd="0" destOrd="0" parTransId="{895D1395-E189-4C08-9539-06B63DC75991}" sibTransId="{E95EC838-1381-473D-950F-195C1ED3B453}"/>
    <dgm:cxn modelId="{DDB2D03D-CB74-4B3E-81AF-2E2E70AFEEF2}" type="presOf" srcId="{FEA79E6C-7484-4643-9A5D-FDF5D9EE8496}" destId="{20B96210-F930-4F84-990A-8B504F5F420C}" srcOrd="0" destOrd="0" presId="urn:microsoft.com/office/officeart/2005/8/layout/hList3"/>
    <dgm:cxn modelId="{C5DB6267-CF9F-4AB3-A036-C63982331317}" type="presOf" srcId="{F401933B-0416-4564-9709-D79147B7EF91}" destId="{F35C3AA7-19D4-4EBA-A858-9EFAA83E9D30}" srcOrd="0" destOrd="0" presId="urn:microsoft.com/office/officeart/2005/8/layout/hList3"/>
    <dgm:cxn modelId="{4B7F1777-5C7F-489E-A80B-A9D0A5509FDD}" type="presOf" srcId="{96C0CC68-BD60-4B3D-BCA2-7AAD7E3B70F6}" destId="{F5872532-E14A-40BC-87FD-AE5658F7C710}" srcOrd="0" destOrd="0" presId="urn:microsoft.com/office/officeart/2005/8/layout/hList3"/>
    <dgm:cxn modelId="{6BDB820A-49B5-4477-BD0E-75C4A9015595}" srcId="{4E10F118-42CA-4CAE-8C09-3C4AD4A4D641}" destId="{FEA79E6C-7484-4643-9A5D-FDF5D9EE8496}" srcOrd="1" destOrd="0" parTransId="{4FDBF966-5980-45CB-9BB9-534DF21048FD}" sibTransId="{A82C741F-0842-403D-9315-4C0583D1346D}"/>
    <dgm:cxn modelId="{8F43F979-BE27-4218-8ADA-83132160D0C8}" srcId="{4E10F118-42CA-4CAE-8C09-3C4AD4A4D641}" destId="{96C0CC68-BD60-4B3D-BCA2-7AAD7E3B70F6}" srcOrd="2" destOrd="0" parTransId="{17E914BC-3FC8-4583-A15C-0C7D181B1655}" sibTransId="{42E9CE8B-2BA6-47DB-B9EA-3983F7A2DEFF}"/>
    <dgm:cxn modelId="{7D102749-FF80-4F6B-A9C8-8151358C162E}" type="presOf" srcId="{514F569A-28E8-4A65-BF27-6422BFCF722C}" destId="{A19ABD10-B175-4711-BFD6-8ADDB8E0E46D}" srcOrd="0" destOrd="0" presId="urn:microsoft.com/office/officeart/2005/8/layout/hList3"/>
    <dgm:cxn modelId="{B95859A7-9EE8-4303-B6AF-D5796FEB0EA9}" srcId="{F401933B-0416-4564-9709-D79147B7EF91}" destId="{4E10F118-42CA-4CAE-8C09-3C4AD4A4D641}" srcOrd="0" destOrd="0" parTransId="{72EE06B1-4C10-490E-8668-95159452E529}" sibTransId="{812109B9-C329-4283-886F-0B1AC176AECE}"/>
    <dgm:cxn modelId="{E6F5204B-DCFA-40B6-AF27-C358F206BA32}" type="presOf" srcId="{4E10F118-42CA-4CAE-8C09-3C4AD4A4D641}" destId="{F3496DBC-7B34-4104-BBCD-8FA2AD0865F7}" srcOrd="0" destOrd="0" presId="urn:microsoft.com/office/officeart/2005/8/layout/hList3"/>
    <dgm:cxn modelId="{065DE49C-2B22-4D4D-8DAE-19275730CE13}" type="presParOf" srcId="{F35C3AA7-19D4-4EBA-A858-9EFAA83E9D30}" destId="{F3496DBC-7B34-4104-BBCD-8FA2AD0865F7}" srcOrd="0" destOrd="0" presId="urn:microsoft.com/office/officeart/2005/8/layout/hList3"/>
    <dgm:cxn modelId="{BBD5D27C-3863-44A3-BB17-65921A210948}" type="presParOf" srcId="{F35C3AA7-19D4-4EBA-A858-9EFAA83E9D30}" destId="{C1E3BDD1-182E-4C7D-AC4A-AE41D40909D6}" srcOrd="1" destOrd="0" presId="urn:microsoft.com/office/officeart/2005/8/layout/hList3"/>
    <dgm:cxn modelId="{6A46D272-B46B-4CF2-A7A4-150CC1F7168C}" type="presParOf" srcId="{C1E3BDD1-182E-4C7D-AC4A-AE41D40909D6}" destId="{A19ABD10-B175-4711-BFD6-8ADDB8E0E46D}" srcOrd="0" destOrd="0" presId="urn:microsoft.com/office/officeart/2005/8/layout/hList3"/>
    <dgm:cxn modelId="{C6EC8C07-F4CC-4285-8847-357B028E37A9}" type="presParOf" srcId="{C1E3BDD1-182E-4C7D-AC4A-AE41D40909D6}" destId="{20B96210-F930-4F84-990A-8B504F5F420C}" srcOrd="1" destOrd="0" presId="urn:microsoft.com/office/officeart/2005/8/layout/hList3"/>
    <dgm:cxn modelId="{C797E3F5-928B-4B57-B6C3-D58E39EF976A}" type="presParOf" srcId="{C1E3BDD1-182E-4C7D-AC4A-AE41D40909D6}" destId="{F5872532-E14A-40BC-87FD-AE5658F7C710}" srcOrd="2" destOrd="0" presId="urn:microsoft.com/office/officeart/2005/8/layout/hList3"/>
    <dgm:cxn modelId="{9F2109C5-AEC4-4CBF-874A-0B565B66B9BC}" type="presParOf" srcId="{F35C3AA7-19D4-4EBA-A858-9EFAA83E9D30}" destId="{D44AF97F-6CFC-4BBA-BEE9-2AFF57DA818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6CE37D-9E39-4FF8-84A5-2E4F7942A71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F85A8-49BA-4553-B405-3902AA0FED06}">
      <dgm:prSet phldrT="[Text]" phldr="1"/>
      <dgm:spPr/>
      <dgm:t>
        <a:bodyPr/>
        <a:lstStyle/>
        <a:p>
          <a:endParaRPr lang="en-US" dirty="0"/>
        </a:p>
      </dgm:t>
    </dgm:pt>
    <dgm:pt modelId="{27966E7C-C491-489F-9156-29C114D93CF5}" type="parTrans" cxnId="{DBF650C8-DC06-4D3E-87E3-9777431580E3}">
      <dgm:prSet/>
      <dgm:spPr/>
      <dgm:t>
        <a:bodyPr/>
        <a:lstStyle/>
        <a:p>
          <a:endParaRPr lang="en-US"/>
        </a:p>
      </dgm:t>
    </dgm:pt>
    <dgm:pt modelId="{474914C2-C7D4-4C82-82F8-994E743FFE77}" type="sibTrans" cxnId="{DBF650C8-DC06-4D3E-87E3-9777431580E3}">
      <dgm:prSet/>
      <dgm:spPr/>
      <dgm:t>
        <a:bodyPr/>
        <a:lstStyle/>
        <a:p>
          <a:endParaRPr lang="en-US"/>
        </a:p>
      </dgm:t>
    </dgm:pt>
    <dgm:pt modelId="{35D00949-FF9E-43B1-9C5E-8B34647543ED}">
      <dgm:prSet phldrT="[Text]" phldr="1"/>
      <dgm:spPr>
        <a:ln>
          <a:solidFill>
            <a:srgbClr val="FF0000"/>
          </a:solidFill>
        </a:ln>
      </dgm:spPr>
      <dgm:t>
        <a:bodyPr/>
        <a:lstStyle/>
        <a:p>
          <a:pPr algn="l"/>
          <a:endParaRPr lang="en-US" sz="1000" dirty="0"/>
        </a:p>
      </dgm:t>
    </dgm:pt>
    <dgm:pt modelId="{134F0EE6-AA2A-46FC-B19C-5604EF5E1037}" type="parTrans" cxnId="{74865759-61BE-429F-A9E2-DC97534DBB08}">
      <dgm:prSet/>
      <dgm:spPr/>
      <dgm:t>
        <a:bodyPr/>
        <a:lstStyle/>
        <a:p>
          <a:endParaRPr lang="en-US"/>
        </a:p>
      </dgm:t>
    </dgm:pt>
    <dgm:pt modelId="{E80C653F-36D3-4303-A436-2BB7B86097DC}" type="sibTrans" cxnId="{74865759-61BE-429F-A9E2-DC97534DBB08}">
      <dgm:prSet/>
      <dgm:spPr/>
      <dgm:t>
        <a:bodyPr/>
        <a:lstStyle/>
        <a:p>
          <a:endParaRPr lang="en-US"/>
        </a:p>
      </dgm:t>
    </dgm:pt>
    <dgm:pt modelId="{76ADCF5A-12BB-4659-A475-7CD8CAC9077E}">
      <dgm:prSet phldrT="[Text]" phldr="1" custT="1"/>
      <dgm:spPr>
        <a:ln>
          <a:noFill/>
        </a:ln>
      </dgm:spPr>
      <dgm:t>
        <a:bodyPr/>
        <a:lstStyle/>
        <a:p>
          <a:pPr algn="ctr"/>
          <a:endParaRPr lang="en-US" sz="2000" b="1" dirty="0">
            <a:solidFill>
              <a:srgbClr val="2D934F"/>
            </a:solidFill>
            <a:cs typeface="B Homa" pitchFamily="2" charset="-78"/>
          </a:endParaRPr>
        </a:p>
      </dgm:t>
    </dgm:pt>
    <dgm:pt modelId="{8E7AF825-08D0-4050-81B8-FF1575E084E2}" type="parTrans" cxnId="{B48E2635-741D-4D81-9F38-2D8DADCF46E3}">
      <dgm:prSet/>
      <dgm:spPr/>
      <dgm:t>
        <a:bodyPr/>
        <a:lstStyle/>
        <a:p>
          <a:endParaRPr lang="en-US"/>
        </a:p>
      </dgm:t>
    </dgm:pt>
    <dgm:pt modelId="{CAE09EFE-5CB5-4247-9F31-9C5854B6371C}" type="sibTrans" cxnId="{B48E2635-741D-4D81-9F38-2D8DADCF46E3}">
      <dgm:prSet/>
      <dgm:spPr/>
      <dgm:t>
        <a:bodyPr/>
        <a:lstStyle/>
        <a:p>
          <a:endParaRPr lang="en-US"/>
        </a:p>
      </dgm:t>
    </dgm:pt>
    <dgm:pt modelId="{C55929C9-D1B1-4259-8FB9-2ABE441A1C61}">
      <dgm:prSet phldrT="[Text]" phldr="1" custT="1"/>
      <dgm:spPr>
        <a:ln>
          <a:noFill/>
        </a:ln>
      </dgm:spPr>
      <dgm:t>
        <a:bodyPr/>
        <a:lstStyle/>
        <a:p>
          <a:pPr algn="ctr"/>
          <a:endParaRPr lang="en-US" sz="2000" b="1" dirty="0">
            <a:solidFill>
              <a:srgbClr val="2D934F"/>
            </a:solidFill>
            <a:cs typeface="B Homa" pitchFamily="2" charset="-78"/>
          </a:endParaRPr>
        </a:p>
      </dgm:t>
    </dgm:pt>
    <dgm:pt modelId="{4125A257-6477-4B5D-8998-8FD97EA10E2C}" type="parTrans" cxnId="{9AF1952A-D589-4B52-BF47-7964A3B869CC}">
      <dgm:prSet/>
      <dgm:spPr/>
      <dgm:t>
        <a:bodyPr/>
        <a:lstStyle/>
        <a:p>
          <a:endParaRPr lang="en-US"/>
        </a:p>
      </dgm:t>
    </dgm:pt>
    <dgm:pt modelId="{3B9DB53A-6395-4107-859C-3D2B79F6FA02}" type="sibTrans" cxnId="{9AF1952A-D589-4B52-BF47-7964A3B869CC}">
      <dgm:prSet/>
      <dgm:spPr/>
      <dgm:t>
        <a:bodyPr/>
        <a:lstStyle/>
        <a:p>
          <a:endParaRPr lang="en-US"/>
        </a:p>
      </dgm:t>
    </dgm:pt>
    <dgm:pt modelId="{5C730C59-067F-4269-9D6D-FB3628257571}">
      <dgm:prSet phldrT="[Text]" phldr="1" custT="1"/>
      <dgm:spPr>
        <a:ln>
          <a:solidFill>
            <a:srgbClr val="FF0000"/>
          </a:solidFill>
        </a:ln>
      </dgm:spPr>
      <dgm:t>
        <a:bodyPr/>
        <a:lstStyle/>
        <a:p>
          <a:pPr algn="ctr"/>
          <a:endParaRPr lang="en-US" sz="2000" b="1" dirty="0">
            <a:solidFill>
              <a:srgbClr val="2D934F"/>
            </a:solidFill>
            <a:cs typeface="B Homa" pitchFamily="2" charset="-78"/>
          </a:endParaRPr>
        </a:p>
      </dgm:t>
    </dgm:pt>
    <dgm:pt modelId="{FFBEC9BE-B4F3-4A26-A833-4ED42BFBA80F}" type="parTrans" cxnId="{59A35601-3682-4519-9994-F745CE80DF0C}">
      <dgm:prSet/>
      <dgm:spPr/>
      <dgm:t>
        <a:bodyPr/>
        <a:lstStyle/>
        <a:p>
          <a:endParaRPr lang="en-US"/>
        </a:p>
      </dgm:t>
    </dgm:pt>
    <dgm:pt modelId="{89369258-6121-4612-8901-000C2104246C}" type="sibTrans" cxnId="{59A35601-3682-4519-9994-F745CE80DF0C}">
      <dgm:prSet/>
      <dgm:spPr/>
      <dgm:t>
        <a:bodyPr/>
        <a:lstStyle/>
        <a:p>
          <a:endParaRPr lang="en-US"/>
        </a:p>
      </dgm:t>
    </dgm:pt>
    <dgm:pt modelId="{7C52A599-9230-4B34-AA50-B67C24245022}">
      <dgm:prSet custT="1"/>
      <dgm:spPr>
        <a:ln>
          <a:solidFill>
            <a:srgbClr val="FF0000"/>
          </a:solidFill>
        </a:ln>
      </dgm:spPr>
      <dgm:t>
        <a:bodyPr/>
        <a:lstStyle/>
        <a:p>
          <a:pPr algn="ctr" rtl="1"/>
          <a:r>
            <a:rPr lang="fa-IR" sz="2000" b="1" u="none" dirty="0" smtClean="0">
              <a:solidFill>
                <a:srgbClr val="2D934F"/>
              </a:solidFill>
              <a:effectLst>
                <a:outerShdw blurRad="38100" dist="38100" dir="2700000" algn="tl">
                  <a:schemeClr val="tx2">
                    <a:lumMod val="60000"/>
                    <a:lumOff val="40000"/>
                    <a:alpha val="43000"/>
                  </a:schemeClr>
                </a:outerShdw>
              </a:effectLst>
              <a:cs typeface="B Homa" pitchFamily="2" charset="-78"/>
            </a:rPr>
            <a:t>انتقال ریسک به بیمه گر</a:t>
          </a:r>
          <a:endParaRPr lang="en-US" sz="2000" b="1" u="none" dirty="0">
            <a:solidFill>
              <a:srgbClr val="2D934F"/>
            </a:solidFill>
            <a:effectLst>
              <a:outerShdw blurRad="38100" dist="38100" dir="2700000" algn="tl">
                <a:schemeClr val="tx2">
                  <a:lumMod val="60000"/>
                  <a:lumOff val="40000"/>
                  <a:alpha val="43000"/>
                </a:schemeClr>
              </a:outerShdw>
            </a:effectLst>
            <a:cs typeface="B Homa" pitchFamily="2" charset="-78"/>
          </a:endParaRPr>
        </a:p>
      </dgm:t>
    </dgm:pt>
    <dgm:pt modelId="{2AE13ACB-C66A-4DF4-83D6-32BE1969363B}" type="parTrans" cxnId="{7129D4EA-B93E-407F-B9B4-A1B89DA86EC1}">
      <dgm:prSet/>
      <dgm:spPr/>
      <dgm:t>
        <a:bodyPr/>
        <a:lstStyle/>
        <a:p>
          <a:endParaRPr lang="en-US"/>
        </a:p>
      </dgm:t>
    </dgm:pt>
    <dgm:pt modelId="{870EB2B3-AD16-40F6-AB15-16BE1FAED07E}" type="sibTrans" cxnId="{7129D4EA-B93E-407F-B9B4-A1B89DA86EC1}">
      <dgm:prSet/>
      <dgm:spPr/>
      <dgm:t>
        <a:bodyPr/>
        <a:lstStyle/>
        <a:p>
          <a:endParaRPr lang="en-US"/>
        </a:p>
      </dgm:t>
    </dgm:pt>
    <dgm:pt modelId="{1B02DB9F-1C31-4027-BD4E-938F629754D0}">
      <dgm:prSet custT="1"/>
      <dgm:spPr>
        <a:ln>
          <a:solidFill>
            <a:srgbClr val="FF0000"/>
          </a:solidFill>
        </a:ln>
      </dgm:spPr>
      <dgm:t>
        <a:bodyPr/>
        <a:lstStyle/>
        <a:p>
          <a:pPr algn="ctr"/>
          <a:endParaRPr lang="en-US" sz="2000" b="1" dirty="0">
            <a:solidFill>
              <a:srgbClr val="2D934F"/>
            </a:solidFill>
            <a:cs typeface="B Homa" pitchFamily="2" charset="-78"/>
          </a:endParaRPr>
        </a:p>
      </dgm:t>
    </dgm:pt>
    <dgm:pt modelId="{F381F86E-869D-4BEF-A353-AA3626846BEB}" type="parTrans" cxnId="{44FFBB72-B31F-4448-A8E1-91F7F53EEBF2}">
      <dgm:prSet/>
      <dgm:spPr/>
      <dgm:t>
        <a:bodyPr/>
        <a:lstStyle/>
        <a:p>
          <a:endParaRPr lang="en-US"/>
        </a:p>
      </dgm:t>
    </dgm:pt>
    <dgm:pt modelId="{F8452A3E-879D-4F9F-8941-8AE77F94E281}" type="sibTrans" cxnId="{44FFBB72-B31F-4448-A8E1-91F7F53EEBF2}">
      <dgm:prSet/>
      <dgm:spPr/>
      <dgm:t>
        <a:bodyPr/>
        <a:lstStyle/>
        <a:p>
          <a:endParaRPr lang="en-US"/>
        </a:p>
      </dgm:t>
    </dgm:pt>
    <dgm:pt modelId="{8576A15B-8C9E-4173-A006-B6A7614BD478}">
      <dgm:prSet custT="1"/>
      <dgm:spPr>
        <a:ln>
          <a:solidFill>
            <a:srgbClr val="FF0000"/>
          </a:solidFill>
        </a:ln>
      </dgm:spPr>
      <dgm:t>
        <a:bodyPr/>
        <a:lstStyle/>
        <a:p>
          <a:pPr algn="ctr"/>
          <a:endParaRPr lang="en-US" sz="2000" b="1" dirty="0">
            <a:solidFill>
              <a:srgbClr val="2D934F"/>
            </a:solidFill>
            <a:cs typeface="B Homa" pitchFamily="2" charset="-78"/>
          </a:endParaRPr>
        </a:p>
      </dgm:t>
    </dgm:pt>
    <dgm:pt modelId="{6387C40E-640D-422B-A7DF-939740D42F1A}" type="parTrans" cxnId="{53417CCE-2A7B-481F-836A-329342D56075}">
      <dgm:prSet/>
      <dgm:spPr/>
      <dgm:t>
        <a:bodyPr/>
        <a:lstStyle/>
        <a:p>
          <a:endParaRPr lang="en-US"/>
        </a:p>
      </dgm:t>
    </dgm:pt>
    <dgm:pt modelId="{E40A81E9-212C-47FE-8E2F-E5E6AA1122BD}" type="sibTrans" cxnId="{53417CCE-2A7B-481F-836A-329342D56075}">
      <dgm:prSet/>
      <dgm:spPr/>
      <dgm:t>
        <a:bodyPr/>
        <a:lstStyle/>
        <a:p>
          <a:endParaRPr lang="en-US"/>
        </a:p>
      </dgm:t>
    </dgm:pt>
    <dgm:pt modelId="{ACFD7F74-8ECF-4033-82B1-60B8CEB8A5FF}">
      <dgm:prSet custT="1"/>
      <dgm:spPr>
        <a:ln>
          <a:solidFill>
            <a:srgbClr val="FF0000"/>
          </a:solidFill>
        </a:ln>
      </dgm:spPr>
      <dgm:t>
        <a:bodyPr/>
        <a:lstStyle/>
        <a:p>
          <a:pPr algn="ctr"/>
          <a:r>
            <a:rPr lang="fa-IR" sz="2000" b="1" dirty="0" smtClean="0">
              <a:solidFill>
                <a:srgbClr val="2D934F"/>
              </a:solidFill>
              <a:effectLst>
                <a:outerShdw blurRad="38100" dist="38100" dir="2700000" algn="tl">
                  <a:schemeClr val="tx2">
                    <a:alpha val="43000"/>
                  </a:schemeClr>
                </a:outerShdw>
              </a:effectLst>
              <a:cs typeface="B Homa" pitchFamily="2" charset="-78"/>
            </a:rPr>
            <a:t>کاهش ریسک با استفاده از قانون اعداد بزرگ</a:t>
          </a:r>
          <a:endParaRPr lang="en-US" sz="2000" b="1" dirty="0">
            <a:solidFill>
              <a:srgbClr val="2D934F"/>
            </a:solidFill>
            <a:effectLst>
              <a:outerShdw blurRad="38100" dist="38100" dir="2700000" algn="tl">
                <a:schemeClr val="tx2">
                  <a:alpha val="43000"/>
                </a:schemeClr>
              </a:outerShdw>
            </a:effectLst>
            <a:cs typeface="B Homa" pitchFamily="2" charset="-78"/>
          </a:endParaRPr>
        </a:p>
      </dgm:t>
    </dgm:pt>
    <dgm:pt modelId="{BE5B8B9F-8D10-4F43-B3B0-47774A5682D8}" type="parTrans" cxnId="{B07CD8CD-6544-47C7-A226-DCF69F4713D9}">
      <dgm:prSet/>
      <dgm:spPr/>
      <dgm:t>
        <a:bodyPr/>
        <a:lstStyle/>
        <a:p>
          <a:endParaRPr lang="en-US"/>
        </a:p>
      </dgm:t>
    </dgm:pt>
    <dgm:pt modelId="{2046C530-418A-4BAA-BC1D-349905AD7203}" type="sibTrans" cxnId="{B07CD8CD-6544-47C7-A226-DCF69F4713D9}">
      <dgm:prSet/>
      <dgm:spPr/>
      <dgm:t>
        <a:bodyPr/>
        <a:lstStyle/>
        <a:p>
          <a:endParaRPr lang="en-US"/>
        </a:p>
      </dgm:t>
    </dgm:pt>
    <dgm:pt modelId="{1F970AFB-3F75-414A-BAE3-BE97D7D7A070}">
      <dgm:prSet custT="1"/>
      <dgm:spPr>
        <a:ln>
          <a:solidFill>
            <a:srgbClr val="FF0000"/>
          </a:solidFill>
        </a:ln>
      </dgm:spPr>
      <dgm:t>
        <a:bodyPr/>
        <a:lstStyle/>
        <a:p>
          <a:pPr algn="ctr"/>
          <a:endParaRPr lang="en-US" sz="2000" b="1" dirty="0">
            <a:solidFill>
              <a:srgbClr val="2D934F"/>
            </a:solidFill>
            <a:cs typeface="B Homa" pitchFamily="2" charset="-78"/>
          </a:endParaRPr>
        </a:p>
      </dgm:t>
    </dgm:pt>
    <dgm:pt modelId="{574C9914-1F7C-4559-B6A2-B6D867EEFC34}" type="parTrans" cxnId="{8225D035-42D8-422F-A1EB-04714140968F}">
      <dgm:prSet/>
      <dgm:spPr/>
      <dgm:t>
        <a:bodyPr/>
        <a:lstStyle/>
        <a:p>
          <a:endParaRPr lang="en-US"/>
        </a:p>
      </dgm:t>
    </dgm:pt>
    <dgm:pt modelId="{4C85B05A-663E-4887-A4B8-A4BA9959CB12}" type="sibTrans" cxnId="{8225D035-42D8-422F-A1EB-04714140968F}">
      <dgm:prSet/>
      <dgm:spPr/>
      <dgm:t>
        <a:bodyPr/>
        <a:lstStyle/>
        <a:p>
          <a:endParaRPr lang="en-US"/>
        </a:p>
      </dgm:t>
    </dgm:pt>
    <dgm:pt modelId="{E09CEC72-E101-4DB4-A851-ADA55879270A}">
      <dgm:prSet custT="1"/>
      <dgm:spPr>
        <a:ln>
          <a:solidFill>
            <a:srgbClr val="FF0000"/>
          </a:solidFill>
        </a:ln>
      </dgm:spPr>
      <dgm:t>
        <a:bodyPr/>
        <a:lstStyle/>
        <a:p>
          <a:pPr algn="ctr"/>
          <a:r>
            <a:rPr lang="fa-IR" sz="2000" b="1" dirty="0" smtClean="0">
              <a:solidFill>
                <a:srgbClr val="2D934F"/>
              </a:solidFill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cs typeface="B Homa" pitchFamily="2" charset="-78"/>
            </a:rPr>
            <a:t>تعاون یا ادغام خسارت ، به طوریکه متوسط خسارت  جایگزین خسارت واقعی میگردد. </a:t>
          </a:r>
          <a:endParaRPr lang="en-US" sz="2000" b="1" dirty="0">
            <a:solidFill>
              <a:srgbClr val="2D934F"/>
            </a:solidFill>
            <a:effectLst>
              <a:outerShdw blurRad="50800" dist="50800" dir="5400000" algn="ctr" rotWithShape="0">
                <a:schemeClr val="tx2">
                  <a:lumMod val="60000"/>
                  <a:lumOff val="40000"/>
                </a:schemeClr>
              </a:outerShdw>
            </a:effectLst>
            <a:cs typeface="B Homa" pitchFamily="2" charset="-78"/>
          </a:endParaRPr>
        </a:p>
      </dgm:t>
    </dgm:pt>
    <dgm:pt modelId="{D9DA5D5F-EAD6-4C3E-8F22-9B8F401C1F87}" type="sibTrans" cxnId="{FEAB671A-7866-47D2-8405-9B73A016CA76}">
      <dgm:prSet/>
      <dgm:spPr/>
      <dgm:t>
        <a:bodyPr/>
        <a:lstStyle/>
        <a:p>
          <a:endParaRPr lang="en-US"/>
        </a:p>
      </dgm:t>
    </dgm:pt>
    <dgm:pt modelId="{6C4D5FCC-8474-4882-B672-F3572EF16E2C}" type="parTrans" cxnId="{FEAB671A-7866-47D2-8405-9B73A016CA76}">
      <dgm:prSet/>
      <dgm:spPr/>
      <dgm:t>
        <a:bodyPr/>
        <a:lstStyle/>
        <a:p>
          <a:endParaRPr lang="en-US"/>
        </a:p>
      </dgm:t>
    </dgm:pt>
    <dgm:pt modelId="{2FDE4F1E-2540-4D58-8644-42BA8198FEB6}">
      <dgm:prSet phldrT="[Text]" phldr="1" custT="1"/>
      <dgm:spPr>
        <a:ln>
          <a:solidFill>
            <a:srgbClr val="FF0000"/>
          </a:solidFill>
        </a:ln>
      </dgm:spPr>
      <dgm:t>
        <a:bodyPr/>
        <a:lstStyle/>
        <a:p>
          <a:pPr algn="ctr"/>
          <a:endParaRPr lang="en-US" sz="2000" b="1" dirty="0">
            <a:solidFill>
              <a:srgbClr val="2D934F"/>
            </a:solidFill>
            <a:cs typeface="B Homa" pitchFamily="2" charset="-78"/>
          </a:endParaRPr>
        </a:p>
      </dgm:t>
    </dgm:pt>
    <dgm:pt modelId="{F8E99FD6-1048-45A5-AAE8-9AA41D67B3EC}" type="sibTrans" cxnId="{6E06FA8C-3C16-48D2-91C2-8A6E00FC27BD}">
      <dgm:prSet/>
      <dgm:spPr/>
      <dgm:t>
        <a:bodyPr/>
        <a:lstStyle/>
        <a:p>
          <a:endParaRPr lang="en-US"/>
        </a:p>
      </dgm:t>
    </dgm:pt>
    <dgm:pt modelId="{E56C178C-3EDF-4702-B16A-BD4F7D133EC7}" type="parTrans" cxnId="{6E06FA8C-3C16-48D2-91C2-8A6E00FC27BD}">
      <dgm:prSet/>
      <dgm:spPr/>
      <dgm:t>
        <a:bodyPr/>
        <a:lstStyle/>
        <a:p>
          <a:endParaRPr lang="en-US"/>
        </a:p>
      </dgm:t>
    </dgm:pt>
    <dgm:pt modelId="{B57DDCEE-A961-4258-8C55-76A39E2FC85D}" type="pres">
      <dgm:prSet presAssocID="{516CE37D-9E39-4FF8-84A5-2E4F7942A71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0E78C40-3AAB-40DB-8EDD-DA75DC064075}" type="pres">
      <dgm:prSet presAssocID="{BD8F85A8-49BA-4553-B405-3902AA0FED06}" presName="parenttextcomposite" presStyleCnt="0"/>
      <dgm:spPr/>
    </dgm:pt>
    <dgm:pt modelId="{9E0BB2AD-2DFB-41D7-A672-6515C9346644}" type="pres">
      <dgm:prSet presAssocID="{BD8F85A8-49BA-4553-B405-3902AA0FED0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FE98-4FCC-4493-B260-168B2EB87D55}" type="pres">
      <dgm:prSet presAssocID="{BD8F85A8-49BA-4553-B405-3902AA0FED06}" presName="composite" presStyleCnt="0"/>
      <dgm:spPr/>
    </dgm:pt>
    <dgm:pt modelId="{BAE0E86D-BDEE-4EFC-A621-3035A8278CC7}" type="pres">
      <dgm:prSet presAssocID="{BD8F85A8-49BA-4553-B405-3902AA0FED06}" presName="chevron1" presStyleLbl="alignNode1" presStyleIdx="0" presStyleCnt="21"/>
      <dgm:spPr/>
    </dgm:pt>
    <dgm:pt modelId="{93B67180-6117-4018-A413-F79AB803D4C5}" type="pres">
      <dgm:prSet presAssocID="{BD8F85A8-49BA-4553-B405-3902AA0FED06}" presName="chevron2" presStyleLbl="alignNode1" presStyleIdx="1" presStyleCnt="21"/>
      <dgm:spPr/>
    </dgm:pt>
    <dgm:pt modelId="{D924616D-888B-44FF-87C8-A311CABBD983}" type="pres">
      <dgm:prSet presAssocID="{BD8F85A8-49BA-4553-B405-3902AA0FED06}" presName="chevron3" presStyleLbl="alignNode1" presStyleIdx="2" presStyleCnt="21"/>
      <dgm:spPr/>
    </dgm:pt>
    <dgm:pt modelId="{C2B04772-3489-42D6-A17C-389251A61D87}" type="pres">
      <dgm:prSet presAssocID="{BD8F85A8-49BA-4553-B405-3902AA0FED06}" presName="chevron4" presStyleLbl="alignNode1" presStyleIdx="3" presStyleCnt="21"/>
      <dgm:spPr/>
    </dgm:pt>
    <dgm:pt modelId="{18EC982E-E4D0-4B8F-AF61-B37A0A6C01DE}" type="pres">
      <dgm:prSet presAssocID="{BD8F85A8-49BA-4553-B405-3902AA0FED06}" presName="chevron5" presStyleLbl="alignNode1" presStyleIdx="4" presStyleCnt="21"/>
      <dgm:spPr/>
    </dgm:pt>
    <dgm:pt modelId="{1B5D9DC9-DEFF-4AF2-81FB-A3EFECB884D9}" type="pres">
      <dgm:prSet presAssocID="{BD8F85A8-49BA-4553-B405-3902AA0FED06}" presName="chevron6" presStyleLbl="alignNode1" presStyleIdx="5" presStyleCnt="21"/>
      <dgm:spPr/>
    </dgm:pt>
    <dgm:pt modelId="{C1285486-7968-417D-8983-85A593C5920E}" type="pres">
      <dgm:prSet presAssocID="{BD8F85A8-49BA-4553-B405-3902AA0FED06}" presName="chevron7" presStyleLbl="alignNode1" presStyleIdx="6" presStyleCnt="21"/>
      <dgm:spPr/>
    </dgm:pt>
    <dgm:pt modelId="{D511469D-8BBE-4914-9D83-AF32C3FF8C9C}" type="pres">
      <dgm:prSet presAssocID="{BD8F85A8-49BA-4553-B405-3902AA0FED06}" presName="childtext" presStyleLbl="solidFgAcc1" presStyleIdx="0" presStyleCnt="3" custLinFactNeighborX="78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76D3E-C052-49CD-971B-5A56FE6735B6}" type="pres">
      <dgm:prSet presAssocID="{474914C2-C7D4-4C82-82F8-994E743FFE77}" presName="sibTrans" presStyleCnt="0"/>
      <dgm:spPr/>
    </dgm:pt>
    <dgm:pt modelId="{F36014F0-D120-4C88-A37D-4C49194B71CB}" type="pres">
      <dgm:prSet presAssocID="{76ADCF5A-12BB-4659-A475-7CD8CAC9077E}" presName="parenttextcomposite" presStyleCnt="0"/>
      <dgm:spPr/>
    </dgm:pt>
    <dgm:pt modelId="{E59B042C-7445-4DEC-88D3-6BC1834E01AC}" type="pres">
      <dgm:prSet presAssocID="{76ADCF5A-12BB-4659-A475-7CD8CAC9077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4FF35-D582-4A03-A5F3-AC87EA8917A1}" type="pres">
      <dgm:prSet presAssocID="{76ADCF5A-12BB-4659-A475-7CD8CAC9077E}" presName="composite" presStyleCnt="0"/>
      <dgm:spPr/>
    </dgm:pt>
    <dgm:pt modelId="{EBD2D75B-2546-4D2C-9610-D54806D731C9}" type="pres">
      <dgm:prSet presAssocID="{76ADCF5A-12BB-4659-A475-7CD8CAC9077E}" presName="chevron1" presStyleLbl="alignNode1" presStyleIdx="7" presStyleCnt="21"/>
      <dgm:spPr/>
    </dgm:pt>
    <dgm:pt modelId="{3EEB465A-29DB-4D4F-96C3-34EE18E10A21}" type="pres">
      <dgm:prSet presAssocID="{76ADCF5A-12BB-4659-A475-7CD8CAC9077E}" presName="chevron2" presStyleLbl="alignNode1" presStyleIdx="8" presStyleCnt="21"/>
      <dgm:spPr/>
    </dgm:pt>
    <dgm:pt modelId="{6F5C7343-E573-4218-A142-82DC19C14FC0}" type="pres">
      <dgm:prSet presAssocID="{76ADCF5A-12BB-4659-A475-7CD8CAC9077E}" presName="chevron3" presStyleLbl="alignNode1" presStyleIdx="9" presStyleCnt="21"/>
      <dgm:spPr/>
    </dgm:pt>
    <dgm:pt modelId="{AAFE6ECD-53A6-43A6-9DC1-E4FC22FC560C}" type="pres">
      <dgm:prSet presAssocID="{76ADCF5A-12BB-4659-A475-7CD8CAC9077E}" presName="chevron4" presStyleLbl="alignNode1" presStyleIdx="10" presStyleCnt="21"/>
      <dgm:spPr/>
    </dgm:pt>
    <dgm:pt modelId="{F7B686A6-B657-48CA-BE61-389A8180265B}" type="pres">
      <dgm:prSet presAssocID="{76ADCF5A-12BB-4659-A475-7CD8CAC9077E}" presName="chevron5" presStyleLbl="alignNode1" presStyleIdx="11" presStyleCnt="21"/>
      <dgm:spPr/>
    </dgm:pt>
    <dgm:pt modelId="{D5528BAD-1EAD-4763-93E2-A9E37A232B60}" type="pres">
      <dgm:prSet presAssocID="{76ADCF5A-12BB-4659-A475-7CD8CAC9077E}" presName="chevron6" presStyleLbl="alignNode1" presStyleIdx="12" presStyleCnt="21"/>
      <dgm:spPr/>
    </dgm:pt>
    <dgm:pt modelId="{42A79A9B-41F4-4A67-940C-F5BBCEBE0698}" type="pres">
      <dgm:prSet presAssocID="{76ADCF5A-12BB-4659-A475-7CD8CAC9077E}" presName="chevron7" presStyleLbl="alignNode1" presStyleIdx="13" presStyleCnt="21"/>
      <dgm:spPr/>
    </dgm:pt>
    <dgm:pt modelId="{F1174363-8E74-42E0-A32A-7885E0ADA775}" type="pres">
      <dgm:prSet presAssocID="{76ADCF5A-12BB-4659-A475-7CD8CAC9077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14330-1CC0-4F29-A3AA-1463F5B2445F}" type="pres">
      <dgm:prSet presAssocID="{CAE09EFE-5CB5-4247-9F31-9C5854B6371C}" presName="sibTrans" presStyleCnt="0"/>
      <dgm:spPr/>
    </dgm:pt>
    <dgm:pt modelId="{A8939A1B-7F7D-49D4-BDBF-010460AB8E67}" type="pres">
      <dgm:prSet presAssocID="{C55929C9-D1B1-4259-8FB9-2ABE441A1C61}" presName="parenttextcomposite" presStyleCnt="0"/>
      <dgm:spPr/>
    </dgm:pt>
    <dgm:pt modelId="{2C9F3361-C10E-423E-B0A5-A931CA8131CF}" type="pres">
      <dgm:prSet presAssocID="{C55929C9-D1B1-4259-8FB9-2ABE441A1C61}" presName="parenttext" presStyleLbl="revTx" presStyleIdx="2" presStyleCnt="3" custScaleX="10108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4A01D-421B-4274-A02A-B4F5AB3975CE}" type="pres">
      <dgm:prSet presAssocID="{C55929C9-D1B1-4259-8FB9-2ABE441A1C61}" presName="composite" presStyleCnt="0"/>
      <dgm:spPr/>
    </dgm:pt>
    <dgm:pt modelId="{C00DB6BE-E666-44FD-935D-A0FF1AC205E1}" type="pres">
      <dgm:prSet presAssocID="{C55929C9-D1B1-4259-8FB9-2ABE441A1C61}" presName="chevron1" presStyleLbl="alignNode1" presStyleIdx="14" presStyleCnt="21"/>
      <dgm:spPr/>
    </dgm:pt>
    <dgm:pt modelId="{FB8AF9B0-6F6F-4B2D-BB4E-FB35C38EFDFB}" type="pres">
      <dgm:prSet presAssocID="{C55929C9-D1B1-4259-8FB9-2ABE441A1C61}" presName="chevron2" presStyleLbl="alignNode1" presStyleIdx="15" presStyleCnt="21"/>
      <dgm:spPr/>
    </dgm:pt>
    <dgm:pt modelId="{C3D723EB-3B19-456D-A181-D09F9B7726C7}" type="pres">
      <dgm:prSet presAssocID="{C55929C9-D1B1-4259-8FB9-2ABE441A1C61}" presName="chevron3" presStyleLbl="alignNode1" presStyleIdx="16" presStyleCnt="21"/>
      <dgm:spPr/>
    </dgm:pt>
    <dgm:pt modelId="{43387A41-F2BA-408F-AF17-F5683795B3FA}" type="pres">
      <dgm:prSet presAssocID="{C55929C9-D1B1-4259-8FB9-2ABE441A1C61}" presName="chevron4" presStyleLbl="alignNode1" presStyleIdx="17" presStyleCnt="21"/>
      <dgm:spPr/>
    </dgm:pt>
    <dgm:pt modelId="{7E0620F8-0E50-4E35-A035-16975570AD5A}" type="pres">
      <dgm:prSet presAssocID="{C55929C9-D1B1-4259-8FB9-2ABE441A1C61}" presName="chevron5" presStyleLbl="alignNode1" presStyleIdx="18" presStyleCnt="21"/>
      <dgm:spPr/>
    </dgm:pt>
    <dgm:pt modelId="{8874F264-C691-426F-B8CA-5F8F279FF4C3}" type="pres">
      <dgm:prSet presAssocID="{C55929C9-D1B1-4259-8FB9-2ABE441A1C61}" presName="chevron6" presStyleLbl="alignNode1" presStyleIdx="19" presStyleCnt="21"/>
      <dgm:spPr/>
    </dgm:pt>
    <dgm:pt modelId="{1D2D2D80-81CF-483D-86FA-F88FC1660353}" type="pres">
      <dgm:prSet presAssocID="{C55929C9-D1B1-4259-8FB9-2ABE441A1C61}" presName="chevron7" presStyleLbl="alignNode1" presStyleIdx="20" presStyleCnt="21"/>
      <dgm:spPr/>
    </dgm:pt>
    <dgm:pt modelId="{0341E476-D841-4114-9C69-B5730D76DDE6}" type="pres">
      <dgm:prSet presAssocID="{C55929C9-D1B1-4259-8FB9-2ABE441A1C6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B7757C-9E81-4CF3-AA9F-F0A62FF75C7C}" type="presOf" srcId="{ACFD7F74-8ECF-4033-82B1-60B8CEB8A5FF}" destId="{0341E476-D841-4114-9C69-B5730D76DDE6}" srcOrd="0" destOrd="1" presId="urn:microsoft.com/office/officeart/2008/layout/VerticalAccentList"/>
    <dgm:cxn modelId="{A6470D76-915C-4C2C-9574-88604CC606F2}" type="presOf" srcId="{76ADCF5A-12BB-4659-A475-7CD8CAC9077E}" destId="{E59B042C-7445-4DEC-88D3-6BC1834E01AC}" srcOrd="0" destOrd="0" presId="urn:microsoft.com/office/officeart/2008/layout/VerticalAccentList"/>
    <dgm:cxn modelId="{44FFBB72-B31F-4448-A8E1-91F7F53EEBF2}" srcId="{BD8F85A8-49BA-4553-B405-3902AA0FED06}" destId="{1B02DB9F-1C31-4027-BD4E-938F629754D0}" srcOrd="2" destOrd="0" parTransId="{F381F86E-869D-4BEF-A353-AA3626846BEB}" sibTransId="{F8452A3E-879D-4F9F-8941-8AE77F94E281}"/>
    <dgm:cxn modelId="{DF4AE31F-B240-4773-A71E-F70E8C85FFB1}" type="presOf" srcId="{516CE37D-9E39-4FF8-84A5-2E4F7942A716}" destId="{B57DDCEE-A961-4258-8C55-76A39E2FC85D}" srcOrd="0" destOrd="0" presId="urn:microsoft.com/office/officeart/2008/layout/VerticalAccentList"/>
    <dgm:cxn modelId="{C77CE7F9-E23F-48F4-86C0-9EE1164E629B}" type="presOf" srcId="{E09CEC72-E101-4DB4-A851-ADA55879270A}" destId="{F1174363-8E74-42E0-A32A-7885E0ADA775}" srcOrd="0" destOrd="1" presId="urn:microsoft.com/office/officeart/2008/layout/VerticalAccentList"/>
    <dgm:cxn modelId="{286AC1E7-EFD3-47FA-BAB7-55F1B3F3E699}" type="presOf" srcId="{1F970AFB-3F75-414A-BAE3-BE97D7D7A070}" destId="{0341E476-D841-4114-9C69-B5730D76DDE6}" srcOrd="0" destOrd="2" presId="urn:microsoft.com/office/officeart/2008/layout/VerticalAccentList"/>
    <dgm:cxn modelId="{74865759-61BE-429F-A9E2-DC97534DBB08}" srcId="{BD8F85A8-49BA-4553-B405-3902AA0FED06}" destId="{35D00949-FF9E-43B1-9C5E-8B34647543ED}" srcOrd="0" destOrd="0" parTransId="{134F0EE6-AA2A-46FC-B19C-5604EF5E1037}" sibTransId="{E80C653F-36D3-4303-A436-2BB7B86097DC}"/>
    <dgm:cxn modelId="{FEAB671A-7866-47D2-8405-9B73A016CA76}" srcId="{76ADCF5A-12BB-4659-A475-7CD8CAC9077E}" destId="{E09CEC72-E101-4DB4-A851-ADA55879270A}" srcOrd="1" destOrd="0" parTransId="{6C4D5FCC-8474-4882-B672-F3572EF16E2C}" sibTransId="{D9DA5D5F-EAD6-4C3E-8F22-9B8F401C1F87}"/>
    <dgm:cxn modelId="{8225D035-42D8-422F-A1EB-04714140968F}" srcId="{C55929C9-D1B1-4259-8FB9-2ABE441A1C61}" destId="{1F970AFB-3F75-414A-BAE3-BE97D7D7A070}" srcOrd="2" destOrd="0" parTransId="{574C9914-1F7C-4559-B6A2-B6D867EEFC34}" sibTransId="{4C85B05A-663E-4887-A4B8-A4BA9959CB12}"/>
    <dgm:cxn modelId="{6E06FA8C-3C16-48D2-91C2-8A6E00FC27BD}" srcId="{76ADCF5A-12BB-4659-A475-7CD8CAC9077E}" destId="{2FDE4F1E-2540-4D58-8644-42BA8198FEB6}" srcOrd="0" destOrd="0" parTransId="{E56C178C-3EDF-4702-B16A-BD4F7D133EC7}" sibTransId="{F8E99FD6-1048-45A5-AAE8-9AA41D67B3EC}"/>
    <dgm:cxn modelId="{19DF3E51-EAE6-4598-95EA-63E00F44386C}" type="presOf" srcId="{2FDE4F1E-2540-4D58-8644-42BA8198FEB6}" destId="{F1174363-8E74-42E0-A32A-7885E0ADA775}" srcOrd="0" destOrd="0" presId="urn:microsoft.com/office/officeart/2008/layout/VerticalAccentList"/>
    <dgm:cxn modelId="{53417CCE-2A7B-481F-836A-329342D56075}" srcId="{76ADCF5A-12BB-4659-A475-7CD8CAC9077E}" destId="{8576A15B-8C9E-4173-A006-B6A7614BD478}" srcOrd="2" destOrd="0" parTransId="{6387C40E-640D-422B-A7DF-939740D42F1A}" sibTransId="{E40A81E9-212C-47FE-8E2F-E5E6AA1122BD}"/>
    <dgm:cxn modelId="{DBF650C8-DC06-4D3E-87E3-9777431580E3}" srcId="{516CE37D-9E39-4FF8-84A5-2E4F7942A716}" destId="{BD8F85A8-49BA-4553-B405-3902AA0FED06}" srcOrd="0" destOrd="0" parTransId="{27966E7C-C491-489F-9156-29C114D93CF5}" sibTransId="{474914C2-C7D4-4C82-82F8-994E743FFE77}"/>
    <dgm:cxn modelId="{59A35601-3682-4519-9994-F745CE80DF0C}" srcId="{C55929C9-D1B1-4259-8FB9-2ABE441A1C61}" destId="{5C730C59-067F-4269-9D6D-FB3628257571}" srcOrd="0" destOrd="0" parTransId="{FFBEC9BE-B4F3-4A26-A833-4ED42BFBA80F}" sibTransId="{89369258-6121-4612-8901-000C2104246C}"/>
    <dgm:cxn modelId="{3A1F31A5-7EB1-4396-BE01-14623C36A808}" type="presOf" srcId="{1B02DB9F-1C31-4027-BD4E-938F629754D0}" destId="{D511469D-8BBE-4914-9D83-AF32C3FF8C9C}" srcOrd="0" destOrd="2" presId="urn:microsoft.com/office/officeart/2008/layout/VerticalAccentList"/>
    <dgm:cxn modelId="{787732F0-D6A2-47D7-B8DD-2C492DC24864}" type="presOf" srcId="{35D00949-FF9E-43B1-9C5E-8B34647543ED}" destId="{D511469D-8BBE-4914-9D83-AF32C3FF8C9C}" srcOrd="0" destOrd="0" presId="urn:microsoft.com/office/officeart/2008/layout/VerticalAccentList"/>
    <dgm:cxn modelId="{B07CD8CD-6544-47C7-A226-DCF69F4713D9}" srcId="{C55929C9-D1B1-4259-8FB9-2ABE441A1C61}" destId="{ACFD7F74-8ECF-4033-82B1-60B8CEB8A5FF}" srcOrd="1" destOrd="0" parTransId="{BE5B8B9F-8D10-4F43-B3B0-47774A5682D8}" sibTransId="{2046C530-418A-4BAA-BC1D-349905AD7203}"/>
    <dgm:cxn modelId="{7129D4EA-B93E-407F-B9B4-A1B89DA86EC1}" srcId="{BD8F85A8-49BA-4553-B405-3902AA0FED06}" destId="{7C52A599-9230-4B34-AA50-B67C24245022}" srcOrd="1" destOrd="0" parTransId="{2AE13ACB-C66A-4DF4-83D6-32BE1969363B}" sibTransId="{870EB2B3-AD16-40F6-AB15-16BE1FAED07E}"/>
    <dgm:cxn modelId="{55251A01-396D-4AC1-8322-8C88D4582C3E}" type="presOf" srcId="{5C730C59-067F-4269-9D6D-FB3628257571}" destId="{0341E476-D841-4114-9C69-B5730D76DDE6}" srcOrd="0" destOrd="0" presId="urn:microsoft.com/office/officeart/2008/layout/VerticalAccentList"/>
    <dgm:cxn modelId="{B48E2635-741D-4D81-9F38-2D8DADCF46E3}" srcId="{516CE37D-9E39-4FF8-84A5-2E4F7942A716}" destId="{76ADCF5A-12BB-4659-A475-7CD8CAC9077E}" srcOrd="1" destOrd="0" parTransId="{8E7AF825-08D0-4050-81B8-FF1575E084E2}" sibTransId="{CAE09EFE-5CB5-4247-9F31-9C5854B6371C}"/>
    <dgm:cxn modelId="{EF4F44D9-51C2-4355-B3D6-447F6DDC3AFD}" type="presOf" srcId="{7C52A599-9230-4B34-AA50-B67C24245022}" destId="{D511469D-8BBE-4914-9D83-AF32C3FF8C9C}" srcOrd="0" destOrd="1" presId="urn:microsoft.com/office/officeart/2008/layout/VerticalAccentList"/>
    <dgm:cxn modelId="{9AF1952A-D589-4B52-BF47-7964A3B869CC}" srcId="{516CE37D-9E39-4FF8-84A5-2E4F7942A716}" destId="{C55929C9-D1B1-4259-8FB9-2ABE441A1C61}" srcOrd="2" destOrd="0" parTransId="{4125A257-6477-4B5D-8998-8FD97EA10E2C}" sibTransId="{3B9DB53A-6395-4107-859C-3D2B79F6FA02}"/>
    <dgm:cxn modelId="{D1028833-EF3C-4259-ADF8-714D46E88784}" type="presOf" srcId="{BD8F85A8-49BA-4553-B405-3902AA0FED06}" destId="{9E0BB2AD-2DFB-41D7-A672-6515C9346644}" srcOrd="0" destOrd="0" presId="urn:microsoft.com/office/officeart/2008/layout/VerticalAccentList"/>
    <dgm:cxn modelId="{D546F837-92C9-4461-AEA6-6AF75588FAF2}" type="presOf" srcId="{C55929C9-D1B1-4259-8FB9-2ABE441A1C61}" destId="{2C9F3361-C10E-423E-B0A5-A931CA8131CF}" srcOrd="0" destOrd="0" presId="urn:microsoft.com/office/officeart/2008/layout/VerticalAccentList"/>
    <dgm:cxn modelId="{11F5B54F-DD4B-4421-A38B-C209D1369327}" type="presOf" srcId="{8576A15B-8C9E-4173-A006-B6A7614BD478}" destId="{F1174363-8E74-42E0-A32A-7885E0ADA775}" srcOrd="0" destOrd="2" presId="urn:microsoft.com/office/officeart/2008/layout/VerticalAccentList"/>
    <dgm:cxn modelId="{DFAD0C6B-7EEE-494D-8485-405A9262D029}" type="presParOf" srcId="{B57DDCEE-A961-4258-8C55-76A39E2FC85D}" destId="{E0E78C40-3AAB-40DB-8EDD-DA75DC064075}" srcOrd="0" destOrd="0" presId="urn:microsoft.com/office/officeart/2008/layout/VerticalAccentList"/>
    <dgm:cxn modelId="{29993474-15E0-44E2-9B85-F9AC1EEB9001}" type="presParOf" srcId="{E0E78C40-3AAB-40DB-8EDD-DA75DC064075}" destId="{9E0BB2AD-2DFB-41D7-A672-6515C9346644}" srcOrd="0" destOrd="0" presId="urn:microsoft.com/office/officeart/2008/layout/VerticalAccentList"/>
    <dgm:cxn modelId="{B32F1A75-1FE1-4E8B-BF96-3010C4401969}" type="presParOf" srcId="{B57DDCEE-A961-4258-8C55-76A39E2FC85D}" destId="{6AEDFE98-4FCC-4493-B260-168B2EB87D55}" srcOrd="1" destOrd="0" presId="urn:microsoft.com/office/officeart/2008/layout/VerticalAccentList"/>
    <dgm:cxn modelId="{64495DC0-DD52-447D-BD35-7EC7CE2792F3}" type="presParOf" srcId="{6AEDFE98-4FCC-4493-B260-168B2EB87D55}" destId="{BAE0E86D-BDEE-4EFC-A621-3035A8278CC7}" srcOrd="0" destOrd="0" presId="urn:microsoft.com/office/officeart/2008/layout/VerticalAccentList"/>
    <dgm:cxn modelId="{C7FB39D1-860E-45DE-8578-CCC29C914E05}" type="presParOf" srcId="{6AEDFE98-4FCC-4493-B260-168B2EB87D55}" destId="{93B67180-6117-4018-A413-F79AB803D4C5}" srcOrd="1" destOrd="0" presId="urn:microsoft.com/office/officeart/2008/layout/VerticalAccentList"/>
    <dgm:cxn modelId="{B2000EF5-27F6-4BBA-836F-368089662F5A}" type="presParOf" srcId="{6AEDFE98-4FCC-4493-B260-168B2EB87D55}" destId="{D924616D-888B-44FF-87C8-A311CABBD983}" srcOrd="2" destOrd="0" presId="urn:microsoft.com/office/officeart/2008/layout/VerticalAccentList"/>
    <dgm:cxn modelId="{49B5BD1C-C3CD-45FB-BD16-EEA17B69C534}" type="presParOf" srcId="{6AEDFE98-4FCC-4493-B260-168B2EB87D55}" destId="{C2B04772-3489-42D6-A17C-389251A61D87}" srcOrd="3" destOrd="0" presId="urn:microsoft.com/office/officeart/2008/layout/VerticalAccentList"/>
    <dgm:cxn modelId="{2373013B-44A7-4E89-AF35-DB194DD4C21E}" type="presParOf" srcId="{6AEDFE98-4FCC-4493-B260-168B2EB87D55}" destId="{18EC982E-E4D0-4B8F-AF61-B37A0A6C01DE}" srcOrd="4" destOrd="0" presId="urn:microsoft.com/office/officeart/2008/layout/VerticalAccentList"/>
    <dgm:cxn modelId="{21A9CE93-235C-420A-9A1A-23B387E70F2F}" type="presParOf" srcId="{6AEDFE98-4FCC-4493-B260-168B2EB87D55}" destId="{1B5D9DC9-DEFF-4AF2-81FB-A3EFECB884D9}" srcOrd="5" destOrd="0" presId="urn:microsoft.com/office/officeart/2008/layout/VerticalAccentList"/>
    <dgm:cxn modelId="{3DBAA2C7-F325-4EF7-B6D5-81EB2FE4DC59}" type="presParOf" srcId="{6AEDFE98-4FCC-4493-B260-168B2EB87D55}" destId="{C1285486-7968-417D-8983-85A593C5920E}" srcOrd="6" destOrd="0" presId="urn:microsoft.com/office/officeart/2008/layout/VerticalAccentList"/>
    <dgm:cxn modelId="{807B2512-9C30-4972-AFE8-0193BDCF01B5}" type="presParOf" srcId="{6AEDFE98-4FCC-4493-B260-168B2EB87D55}" destId="{D511469D-8BBE-4914-9D83-AF32C3FF8C9C}" srcOrd="7" destOrd="0" presId="urn:microsoft.com/office/officeart/2008/layout/VerticalAccentList"/>
    <dgm:cxn modelId="{D9430B15-BBAE-4AD6-8FF3-3589F1850A38}" type="presParOf" srcId="{B57DDCEE-A961-4258-8C55-76A39E2FC85D}" destId="{95B76D3E-C052-49CD-971B-5A56FE6735B6}" srcOrd="2" destOrd="0" presId="urn:microsoft.com/office/officeart/2008/layout/VerticalAccentList"/>
    <dgm:cxn modelId="{B356694D-1355-46B6-B2B9-82E4CBBE72F5}" type="presParOf" srcId="{B57DDCEE-A961-4258-8C55-76A39E2FC85D}" destId="{F36014F0-D120-4C88-A37D-4C49194B71CB}" srcOrd="3" destOrd="0" presId="urn:microsoft.com/office/officeart/2008/layout/VerticalAccentList"/>
    <dgm:cxn modelId="{0FE065CE-F493-4405-86AC-200CE5FCE46B}" type="presParOf" srcId="{F36014F0-D120-4C88-A37D-4C49194B71CB}" destId="{E59B042C-7445-4DEC-88D3-6BC1834E01AC}" srcOrd="0" destOrd="0" presId="urn:microsoft.com/office/officeart/2008/layout/VerticalAccentList"/>
    <dgm:cxn modelId="{A427AFC5-6BC6-41F2-B97C-5CEE19E283EA}" type="presParOf" srcId="{B57DDCEE-A961-4258-8C55-76A39E2FC85D}" destId="{A4E4FF35-D582-4A03-A5F3-AC87EA8917A1}" srcOrd="4" destOrd="0" presId="urn:microsoft.com/office/officeart/2008/layout/VerticalAccentList"/>
    <dgm:cxn modelId="{4B20F10B-36E6-46A0-9684-62E2097606E9}" type="presParOf" srcId="{A4E4FF35-D582-4A03-A5F3-AC87EA8917A1}" destId="{EBD2D75B-2546-4D2C-9610-D54806D731C9}" srcOrd="0" destOrd="0" presId="urn:microsoft.com/office/officeart/2008/layout/VerticalAccentList"/>
    <dgm:cxn modelId="{3B5D119B-3279-40A6-BD21-83FCE338FE61}" type="presParOf" srcId="{A4E4FF35-D582-4A03-A5F3-AC87EA8917A1}" destId="{3EEB465A-29DB-4D4F-96C3-34EE18E10A21}" srcOrd="1" destOrd="0" presId="urn:microsoft.com/office/officeart/2008/layout/VerticalAccentList"/>
    <dgm:cxn modelId="{E17C5122-9FB5-4DA2-8B33-FE2D6249B668}" type="presParOf" srcId="{A4E4FF35-D582-4A03-A5F3-AC87EA8917A1}" destId="{6F5C7343-E573-4218-A142-82DC19C14FC0}" srcOrd="2" destOrd="0" presId="urn:microsoft.com/office/officeart/2008/layout/VerticalAccentList"/>
    <dgm:cxn modelId="{20468FB7-DD00-4124-B2B2-81D8449A97AC}" type="presParOf" srcId="{A4E4FF35-D582-4A03-A5F3-AC87EA8917A1}" destId="{AAFE6ECD-53A6-43A6-9DC1-E4FC22FC560C}" srcOrd="3" destOrd="0" presId="urn:microsoft.com/office/officeart/2008/layout/VerticalAccentList"/>
    <dgm:cxn modelId="{241167BD-8018-43AA-AE46-2EFC7265EF4F}" type="presParOf" srcId="{A4E4FF35-D582-4A03-A5F3-AC87EA8917A1}" destId="{F7B686A6-B657-48CA-BE61-389A8180265B}" srcOrd="4" destOrd="0" presId="urn:microsoft.com/office/officeart/2008/layout/VerticalAccentList"/>
    <dgm:cxn modelId="{EEDA5BF7-F81B-4447-82A5-D7555D438EC1}" type="presParOf" srcId="{A4E4FF35-D582-4A03-A5F3-AC87EA8917A1}" destId="{D5528BAD-1EAD-4763-93E2-A9E37A232B60}" srcOrd="5" destOrd="0" presId="urn:microsoft.com/office/officeart/2008/layout/VerticalAccentList"/>
    <dgm:cxn modelId="{51CE34FC-387C-4AF1-961B-6375215C171C}" type="presParOf" srcId="{A4E4FF35-D582-4A03-A5F3-AC87EA8917A1}" destId="{42A79A9B-41F4-4A67-940C-F5BBCEBE0698}" srcOrd="6" destOrd="0" presId="urn:microsoft.com/office/officeart/2008/layout/VerticalAccentList"/>
    <dgm:cxn modelId="{B3E2348A-6237-4DE6-94C4-5AA40677BF11}" type="presParOf" srcId="{A4E4FF35-D582-4A03-A5F3-AC87EA8917A1}" destId="{F1174363-8E74-42E0-A32A-7885E0ADA775}" srcOrd="7" destOrd="0" presId="urn:microsoft.com/office/officeart/2008/layout/VerticalAccentList"/>
    <dgm:cxn modelId="{94B3C37C-7D3E-4323-A52D-258606F7EA53}" type="presParOf" srcId="{B57DDCEE-A961-4258-8C55-76A39E2FC85D}" destId="{D7214330-1CC0-4F29-A3AA-1463F5B2445F}" srcOrd="5" destOrd="0" presId="urn:microsoft.com/office/officeart/2008/layout/VerticalAccentList"/>
    <dgm:cxn modelId="{62FB1DA5-3065-41FE-A32C-251A6B711B0B}" type="presParOf" srcId="{B57DDCEE-A961-4258-8C55-76A39E2FC85D}" destId="{A8939A1B-7F7D-49D4-BDBF-010460AB8E67}" srcOrd="6" destOrd="0" presId="urn:microsoft.com/office/officeart/2008/layout/VerticalAccentList"/>
    <dgm:cxn modelId="{6AF20D10-AF02-4432-B60B-2184950039A2}" type="presParOf" srcId="{A8939A1B-7F7D-49D4-BDBF-010460AB8E67}" destId="{2C9F3361-C10E-423E-B0A5-A931CA8131CF}" srcOrd="0" destOrd="0" presId="urn:microsoft.com/office/officeart/2008/layout/VerticalAccentList"/>
    <dgm:cxn modelId="{C4C132B6-B222-43ED-8AD6-DB6101FF726D}" type="presParOf" srcId="{B57DDCEE-A961-4258-8C55-76A39E2FC85D}" destId="{4B54A01D-421B-4274-A02A-B4F5AB3975CE}" srcOrd="7" destOrd="0" presId="urn:microsoft.com/office/officeart/2008/layout/VerticalAccentList"/>
    <dgm:cxn modelId="{F0DD962B-A011-4270-99CD-38F948E50F92}" type="presParOf" srcId="{4B54A01D-421B-4274-A02A-B4F5AB3975CE}" destId="{C00DB6BE-E666-44FD-935D-A0FF1AC205E1}" srcOrd="0" destOrd="0" presId="urn:microsoft.com/office/officeart/2008/layout/VerticalAccentList"/>
    <dgm:cxn modelId="{18B9811F-EE59-4297-B5F4-E7903D1DC0B5}" type="presParOf" srcId="{4B54A01D-421B-4274-A02A-B4F5AB3975CE}" destId="{FB8AF9B0-6F6F-4B2D-BB4E-FB35C38EFDFB}" srcOrd="1" destOrd="0" presId="urn:microsoft.com/office/officeart/2008/layout/VerticalAccentList"/>
    <dgm:cxn modelId="{328969BC-C55D-4DAB-9355-D666B9066216}" type="presParOf" srcId="{4B54A01D-421B-4274-A02A-B4F5AB3975CE}" destId="{C3D723EB-3B19-456D-A181-D09F9B7726C7}" srcOrd="2" destOrd="0" presId="urn:microsoft.com/office/officeart/2008/layout/VerticalAccentList"/>
    <dgm:cxn modelId="{6C7A39CE-9DF3-4302-999B-A1B7814A9FC0}" type="presParOf" srcId="{4B54A01D-421B-4274-A02A-B4F5AB3975CE}" destId="{43387A41-F2BA-408F-AF17-F5683795B3FA}" srcOrd="3" destOrd="0" presId="urn:microsoft.com/office/officeart/2008/layout/VerticalAccentList"/>
    <dgm:cxn modelId="{E7FE2141-DC17-4B09-817E-4B4F84684187}" type="presParOf" srcId="{4B54A01D-421B-4274-A02A-B4F5AB3975CE}" destId="{7E0620F8-0E50-4E35-A035-16975570AD5A}" srcOrd="4" destOrd="0" presId="urn:microsoft.com/office/officeart/2008/layout/VerticalAccentList"/>
    <dgm:cxn modelId="{84666296-803C-4808-B6B8-C30E6ED5FFF0}" type="presParOf" srcId="{4B54A01D-421B-4274-A02A-B4F5AB3975CE}" destId="{8874F264-C691-426F-B8CA-5F8F279FF4C3}" srcOrd="5" destOrd="0" presId="urn:microsoft.com/office/officeart/2008/layout/VerticalAccentList"/>
    <dgm:cxn modelId="{B47E2396-C8E2-4617-B549-DCC83A2C0C0D}" type="presParOf" srcId="{4B54A01D-421B-4274-A02A-B4F5AB3975CE}" destId="{1D2D2D80-81CF-483D-86FA-F88FC1660353}" srcOrd="6" destOrd="0" presId="urn:microsoft.com/office/officeart/2008/layout/VerticalAccentList"/>
    <dgm:cxn modelId="{5BEF431D-A6BF-4274-9E42-9FBC20838650}" type="presParOf" srcId="{4B54A01D-421B-4274-A02A-B4F5AB3975CE}" destId="{0341E476-D841-4114-9C69-B5730D76DDE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2EBA-122E-472A-B6D8-58FB7A8908D5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17CEF-7952-40C3-9C2C-8B32D8CC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BCD46-DD0B-4DB7-B7F5-32F9EF502604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BE4F0-19F0-49EC-8661-5E30FD969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BE4F0-19F0-49EC-8661-5E30FD969A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4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BE4F0-19F0-49EC-8661-5E30FD969A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22C6-B41C-4B2D-B5D2-1EB5E0C27EED}" type="datetime1">
              <a:rPr lang="fr-FR" smtClean="0"/>
              <a:t>25/05/2015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6E6B-7AE2-4DB2-8F33-8C00409D3D8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6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FF85-EF91-488B-9EF6-12A6852E9DEF}" type="datetime1">
              <a:rPr lang="fr-FR" smtClean="0"/>
              <a:t>25/05/2015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5356-9A72-4BD0-8EE8-36610D2BE6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85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AD09-9344-4675-A3EB-A20377B6F4D4}" type="datetime1">
              <a:rPr lang="fr-FR" smtClean="0"/>
              <a:t>25/05/2015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3F18-4855-4D8B-A1D5-409B1A5287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86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AC560-6774-4589-B0A6-8B7F8032207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6E6B-7AE2-4DB2-8F33-8C00409D3D8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7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EEDA-ABFB-404B-BBB2-AFE84B547B2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3136-F446-4EDA-A1E0-0F8D65A350D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9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D80D-3AEC-4B17-BB6F-0BEBB4AD91B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7010-85CD-4284-AFAE-52355EB553B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86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850B-E086-4A52-AE72-955CDD6F0EA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BE6C-5E55-45E5-A0CA-2FB53060ECE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8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87A04-0DA5-407D-8142-7E18345FC9C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CB56-E697-4FE9-9852-36F76F9FE2F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18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B07E-3942-4BDC-9DEE-279031F9EE4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747E-176E-44CA-AE0E-FB3676583D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65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04C1F-D1AB-4715-B37E-F7A711F9D5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196A-E8F4-43F2-97E9-5C2205AE2AE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83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A49B-8BEC-4C6A-A551-C11F3F2F46C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142D-7E60-4B05-AD6A-E83C2DF2658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CA8E-C670-436E-B47F-CB248F02C300}" type="datetime1">
              <a:rPr lang="fr-FR" smtClean="0"/>
              <a:t>25/05/2015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3136-F446-4EDA-A1E0-0F8D65A350D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448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5A5A-9950-4DC1-AA98-C68E61E0FFA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D8B8-5DFA-40B5-8934-A361D722647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01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66A7-2EC6-4B1A-BAF7-8D60F4399AF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5356-9A72-4BD0-8EE8-36610D2BE6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9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7D09-32A3-42C4-8C20-87A115D413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3F18-4855-4D8B-A1D5-409B1A5287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51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3D46-0768-450D-A51F-D2F1E77A4B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6E6B-7AE2-4DB2-8F33-8C00409D3D8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89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B1FF-A17A-41DC-8C9E-EF2CC4CB4A5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3136-F446-4EDA-A1E0-0F8D65A350D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58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FF08-2094-4D7D-BDF4-C59D090178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7010-85CD-4284-AFAE-52355EB553B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3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B3C7-3907-4311-AD22-B77F8D8CBEE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BE6C-5E55-45E5-A0CA-2FB53060ECE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58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3993-491D-47D0-827E-8A5DFC56BDB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CB56-E697-4FE9-9852-36F76F9FE2F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17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7ED7-CEA5-4F19-AE53-71AC45A02F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747E-176E-44CA-AE0E-FB3676583D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5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16CA-0A6C-4D61-B4BC-77681AAA1C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196A-E8F4-43F2-97E9-5C2205AE2AE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8BF1-096A-44D7-9B4A-BDE1F0220A8E}" type="datetime1">
              <a:rPr lang="fr-FR" smtClean="0"/>
              <a:t>25/05/2015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7010-85CD-4284-AFAE-52355EB553B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4960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D31E-0250-422C-95C5-3523D965342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142D-7E60-4B05-AD6A-E83C2DF2658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62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5352-816F-47D0-9F69-1948192D24B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D8B8-5DFA-40B5-8934-A361D722647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7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2FBA-4C5D-4CF2-B7BD-2093C2E3C93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5356-9A72-4BD0-8EE8-36610D2BE6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C355-B777-4DB8-A449-53AD346B2B1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3F18-4855-4D8B-A1D5-409B1A5287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6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19A2-EF50-4F75-A7B4-63C6D963CB2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6E6B-7AE2-4DB2-8F33-8C00409D3D8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93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62F3-20E3-4E2F-A029-7878BF75709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3136-F446-4EDA-A1E0-0F8D65A350D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61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2399-D891-4B1C-BAEE-E10F50DB4F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7010-85CD-4284-AFAE-52355EB553B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54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D33C-57A1-45C6-9B6B-A28A9BF5FBB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BE6C-5E55-45E5-A0CA-2FB53060ECE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34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98D2-321B-4D9B-A4DF-A9EEBD65F34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CB56-E697-4FE9-9852-36F76F9FE2F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47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A8EE-1F9A-48A9-8ED0-8A193FA5169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747E-176E-44CA-AE0E-FB3676583D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9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AC27-CAB0-4E37-AC4C-4F21AF472521}" type="datetime1">
              <a:rPr lang="fr-FR" smtClean="0"/>
              <a:t>25/05/2015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BE6C-5E55-45E5-A0CA-2FB53060ECE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181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42D9-1BA8-4212-8FEB-CDD58951F7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196A-E8F4-43F2-97E9-5C2205AE2AE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247A5-1B7D-46CA-849F-44393119ECB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142D-7E60-4B05-AD6A-E83C2DF2658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D3F4-1D94-4031-87F6-67A6239A38E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D8B8-5DFA-40B5-8934-A361D722647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26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E165-960F-4436-80A9-6C3B1C0EA8F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5356-9A72-4BD0-8EE8-36610D2BE6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94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B380-035C-4E75-86AC-8A423E112E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3F18-4855-4D8B-A1D5-409B1A5287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8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1311-F499-4666-A2A4-BE2FC3101C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6E6B-7AE2-4DB2-8F33-8C00409D3D8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34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489C-8D32-4D43-A687-B6FA459E69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3136-F446-4EDA-A1E0-0F8D65A350D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5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3B84-4B76-4B5E-812C-730B8351EFB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7010-85CD-4284-AFAE-52355EB553B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49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17F3-7E52-43E8-BD0A-21755C66319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BE6C-5E55-45E5-A0CA-2FB53060ECE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2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1790-2B19-4F9C-97CC-4C9B3C2AC10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CB56-E697-4FE9-9852-36F76F9FE2F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D0D3-F30C-4D25-AE92-BF4FF5CAAF73}" type="datetime1">
              <a:rPr lang="fr-FR" smtClean="0"/>
              <a:t>25/05/2015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CB56-E697-4FE9-9852-36F76F9FE2F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410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357D-D616-490F-9911-1A1022D914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747E-176E-44CA-AE0E-FB3676583D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B3B6-3D27-4207-9308-95D5E49858B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196A-E8F4-43F2-97E9-5C2205AE2AE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38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15D5-9518-4F2B-B3A8-4419340AE89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142D-7E60-4B05-AD6A-E83C2DF2658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50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43E5-097D-4A60-848F-762454DAF58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D8B8-5DFA-40B5-8934-A361D722647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38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713C-DE20-4315-ADF0-C95B453E270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5356-9A72-4BD0-8EE8-36610D2BE6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10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57B7-D109-45A1-931B-151C6227130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3F18-4855-4D8B-A1D5-409B1A5287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5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2DE6-A4EC-49AB-94F3-A18A4FED235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6E6B-7AE2-4DB2-8F33-8C00409D3D8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83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761F-2811-4B26-9ABE-524C86C0122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3136-F446-4EDA-A1E0-0F8D65A350D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36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BC1E-BF06-4ED3-9293-87C8D3CEB80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7010-85CD-4284-AFAE-52355EB553B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15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02E0-B4A8-408E-8761-88DA7BF596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BE6C-5E55-45E5-A0CA-2FB53060ECE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1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EEA4-5FC4-4F1F-B6D3-B3DFD1037F32}" type="datetime1">
              <a:rPr lang="fr-FR" smtClean="0"/>
              <a:t>25/05/2015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747E-176E-44CA-AE0E-FB3676583D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8911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D72E-568A-461D-9AEF-8FDFEF5CC1C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CB56-E697-4FE9-9852-36F76F9FE2F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90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A7E0-3972-4AEB-B7A9-C27CD7BD11A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747E-176E-44CA-AE0E-FB3676583D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899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EAB7-A83B-4F6A-92A6-27A774E1D3C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196A-E8F4-43F2-97E9-5C2205AE2AE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83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A6D7-72E9-4C39-83D9-96BDF09CBD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142D-7E60-4B05-AD6A-E83C2DF2658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6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9DE2-B97A-4BAB-9A62-9E831EC1E9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D8B8-5DFA-40B5-8934-A361D722647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09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2DA6-EC16-4C1F-836A-FB1E021AFD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5356-9A72-4BD0-8EE8-36610D2BE6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672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4B96-CA1B-46A9-BAB5-995B270D218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3F18-4855-4D8B-A1D5-409B1A528767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4F33-2FA2-4A9E-A4DF-DCA4D9B9327B}" type="datetime1">
              <a:rPr lang="fr-FR" smtClean="0"/>
              <a:t>25/05/2015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196A-E8F4-43F2-97E9-5C2205AE2AE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746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381A-D588-46D1-88B1-20EBD24B7F40}" type="datetime1">
              <a:rPr lang="fr-FR" smtClean="0"/>
              <a:t>25/05/2015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142D-7E60-4B05-AD6A-E83C2DF2658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048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C601-CA57-4BDA-9973-DA154E697B93}" type="datetime1">
              <a:rPr lang="fr-FR" smtClean="0"/>
              <a:t>25/05/2015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D8B8-5DFA-40B5-8934-A361D72264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452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5AE57-FC88-4B85-8C1E-29F902FAA270}" type="datetime1">
              <a:rPr lang="fr-FR" smtClean="0"/>
              <a:t>25/05/2015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FAD0DC-44C2-4E8B-AC67-8AE2EBFED90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988189-040C-4CAB-A947-D2325569D91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FAD0DC-44C2-4E8B-AC67-8AE2EBFED90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C07FB-8254-4ED1-8F5B-F8CFEC5CB8C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FAD0DC-44C2-4E8B-AC67-8AE2EBFED90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9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1D49B2-7F1F-4F9B-91DE-69C70DC8577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FAD0DC-44C2-4E8B-AC67-8AE2EBFED90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C1BC0-6E31-40ED-8B63-A16C32596FF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FAD0DC-44C2-4E8B-AC67-8AE2EBFED90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75D993-5197-4699-96EB-B94F6A6C48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25/05/2015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FAD0DC-44C2-4E8B-AC67-8AE2EBFED90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0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038600" y="4143375"/>
            <a:ext cx="5105400" cy="1495425"/>
          </a:xfrm>
        </p:spPr>
        <p:txBody>
          <a:bodyPr/>
          <a:lstStyle/>
          <a:p>
            <a:pPr algn="l"/>
            <a:endParaRPr lang="fr-CA" sz="34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810001" y="536848"/>
            <a:ext cx="5334000" cy="5101952"/>
          </a:xfrm>
        </p:spPr>
        <p:txBody>
          <a:bodyPr/>
          <a:lstStyle/>
          <a:p>
            <a:pPr algn="l"/>
            <a:endParaRPr lang="fa-IR" sz="2200" dirty="0" smtClean="0">
              <a:solidFill>
                <a:schemeClr val="tx1"/>
              </a:solidFill>
            </a:endParaRPr>
          </a:p>
          <a:p>
            <a:pPr algn="l"/>
            <a:endParaRPr lang="fa-IR" sz="6000" dirty="0" smtClean="0">
              <a:solidFill>
                <a:schemeClr val="tx1"/>
              </a:solidFill>
              <a:cs typeface="B Arshia" pitchFamily="2" charset="-78"/>
            </a:endParaRPr>
          </a:p>
          <a:p>
            <a:pPr algn="r"/>
            <a:r>
              <a:rPr lang="fa-IR" sz="6000" dirty="0" smtClean="0">
                <a:solidFill>
                  <a:schemeClr val="tx1"/>
                </a:solidFill>
                <a:cs typeface="B Arshia" pitchFamily="2" charset="-78"/>
              </a:rPr>
              <a:t>             ریسک در جامعه ما</a:t>
            </a:r>
          </a:p>
          <a:p>
            <a:pPr algn="r"/>
            <a:r>
              <a:rPr lang="fa-IR" sz="2000" dirty="0" smtClean="0">
                <a:solidFill>
                  <a:schemeClr val="tx1"/>
                </a:solidFill>
                <a:cs typeface="B Esfehan" pitchFamily="2" charset="-78"/>
              </a:rPr>
              <a:t>                                                     </a:t>
            </a:r>
          </a:p>
          <a:p>
            <a:pPr algn="r"/>
            <a:r>
              <a:rPr lang="fa-IR" sz="2000" dirty="0">
                <a:solidFill>
                  <a:schemeClr val="tx1"/>
                </a:solidFill>
                <a:cs typeface="B Esfehan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Esfehan" pitchFamily="2" charset="-78"/>
              </a:rPr>
              <a:t>                                                     استادارجمند </a:t>
            </a:r>
          </a:p>
          <a:p>
            <a:pPr algn="r"/>
            <a:r>
              <a:rPr lang="fa-IR" sz="2000" dirty="0" smtClean="0">
                <a:solidFill>
                  <a:schemeClr val="tx1"/>
                </a:solidFill>
                <a:cs typeface="B Esfehan" pitchFamily="2" charset="-78"/>
              </a:rPr>
              <a:t>                                        جناب اقای دکترناطق</a:t>
            </a:r>
            <a:endParaRPr lang="fa-IR" sz="2000" dirty="0">
              <a:solidFill>
                <a:schemeClr val="tx1"/>
              </a:solidFill>
              <a:cs typeface="B Esfehan" pitchFamily="2" charset="-78"/>
            </a:endParaRPr>
          </a:p>
          <a:p>
            <a:pPr algn="l"/>
            <a:endParaRPr lang="fa-IR" sz="2200" dirty="0" smtClean="0">
              <a:solidFill>
                <a:schemeClr val="tx1"/>
              </a:solidFill>
            </a:endParaRPr>
          </a:p>
          <a:p>
            <a:pPr algn="l"/>
            <a:endParaRPr lang="fa-IR" sz="2200" dirty="0" smtClean="0">
              <a:solidFill>
                <a:schemeClr val="tx1"/>
              </a:solidFill>
              <a:cs typeface="B Kamran Outline" pitchFamily="2" charset="-78"/>
            </a:endParaRPr>
          </a:p>
          <a:p>
            <a:r>
              <a:rPr lang="fa-IR" sz="2200" dirty="0" smtClean="0">
                <a:solidFill>
                  <a:schemeClr val="tx1"/>
                </a:solidFill>
                <a:cs typeface="B Kamran Outline" pitchFamily="2" charset="-78"/>
              </a:rPr>
              <a:t>ژیلا احمدآبادی</a:t>
            </a:r>
            <a:endParaRPr lang="fr-CA" sz="2200" dirty="0" smtClean="0">
              <a:solidFill>
                <a:schemeClr val="tx1"/>
              </a:solidFill>
              <a:cs typeface="B Kamran Outline" pitchFamily="2" charset="-78"/>
            </a:endParaRPr>
          </a:p>
        </p:txBody>
      </p:sp>
      <p:pic>
        <p:nvPicPr>
          <p:cNvPr id="4" name="Picture 4" descr="http://t0.gstatic.com/images?q=tbn:ANd9GcQe-p-CRM9K5rrHTJnFNR7H_uJ1LdjeSyKBIR0Oc3axbEPZF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1000" y="536848"/>
            <a:ext cx="4032448" cy="136815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B6E6B-7AE2-4DB2-8F33-8C00409D3D8D}" type="slidenum">
              <a:rPr lang="fr-CA" smtClean="0"/>
              <a:pPr>
                <a:defRPr/>
              </a:pPr>
              <a:t>1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76200"/>
            <a:ext cx="4572000" cy="6781800"/>
          </a:xfrm>
          <a:prstGeom prst="ellipse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endParaRPr lang="fa-IR" sz="2400" dirty="0" smtClean="0">
              <a:cs typeface="B Nikoo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sz="2400" dirty="0">
              <a:cs typeface="B Nikoo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cs typeface="B Nikoo" pitchFamily="2" charset="-78"/>
              </a:rPr>
              <a:t>ریسک محض(خالص):</a:t>
            </a:r>
          </a:p>
          <a:p>
            <a:pPr marL="0" indent="0" algn="r" rtl="1">
              <a:buNone/>
            </a:pPr>
            <a:r>
              <a:rPr lang="fa-IR" sz="2000" dirty="0" smtClean="0"/>
              <a:t>درآن فقط احتمال زیان یا عدم زیان وجود دارد(مرگ زودرس،حوادث شغلی،صاعقه)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dirty="0"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 </a:t>
            </a:r>
            <a:r>
              <a:rPr lang="fa-IR" sz="2400" dirty="0" smtClean="0"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cs typeface="B Nikoo" pitchFamily="2" charset="-78"/>
              </a:rPr>
              <a:t>ریسک ذهنی (سوداگرانه):</a:t>
            </a:r>
          </a:p>
          <a:p>
            <a:pPr marL="0" indent="0" algn="r" rtl="1">
              <a:buNone/>
            </a:pPr>
            <a:r>
              <a:rPr lang="fa-IR" sz="2000" dirty="0" smtClean="0"/>
              <a:t>درآن احتمال سود یا زیان وجودارد(سهام)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cs typeface="B Nikoo" pitchFamily="2" charset="-78"/>
              </a:rPr>
              <a:t>ریسک بنیادی(عام):</a:t>
            </a:r>
          </a:p>
          <a:p>
            <a:pPr marL="0" indent="0" algn="r" rtl="1">
              <a:buNone/>
            </a:pPr>
            <a:r>
              <a:rPr lang="fa-IR" sz="2000" dirty="0" smtClean="0"/>
              <a:t>کل اقتصاد یا تعدادزیادی ازگروههای اقتصادی رادربرمیگیرد(تورم،جنگ،رکود)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cs typeface="B Nikoo" pitchFamily="2" charset="-78"/>
              </a:rPr>
              <a:t>ریسک خاص(ویژه):</a:t>
            </a:r>
          </a:p>
          <a:p>
            <a:pPr marL="0" indent="0" algn="r" rtl="1">
              <a:buNone/>
            </a:pPr>
            <a:r>
              <a:rPr lang="fa-IR" sz="2000" dirty="0" smtClean="0"/>
              <a:t>فقط افرادمحدودی را تحت تاثیرقرارمیدهدونه کل جامعه را(سرقت اتومبیل)</a:t>
            </a:r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effectLst>
                  <a:glow rad="228600">
                    <a:schemeClr val="accent1">
                      <a:lumMod val="50000"/>
                      <a:alpha val="40000"/>
                    </a:schemeClr>
                  </a:glow>
                </a:effectLst>
                <a:cs typeface="B Nikoo" pitchFamily="2" charset="-78"/>
              </a:rPr>
              <a:t>ریسک شرکتی(سازمان):</a:t>
            </a:r>
          </a:p>
          <a:p>
            <a:pPr marL="0" indent="0" algn="r" rtl="1">
              <a:buNone/>
            </a:pPr>
            <a:r>
              <a:rPr lang="fa-IR" sz="2000" dirty="0" smtClean="0"/>
              <a:t>همه ریسکهای ناشی ازفعالیت یک بنگاه یا موسسه تجاری(ریسک خالص،سوداگرانه، راهبردی ،</a:t>
            </a:r>
          </a:p>
          <a:p>
            <a:pPr marL="0" indent="0" algn="r" rtl="1">
              <a:buNone/>
            </a:pPr>
            <a:r>
              <a:rPr lang="fa-IR" sz="2000" dirty="0" smtClean="0"/>
              <a:t>عملیاتی،مالی)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algn="r" rtl="1">
              <a:buFont typeface="Wingdings" pitchFamily="2" charset="2"/>
              <a:buChar char="ü"/>
            </a:pPr>
            <a:endParaRPr lang="fr-CA" sz="2000" dirty="0" smtClean="0"/>
          </a:p>
        </p:txBody>
      </p:sp>
      <p:sp>
        <p:nvSpPr>
          <p:cNvPr id="2" name="Oval 1"/>
          <p:cNvSpPr/>
          <p:nvPr/>
        </p:nvSpPr>
        <p:spPr>
          <a:xfrm>
            <a:off x="609600" y="762000"/>
            <a:ext cx="33528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/>
          <a:lstStyle/>
          <a:p>
            <a:pPr algn="l"/>
            <a:endParaRPr lang="fr-CA" dirty="0" smtClean="0">
              <a:solidFill>
                <a:srgbClr val="E33771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76200" y="6824"/>
            <a:ext cx="9067800" cy="159337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3377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b="1" dirty="0" smtClean="0">
                <a:solidFill>
                  <a:srgbClr val="00B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cs typeface="B Titr" pitchFamily="2" charset="-78"/>
              </a:rPr>
              <a:t>                                                                 (انواع ریسک شرکتی)</a:t>
            </a:r>
            <a:endParaRPr lang="en-US" sz="3000" b="1" dirty="0">
              <a:solidFill>
                <a:srgbClr val="00B05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803512"/>
            <a:ext cx="8229600" cy="5322651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4000" dirty="0" smtClean="0">
                <a:solidFill>
                  <a:srgbClr val="00CC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cs typeface="B Tabassom" pitchFamily="2" charset="-78"/>
              </a:rPr>
              <a:t>1)     ریسک راهبرد: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ikoo" pitchFamily="2" charset="-78"/>
              </a:rPr>
              <a:t>عدم اطمینان دردستیابی به اهداف مالی(واردکردن خط تولید جدید وعدم سود دهی)</a:t>
            </a:r>
          </a:p>
          <a:p>
            <a:pPr marL="0" indent="0" algn="r" rtl="1">
              <a:buNone/>
            </a:pPr>
            <a:r>
              <a:rPr lang="fa-IR" sz="4000" dirty="0" smtClean="0">
                <a:solidFill>
                  <a:srgbClr val="00CC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cs typeface="B Tabassom" pitchFamily="2" charset="-78"/>
              </a:rPr>
              <a:t>2)   ریسک عملیاتی: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ikoo" pitchFamily="2" charset="-78"/>
              </a:rPr>
              <a:t>ناشی ازعملیات تجاری وفعالیت اصلی سازمان(دسترسی کاربران متخلف به رایانه بانک)</a:t>
            </a:r>
          </a:p>
          <a:p>
            <a:pPr marL="0" indent="0" algn="r" rtl="1">
              <a:buNone/>
            </a:pPr>
            <a:r>
              <a:rPr lang="fa-IR" sz="4000" dirty="0" smtClean="0">
                <a:solidFill>
                  <a:srgbClr val="00CC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cs typeface="B Tabassom" pitchFamily="2" charset="-78"/>
              </a:rPr>
              <a:t>3)   ریسک مالی: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ikoo" pitchFamily="2" charset="-78"/>
              </a:rPr>
              <a:t>عدم اطمینان نسبت به خسارت به دلیل تغییرات خلاف انتظار(قیمتهای کالا،نرخ بهره،نرخ ارز و ارزش پول)</a:t>
            </a:r>
          </a:p>
          <a:p>
            <a:pPr marL="0" indent="0" algn="r" rtl="1">
              <a:buNone/>
            </a:pPr>
            <a:r>
              <a:rPr lang="fa-IR" sz="4000" dirty="0" smtClean="0">
                <a:solidFill>
                  <a:srgbClr val="00CC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cs typeface="B Tabassom" pitchFamily="2" charset="-78"/>
              </a:rPr>
              <a:t>4)   ریسک ذهنی: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ikoo" pitchFamily="2" charset="-78"/>
              </a:rPr>
              <a:t>که درآن احتمال سود وزیان وجوددارد. </a:t>
            </a:r>
          </a:p>
          <a:p>
            <a:pPr marL="0" indent="0" algn="r" rtl="1">
              <a:buNone/>
            </a:pPr>
            <a:r>
              <a:rPr lang="fa-IR" sz="4000" dirty="0" smtClean="0">
                <a:solidFill>
                  <a:srgbClr val="00CC00"/>
                </a:solidFill>
                <a:effectLst>
                  <a:glow rad="228600">
                    <a:schemeClr val="accent3">
                      <a:lumMod val="75000"/>
                      <a:alpha val="40000"/>
                    </a:schemeClr>
                  </a:glow>
                </a:effectLst>
                <a:cs typeface="B Tabassom" pitchFamily="2" charset="-78"/>
              </a:rPr>
              <a:t>5)   ریسک خالص: 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B Nikoo" pitchFamily="2" charset="-78"/>
              </a:rPr>
              <a:t>درآن فقط احتمال زیان وعدم زیان وجوددارد.</a:t>
            </a:r>
          </a:p>
          <a:p>
            <a:pPr marL="571500" indent="-571500" algn="r" rtl="1">
              <a:buFont typeface="+mj-lt"/>
              <a:buAutoNum type="arabicParenR"/>
            </a:pPr>
            <a:endParaRPr lang="fa-IR" sz="2000" dirty="0"/>
          </a:p>
          <a:p>
            <a:pPr marL="571500" indent="-571500" algn="r" rtl="1">
              <a:buFont typeface="+mj-lt"/>
              <a:buAutoNum type="arabicParenR"/>
            </a:pPr>
            <a:endParaRPr lang="fa-IR" sz="2000" dirty="0" smtClean="0"/>
          </a:p>
          <a:p>
            <a:pPr marL="571500" indent="-571500" algn="r" rtl="1">
              <a:buFont typeface="+mj-lt"/>
              <a:buAutoNum type="arabicParenR"/>
            </a:pPr>
            <a:endParaRPr lang="fa-IR" sz="2000" dirty="0" smtClean="0"/>
          </a:p>
          <a:p>
            <a:pPr marL="0" indent="0" algn="r" rtl="1">
              <a:buNone/>
            </a:pPr>
            <a:endParaRPr lang="fa-IR" sz="2000" dirty="0" smtClean="0"/>
          </a:p>
          <a:p>
            <a:pPr marL="0" indent="0" algn="r" rtl="1">
              <a:buNone/>
            </a:pPr>
            <a:r>
              <a:rPr lang="fa-IR" sz="2000" dirty="0" smtClean="0"/>
              <a:t>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4800" y="1905000"/>
            <a:ext cx="3657600" cy="3200400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 smtClean="0"/>
              <a:t>زندگی ازمرگ پرسید: چرا انسانها عاشق من هستند اما ازتومتنفرند؟!</a:t>
            </a:r>
          </a:p>
          <a:p>
            <a:pPr algn="r" rtl="1"/>
            <a:r>
              <a:rPr lang="fa-IR" dirty="0" smtClean="0"/>
              <a:t>مرگ پاسخ داد: برای اینکه تویک دروغ زیبایی ومن حقیقتی تلخ! </a:t>
            </a:r>
            <a:endParaRPr lang="en-US" dirty="0"/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8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cs typeface="B Niki Shadow" pitchFamily="2" charset="-78"/>
              </a:rPr>
              <a:t>انواع ریسکهای خالص</a:t>
            </a:r>
            <a:endParaRPr lang="fr-CA" sz="80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  <a:cs typeface="B Niki Shadow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14986"/>
              </p:ext>
            </p:extLst>
          </p:nvPr>
        </p:nvGraphicFramePr>
        <p:xfrm>
          <a:off x="17526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5">
                <a:lumMod val="75000"/>
              </a:schemeClr>
            </a:outerShdw>
          </a:effectLst>
        </p:spPr>
        <p:txBody>
          <a:bodyPr/>
          <a:lstStyle/>
          <a:p>
            <a:pPr lvl="0" algn="r" rtl="1" fontAlgn="auto">
              <a:spcBef>
                <a:spcPts val="0"/>
              </a:spcBef>
              <a:spcAft>
                <a:spcPts val="0"/>
              </a:spcAft>
            </a:pPr>
            <a:r>
              <a:rPr lang="fa-IR" sz="4000" kern="0" dirty="0">
                <a:solidFill>
                  <a:sysClr val="windowText" lastClr="000000"/>
                </a:solidFill>
                <a:cs typeface="B Esfehan" pitchFamily="2" charset="-78"/>
              </a:rPr>
              <a:t>ریسکهای </a:t>
            </a:r>
            <a:r>
              <a:rPr lang="fa-IR" sz="4000" kern="0" dirty="0" smtClean="0">
                <a:solidFill>
                  <a:sysClr val="windowText" lastClr="000000"/>
                </a:solidFill>
                <a:cs typeface="B Esfehan" pitchFamily="2" charset="-78"/>
              </a:rPr>
              <a:t>اشخاص:</a:t>
            </a:r>
            <a:endParaRPr lang="en-US" sz="4000" kern="0" dirty="0">
              <a:solidFill>
                <a:sysClr val="windowText" lastClr="000000"/>
              </a:solidFill>
              <a:cs typeface="B Esfeh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71349" y="1773642"/>
            <a:ext cx="7701887" cy="457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1774777"/>
            <a:ext cx="7924800" cy="45731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9752" y="1773642"/>
            <a:ext cx="7481248" cy="45731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fa-IR" sz="2400" dirty="0" smtClean="0">
              <a:solidFill>
                <a:srgbClr val="FF0000"/>
              </a:solidFill>
              <a:cs typeface="B Yekan" pitchFamily="2" charset="-78"/>
            </a:endParaRPr>
          </a:p>
          <a:p>
            <a:pPr algn="just" rtl="1"/>
            <a:r>
              <a:rPr lang="fa-IR" sz="2400" dirty="0" smtClean="0">
                <a:solidFill>
                  <a:srgbClr val="FF0000"/>
                </a:solidFill>
                <a:cs typeface="B Yekan" pitchFamily="2" charset="-78"/>
              </a:rPr>
              <a:t>ریسکهای اشخاص ریسکهایی هستند که افراد را مستقیم تحت تاثیر قرارمیدهندانواع اصلی ریسکهای اشخاص :</a:t>
            </a:r>
          </a:p>
          <a:p>
            <a:pPr algn="just" rtl="1"/>
            <a:endParaRPr lang="fa-IR" sz="2400" dirty="0" smtClean="0">
              <a:solidFill>
                <a:srgbClr val="FF0000"/>
              </a:solidFill>
              <a:cs typeface="B Yekan" pitchFamily="2" charset="-78"/>
            </a:endParaRPr>
          </a:p>
          <a:p>
            <a:pPr algn="just" rtl="1"/>
            <a:r>
              <a:rPr lang="fa-IR" sz="2400" dirty="0" smtClean="0">
                <a:solidFill>
                  <a:srgbClr val="FF0000"/>
                </a:solidFill>
                <a:cs typeface="B Yekan" pitchFamily="2" charset="-78"/>
              </a:rPr>
              <a:t> ریسک مرگ زودرس</a:t>
            </a:r>
          </a:p>
          <a:p>
            <a:pPr algn="just" rtl="1"/>
            <a:r>
              <a:rPr lang="fa-IR" sz="2400" dirty="0" smtClean="0">
                <a:solidFill>
                  <a:srgbClr val="FF0000"/>
                </a:solidFill>
                <a:cs typeface="B Yekan" pitchFamily="2" charset="-78"/>
              </a:rPr>
              <a:t>ریسک درآمدناکافی دردوران بازنشستگی</a:t>
            </a:r>
          </a:p>
          <a:p>
            <a:pPr algn="just" rtl="1"/>
            <a:r>
              <a:rPr lang="fa-IR" sz="2400" dirty="0" smtClean="0">
                <a:solidFill>
                  <a:srgbClr val="FF0000"/>
                </a:solidFill>
                <a:cs typeface="B Yekan" pitchFamily="2" charset="-78"/>
              </a:rPr>
              <a:t>ریسک بیکاری </a:t>
            </a:r>
          </a:p>
          <a:p>
            <a:pPr algn="just" rtl="1"/>
            <a:r>
              <a:rPr lang="fa-IR" sz="2400" dirty="0" smtClean="0">
                <a:solidFill>
                  <a:srgbClr val="FF0000"/>
                </a:solidFill>
                <a:cs typeface="B Yekan" pitchFamily="2" charset="-78"/>
              </a:rPr>
              <a:t>ریسک  بیماری</a:t>
            </a:r>
          </a:p>
          <a:p>
            <a:pPr algn="just" rtl="1"/>
            <a:endParaRPr lang="fa-IR" sz="2400" dirty="0" smtClean="0">
              <a:solidFill>
                <a:srgbClr val="FF0000"/>
              </a:solidFill>
              <a:cs typeface="B Yekan" pitchFamily="2" charset="-78"/>
            </a:endParaRPr>
          </a:p>
          <a:p>
            <a:pPr algn="just" rtl="1"/>
            <a:endParaRPr lang="en-US" sz="2400" dirty="0">
              <a:solidFill>
                <a:srgbClr val="00B050"/>
              </a:solidFill>
              <a:cs typeface="B Yeka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33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5">
                <a:lumMod val="75000"/>
              </a:schemeClr>
            </a:outerShdw>
          </a:effectLst>
        </p:spPr>
        <p:txBody>
          <a:bodyPr/>
          <a:lstStyle/>
          <a:p>
            <a:pPr lvl="0" algn="r" rtl="1"/>
            <a:r>
              <a:rPr lang="fa-IR" sz="4000" dirty="0" smtClean="0">
                <a:cs typeface="B Esfehan" pitchFamily="2" charset="-78"/>
              </a:rPr>
              <a:t/>
            </a:r>
            <a:br>
              <a:rPr lang="fa-IR" sz="4000" dirty="0" smtClean="0">
                <a:cs typeface="B Esfehan" pitchFamily="2" charset="-78"/>
              </a:rPr>
            </a:br>
            <a:r>
              <a:rPr lang="fa-IR" sz="4000" dirty="0" smtClean="0">
                <a:cs typeface="B Esfehan" pitchFamily="2" charset="-78"/>
              </a:rPr>
              <a:t>ریسکهای اموال:</a:t>
            </a:r>
            <a:r>
              <a:rPr lang="en-US" sz="4000" dirty="0">
                <a:cs typeface="B Esfehan" pitchFamily="2" charset="-78"/>
              </a:rPr>
              <a:t/>
            </a:r>
            <a:br>
              <a:rPr lang="en-US" sz="4000" dirty="0">
                <a:cs typeface="B Esfehan" pitchFamily="2" charset="-78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71349" y="1773642"/>
            <a:ext cx="7701887" cy="457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1774777"/>
            <a:ext cx="7924800" cy="45731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9752" y="1773642"/>
            <a:ext cx="7481248" cy="45731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Yekan" pitchFamily="2" charset="-78"/>
              </a:rPr>
              <a:t>1- خسارت مستقیم به اموال یک خسارت مالی  که ناشی از خسارت فیزیکی ، تخریب یا سرقت اموال میشود.</a:t>
            </a:r>
          </a:p>
          <a:p>
            <a:pPr algn="just" rtl="1"/>
            <a:r>
              <a:rPr lang="fa-IR" sz="2400" dirty="0" smtClean="0">
                <a:solidFill>
                  <a:schemeClr val="tx2">
                    <a:lumMod val="50000"/>
                  </a:schemeClr>
                </a:solidFill>
                <a:cs typeface="B Yekan" pitchFamily="2" charset="-78"/>
              </a:rPr>
              <a:t>2-خسارت غیرمستقیم یک خسارت مالی که بطور غیر مستقیم و درنتیجه وقوع یک سرقت یا خسارت فیزیکی مستقیم به وجود میاید (از دست  دادن سود،خسارت اجاره بها و سایر هزینه های اضافی)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5">
                <a:lumMod val="75000"/>
              </a:schemeClr>
            </a:outerShdw>
          </a:effectLst>
        </p:spPr>
        <p:txBody>
          <a:bodyPr/>
          <a:lstStyle/>
          <a:p>
            <a:pPr lvl="0" algn="r" rtl="1"/>
            <a:r>
              <a:rPr lang="fa-IR" dirty="0" smtClean="0">
                <a:cs typeface="B Esfehan" pitchFamily="2" charset="-78"/>
              </a:rPr>
              <a:t/>
            </a:r>
            <a:br>
              <a:rPr lang="fa-IR" dirty="0" smtClean="0">
                <a:cs typeface="B Esfehan" pitchFamily="2" charset="-78"/>
              </a:rPr>
            </a:br>
            <a:r>
              <a:rPr lang="fa-IR" dirty="0" smtClean="0">
                <a:cs typeface="B Esfehan" pitchFamily="2" charset="-78"/>
              </a:rPr>
              <a:t>ریسکهای مسوولیت:</a:t>
            </a:r>
            <a:r>
              <a:rPr lang="en-US" dirty="0">
                <a:cs typeface="B Esfehan" pitchFamily="2" charset="-78"/>
              </a:rPr>
              <a:t/>
            </a:r>
            <a:br>
              <a:rPr lang="en-US" dirty="0">
                <a:cs typeface="B Esfehan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71348" y="1798663"/>
            <a:ext cx="7701887" cy="457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1774777"/>
            <a:ext cx="7924800" cy="45731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9752" y="1773642"/>
            <a:ext cx="7481248" cy="45731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400" dirty="0" smtClean="0">
                <a:solidFill>
                  <a:srgbClr val="00B050"/>
                </a:solidFill>
                <a:cs typeface="B Yekan" pitchFamily="2" charset="-78"/>
              </a:rPr>
              <a:t>درچارچوب نظام قانونی حاکم ، شما قانونا درمقابل انجام کاری که منجربه آسیب بدنی یا خسارت به اموال کسی میگردد مسوول هستید. ممکن است جهت انجام یک مسوولیت قانونی ، درآمدها و داراییها توقیف گردد. هزینه های اساسی وکیل مدافع قانونی وحق الوکاله نیزممکن است تحمیل گردد.</a:t>
            </a:r>
            <a:endParaRPr lang="en-US" sz="2400" dirty="0">
              <a:solidFill>
                <a:srgbClr val="00B050"/>
              </a:solidFill>
              <a:cs typeface="B Yeka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5257" y="304800"/>
            <a:ext cx="1641143" cy="6172200"/>
          </a:xfrm>
          <a:ln cmpd="tri">
            <a:noFill/>
          </a:ln>
        </p:spPr>
        <p:txBody>
          <a:bodyPr/>
          <a:lstStyle/>
          <a:p>
            <a:pPr rtl="1"/>
            <a:r>
              <a:rPr lang="fa-IR" sz="4000" dirty="0" smtClean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  <a:t>تحمیل</a:t>
            </a:r>
            <a:br>
              <a:rPr lang="fa-IR" sz="4000" dirty="0" smtClean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</a:br>
            <a:r>
              <a:rPr lang="fa-IR" sz="4000" dirty="0" smtClean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  <a:t/>
            </a:r>
            <a:br>
              <a:rPr lang="fa-IR" sz="4000" dirty="0" smtClean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</a:br>
            <a:r>
              <a:rPr lang="fa-IR" sz="4000" dirty="0" smtClean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  <a:t> بار</a:t>
            </a:r>
            <a:br>
              <a:rPr lang="fa-IR" sz="4000" dirty="0" smtClean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</a:br>
            <a:r>
              <a:rPr lang="fa-IR" sz="4000" dirty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  <a:t/>
            </a:r>
            <a:br>
              <a:rPr lang="fa-IR" sz="4000" dirty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</a:br>
            <a:r>
              <a:rPr lang="fa-IR" sz="4000" dirty="0" smtClean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  <a:t> ریسک</a:t>
            </a:r>
            <a:br>
              <a:rPr lang="fa-IR" sz="4000" dirty="0" smtClean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</a:br>
            <a:r>
              <a:rPr lang="fa-IR" sz="4000" dirty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  <a:t/>
            </a:r>
            <a:br>
              <a:rPr lang="fa-IR" sz="4000" dirty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</a:br>
            <a:r>
              <a:rPr lang="fa-IR" sz="4000" dirty="0" smtClean="0">
                <a:solidFill>
                  <a:srgbClr val="FFFF99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cs typeface="B Esfehan" pitchFamily="2" charset="-78"/>
              </a:rPr>
              <a:t> برجامعه</a:t>
            </a:r>
            <a:endParaRPr lang="fr-CA" sz="4000" dirty="0" smtClean="0">
              <a:solidFill>
                <a:srgbClr val="FFFF99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cs typeface="B Esfehan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583751"/>
              </p:ext>
            </p:extLst>
          </p:nvPr>
        </p:nvGraphicFramePr>
        <p:xfrm>
          <a:off x="2214563" y="685800"/>
          <a:ext cx="6472237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sz="6000" dirty="0" smtClean="0">
                <a:effectLst>
                  <a:outerShdw blurRad="50800" dist="50800" dir="5400000" algn="ctr" rotWithShape="0">
                    <a:srgbClr val="99CC00"/>
                  </a:outerShdw>
                </a:effectLst>
                <a:latin typeface="Arial Narrow" pitchFamily="34" charset="0"/>
                <a:cs typeface="B Bardiya" pitchFamily="2" charset="-78"/>
              </a:rPr>
              <a:t/>
            </a:r>
            <a:br>
              <a:rPr lang="en-US" sz="6000" dirty="0" smtClean="0">
                <a:effectLst>
                  <a:outerShdw blurRad="50800" dist="50800" dir="5400000" algn="ctr" rotWithShape="0">
                    <a:srgbClr val="99CC00"/>
                  </a:outerShdw>
                </a:effectLst>
                <a:latin typeface="Arial Narrow" pitchFamily="34" charset="0"/>
                <a:cs typeface="B Bardiya" pitchFamily="2" charset="-78"/>
              </a:rPr>
            </a:br>
            <a:r>
              <a:rPr lang="fa-IR" sz="6000" dirty="0" smtClean="0">
                <a:effectLst>
                  <a:outerShdw blurRad="50800" dist="50800" dir="5400000" algn="ctr" rotWithShape="0">
                    <a:srgbClr val="99CC00"/>
                  </a:outerShdw>
                </a:effectLst>
                <a:latin typeface="Arial Narrow" pitchFamily="34" charset="0"/>
                <a:cs typeface="B Bardiya" pitchFamily="2" charset="-78"/>
              </a:rPr>
              <a:t>مديريت ريسك</a:t>
            </a:r>
            <a:r>
              <a:rPr lang="fa-IR" sz="6000" dirty="0">
                <a:effectLst>
                  <a:outerShdw blurRad="50800" dist="50800" dir="5400000" algn="ctr" rotWithShape="0">
                    <a:srgbClr val="99CC00"/>
                  </a:outerShdw>
                </a:effectLst>
                <a:latin typeface="Arial Narrow" pitchFamily="34" charset="0"/>
                <a:cs typeface="B Bardiya" pitchFamily="2" charset="-78"/>
              </a:rPr>
              <a:t/>
            </a:r>
            <a:br>
              <a:rPr lang="fa-IR" sz="6000" dirty="0">
                <a:effectLst>
                  <a:outerShdw blurRad="50800" dist="50800" dir="5400000" algn="ctr" rotWithShape="0">
                    <a:srgbClr val="99CC00"/>
                  </a:outerShdw>
                </a:effectLst>
                <a:latin typeface="Arial Narrow" pitchFamily="34" charset="0"/>
                <a:cs typeface="B Bardiya" pitchFamily="2" charset="-78"/>
              </a:rPr>
            </a:br>
            <a:endParaRPr lang="en-US" sz="6000" dirty="0">
              <a:effectLst>
                <a:outerShdw blurRad="50800" dist="50800" dir="5400000" algn="ctr" rotWithShape="0">
                  <a:srgbClr val="99CC00"/>
                </a:outerShdw>
              </a:effectLst>
              <a:latin typeface="Arial Narrow" pitchFamily="34" charset="0"/>
              <a:cs typeface="B Bardi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prstMaterial="legacyWireframe"/>
          </a:bodyPr>
          <a:lstStyle/>
          <a:p>
            <a:pPr marL="0" indent="0" algn="just" rtl="1">
              <a:buClr>
                <a:srgbClr val="FF0000"/>
              </a:buClr>
              <a:buNone/>
            </a:pPr>
            <a:r>
              <a:rPr lang="fa-IR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  <a:cs typeface="B Koodak Outline" pitchFamily="2" charset="-78"/>
              </a:rPr>
              <a:t>   </a:t>
            </a:r>
            <a:r>
              <a:rPr lang="fa-IR" dirty="0">
                <a:effectLst>
                  <a:outerShdw blurRad="50800" dist="50800" dir="5400000" algn="ctr" rotWithShape="0">
                    <a:schemeClr val="tx2"/>
                  </a:outerShdw>
                  <a:reflection blurRad="6350" stA="55000" endA="50" endPos="85000" dir="5400000" sy="-100000" algn="bl" rotWithShape="0"/>
                </a:effectLst>
                <a:cs typeface="B Koodak Outline" pitchFamily="2" charset="-78"/>
              </a:rPr>
              <a:t>تعريف: 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Ø"/>
            </a:pPr>
            <a:r>
              <a:rPr lang="fa-IR" dirty="0">
                <a:effectLst>
                  <a:outerShdw blurRad="50800" dist="50800" dir="5400000" algn="ctr" rotWithShape="0">
                    <a:schemeClr val="tx2"/>
                  </a:outerShdw>
                  <a:reflection blurRad="6350" stA="55000" endA="50" endPos="85000" dir="5400000" sy="-100000" algn="bl" rotWithShape="0"/>
                </a:effectLst>
                <a:cs typeface="B Koodak Outline" pitchFamily="2" charset="-78"/>
              </a:rPr>
              <a:t>فرآيند شناسائي ، ارزيابي و انجام اقدامات كنترلي و اصلاح ريسكهاي اتفاقي بالقوه اي است كه مشخصا پيشامدهاي ممكن آن خسارت </a:t>
            </a:r>
            <a:r>
              <a:rPr lang="fa-IR" dirty="0" smtClean="0">
                <a:effectLst>
                  <a:outerShdw blurRad="50800" dist="50800" dir="5400000" algn="ctr" rotWithShape="0">
                    <a:schemeClr val="tx2"/>
                  </a:outerShdw>
                  <a:reflection blurRad="6350" stA="55000" endA="50" endPos="85000" dir="5400000" sy="-100000" algn="bl" rotWithShape="0"/>
                </a:effectLst>
                <a:cs typeface="B Koodak Outline" pitchFamily="2" charset="-78"/>
              </a:rPr>
              <a:t>يا تغيير </a:t>
            </a:r>
            <a:r>
              <a:rPr lang="fa-IR" dirty="0">
                <a:effectLst>
                  <a:outerShdw blurRad="50800" dist="50800" dir="5400000" algn="ctr" rotWithShape="0">
                    <a:schemeClr val="tx2"/>
                  </a:outerShdw>
                  <a:reflection blurRad="6350" stA="55000" endA="50" endPos="85000" dir="5400000" sy="-100000" algn="bl" rotWithShape="0"/>
                </a:effectLst>
                <a:cs typeface="B Koodak Outline" pitchFamily="2" charset="-78"/>
              </a:rPr>
              <a:t>در وضع موجود مي </a:t>
            </a:r>
            <a:r>
              <a:rPr lang="fa-IR" dirty="0" smtClean="0">
                <a:effectLst>
                  <a:outerShdw blurRad="50800" dist="50800" dir="5400000" algn="ctr" rotWithShape="0">
                    <a:schemeClr val="tx2"/>
                  </a:outerShdw>
                  <a:reflection blurRad="6350" stA="55000" endA="50" endPos="85000" dir="5400000" sy="-100000" algn="bl" rotWithShape="0"/>
                </a:effectLst>
                <a:cs typeface="B Koodak Outline" pitchFamily="2" charset="-78"/>
              </a:rPr>
              <a:t>باشد. </a:t>
            </a:r>
            <a:endParaRPr lang="en-US" dirty="0" smtClean="0">
              <a:effectLst>
                <a:outerShdw blurRad="50800" dist="50800" dir="5400000" algn="ctr" rotWithShape="0">
                  <a:schemeClr val="tx2"/>
                </a:outerShdw>
                <a:reflection blurRad="6350" stA="55000" endA="50" endPos="85000" dir="5400000" sy="-100000" algn="bl" rotWithShape="0"/>
              </a:effectLst>
              <a:cs typeface="B Koodak Outline" pitchFamily="2" charset="-78"/>
            </a:endParaRPr>
          </a:p>
          <a:p>
            <a:pPr marL="0" indent="0" algn="r" rtl="1">
              <a:buClr>
                <a:srgbClr val="FF0000"/>
              </a:buClr>
              <a:buNone/>
            </a:pPr>
            <a:r>
              <a:rPr lang="fa-IR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  <a:cs typeface="B Koodak Outline" pitchFamily="2" charset="-78"/>
              </a:rPr>
              <a:t> 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  <a:latin typeface="Times New Roman" pitchFamily="18" charset="0"/>
                <a:cs typeface="Times New Roman" pitchFamily="18" charset="0"/>
              </a:rPr>
              <a:t>Defining</a:t>
            </a:r>
            <a:r>
              <a:rPr lang="en-US" dirty="0">
                <a:effectLst>
                  <a:outerShdw blurRad="50800" dist="50800" dir="5400000" algn="ctr" rotWithShape="0">
                    <a:schemeClr val="tx2"/>
                  </a:outerShdw>
                </a:effectLst>
                <a:latin typeface="Times New Roman" pitchFamily="18" charset="0"/>
                <a:cs typeface="Times New Roman" pitchFamily="18" charset="0"/>
              </a:rPr>
              <a:t>, Assessment, </a:t>
            </a:r>
            <a:r>
              <a:rPr lang="en-US" dirty="0" smtClean="0">
                <a:effectLst>
                  <a:outerShdw blurRad="50800" dist="50800" dir="5400000" algn="ctr" rotWithShape="0">
                    <a:schemeClr val="tx2"/>
                  </a:outerShdw>
                </a:effectLst>
                <a:latin typeface="Times New Roman" pitchFamily="18" charset="0"/>
                <a:cs typeface="Times New Roman" pitchFamily="18" charset="0"/>
              </a:rPr>
              <a:t>Control and Treatment of outcomes to decisions</a:t>
            </a:r>
            <a:endParaRPr lang="en-US" dirty="0">
              <a:effectLst>
                <a:outerShdw blurRad="50800" dist="50800" dir="5400000" algn="ctr" rotWithShape="0">
                  <a:schemeClr val="tx2"/>
                </a:outerShdw>
              </a:effectLst>
              <a:cs typeface="B Koodak Outline" pitchFamily="2" charset="-78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20472" y="1215788"/>
            <a:ext cx="5867400" cy="5642212"/>
          </a:xfrm>
          <a:prstGeom prst="halfFrame">
            <a:avLst/>
          </a:prstGeom>
          <a:solidFill>
            <a:srgbClr val="FF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26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5257" y="304800"/>
            <a:ext cx="1641143" cy="6172200"/>
          </a:xfrm>
          <a:ln cmpd="tri">
            <a:noFill/>
          </a:ln>
        </p:spPr>
        <p:txBody>
          <a:bodyPr/>
          <a:lstStyle/>
          <a:p>
            <a:pPr rtl="1"/>
            <a:endParaRPr lang="fr-CA" sz="4000" dirty="0" smtClean="0">
              <a:solidFill>
                <a:srgbClr val="FFFF99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cs typeface="B Esfehan" pitchFamily="2" charset="-78"/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381000" y="96308"/>
            <a:ext cx="8610600" cy="2054352"/>
          </a:xfrm>
          <a:prstGeom prst="ellipseRibbon">
            <a:avLst>
              <a:gd name="adj1" fmla="val 20945"/>
              <a:gd name="adj2" fmla="val 73995"/>
              <a:gd name="adj3" fmla="val 32903"/>
            </a:avLst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5">
                      <a:lumMod val="75000"/>
                    </a:schemeClr>
                  </a:outerShdw>
                </a:effectLst>
                <a:cs typeface="B Davat" pitchFamily="2" charset="-78"/>
              </a:rPr>
              <a:t>ضرورت هاي مديريت ريسك </a:t>
            </a:r>
            <a:endParaRPr lang="en-US" sz="54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accent5">
                    <a:lumMod val="75000"/>
                  </a:schemeClr>
                </a:outerShdw>
              </a:effectLst>
              <a:cs typeface="B Davat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 rtl="1">
              <a:buFont typeface="Wingdings" pitchFamily="2" charset="2"/>
              <a:buChar char="v"/>
            </a:pPr>
            <a:endParaRPr lang="fa-IR" sz="2000" dirty="0" smtClean="0">
              <a:effectLst>
                <a:outerShdw blurRad="50800" dist="50800" dir="5400000" algn="ctr" rotWithShape="0">
                  <a:srgbClr val="00B050"/>
                </a:outerShdw>
              </a:effectLst>
              <a:cs typeface="B Yekan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endParaRPr lang="fa-IR" sz="2000" dirty="0">
              <a:effectLst>
                <a:outerShdw blurRad="50800" dist="50800" dir="5400000" algn="ctr" rotWithShape="0">
                  <a:srgbClr val="00B050"/>
                </a:outerShdw>
              </a:effectLst>
              <a:cs typeface="B Yekan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2000" dirty="0" smtClean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شرايط </a:t>
            </a:r>
            <a:r>
              <a:rPr lang="fa-IR" sz="2000" dirty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موجود </a:t>
            </a:r>
            <a:r>
              <a:rPr lang="fa-IR" sz="2000" dirty="0" smtClean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:</a:t>
            </a:r>
          </a:p>
          <a:p>
            <a:pPr marL="0" indent="0" algn="just" rtl="1">
              <a:buNone/>
            </a:pPr>
            <a:endParaRPr lang="fa-IR" sz="2000" dirty="0">
              <a:effectLst>
                <a:outerShdw blurRad="50800" dist="50800" dir="5400000" algn="ctr" rotWithShape="0">
                  <a:srgbClr val="00B050"/>
                </a:outerShdw>
              </a:effectLst>
              <a:cs typeface="B Yekan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2000" dirty="0" smtClean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در </a:t>
            </a:r>
            <a:r>
              <a:rPr lang="fa-IR" sz="2000" dirty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تمامِي اقدامات </a:t>
            </a:r>
            <a:r>
              <a:rPr lang="fa-IR" sz="2000" dirty="0" smtClean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امكان </a:t>
            </a:r>
            <a:r>
              <a:rPr lang="fa-IR" sz="2000" dirty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تصميم گيري متعدد است 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000" dirty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شرايط تصميم گيري در زمانها و مكانهاي مختلف ، متفاوت است 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000" dirty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عواقب تصميم گيري در شرايط مختلف متفاوت است 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000" dirty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وقايع آينده عمدتا غير قابل پيش بيني و عدم قطعيت قاعده عام است </a:t>
            </a:r>
            <a:r>
              <a:rPr lang="fa-IR" sz="2000" dirty="0" smtClean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درجه </a:t>
            </a:r>
            <a:r>
              <a:rPr lang="fa-IR" sz="2000" dirty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پيچيدگي سازمانها و ميزان تعامل آنها با محيط  ، با ميزان توجه به مديريت ريسك ارتباط مستقيم دارد 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000" dirty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هميشه مي توان با اعمال مديريت علمي و تحليل ريسك احتمال ضرر و زيان به </a:t>
            </a:r>
            <a:r>
              <a:rPr lang="fa-IR" sz="2000" dirty="0" smtClean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را </a:t>
            </a:r>
            <a:r>
              <a:rPr lang="fa-IR" sz="2000" dirty="0">
                <a:effectLst>
                  <a:outerShdw blurRad="50800" dist="50800" dir="5400000" algn="ctr" rotWithShape="0">
                    <a:srgbClr val="00B050"/>
                  </a:outerShdw>
                </a:effectLst>
                <a:cs typeface="B Yekan" pitchFamily="2" charset="-78"/>
              </a:rPr>
              <a:t>به حداقل رساند </a:t>
            </a:r>
          </a:p>
          <a:p>
            <a:pPr algn="just" rtl="1"/>
            <a:endParaRPr lang="fa-IR" sz="2000" dirty="0">
              <a:cs typeface="B Koodak" pitchFamily="2" charset="-78"/>
            </a:endParaRPr>
          </a:p>
          <a:p>
            <a:pPr algn="just" rtl="1"/>
            <a:endParaRPr lang="en-US" sz="2000" dirty="0">
              <a:cs typeface="B Koodak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67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038600" y="4143375"/>
            <a:ext cx="5105400" cy="1495425"/>
          </a:xfrm>
        </p:spPr>
        <p:txBody>
          <a:bodyPr/>
          <a:lstStyle/>
          <a:p>
            <a:pPr algn="l"/>
            <a:endParaRPr lang="fr-CA" sz="34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810001" y="536848"/>
            <a:ext cx="5334000" cy="5101952"/>
          </a:xfrm>
        </p:spPr>
        <p:txBody>
          <a:bodyPr/>
          <a:lstStyle/>
          <a:p>
            <a:pPr algn="r" rtl="1"/>
            <a:endParaRPr lang="fr-CA" sz="2200" dirty="0" smtClean="0">
              <a:solidFill>
                <a:schemeClr val="tx1"/>
              </a:solidFill>
              <a:cs typeface="B Kamran Outline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2806" y="533400"/>
            <a:ext cx="6337056" cy="532453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fa-IR" sz="7000" b="1" dirty="0">
                <a:effectLst>
                  <a:glow rad="127000">
                    <a:srgbClr val="EEAADC"/>
                  </a:glow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  <a:cs typeface="B Niki Shadow" pitchFamily="2" charset="-78"/>
              </a:rPr>
              <a:t>روش های مدیریت </a:t>
            </a:r>
            <a:r>
              <a:rPr lang="fa-IR" sz="7000" b="1" dirty="0" smtClean="0">
                <a:effectLst>
                  <a:glow rad="127000">
                    <a:srgbClr val="EEAADC"/>
                  </a:glow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  <a:cs typeface="B Niki Shadow" pitchFamily="2" charset="-78"/>
              </a:rPr>
              <a:t>ریسک</a:t>
            </a:r>
            <a:endParaRPr lang="en-US" sz="7000" b="1" dirty="0" smtClean="0">
              <a:effectLst>
                <a:glow rad="127000">
                  <a:srgbClr val="EEAADC"/>
                </a:glow>
                <a:outerShdw blurRad="50800" dist="50800" dir="5400000" algn="ctr" rotWithShape="0">
                  <a:schemeClr val="accent5">
                    <a:lumMod val="50000"/>
                  </a:schemeClr>
                </a:outerShdw>
              </a:effectLst>
              <a:cs typeface="B Niki Shadow" pitchFamily="2" charset="-78"/>
            </a:endParaRPr>
          </a:p>
          <a:p>
            <a:pPr algn="r" rtl="1"/>
            <a:endParaRPr lang="en-US" sz="7000" b="1" dirty="0" smtClean="0">
              <a:effectLst>
                <a:outerShdw blurRad="50800" dist="50800" dir="5400000" algn="ctr" rotWithShape="0">
                  <a:schemeClr val="accent5">
                    <a:lumMod val="50000"/>
                  </a:schemeClr>
                </a:outerShdw>
              </a:effectLst>
              <a:cs typeface="B Niki Shadow" pitchFamily="2" charset="-78"/>
            </a:endParaRPr>
          </a:p>
          <a:p>
            <a:pPr marL="1143000" indent="-1143000" algn="r" rtl="1">
              <a:buFont typeface="+mj-lt"/>
              <a:buAutoNum type="arabicParenR"/>
            </a:pPr>
            <a:r>
              <a:rPr lang="fa-IR" sz="4000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  <a:cs typeface="B Niki Shadow" pitchFamily="2" charset="-78"/>
              </a:rPr>
              <a:t>اجتناب</a:t>
            </a:r>
          </a:p>
          <a:p>
            <a:pPr marL="1143000" indent="-1143000" algn="r" rtl="1">
              <a:buFont typeface="+mj-lt"/>
              <a:buAutoNum type="arabicParenR"/>
            </a:pPr>
            <a:r>
              <a:rPr lang="fa-IR" sz="4000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  <a:cs typeface="B Niki Shadow" pitchFamily="2" charset="-78"/>
              </a:rPr>
              <a:t>کنترل خسارت</a:t>
            </a:r>
          </a:p>
          <a:p>
            <a:pPr marL="1143000" indent="-1143000" algn="r" rtl="1">
              <a:buFont typeface="+mj-lt"/>
              <a:buAutoNum type="arabicParenR"/>
            </a:pPr>
            <a:r>
              <a:rPr lang="fa-IR" sz="4000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  <a:cs typeface="B Niki Shadow" pitchFamily="2" charset="-78"/>
              </a:rPr>
              <a:t>نگهداری ریسک</a:t>
            </a:r>
          </a:p>
          <a:p>
            <a:pPr marL="1143000" indent="-1143000" algn="r" rtl="1">
              <a:buFont typeface="+mj-lt"/>
              <a:buAutoNum type="arabicParenR"/>
            </a:pPr>
            <a:r>
              <a:rPr lang="fa-IR" sz="4000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  <a:cs typeface="B Niki Shadow" pitchFamily="2" charset="-78"/>
              </a:rPr>
              <a:t>انتقال ریسک به روش غیربیمه ای</a:t>
            </a:r>
          </a:p>
          <a:p>
            <a:pPr marL="1143000" indent="-1143000" algn="r" rtl="1">
              <a:buFont typeface="+mj-lt"/>
              <a:buAutoNum type="arabicParenR"/>
            </a:pPr>
            <a:r>
              <a:rPr lang="fa-IR" sz="4000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  <a:cs typeface="B Niki Shadow" pitchFamily="2" charset="-78"/>
              </a:rPr>
              <a:t>بیمه </a:t>
            </a:r>
            <a:r>
              <a:rPr lang="fa-IR" sz="4000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accent5">
                      <a:lumMod val="50000"/>
                    </a:schemeClr>
                  </a:outerShdw>
                </a:effectLst>
                <a:cs typeface="B Niki Shadow" pitchFamily="2" charset="-78"/>
              </a:rPr>
              <a:t>کردن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B6E6B-7AE2-4DB2-8F33-8C00409D3D8D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n-ea"/>
                <a:cs typeface="Tahoma"/>
              </a:rPr>
              <a:t>مقدمه: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5925"/>
            <a:ext cx="8229600" cy="3114675"/>
          </a:xfrm>
          <a:effectLst>
            <a:outerShdw blurRad="50800" dist="50800" dir="5400000" algn="ctr" rotWithShape="0">
              <a:srgbClr val="00CC00"/>
            </a:outerShdw>
          </a:effectLst>
        </p:spPr>
        <p:txBody>
          <a:bodyPr/>
          <a:lstStyle/>
          <a:p>
            <a:pPr marL="0" indent="0" algn="just" rtl="1">
              <a:buNone/>
            </a:pPr>
            <a:r>
              <a:rPr lang="fa-IR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ما دریک دنیای پرریسک زندگی میکنیم وزندگی مان آبستن حوادث گوناگون است. روزانه اتفاقات تاسف باری اطراف ما به وقوع میپیوندد. تصادف،ترور،بمب گذاری،حملات مسلحانه، نمونه هایی ازحوادث ساخته دست انسان و آتش سوزی ، زلزله،گرد باد و سیل نمونه هایی ازعوارض طبیعی هستند. ما در ادامه این بحث در باره طبیعت ریسک و رفتار آن در جامعه ، معنی ریسک،انواع اصلی ریسک که امنیت مالی ما را تهدیدمیکندو روشهای اساسی اداره ریسک بحث خواهیم کرد.</a:t>
            </a:r>
          </a:p>
          <a:p>
            <a:pPr marL="0" indent="0" algn="just" rtl="1">
              <a:buNone/>
            </a:pPr>
            <a:endParaRPr lang="fr-CA" sz="2500" dirty="0" smtClean="0">
              <a:solidFill>
                <a:srgbClr val="E3377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475"/>
            <a:ext cx="9144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 rot="5400000">
            <a:off x="-2171700" y="2237664"/>
            <a:ext cx="6781800" cy="2438400"/>
          </a:xfrm>
          <a:prstGeom prst="wave">
            <a:avLst>
              <a:gd name="adj1" fmla="val 11381"/>
              <a:gd name="adj2" fmla="val 3019"/>
            </a:avLst>
          </a:prstGeom>
          <a:solidFill>
            <a:srgbClr val="E33771"/>
          </a:solidFill>
          <a:ln>
            <a:solidFill>
              <a:srgbClr val="E33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38400" y="65964"/>
            <a:ext cx="6629399" cy="6060199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8000" dirty="0" smtClean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Niki Shadow" pitchFamily="2" charset="-78"/>
              </a:rPr>
              <a:t>اجتناب</a:t>
            </a:r>
          </a:p>
          <a:p>
            <a:pPr marL="0" indent="0" algn="r" rtl="1">
              <a:buNone/>
            </a:pPr>
            <a:endParaRPr lang="fa-IR" sz="2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  <a:cs typeface="B Niki Shadow" pitchFamily="2" charset="-78"/>
            </a:endParaRPr>
          </a:p>
          <a:p>
            <a:pPr marL="0" indent="0" algn="r" rtl="1">
              <a:buNone/>
            </a:pPr>
            <a:endParaRPr lang="fa-IR" sz="2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2">
                    <a:lumMod val="20000"/>
                    <a:lumOff val="80000"/>
                  </a:schemeClr>
                </a:outerShdw>
              </a:effectLst>
              <a:cs typeface="B Niki Shadow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>
                <a:effectLst>
                  <a:outerShdw blurRad="50800" dist="50800" dir="5400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cs typeface="B Niki Shadow" pitchFamily="2" charset="-78"/>
              </a:rPr>
              <a:t> </a:t>
            </a:r>
            <a:r>
              <a:rPr lang="fa-IR" sz="2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5"/>
                  </a:outerShdw>
                </a:effectLst>
                <a:cs typeface="B Titr" pitchFamily="2" charset="-78"/>
              </a:rPr>
              <a:t>ریسک گرفتار شدن دریک ناحیه جرم خیز از طریق بیرون ماندن از آنجا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5"/>
                  </a:outerShdw>
                </a:effectLst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5"/>
                  </a:outerShdw>
                </a:effectLst>
                <a:cs typeface="B Titr" pitchFamily="2" charset="-78"/>
              </a:rPr>
              <a:t>ریسک جدایی بعد ازازدواج از طریق ازدواج نکردن مجدد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5"/>
                  </a:outerShdw>
                </a:effectLst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5"/>
                  </a:outerShdw>
                </a:effectLst>
                <a:cs typeface="B Titr" pitchFamily="2" charset="-78"/>
              </a:rPr>
              <a:t>ریسک تولید محصولات ناقص با تولید نکردن آنها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5"/>
                  </a:outerShdw>
                </a:effectLst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accent5"/>
                  </a:outerShdw>
                </a:effectLst>
                <a:cs typeface="B Titr" pitchFamily="2" charset="-78"/>
              </a:rPr>
              <a:t>ریسک فوت در سانحه هوایی  از طریق پرواز نکردن با هواپیما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52650" y="2952750"/>
            <a:ext cx="6781800" cy="1181100"/>
          </a:xfrm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/>
          <a:lstStyle/>
          <a:p>
            <a:pPr algn="r" rtl="1"/>
            <a:r>
              <a:rPr lang="fa-IR" sz="7000" dirty="0" smtClean="0">
                <a:cs typeface="B Niki Shadow" pitchFamily="2" charset="-78"/>
              </a:rPr>
              <a:t>روش های مدیریت ریسک</a:t>
            </a:r>
            <a:endParaRPr lang="en-US" sz="7000" dirty="0">
              <a:cs typeface="B Niki Shadow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48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0800" y="65964"/>
            <a:ext cx="6096000" cy="6060199"/>
          </a:xfrm>
          <a:noFill/>
          <a:ln>
            <a:noFill/>
          </a:ln>
        </p:spPr>
        <p:txBody>
          <a:bodyPr/>
          <a:lstStyle/>
          <a:p>
            <a:pPr marL="0" lvl="0" indent="0" algn="ctr" rtl="1">
              <a:spcBef>
                <a:spcPct val="0"/>
              </a:spcBef>
              <a:buNone/>
            </a:pPr>
            <a:r>
              <a:rPr lang="fa-IR" sz="8000" b="1" dirty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Arial" charset="0"/>
                <a:cs typeface="B Niki Shadow" pitchFamily="2" charset="-78"/>
              </a:rPr>
              <a:t>کنترل </a:t>
            </a:r>
            <a:r>
              <a:rPr lang="fa-IR" sz="8000" b="1" dirty="0" smtClean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Arial" charset="0"/>
                <a:cs typeface="B Niki Shadow" pitchFamily="2" charset="-78"/>
              </a:rPr>
              <a:t>خسارت</a:t>
            </a: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r>
              <a:rPr lang="fa-IR" sz="2000" b="1" dirty="0" smtClean="0">
                <a:effectLst>
                  <a:outerShdw blurRad="50800" dist="50800" dir="5400000" algn="ctr" rotWithShape="0">
                    <a:srgbClr val="4BACC6">
                      <a:lumMod val="50000"/>
                    </a:srgbClr>
                  </a:outerShdw>
                </a:effectLst>
                <a:latin typeface="Arial" charset="0"/>
                <a:cs typeface="B Niki Shadow" pitchFamily="2" charset="-78"/>
              </a:rPr>
              <a:t>1) جلوگیری از وقوع خسارت : منجربه کاهش احتمال وقوع خسارت با کاهش </a:t>
            </a:r>
            <a:r>
              <a:rPr lang="fa-IR" sz="2800" b="1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4BACC6">
                      <a:lumMod val="50000"/>
                    </a:srgbClr>
                  </a:outerShdw>
                </a:effectLst>
                <a:latin typeface="Arial" charset="0"/>
                <a:cs typeface="B Niki Shadow" pitchFamily="2" charset="-78"/>
              </a:rPr>
              <a:t>تواتر </a:t>
            </a:r>
            <a:r>
              <a:rPr lang="fa-IR" sz="2000" b="1" dirty="0" smtClean="0">
                <a:effectLst>
                  <a:outerShdw blurRad="50800" dist="50800" dir="5400000" algn="ctr" rotWithShape="0">
                    <a:srgbClr val="4BACC6">
                      <a:lumMod val="50000"/>
                    </a:srgbClr>
                  </a:outerShdw>
                </a:effectLst>
                <a:latin typeface="Arial" charset="0"/>
                <a:cs typeface="B Niki Shadow" pitchFamily="2" charset="-78"/>
              </a:rPr>
              <a:t>خسارت میشود.</a:t>
            </a:r>
          </a:p>
          <a:p>
            <a:pPr marL="0" lvl="0" indent="0" algn="r" rtl="1">
              <a:spcBef>
                <a:spcPct val="0"/>
              </a:spcBef>
              <a:buNone/>
            </a:pPr>
            <a:r>
              <a:rPr lang="fa-IR" sz="2000" b="1" dirty="0" smtClean="0">
                <a:effectLst>
                  <a:outerShdw blurRad="50800" dist="50800" dir="5400000" algn="ctr" rotWithShape="0">
                    <a:srgbClr val="4BACC6">
                      <a:lumMod val="50000"/>
                    </a:srgbClr>
                  </a:outerShdw>
                </a:effectLst>
                <a:latin typeface="Arial" charset="0"/>
                <a:cs typeface="B Niki Shadow" pitchFamily="2" charset="-78"/>
              </a:rPr>
              <a:t>رانندگی صحیح و رعایت مقررات ، رعایت رژیم غذایی ونکشیدن سیگار، امنیت فرودگاهها ،بازدیدهای دوره ای دیگهای بخار</a:t>
            </a:r>
          </a:p>
          <a:p>
            <a:pPr marL="0" lvl="0" indent="0" algn="r" rtl="1">
              <a:spcBef>
                <a:spcPct val="0"/>
              </a:spcBef>
              <a:buNone/>
            </a:pPr>
            <a:r>
              <a:rPr lang="fa-IR" sz="2000" b="1" dirty="0" smtClean="0">
                <a:effectLst>
                  <a:outerShdw blurRad="50800" dist="50800" dir="5400000" algn="ctr" rotWithShape="0">
                    <a:srgbClr val="4BACC6">
                      <a:lumMod val="50000"/>
                    </a:srgbClr>
                  </a:outerShdw>
                </a:effectLst>
                <a:latin typeface="Arial" charset="0"/>
                <a:cs typeface="B Niki Shadow" pitchFamily="2" charset="-78"/>
              </a:rPr>
              <a:t>2) کاهش میزان خسارت : با </a:t>
            </a:r>
            <a:r>
              <a:rPr lang="fa-IR" sz="2800" b="1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4BACC6">
                      <a:lumMod val="50000"/>
                    </a:srgbClr>
                  </a:outerShdw>
                </a:effectLst>
                <a:latin typeface="Arial" charset="0"/>
                <a:cs typeface="B Niki Shadow" pitchFamily="2" charset="-78"/>
              </a:rPr>
              <a:t>پیش بینی</a:t>
            </a:r>
            <a:r>
              <a:rPr lang="fa-IR" sz="2000" b="1" dirty="0" smtClean="0">
                <a:effectLst>
                  <a:outerShdw blurRad="50800" dist="50800" dir="5400000" algn="ctr" rotWithShape="0">
                    <a:srgbClr val="4BACC6">
                      <a:lumMod val="50000"/>
                    </a:srgbClr>
                  </a:outerShdw>
                </a:effectLst>
                <a:latin typeface="Arial" charset="0"/>
                <a:cs typeface="B Niki Shadow" pitchFamily="2" charset="-78"/>
              </a:rPr>
              <a:t> امکان پذیراست.</a:t>
            </a:r>
          </a:p>
          <a:p>
            <a:pPr marL="0" lvl="0" indent="0" algn="r" rtl="1">
              <a:spcBef>
                <a:spcPct val="0"/>
              </a:spcBef>
              <a:buNone/>
            </a:pPr>
            <a:r>
              <a:rPr lang="fa-IR" sz="2000" b="1" dirty="0" smtClean="0">
                <a:effectLst>
                  <a:outerShdw blurRad="50800" dist="50800" dir="5400000" algn="ctr" rotWithShape="0">
                    <a:srgbClr val="4BACC6">
                      <a:lumMod val="50000"/>
                    </a:srgbClr>
                  </a:outerShdw>
                </a:effectLst>
                <a:latin typeface="Arial" charset="0"/>
                <a:cs typeface="B Niki Shadow" pitchFamily="2" charset="-78"/>
              </a:rPr>
              <a:t>سیستم آتش خاموش کن ویا خالی کردن واحد از موادآتش زا</a:t>
            </a: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lvl="0" indent="0" algn="r" rtl="1">
              <a:spcBef>
                <a:spcPct val="0"/>
              </a:spcBef>
              <a:buNone/>
            </a:pPr>
            <a:endParaRPr lang="fa-IR" sz="20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4BACC6">
                    <a:lumMod val="50000"/>
                  </a:srgbClr>
                </a:outerShdw>
              </a:effectLst>
              <a:latin typeface="Arial" charset="0"/>
              <a:cs typeface="B Niki Shadow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Wave 3"/>
          <p:cNvSpPr/>
          <p:nvPr/>
        </p:nvSpPr>
        <p:spPr>
          <a:xfrm rot="5400000">
            <a:off x="-2171700" y="2237664"/>
            <a:ext cx="6781800" cy="2438400"/>
          </a:xfrm>
          <a:prstGeom prst="wave">
            <a:avLst>
              <a:gd name="adj1" fmla="val 11381"/>
              <a:gd name="adj2" fmla="val 3019"/>
            </a:avLst>
          </a:prstGeom>
          <a:solidFill>
            <a:srgbClr val="E33771"/>
          </a:solidFill>
          <a:ln>
            <a:solidFill>
              <a:srgbClr val="E33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71700" y="2971800"/>
            <a:ext cx="6781800" cy="1143000"/>
          </a:xfrm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/>
          <a:lstStyle/>
          <a:p>
            <a:pPr algn="r" rtl="1"/>
            <a:r>
              <a:rPr lang="fa-IR" sz="7000" dirty="0" smtClean="0">
                <a:cs typeface="B Niki Shadow" pitchFamily="2" charset="-78"/>
              </a:rPr>
              <a:t>روش های مدیریت ریسک</a:t>
            </a:r>
            <a:endParaRPr lang="en-US" sz="7000" dirty="0">
              <a:cs typeface="B Niki Shadow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9483791"/>
              </p:ext>
            </p:extLst>
          </p:nvPr>
        </p:nvGraphicFramePr>
        <p:xfrm>
          <a:off x="22860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 rot="5400000">
            <a:off x="-2171699" y="2237663"/>
            <a:ext cx="6781800" cy="2438401"/>
          </a:xfrm>
          <a:prstGeom prst="wave">
            <a:avLst>
              <a:gd name="adj1" fmla="val 11381"/>
              <a:gd name="adj2" fmla="val 3019"/>
            </a:avLst>
          </a:prstGeom>
          <a:solidFill>
            <a:srgbClr val="E33771"/>
          </a:solidFill>
          <a:ln>
            <a:solidFill>
              <a:srgbClr val="E33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0800" y="65964"/>
            <a:ext cx="6096000" cy="6411036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8000" b="1" dirty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Niki Shadow" pitchFamily="2" charset="-78"/>
              </a:rPr>
              <a:t>نگهداری </a:t>
            </a:r>
            <a:r>
              <a:rPr lang="fa-IR" sz="8000" b="1" dirty="0" smtClean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Niki Shadow" pitchFamily="2" charset="-78"/>
              </a:rPr>
              <a:t>ریسک</a:t>
            </a:r>
          </a:p>
          <a:p>
            <a:pPr algn="r" rtl="1">
              <a:buFont typeface="Wingdings" pitchFamily="2" charset="2"/>
              <a:buChar char="ü"/>
            </a:pPr>
            <a:endParaRPr lang="fa-IR" sz="2000" b="1" dirty="0" smtClean="0">
              <a:effectLst/>
              <a:cs typeface="B Niki Shadow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sz="3000" b="1" dirty="0" smtClean="0">
                <a:effectLst/>
                <a:cs typeface="B Niki Shadow" pitchFamily="2" charset="-78"/>
              </a:rPr>
              <a:t>فرد یا بنگاه ، کل یا بخشی از ریسکهای موجود رابه عهده میگیرد که میتواند به 2 صورت </a:t>
            </a:r>
            <a:r>
              <a:rPr lang="fa-IR" sz="3000" b="1" dirty="0" smtClean="0">
                <a:solidFill>
                  <a:srgbClr val="008000"/>
                </a:solidFill>
                <a:effectLst/>
                <a:cs typeface="B Niki Shadow" pitchFamily="2" charset="-78"/>
              </a:rPr>
              <a:t>فعال</a:t>
            </a:r>
            <a:r>
              <a:rPr lang="fa-IR" sz="3000" b="1" dirty="0" smtClean="0">
                <a:effectLst/>
                <a:cs typeface="B Niki Shadow" pitchFamily="2" charset="-78"/>
              </a:rPr>
              <a:t> یا </a:t>
            </a:r>
            <a:r>
              <a:rPr lang="fa-IR" sz="3000" b="1" dirty="0" smtClean="0">
                <a:solidFill>
                  <a:srgbClr val="008000"/>
                </a:solidFill>
                <a:effectLst/>
                <a:cs typeface="B Niki Shadow" pitchFamily="2" charset="-78"/>
              </a:rPr>
              <a:t>انفعالی</a:t>
            </a:r>
            <a:r>
              <a:rPr lang="fa-IR" sz="3000" b="1" dirty="0" smtClean="0">
                <a:effectLst/>
                <a:cs typeface="B Niki Shadow" pitchFamily="2" charset="-78"/>
              </a:rPr>
              <a:t> باشد.</a:t>
            </a:r>
          </a:p>
          <a:p>
            <a:pPr marL="0" indent="0" algn="r" rtl="1">
              <a:buNone/>
            </a:pPr>
            <a:endParaRPr lang="fa-IR" sz="2000" b="1" dirty="0" smtClean="0">
              <a:effectLst/>
              <a:cs typeface="B Niki Shadow" pitchFamily="2" charset="-78"/>
            </a:endParaRPr>
          </a:p>
          <a:p>
            <a:pPr marL="457200" indent="-457200" algn="r" rtl="1">
              <a:buAutoNum type="arabicParenR"/>
            </a:pPr>
            <a:r>
              <a:rPr lang="fa-IR" sz="2000" b="1" dirty="0" smtClean="0">
                <a:solidFill>
                  <a:srgbClr val="000000"/>
                </a:solidFill>
                <a:effectLst/>
                <a:cs typeface="B Niki Shadow" pitchFamily="2" charset="-78"/>
              </a:rPr>
              <a:t>نگهداری ریسک به صورت فعال:</a:t>
            </a:r>
          </a:p>
          <a:p>
            <a:pPr marL="0" indent="0" algn="just" rtl="1">
              <a:buNone/>
            </a:pPr>
            <a:r>
              <a:rPr lang="fa-IR" sz="1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66FF"/>
                  </a:outerShdw>
                </a:effectLst>
                <a:cs typeface="B Bardiya" pitchFamily="2" charset="-78"/>
              </a:rPr>
              <a:t>آگاهی کاملا هوشیارانه ازریسک وبرنامه ریزی با قصد قبلی برای نگهداری کل یا بخشی ازآن</a:t>
            </a:r>
          </a:p>
          <a:p>
            <a:pPr marL="0" indent="0" algn="just" rtl="1">
              <a:buNone/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66FF"/>
                  </a:outerShdw>
                </a:effectLst>
                <a:cs typeface="B Bardiya" pitchFamily="2" charset="-78"/>
              </a:rPr>
              <a:t>دلایل: 1- صرفه جویی مالی             2- نگهداری آگاهانه ریسک</a:t>
            </a:r>
          </a:p>
          <a:p>
            <a:pPr marL="0" indent="0" algn="just" rtl="1">
              <a:buNone/>
            </a:pPr>
            <a:endParaRPr lang="fa-IR" sz="2000" b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66FF"/>
                </a:outerShdw>
              </a:effectLst>
              <a:cs typeface="B Bardiya" pitchFamily="2" charset="-78"/>
            </a:endParaRPr>
          </a:p>
          <a:p>
            <a:pPr marL="457200" indent="-457200" algn="r" rtl="1">
              <a:buAutoNum type="arabicParenR" startAt="2"/>
            </a:pPr>
            <a:r>
              <a:rPr lang="fa-IR" sz="2000" b="1" dirty="0" smtClean="0">
                <a:cs typeface="B Niki Shadow" pitchFamily="2" charset="-78"/>
              </a:rPr>
              <a:t>نگهداری انفعالی ریسک :</a:t>
            </a:r>
          </a:p>
          <a:p>
            <a:pPr marL="0" indent="0" algn="r" rtl="1">
              <a:buNone/>
            </a:pPr>
            <a:r>
              <a:rPr lang="fa-IR" sz="1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66FF"/>
                  </a:outerShdw>
                </a:effectLst>
                <a:cs typeface="B Bardiya" pitchFamily="2" charset="-78"/>
              </a:rPr>
              <a:t>ریسکهای خاصی که به دلیل بی تفاوتی یا سهل انگاری به طور ناآگاهانه نگهداری شود</a:t>
            </a:r>
          </a:p>
          <a:p>
            <a:pPr marL="0" indent="0"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66FF"/>
                  </a:outerShdw>
                </a:effectLst>
                <a:cs typeface="B Bardiya" pitchFamily="2" charset="-78"/>
              </a:rPr>
              <a:t>درصورتی که ریسک نگهداری شده به شکل بالقوه دارای قدرت تخریب مالی باشد بسیار خطرناک است </a:t>
            </a:r>
          </a:p>
          <a:p>
            <a:pPr marL="0" indent="0" algn="r" rtl="1">
              <a:buNone/>
            </a:pPr>
            <a:endParaRPr lang="fa-IR" sz="2000" b="1" dirty="0" smtClean="0">
              <a:cs typeface="B Niki Shadow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cs typeface="B Niki Shadow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71700" y="2971800"/>
            <a:ext cx="6781800" cy="1143000"/>
          </a:xfrm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/>
          <a:lstStyle/>
          <a:p>
            <a:pPr algn="r" rtl="1"/>
            <a:r>
              <a:rPr lang="fa-IR" sz="7000" dirty="0" smtClean="0">
                <a:cs typeface="B Niki Shadow" pitchFamily="2" charset="-78"/>
              </a:rPr>
              <a:t>روش های مدیریت ریسک</a:t>
            </a:r>
            <a:endParaRPr lang="en-US" sz="7000" dirty="0">
              <a:cs typeface="B Niki Shadow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58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4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914400" y="1295400"/>
            <a:ext cx="7696200" cy="5105400"/>
          </a:xfrm>
          <a:prstGeom prst="star7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>
              <a:spcBef>
                <a:spcPct val="20000"/>
              </a:spcBef>
            </a:pPr>
            <a:endParaRPr lang="fa-IR" sz="2000" dirty="0" smtClean="0">
              <a:solidFill>
                <a:srgbClr val="278E99"/>
              </a:solidFill>
              <a:cs typeface="B Yekan" pitchFamily="2" charset="-78"/>
            </a:endParaRPr>
          </a:p>
          <a:p>
            <a:pPr lvl="0" algn="just" rtl="1">
              <a:spcBef>
                <a:spcPct val="20000"/>
              </a:spcBef>
            </a:pPr>
            <a:r>
              <a:rPr lang="fa-IR" sz="2000" dirty="0" smtClean="0">
                <a:solidFill>
                  <a:srgbClr val="660066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cs typeface="B Yekan" pitchFamily="2" charset="-78"/>
              </a:rPr>
              <a:t>نگهداری </a:t>
            </a:r>
            <a:r>
              <a:rPr lang="fa-IR" sz="2000" dirty="0">
                <a:solidFill>
                  <a:srgbClr val="660066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cs typeface="B Yekan" pitchFamily="2" charset="-78"/>
              </a:rPr>
              <a:t>ریسک برای ریسکهای با تواتربالا و شدت کم که خسارت بالقوه نسبتا پایین است مفید میباشد.</a:t>
            </a:r>
          </a:p>
          <a:p>
            <a:pPr lvl="0" algn="just" rtl="1">
              <a:spcBef>
                <a:spcPct val="20000"/>
              </a:spcBef>
            </a:pPr>
            <a:r>
              <a:rPr lang="fa-IR" sz="2000" dirty="0">
                <a:solidFill>
                  <a:srgbClr val="660066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cs typeface="B Yekan" pitchFamily="2" charset="-78"/>
              </a:rPr>
              <a:t>نگهداری ریسک برای ریسکهای با تواتر پایین و شدت زیاد مانند ریسکهای فاجعه آمیز هزینه های پزشکی ، ازکارافتادگی دایمی ویا تعهدات قانونی نبایدبکار برود</a:t>
            </a:r>
            <a:endParaRPr lang="fr-CA" sz="2000" dirty="0">
              <a:solidFill>
                <a:srgbClr val="660066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cs typeface="B Yekan" pitchFamily="2" charset="-78"/>
            </a:endParaRPr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 smtClean="0">
              <a:solidFill>
                <a:srgbClr val="278E99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  <a:scene3d>
            <a:camera prst="orthographicFront"/>
            <a:lightRig rig="sunset" dir="t"/>
          </a:scene3d>
          <a:sp3d prstMaterial="dkEdge"/>
        </p:spPr>
        <p:txBody>
          <a:bodyPr/>
          <a:lstStyle/>
          <a:p>
            <a:pPr marL="0" indent="0" algn="r" rtl="1">
              <a:buNone/>
            </a:pPr>
            <a:r>
              <a:rPr lang="fa-IR" sz="9600" dirty="0" smtClean="0">
                <a:solidFill>
                  <a:srgbClr val="006600"/>
                </a:solidFill>
                <a:effectLst>
                  <a:outerShdw blurRad="60007" dist="200025" dir="15000000" sy="30000" kx="-1800000" algn="bl" rotWithShape="0">
                    <a:srgbClr val="00B050">
                      <a:alpha val="32000"/>
                    </a:srgbClr>
                  </a:outerShdw>
                </a:effectLst>
                <a:cs typeface="B Arshia" pitchFamily="2" charset="-78"/>
              </a:rPr>
              <a:t>نکته: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 rot="5400000">
            <a:off x="-2171699" y="2237663"/>
            <a:ext cx="6781800" cy="2438401"/>
          </a:xfrm>
          <a:prstGeom prst="wave">
            <a:avLst>
              <a:gd name="adj1" fmla="val 11381"/>
              <a:gd name="adj2" fmla="val 3019"/>
            </a:avLst>
          </a:prstGeom>
          <a:solidFill>
            <a:srgbClr val="E33771"/>
          </a:solidFill>
          <a:ln>
            <a:solidFill>
              <a:srgbClr val="E33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0800" y="304800"/>
            <a:ext cx="6096000" cy="617220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4800" b="1" dirty="0" smtClean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Niki Shadow" pitchFamily="2" charset="-78"/>
              </a:rPr>
              <a:t>انتقال </a:t>
            </a:r>
            <a:r>
              <a:rPr lang="fa-IR" sz="4800" b="1" dirty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Niki Shadow" pitchFamily="2" charset="-78"/>
              </a:rPr>
              <a:t>ریسک به روش غیربیمه </a:t>
            </a:r>
            <a:r>
              <a:rPr lang="fa-IR" sz="4800" b="1" dirty="0" smtClean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Niki Shadow" pitchFamily="2" charset="-78"/>
              </a:rPr>
              <a:t>ای</a:t>
            </a:r>
          </a:p>
          <a:p>
            <a:pPr marL="0" indent="0" algn="r" rtl="1">
              <a:buNone/>
            </a:pPr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71700" y="2971800"/>
            <a:ext cx="6781800" cy="1143000"/>
          </a:xfrm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/>
          <a:lstStyle/>
          <a:p>
            <a:pPr algn="r" rtl="1"/>
            <a:r>
              <a:rPr lang="fa-IR" sz="7000" dirty="0" smtClean="0">
                <a:cs typeface="B Niki Shadow" pitchFamily="2" charset="-78"/>
              </a:rPr>
              <a:t>روش های مدیریت ریسک</a:t>
            </a:r>
            <a:endParaRPr lang="en-US" sz="7000" dirty="0">
              <a:cs typeface="B Niki Shadow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5535076"/>
              </p:ext>
            </p:extLst>
          </p:nvPr>
        </p:nvGraphicFramePr>
        <p:xfrm>
          <a:off x="2590800" y="210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 rot="5400000">
            <a:off x="-2171699" y="2237663"/>
            <a:ext cx="6781800" cy="2438401"/>
          </a:xfrm>
          <a:prstGeom prst="wave">
            <a:avLst>
              <a:gd name="adj1" fmla="val 11381"/>
              <a:gd name="adj2" fmla="val 3019"/>
            </a:avLst>
          </a:prstGeom>
          <a:solidFill>
            <a:srgbClr val="E33771"/>
          </a:solidFill>
          <a:ln>
            <a:solidFill>
              <a:srgbClr val="E337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0" y="65963"/>
            <a:ext cx="6096000" cy="6411036"/>
          </a:xfrm>
          <a:scene3d>
            <a:camera prst="perspectiveBelow"/>
            <a:lightRig rig="brightRoom" dir="t"/>
          </a:scene3d>
          <a:sp3d>
            <a:bevelT prst="convex"/>
          </a:sp3d>
        </p:spPr>
        <p:txBody>
          <a:bodyPr>
            <a:sp3d prstMaterial="powder"/>
          </a:bodyPr>
          <a:lstStyle/>
          <a:p>
            <a:pPr marL="0" indent="0" algn="ctr" rtl="1">
              <a:buNone/>
            </a:pPr>
            <a:r>
              <a:rPr lang="fa-IR" sz="8000" b="1" dirty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Niki Shadow" pitchFamily="2" charset="-78"/>
              </a:rPr>
              <a:t>بیمه </a:t>
            </a:r>
            <a:r>
              <a:rPr lang="fa-IR" sz="8000" b="1" dirty="0" smtClean="0"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Niki Shadow" pitchFamily="2" charset="-78"/>
              </a:rPr>
              <a:t>کردن</a:t>
            </a:r>
            <a:endParaRPr lang="en-US" sz="8000" b="1" dirty="0" smtClean="0">
              <a:effectLst>
                <a:glow rad="228600">
                  <a:schemeClr val="accent1">
                    <a:lumMod val="60000"/>
                    <a:lumOff val="40000"/>
                    <a:alpha val="40000"/>
                  </a:schemeClr>
                </a:glow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cs typeface="B Niki Shadow" pitchFamily="2" charset="-78"/>
            </a:endParaRPr>
          </a:p>
          <a:p>
            <a:pPr marL="0" indent="0" algn="ctr" rtl="1">
              <a:buNone/>
            </a:pPr>
            <a:endParaRPr lang="en-US" sz="2400" b="1" dirty="0">
              <a:effectLst>
                <a:glow rad="228600">
                  <a:schemeClr val="accent1">
                    <a:lumMod val="60000"/>
                    <a:lumOff val="40000"/>
                    <a:alpha val="40000"/>
                  </a:schemeClr>
                </a:glow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cs typeface="B Niki Shadow" pitchFamily="2" charset="-78"/>
            </a:endParaRPr>
          </a:p>
          <a:p>
            <a:pPr marL="0" indent="0" algn="ctr" rtl="1">
              <a:buNone/>
            </a:pPr>
            <a:r>
              <a:rPr lang="fa-IR" sz="40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Niki Shadow" pitchFamily="2" charset="-78"/>
              </a:rPr>
              <a:t>عملی ترین روش اداره یک ریسک اساسی</a:t>
            </a:r>
          </a:p>
          <a:p>
            <a:pPr marL="0" indent="0" algn="r" rtl="1">
              <a:buNone/>
            </a:pPr>
            <a:r>
              <a:rPr lang="fa-IR" sz="20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cs typeface="B Titr" pitchFamily="2" charset="-78"/>
              </a:rPr>
              <a:t>                                                 ویژگیهای ریسک بازرگانی</a:t>
            </a:r>
            <a:endParaRPr lang="en-US" sz="2000" dirty="0">
              <a:effectLst>
                <a:outerShdw blurRad="50800" dist="50800" dir="5400000" algn="ctr" rotWithShape="0">
                  <a:srgbClr val="FF0000"/>
                </a:outerShdw>
              </a:effectLst>
              <a:cs typeface="B Tit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71700" y="2971800"/>
            <a:ext cx="6781800" cy="1143000"/>
          </a:xfrm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/>
          <a:lstStyle/>
          <a:p>
            <a:pPr algn="r" rtl="1"/>
            <a:r>
              <a:rPr lang="fa-IR" sz="7000" dirty="0" smtClean="0">
                <a:cs typeface="B Niki Shadow" pitchFamily="2" charset="-78"/>
              </a:rPr>
              <a:t>روش های مدیریت ریسک</a:t>
            </a:r>
            <a:endParaRPr lang="en-US" sz="7000" dirty="0">
              <a:cs typeface="B Niki Shadow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2881230"/>
              </p:ext>
            </p:extLst>
          </p:nvPr>
        </p:nvGraphicFramePr>
        <p:xfrm>
          <a:off x="2133600" y="2489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B Tabassom" pitchFamily="2" charset="-78"/>
              </a:rPr>
              <a:t>نکته پایانی: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343400"/>
            <a:ext cx="9144000" cy="2438400"/>
          </a:xfrm>
          <a:prstGeom prst="wave">
            <a:avLst>
              <a:gd name="adj1" fmla="val 11381"/>
              <a:gd name="adj2" fmla="val 3019"/>
            </a:avLst>
          </a:prstGeom>
          <a:solidFill>
            <a:srgbClr val="E3377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781413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rtl="1">
              <a:buNone/>
            </a:pPr>
            <a:r>
              <a:rPr lang="fa-IR" sz="3000" dirty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ریسک همراه </a:t>
            </a:r>
            <a:r>
              <a:rPr lang="fa-IR" sz="3000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و بخشی از زندگی </a:t>
            </a:r>
            <a:r>
              <a:rPr lang="fa-IR" sz="3000" dirty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است </a:t>
            </a:r>
            <a:r>
              <a:rPr lang="fa-IR" sz="3000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و ازآن </a:t>
            </a:r>
            <a:r>
              <a:rPr lang="fa-IR" sz="3000" dirty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نمیتوان گریخت حتی در برخی  موارد ممکن است عوارض ناشی ازآن </a:t>
            </a:r>
            <a:r>
              <a:rPr lang="fa-IR" sz="3000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بسیار فراتر </a:t>
            </a:r>
            <a:r>
              <a:rPr lang="fa-IR" sz="3000" dirty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از یک فرد ویک خانواده گسترش یابد وجامعه را تحت تاثیر قراردهد اما میتوان با روشهای علمی وقبل ازآنکه صدمات و خسارات فراوان وگاها جبران نا </a:t>
            </a:r>
            <a:r>
              <a:rPr lang="fa-IR" sz="3000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پذیر بر جای </a:t>
            </a:r>
            <a:r>
              <a:rPr lang="fa-IR" sz="3000" dirty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گذارد آن را تدبیر ومدیریت </a:t>
            </a:r>
            <a:r>
              <a:rPr lang="fa-IR" sz="3000" dirty="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کرد.پس </a:t>
            </a:r>
            <a:r>
              <a:rPr lang="fa-IR" sz="3000" smtClean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باهم روشهای کنترل ریسک را بیاموزیم.</a:t>
            </a:r>
            <a:endParaRPr lang="fa-IR" sz="3000" dirty="0">
              <a:effectLst>
                <a:glow rad="228600">
                  <a:srgbClr val="FF0000">
                    <a:alpha val="40000"/>
                  </a:srgbClr>
                </a:glow>
              </a:effectLst>
              <a:cs typeface="B Mehr" pitchFamily="2" charset="-78"/>
            </a:endParaRPr>
          </a:p>
          <a:p>
            <a:pPr marL="0" indent="0" algn="just" rtl="1">
              <a:buNone/>
            </a:pPr>
            <a:r>
              <a:rPr lang="fa-IR" sz="3000" dirty="0">
                <a:effectLst>
                  <a:glow rad="228600">
                    <a:srgbClr val="FF0000">
                      <a:alpha val="40000"/>
                    </a:srgbClr>
                  </a:glow>
                </a:effectLst>
                <a:cs typeface="B Mehr" pitchFamily="2" charset="-78"/>
              </a:rPr>
              <a:t> </a:t>
            </a:r>
            <a:endParaRPr lang="en-US" sz="3000" dirty="0">
              <a:effectLst>
                <a:glow rad="228600">
                  <a:srgbClr val="FF0000">
                    <a:alpha val="40000"/>
                  </a:srgbClr>
                </a:glow>
              </a:effectLst>
              <a:cs typeface="B Meh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Homa" pitchFamily="2" charset="-78"/>
              </a:rPr>
              <a:t>ریسک</a:t>
            </a:r>
            <a:r>
              <a:rPr lang="fa-IR" dirty="0" smtClean="0">
                <a:solidFill>
                  <a:srgbClr val="E3377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arlow Solid Italic" pitchFamily="82" charset="0"/>
              </a:rPr>
              <a:t>Risk</a:t>
            </a:r>
            <a:endParaRPr lang="fr-CA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Harlow Solid Italic" pitchFamily="82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 rtl="1">
              <a:buNone/>
            </a:pPr>
            <a:r>
              <a:rPr lang="fa-IR" sz="3000" dirty="0" smtClean="0">
                <a:solidFill>
                  <a:srgbClr val="E33771"/>
                </a:solidFill>
                <a:cs typeface="B Davat" pitchFamily="2" charset="-78"/>
              </a:rPr>
              <a:t>ریسک = </a:t>
            </a:r>
            <a:r>
              <a:rPr lang="fa-IR" dirty="0" smtClean="0">
                <a:solidFill>
                  <a:srgbClr val="E33771"/>
                </a:solidFill>
                <a:cs typeface="B Davat" pitchFamily="2" charset="-78"/>
              </a:rPr>
              <a:t>عدم اطمینان      </a:t>
            </a:r>
            <a:r>
              <a:rPr lang="en-US" dirty="0" smtClean="0">
                <a:solidFill>
                  <a:srgbClr val="E33771"/>
                </a:solidFill>
                <a:latin typeface="Harlow Solid Italic" pitchFamily="82" charset="0"/>
                <a:cs typeface="B Davat" pitchFamily="2" charset="-78"/>
              </a:rPr>
              <a:t>(Uncertainty)</a:t>
            </a:r>
            <a:endParaRPr lang="fa-IR" dirty="0" smtClean="0">
              <a:solidFill>
                <a:srgbClr val="E33771"/>
              </a:solidFill>
              <a:latin typeface="Harlow Solid Italic" pitchFamily="82" charset="0"/>
              <a:cs typeface="B Davat" pitchFamily="2" charset="-78"/>
            </a:endParaRPr>
          </a:p>
          <a:p>
            <a:pPr marL="0" indent="0" algn="just" rtl="1">
              <a:buNone/>
            </a:pPr>
            <a:r>
              <a:rPr lang="fa-IR" sz="2000" dirty="0" smtClean="0">
                <a:solidFill>
                  <a:schemeClr val="tx1"/>
                </a:solidFill>
                <a:latin typeface="Harlow Solid Italic" pitchFamily="82" charset="0"/>
                <a:cs typeface="B Homa" pitchFamily="2" charset="-78"/>
              </a:rPr>
              <a:t>عدم اطمینان مرتبط با وقوع یک خسارت (کشته شدن در حادثه رانندگی،ابتلاء به سرطان ریه برای سیگاریها، افتادن در یک واحد درسی</a:t>
            </a:r>
          </a:p>
          <a:p>
            <a:pPr marL="0" indent="0" algn="just" rtl="1">
              <a:buNone/>
            </a:pPr>
            <a:r>
              <a:rPr lang="fa-IR" sz="2000" dirty="0" smtClean="0">
                <a:solidFill>
                  <a:srgbClr val="E33771"/>
                </a:solidFill>
                <a:latin typeface="Harlow Solid Italic" pitchFamily="82" charset="0"/>
                <a:cs typeface="B Homa" pitchFamily="2" charset="-78"/>
              </a:rPr>
              <a:t>ریسک دربیمه برای توضیح مال یا جان بکار میرور</a:t>
            </a:r>
            <a:endParaRPr lang="fr-CA" sz="2000" dirty="0" smtClean="0">
              <a:solidFill>
                <a:srgbClr val="E33771"/>
              </a:solidFill>
              <a:latin typeface="Harlow Solid Italic" pitchFamily="82" charset="0"/>
              <a:cs typeface="B Hom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  <a:cs typeface="B Mehr" pitchFamily="2" charset="-78"/>
              </a:rPr>
              <a:t>انواع ریسک:</a:t>
            </a:r>
            <a:endParaRPr lang="fr-CA" dirty="0" smtClean="0">
              <a:solidFill>
                <a:schemeClr val="accent3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</a:effectLst>
              <a:cs typeface="B Mehr" pitchFamily="2" charset="-7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139878"/>
              </p:ext>
            </p:extLst>
          </p:nvPr>
        </p:nvGraphicFramePr>
        <p:xfrm>
          <a:off x="457200" y="1905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eft Arrow 3"/>
          <p:cNvSpPr/>
          <p:nvPr/>
        </p:nvSpPr>
        <p:spPr>
          <a:xfrm>
            <a:off x="3886200" y="1815151"/>
            <a:ext cx="4953000" cy="2461147"/>
          </a:xfrm>
          <a:prstGeom prst="leftArrow">
            <a:avLst>
              <a:gd name="adj1" fmla="val 75075"/>
              <a:gd name="adj2" fmla="val 49030"/>
            </a:avLst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 smtClean="0"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</a:rPr>
              <a:t>ریسک عینی (درجه ریسک)</a:t>
            </a:r>
          </a:p>
          <a:p>
            <a:pPr algn="ctr" rtl="1"/>
            <a:r>
              <a:rPr lang="en-US" sz="2400" b="1" dirty="0" smtClean="0"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Bauhaus 93" pitchFamily="82" charset="0"/>
              </a:rPr>
              <a:t>(Objective Risk)</a:t>
            </a:r>
            <a:endParaRPr lang="en-US" sz="1600" b="1" dirty="0" smtClean="0">
              <a:effectLst>
                <a:outerShdw blurRad="38100" dist="38100" dir="2700000" algn="tl">
                  <a:srgbClr val="FF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038600" y="4276299"/>
            <a:ext cx="4800600" cy="2286000"/>
          </a:xfrm>
          <a:prstGeom prst="leftArrow">
            <a:avLst>
              <a:gd name="adj1" fmla="val 88686"/>
              <a:gd name="adj2" fmla="val 47732"/>
            </a:avLst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ریسک ذهنی</a:t>
            </a:r>
          </a:p>
          <a:p>
            <a:pPr algn="ctr"/>
            <a:r>
              <a:rPr lang="en-US" sz="2400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auhaus 93" pitchFamily="82" charset="0"/>
              </a:rPr>
              <a:t>(Subjective Risk)</a:t>
            </a:r>
            <a:endParaRPr lang="en-US" sz="2400" dirty="0">
              <a:effectLst>
                <a:outerShdw blurRad="50800" dist="50800" dir="5400000" algn="ctr" rotWithShape="0">
                  <a:srgbClr val="FF0000"/>
                </a:outerShdw>
              </a:effectLst>
              <a:latin typeface="Bauhaus 93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FF0000"/>
            </a:outerShdw>
          </a:effectLst>
        </p:spPr>
        <p:txBody>
          <a:bodyPr/>
          <a:lstStyle/>
          <a:p>
            <a:pPr algn="r" rtl="1"/>
            <a:r>
              <a:rPr lang="fa-I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renj" pitchFamily="2" charset="-78"/>
              </a:rPr>
              <a:t>احتمال وقوع خسارت:                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renj" pitchFamily="2" charset="-78"/>
              </a:rPr>
              <a:t>(chance of loss)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000" dirty="0" smtClean="0">
                <a:cs typeface="B Titr" pitchFamily="2" charset="-78"/>
              </a:rPr>
              <a:t>احتمال عینی</a:t>
            </a:r>
            <a:r>
              <a:rPr lang="en-US" sz="2000" dirty="0" smtClean="0">
                <a:cs typeface="B Titr" pitchFamily="2" charset="-78"/>
              </a:rPr>
              <a:t> </a:t>
            </a:r>
            <a:r>
              <a:rPr lang="en-US" sz="2800" dirty="0" smtClean="0">
                <a:latin typeface="Brush Script MT" pitchFamily="66" charset="0"/>
                <a:cs typeface="B Titr" pitchFamily="2" charset="-78"/>
              </a:rPr>
              <a:t>(Objective Probability)  </a:t>
            </a:r>
            <a:endParaRPr lang="fa-IR" sz="2800" dirty="0" smtClean="0">
              <a:latin typeface="Brush Script MT" pitchFamily="66" charset="0"/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Mehr" pitchFamily="2" charset="-78"/>
              </a:rPr>
              <a:t>تکرار نسبی یک رویداددربلندمدت با فرض</a:t>
            </a:r>
          </a:p>
          <a:p>
            <a:pPr marL="0" indent="0" algn="r" rtl="1">
              <a:buNone/>
            </a:pP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Mehr" pitchFamily="2" charset="-78"/>
              </a:rPr>
              <a:t>نامحدودبودن تعداد مشاهدات وثابت بودن</a:t>
            </a:r>
          </a:p>
          <a:p>
            <a:pPr marL="0" indent="0" algn="r" rtl="1">
              <a:buNone/>
            </a:pP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Mehr" pitchFamily="2" charset="-78"/>
              </a:rPr>
              <a:t>شرایط تحت بررسی    </a:t>
            </a:r>
            <a:r>
              <a:rPr lang="fa-IR" sz="2000" dirty="0" smtClean="0">
                <a:cs typeface="B Nikoo" pitchFamily="2" charset="-78"/>
              </a:rPr>
              <a:t>1- استدلال قیاسی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ikoo" pitchFamily="2" charset="-78"/>
              </a:rPr>
              <a:t>                                              2- استدلال استقرایی</a:t>
            </a:r>
          </a:p>
          <a:p>
            <a:pPr marL="0" indent="0" algn="r" rtl="1">
              <a:buNone/>
            </a:pPr>
            <a:endParaRPr lang="fa-IR" sz="2000" dirty="0" smtClean="0">
              <a:cs typeface="B Nikoo" pitchFamily="2" charset="-78"/>
            </a:endParaRPr>
          </a:p>
          <a:p>
            <a:pPr algn="r" rtl="1"/>
            <a:r>
              <a:rPr lang="fa-IR" sz="2000" dirty="0" smtClean="0">
                <a:cs typeface="B Titr" pitchFamily="2" charset="-78"/>
              </a:rPr>
              <a:t>احتمال ذهنی   </a:t>
            </a:r>
            <a:r>
              <a:rPr lang="en-US" sz="2800" dirty="0" smtClean="0">
                <a:latin typeface="Brush Script MT" pitchFamily="66" charset="0"/>
                <a:cs typeface="B Titr" pitchFamily="2" charset="-78"/>
              </a:rPr>
              <a:t>(Subjective Probability)</a:t>
            </a:r>
            <a:endParaRPr lang="fa-IR" sz="2800" dirty="0" smtClean="0">
              <a:latin typeface="Brush Script MT" pitchFamily="66" charset="0"/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2500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برآورد شخصی افراد ازوقوع خسارت و </a:t>
            </a:r>
          </a:p>
          <a:p>
            <a:pPr marL="0" indent="0" algn="r" rtl="1">
              <a:buNone/>
            </a:pPr>
            <a:r>
              <a:rPr lang="fa-IR" sz="2500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لزوما با احتمال عینی منطبق نیست</a:t>
            </a:r>
          </a:p>
          <a:p>
            <a:pPr marL="0" indent="0" algn="r" rtl="1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cs typeface="B Mehr" pitchFamily="2" charset="-78"/>
            </a:endParaRPr>
          </a:p>
        </p:txBody>
      </p:sp>
      <p:sp>
        <p:nvSpPr>
          <p:cNvPr id="4" name="Left Brace 3"/>
          <p:cNvSpPr/>
          <p:nvPr/>
        </p:nvSpPr>
        <p:spPr>
          <a:xfrm flipH="1" flipV="1">
            <a:off x="6172200" y="3048000"/>
            <a:ext cx="2286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30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B0F0"/>
            </a:outerShdw>
          </a:effectLst>
        </p:spPr>
        <p:txBody>
          <a:bodyPr/>
          <a:lstStyle/>
          <a:p>
            <a:pPr algn="r" rtl="1"/>
            <a:r>
              <a:rPr lang="fa-IR" sz="3000" dirty="0" smtClean="0">
                <a:cs typeface="B Bardiya" pitchFamily="2" charset="-78"/>
              </a:rPr>
              <a:t/>
            </a:r>
            <a:br>
              <a:rPr lang="fa-IR" sz="3000" dirty="0" smtClean="0">
                <a:cs typeface="B Bardiya" pitchFamily="2" charset="-78"/>
              </a:rPr>
            </a:br>
            <a:r>
              <a:rPr lang="fa-IR" sz="3000" dirty="0" smtClean="0">
                <a:cs typeface="B Bardiya" pitchFamily="2" charset="-78"/>
              </a:rPr>
              <a:t>تمایز احتمال وقوع خسارت از ریسک  </a:t>
            </a:r>
            <a:r>
              <a:rPr lang="fa-IR" sz="3000" dirty="0" smtClean="0"/>
              <a:t/>
            </a:r>
            <a:br>
              <a:rPr lang="fa-IR" sz="3000" dirty="0" smtClean="0"/>
            </a:br>
            <a:endParaRPr lang="en-US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143000" y="1905000"/>
            <a:ext cx="6934200" cy="44958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E33771"/>
                  </a:outerShdw>
                </a:effectLst>
                <a:cs typeface="B Yekan" pitchFamily="2" charset="-78"/>
              </a:rPr>
              <a:t>احتمال وقوع خسارت : احتمال وقوع حوادثی که درآینده منجربه وقوع خسارت میگردد.</a:t>
            </a:r>
          </a:p>
          <a:p>
            <a:pPr algn="r" rtl="1"/>
            <a:endParaRPr lang="fa-IR" dirty="0" smtClean="0">
              <a:solidFill>
                <a:schemeClr val="tx1"/>
              </a:solidFill>
            </a:endParaRPr>
          </a:p>
          <a:p>
            <a:pPr algn="r" rtl="1"/>
            <a:endParaRPr lang="fa-IR" dirty="0">
              <a:solidFill>
                <a:schemeClr val="tx1"/>
              </a:solidFill>
            </a:endParaRPr>
          </a:p>
          <a:p>
            <a:pPr algn="ctr" rtl="1"/>
            <a:r>
              <a:rPr lang="fa-IR" sz="3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cs typeface="B Titr" pitchFamily="2" charset="-78"/>
              </a:rPr>
              <a:t>ولی</a:t>
            </a:r>
          </a:p>
          <a:p>
            <a:pPr algn="r" rtl="1"/>
            <a:endParaRPr lang="fa-IR" dirty="0">
              <a:solidFill>
                <a:schemeClr val="tx1"/>
              </a:solidFill>
            </a:endParaRPr>
          </a:p>
          <a:p>
            <a:pPr algn="r" rtl="1"/>
            <a:endParaRPr lang="fa-IR" dirty="0">
              <a:solidFill>
                <a:schemeClr val="tx1"/>
              </a:solidFill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E33771"/>
                  </a:outerShdw>
                </a:effectLst>
                <a:cs typeface="B Yekan" pitchFamily="2" charset="-78"/>
              </a:rPr>
              <a:t>ریسک عینی : تفاوت نسبی خسارت واقعی از خسارت مورد انتظار</a:t>
            </a:r>
            <a:endParaRPr lang="en-US" dirty="0">
              <a:effectLst>
                <a:outerShdw blurRad="50800" dist="50800" dir="5400000" algn="ctr" rotWithShape="0">
                  <a:srgbClr val="E33771"/>
                </a:outerShdw>
              </a:effectLst>
              <a:cs typeface="B Yeka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51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/>
          <a:lstStyle/>
          <a:p>
            <a:pPr algn="r" rtl="1"/>
            <a:r>
              <a:rPr lang="fa-IR" sz="2000" dirty="0" smtClean="0">
                <a:solidFill>
                  <a:srgbClr val="00B050"/>
                </a:solidFill>
                <a:cs typeface="B Mehr" pitchFamily="2" charset="-78"/>
              </a:rPr>
              <a:t>    </a:t>
            </a:r>
            <a:r>
              <a:rPr lang="fa-IR" sz="4000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cs typeface="B Mehr" pitchFamily="2" charset="-78"/>
              </a:rPr>
              <a:t>خطروشرایط خطرزا 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cs typeface="B Mehr" pitchFamily="2" charset="-78"/>
              </a:rPr>
              <a:t>(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Broadway" pitchFamily="82" charset="0"/>
                <a:cs typeface="B Mehr" pitchFamily="2" charset="-78"/>
              </a:rPr>
              <a:t>Peril &amp; Hazard)</a:t>
            </a:r>
            <a:r>
              <a:rPr lang="fa-IR" sz="2000" dirty="0" smtClean="0">
                <a:solidFill>
                  <a:srgbClr val="00B050"/>
                </a:solidFill>
                <a:cs typeface="B Mehr" pitchFamily="2" charset="-78"/>
              </a:rPr>
              <a:t/>
            </a:r>
            <a:br>
              <a:rPr lang="fa-IR" sz="2000" dirty="0" smtClean="0">
                <a:solidFill>
                  <a:srgbClr val="00B050"/>
                </a:solidFill>
                <a:cs typeface="B Mehr" pitchFamily="2" charset="-78"/>
              </a:rPr>
            </a:br>
            <a:r>
              <a:rPr lang="fa-IR" sz="2000" dirty="0" smtClean="0">
                <a:solidFill>
                  <a:srgbClr val="00B050"/>
                </a:solidFill>
                <a:cs typeface="B Mehr" pitchFamily="2" charset="-78"/>
              </a:rPr>
              <a:t/>
            </a:r>
            <a:br>
              <a:rPr lang="fa-IR" sz="2000" dirty="0" smtClean="0">
                <a:solidFill>
                  <a:srgbClr val="00B050"/>
                </a:solidFill>
                <a:cs typeface="B Mehr" pitchFamily="2" charset="-78"/>
              </a:rPr>
            </a:br>
            <a:r>
              <a:rPr lang="fa-IR" sz="2000" dirty="0" smtClean="0">
                <a:solidFill>
                  <a:srgbClr val="00B050"/>
                </a:solidFill>
                <a:cs typeface="B Mehr" pitchFamily="2" charset="-78"/>
              </a:rPr>
              <a:t>    </a:t>
            </a:r>
            <a:r>
              <a:rPr lang="fa-IR" sz="2000" dirty="0" smtClean="0">
                <a:cs typeface="B Mehr" pitchFamily="2" charset="-78"/>
              </a:rPr>
              <a:t>خطر         </a:t>
            </a:r>
            <a:r>
              <a:rPr lang="fa-IR" sz="2000" dirty="0" smtClean="0">
                <a:solidFill>
                  <a:srgbClr val="FF0000"/>
                </a:solidFill>
                <a:cs typeface="B Mehr" pitchFamily="2" charset="-78"/>
              </a:rPr>
              <a:t>: علت وقوع خسارت تعریف میشود</a:t>
            </a:r>
            <a:r>
              <a:rPr lang="en-US" sz="2000" dirty="0" smtClean="0">
                <a:solidFill>
                  <a:srgbClr val="FF0000"/>
                </a:solidFill>
                <a:cs typeface="B Mehr" pitchFamily="2" charset="-78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B Mehr" pitchFamily="2" charset="-78"/>
              </a:rPr>
            </a:br>
            <a:r>
              <a:rPr lang="fa-IR" sz="2000" dirty="0" smtClean="0">
                <a:cs typeface="B Mehr" pitchFamily="2" charset="-78"/>
              </a:rPr>
              <a:t>شرایط خطرزا</a:t>
            </a:r>
            <a:r>
              <a:rPr lang="fa-IR" sz="2000" dirty="0" smtClean="0">
                <a:solidFill>
                  <a:srgbClr val="FF0000"/>
                </a:solidFill>
                <a:cs typeface="B Mehr" pitchFamily="2" charset="-78"/>
              </a:rPr>
              <a:t>: هرگونه شرایط وعواملی که باعث افزایش احتمال خسارت گردد.</a:t>
            </a:r>
            <a:endParaRPr lang="en-US" sz="2000" dirty="0">
              <a:solidFill>
                <a:srgbClr val="FF0000"/>
              </a:solidFill>
              <a:cs typeface="B Meh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r" rtl="1">
              <a:buNone/>
            </a:pPr>
            <a:endParaRPr lang="fa-IR" dirty="0" smtClean="0">
              <a:effectLst>
                <a:outerShdw blurRad="50800" dist="50800" dir="5400000" algn="ctr" rotWithShape="0">
                  <a:srgbClr val="00B0F0"/>
                </a:outerShdw>
              </a:effectLst>
              <a:cs typeface="B Mehr" pitchFamily="2" charset="-78"/>
            </a:endParaRPr>
          </a:p>
          <a:p>
            <a:pPr algn="r" rtl="1"/>
            <a:endParaRPr lang="fa-IR" dirty="0">
              <a:effectLst>
                <a:outerShdw blurRad="50800" dist="50800" dir="5400000" algn="ctr" rotWithShape="0">
                  <a:srgbClr val="00B0F0"/>
                </a:outerShdw>
              </a:effectLst>
              <a:cs typeface="B Mehr" pitchFamily="2" charset="-78"/>
            </a:endParaRPr>
          </a:p>
          <a:p>
            <a:pPr marL="0" indent="0" algn="r" rtl="1">
              <a:buNone/>
            </a:pPr>
            <a:endParaRPr lang="fa-IR" dirty="0" smtClean="0">
              <a:effectLst>
                <a:outerShdw blurRad="50800" dist="50800" dir="5400000" algn="ctr" rotWithShape="0">
                  <a:srgbClr val="00B0F0"/>
                </a:outerShdw>
              </a:effectLst>
              <a:cs typeface="B Mehr" pitchFamily="2" charset="-78"/>
            </a:endParaRPr>
          </a:p>
          <a:p>
            <a:pPr marL="0" indent="0" algn="r" rtl="1">
              <a:buNone/>
            </a:pPr>
            <a:endParaRPr lang="fa-IR" dirty="0" smtClean="0">
              <a:effectLst>
                <a:outerShdw blurRad="50800" dist="50800" dir="5400000" algn="ctr" rotWithShape="0">
                  <a:srgbClr val="00B0F0"/>
                </a:outerShdw>
              </a:effectLst>
              <a:cs typeface="B Mehr" pitchFamily="2" charset="-78"/>
            </a:endParaRPr>
          </a:p>
          <a:p>
            <a:pPr marL="0" indent="0" algn="r" rtl="1">
              <a:buNone/>
            </a:pPr>
            <a:endParaRPr lang="fa-IR" dirty="0" smtClean="0">
              <a:effectLst>
                <a:outerShdw blurRad="50800" dist="50800" dir="5400000" algn="ctr" rotWithShape="0">
                  <a:srgbClr val="00B0F0"/>
                </a:outerShdw>
              </a:effectLst>
              <a:cs typeface="B Mehr" pitchFamily="2" charset="-78"/>
            </a:endParaRP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25591442"/>
              </p:ext>
            </p:extLst>
          </p:nvPr>
        </p:nvGraphicFramePr>
        <p:xfrm>
          <a:off x="2133600" y="226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hord 7"/>
          <p:cNvSpPr/>
          <p:nvPr/>
        </p:nvSpPr>
        <p:spPr>
          <a:xfrm>
            <a:off x="228600" y="838200"/>
            <a:ext cx="1295400" cy="5410200"/>
          </a:xfrm>
          <a:prstGeom prst="chord">
            <a:avLst>
              <a:gd name="adj1" fmla="val 2700000"/>
              <a:gd name="adj2" fmla="val 1940117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54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685800" y="603913"/>
            <a:ext cx="7772400" cy="5715000"/>
          </a:xfrm>
          <a:prstGeom prst="star4">
            <a:avLst>
              <a:gd name="adj" fmla="val 74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r" rtl="1"/>
            <a:endParaRPr lang="fa-IR" sz="1800" dirty="0" smtClean="0">
              <a:cs typeface="B Titr" pitchFamily="2" charset="-78"/>
            </a:endParaRPr>
          </a:p>
          <a:p>
            <a:pPr algn="r" rtl="1"/>
            <a:endParaRPr lang="fa-IR" sz="1800" dirty="0">
              <a:cs typeface="B Titr" pitchFamily="2" charset="-78"/>
            </a:endParaRPr>
          </a:p>
          <a:p>
            <a:pPr algn="r" rtl="1"/>
            <a:r>
              <a:rPr lang="fa-IR" sz="1800" dirty="0" smtClean="0">
                <a:solidFill>
                  <a:srgbClr val="660066"/>
                </a:solidFill>
                <a:cs typeface="B Titr" pitchFamily="2" charset="-78"/>
              </a:rPr>
              <a:t>شرایط خطرزای فیزیکی</a:t>
            </a:r>
            <a:r>
              <a:rPr lang="en-US" sz="2000" dirty="0" smtClean="0">
                <a:solidFill>
                  <a:srgbClr val="660066"/>
                </a:solidFill>
                <a:latin typeface="Bauhaus 93" pitchFamily="82" charset="0"/>
                <a:cs typeface="B Titr" pitchFamily="2" charset="-78"/>
              </a:rPr>
              <a:t>(Physical Hazard)</a:t>
            </a:r>
            <a:endParaRPr lang="fa-IR" sz="2000" dirty="0" smtClean="0">
              <a:solidFill>
                <a:srgbClr val="660066"/>
              </a:solidFill>
              <a:latin typeface="Bauhaus 93" pitchFamily="82" charset="0"/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cs typeface="B Kamran" pitchFamily="2" charset="-78"/>
              </a:rPr>
              <a:t>احتمال وقوع خسارت را افزایش میدهد(جاده یخی)</a:t>
            </a:r>
          </a:p>
          <a:p>
            <a:pPr marL="0" indent="0" algn="r" rtl="1">
              <a:buNone/>
            </a:pPr>
            <a:endParaRPr lang="fa-IR" sz="2800" dirty="0" smtClean="0"/>
          </a:p>
          <a:p>
            <a:pPr algn="r" rtl="1"/>
            <a:r>
              <a:rPr lang="fa-IR" sz="1800" dirty="0" smtClean="0">
                <a:solidFill>
                  <a:srgbClr val="660066"/>
                </a:solidFill>
                <a:cs typeface="B Titr" pitchFamily="2" charset="-78"/>
              </a:rPr>
              <a:t>شرایط خطرزای اخلاقی</a:t>
            </a:r>
            <a:r>
              <a:rPr lang="en-US" sz="2000" dirty="0" smtClean="0">
                <a:solidFill>
                  <a:srgbClr val="660066"/>
                </a:solidFill>
                <a:latin typeface="Bauhaus 93" pitchFamily="82" charset="0"/>
                <a:cs typeface="B Titr" pitchFamily="2" charset="-78"/>
              </a:rPr>
              <a:t>(Moral Hazard)</a:t>
            </a:r>
            <a:endParaRPr lang="fa-IR" sz="2000" dirty="0" smtClean="0">
              <a:solidFill>
                <a:srgbClr val="660066"/>
              </a:solidFill>
              <a:latin typeface="Bauhaus 93" pitchFamily="82" charset="0"/>
              <a:cs typeface="B Titr" pitchFamily="2" charset="-78"/>
            </a:endParaRPr>
          </a:p>
          <a:p>
            <a:pPr marL="0" indent="0" algn="just" rtl="1">
              <a:buNone/>
            </a:pPr>
            <a:r>
              <a:rPr lang="fa-IR" sz="2400" b="1" dirty="0" smtClean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cs typeface="B Kamran" pitchFamily="2" charset="-78"/>
              </a:rPr>
              <a:t>تقلب ونادرستی یا نقصان شخصیتی </a:t>
            </a:r>
            <a:r>
              <a:rPr lang="fa-IR" sz="2400" b="1" dirty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cs typeface="B Kamran" pitchFamily="2" charset="-78"/>
              </a:rPr>
              <a:t>که احتمال وقوع خسارت را </a:t>
            </a:r>
            <a:r>
              <a:rPr lang="fa-IR" sz="2400" b="1" dirty="0" smtClean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cs typeface="B Kamran" pitchFamily="2" charset="-78"/>
              </a:rPr>
              <a:t>افزایش میدهد (حادثه ساختگی، سوختن تعمدی کالا، اعلام خسارت بیش ازمیزان واقعی)</a:t>
            </a:r>
          </a:p>
          <a:p>
            <a:pPr marL="0" indent="0" algn="r" rtl="1">
              <a:buNone/>
            </a:pPr>
            <a:endParaRPr lang="fa-IR" sz="2000" dirty="0" smtClean="0"/>
          </a:p>
          <a:p>
            <a:pPr algn="r" rtl="1"/>
            <a:r>
              <a:rPr lang="fa-IR" sz="1800" dirty="0" smtClean="0">
                <a:solidFill>
                  <a:srgbClr val="660066"/>
                </a:solidFill>
                <a:cs typeface="B Titr" pitchFamily="2" charset="-78"/>
              </a:rPr>
              <a:t>شرایط خطرزای روحی</a:t>
            </a:r>
            <a:r>
              <a:rPr lang="en-US" sz="2000" dirty="0" smtClean="0">
                <a:solidFill>
                  <a:srgbClr val="660066"/>
                </a:solidFill>
                <a:latin typeface="Bauhaus 93" pitchFamily="82" charset="0"/>
                <a:cs typeface="B Titr" pitchFamily="2" charset="-78"/>
              </a:rPr>
              <a:t>(Morale Hazard)</a:t>
            </a:r>
            <a:endParaRPr lang="fa-IR" sz="2000" dirty="0" smtClean="0">
              <a:solidFill>
                <a:srgbClr val="660066"/>
              </a:solidFill>
              <a:latin typeface="Bauhaus 93" pitchFamily="82" charset="0"/>
              <a:cs typeface="B Titr" pitchFamily="2" charset="-78"/>
            </a:endParaRPr>
          </a:p>
          <a:p>
            <a:pPr marL="0" indent="0" algn="just" rtl="1">
              <a:buNone/>
            </a:pPr>
            <a:r>
              <a:rPr lang="fa-IR" sz="2400" b="1" dirty="0" smtClean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cs typeface="B Kamran" pitchFamily="2" charset="-78"/>
              </a:rPr>
              <a:t>حالت بی تفاوتی وبی دقتی نسبت به وقوع خسارت(رها کردن خودروهمراه با کلید درخیابان)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sz="1800" dirty="0" smtClean="0">
                <a:solidFill>
                  <a:srgbClr val="660066"/>
                </a:solidFill>
                <a:cs typeface="B Titr" pitchFamily="2" charset="-78"/>
              </a:rPr>
              <a:t>شرایط خطرزای قانونی</a:t>
            </a:r>
            <a:r>
              <a:rPr lang="en-US" sz="2000" dirty="0" smtClean="0">
                <a:solidFill>
                  <a:srgbClr val="660066"/>
                </a:solidFill>
                <a:latin typeface="Bauhaus 93" pitchFamily="82" charset="0"/>
                <a:cs typeface="B Titr" pitchFamily="2" charset="-78"/>
              </a:rPr>
              <a:t>(Legal Hazard)</a:t>
            </a:r>
            <a:endParaRPr lang="fa-IR" sz="2000" dirty="0" smtClean="0">
              <a:solidFill>
                <a:srgbClr val="660066"/>
              </a:solidFill>
              <a:latin typeface="Bauhaus 93" pitchFamily="82" charset="0"/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cs typeface="B Kamran" pitchFamily="2" charset="-78"/>
              </a:rPr>
              <a:t>ویژگیها و شرایط یک نظام قانونی (حکم قضایی غیرمنصفانه)</a:t>
            </a:r>
            <a:endParaRPr lang="en-US" sz="2400" b="1" dirty="0">
              <a:effectLst>
                <a:outerShdw blurRad="50800" dist="50800" dir="5400000" algn="ctr" rotWithShape="0">
                  <a:schemeClr val="accent3">
                    <a:lumMod val="75000"/>
                  </a:schemeClr>
                </a:outerShdw>
              </a:effectLst>
              <a:cs typeface="B Kamra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33136-F446-4EDA-A1E0-0F8D65A350D5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15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038600" y="4143375"/>
            <a:ext cx="5105400" cy="1495425"/>
          </a:xfrm>
        </p:spPr>
        <p:txBody>
          <a:bodyPr/>
          <a:lstStyle/>
          <a:p>
            <a:pPr algn="l"/>
            <a:r>
              <a:rPr lang="fr-CA" sz="3400" dirty="0" smtClean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810001" y="536848"/>
            <a:ext cx="5334000" cy="5101952"/>
          </a:xfrm>
        </p:spPr>
        <p:txBody>
          <a:bodyPr/>
          <a:lstStyle/>
          <a:p>
            <a:pPr algn="r" rtl="1"/>
            <a:r>
              <a:rPr lang="fa-IR" sz="22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92D050"/>
                  </a:outerShdw>
                </a:effectLst>
                <a:cs typeface="B Kamran Outline" pitchFamily="2" charset="-78"/>
              </a:rPr>
              <a:t>گرو ههای عمده ریسک:</a:t>
            </a:r>
          </a:p>
          <a:p>
            <a:pPr algn="r" rtl="1"/>
            <a:endParaRPr lang="fr-CA" sz="2200" dirty="0" smtClean="0">
              <a:solidFill>
                <a:schemeClr val="tx1"/>
              </a:solidFill>
              <a:cs typeface="B Kamran Outline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4677747"/>
              </p:ext>
            </p:extLst>
          </p:nvPr>
        </p:nvGraphicFramePr>
        <p:xfrm>
          <a:off x="30480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B6E6B-7AE2-4DB2-8F33-8C00409D3D8D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1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1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1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3381</TotalTime>
  <Words>1322</Words>
  <Application>Microsoft Office PowerPoint</Application>
  <PresentationFormat>On-screen Show (4:3)</PresentationFormat>
  <Paragraphs>251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59" baseType="lpstr">
      <vt:lpstr>Arial</vt:lpstr>
      <vt:lpstr>Arial Narrow</vt:lpstr>
      <vt:lpstr>B Arshia</vt:lpstr>
      <vt:lpstr>B Bardiya</vt:lpstr>
      <vt:lpstr>B Davat</vt:lpstr>
      <vt:lpstr>B Esfehan</vt:lpstr>
      <vt:lpstr>B Homa</vt:lpstr>
      <vt:lpstr>B Kamran</vt:lpstr>
      <vt:lpstr>B Kamran Outline</vt:lpstr>
      <vt:lpstr>B Koodak</vt:lpstr>
      <vt:lpstr>B Koodak Outline</vt:lpstr>
      <vt:lpstr>B Mehr</vt:lpstr>
      <vt:lpstr>B Narenj</vt:lpstr>
      <vt:lpstr>B Niki Shadow</vt:lpstr>
      <vt:lpstr>B Nikoo</vt:lpstr>
      <vt:lpstr>B Tabassom</vt:lpstr>
      <vt:lpstr>B Titr</vt:lpstr>
      <vt:lpstr>B Yekan</vt:lpstr>
      <vt:lpstr>Bauhaus 93</vt:lpstr>
      <vt:lpstr>Broadway</vt:lpstr>
      <vt:lpstr>Brush Script MT</vt:lpstr>
      <vt:lpstr>Calibri</vt:lpstr>
      <vt:lpstr>Century Gothic</vt:lpstr>
      <vt:lpstr>Harlow Solid Italic</vt:lpstr>
      <vt:lpstr>Tahoma</vt:lpstr>
      <vt:lpstr>Times New Roman</vt:lpstr>
      <vt:lpstr>Wingdings</vt:lpstr>
      <vt:lpstr>141</vt:lpstr>
      <vt:lpstr>1_141</vt:lpstr>
      <vt:lpstr>2_141</vt:lpstr>
      <vt:lpstr>3_141</vt:lpstr>
      <vt:lpstr>4_141</vt:lpstr>
      <vt:lpstr>5_141</vt:lpstr>
      <vt:lpstr>PowerPoint Presentation</vt:lpstr>
      <vt:lpstr>مقدمه:</vt:lpstr>
      <vt:lpstr>ریسک               Risk</vt:lpstr>
      <vt:lpstr>انواع ریسک:</vt:lpstr>
      <vt:lpstr>احتمال وقوع خسارت:                 (chance of loss)</vt:lpstr>
      <vt:lpstr> تمایز احتمال وقوع خسارت از ریسک   </vt:lpstr>
      <vt:lpstr>    خطروشرایط خطرزا (Peril &amp; Hazard)      خطر         : علت وقوع خسارت تعریف میشود شرایط خطرزا: هرگونه شرایط وعواملی که باعث افزایش احتمال خسارت گردد.</vt:lpstr>
      <vt:lpstr>PowerPoint Presentation</vt:lpstr>
      <vt:lpstr>R</vt:lpstr>
      <vt:lpstr>PowerPoint Presentation</vt:lpstr>
      <vt:lpstr>PowerPoint Presentation</vt:lpstr>
      <vt:lpstr>انواع ریسکهای خالص</vt:lpstr>
      <vt:lpstr>ریسکهای اشخاص:</vt:lpstr>
      <vt:lpstr> ریسکهای اموال: </vt:lpstr>
      <vt:lpstr> ریسکهای مسوولیت: </vt:lpstr>
      <vt:lpstr>تحمیل   بار   ریسک   برجامعه</vt:lpstr>
      <vt:lpstr> مديريت ريسك </vt:lpstr>
      <vt:lpstr>PowerPoint Presentation</vt:lpstr>
      <vt:lpstr>PowerPoint Presentation</vt:lpstr>
      <vt:lpstr>روش های مدیریت ریسک</vt:lpstr>
      <vt:lpstr>روش های مدیریت ریسک</vt:lpstr>
      <vt:lpstr>روش های مدیریت ریسک</vt:lpstr>
      <vt:lpstr>PowerPoint Presentation</vt:lpstr>
      <vt:lpstr>روش های مدیریت ریسک</vt:lpstr>
      <vt:lpstr>روش های مدیریت ریسک</vt:lpstr>
      <vt:lpstr>نکته پایانی: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Admin</dc:creator>
  <cp:lastModifiedBy>T O S H I B A</cp:lastModifiedBy>
  <cp:revision>171</cp:revision>
  <dcterms:created xsi:type="dcterms:W3CDTF">2014-10-17T19:20:54Z</dcterms:created>
  <dcterms:modified xsi:type="dcterms:W3CDTF">2015-05-25T18:06:48Z</dcterms:modified>
</cp:coreProperties>
</file>