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84" r:id="rId3"/>
    <p:sldId id="282" r:id="rId4"/>
    <p:sldId id="283" r:id="rId5"/>
    <p:sldId id="279" r:id="rId6"/>
    <p:sldId id="280" r:id="rId7"/>
    <p:sldId id="281" r:id="rId8"/>
    <p:sldId id="278" r:id="rId9"/>
    <p:sldId id="275" r:id="rId10"/>
    <p:sldId id="276" r:id="rId11"/>
    <p:sldId id="274" r:id="rId12"/>
    <p:sldId id="273" r:id="rId13"/>
    <p:sldId id="272" r:id="rId14"/>
    <p:sldId id="269" r:id="rId15"/>
    <p:sldId id="268" r:id="rId16"/>
    <p:sldId id="270" r:id="rId17"/>
    <p:sldId id="267" r:id="rId18"/>
    <p:sldId id="259" r:id="rId19"/>
    <p:sldId id="257" r:id="rId20"/>
    <p:sldId id="258" r:id="rId21"/>
    <p:sldId id="271" r:id="rId22"/>
    <p:sldId id="260" r:id="rId23"/>
    <p:sldId id="261" r:id="rId24"/>
    <p:sldId id="262" r:id="rId25"/>
    <p:sldId id="266" r:id="rId26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a-IR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a-I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CEFE297-B670-4E84-AC1E-C9950C5353AD}" type="datetimeFigureOut">
              <a:rPr lang="fa-IR" smtClean="0"/>
              <a:t>12/11/1436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C0C3726-B78A-4A97-945D-4B87385E3771}" type="slidenum">
              <a:rPr lang="fa-IR" smtClean="0"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r" defTabSz="914400" rtl="1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r" defTabSz="914400" rtl="1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r" defTabSz="914400" rtl="1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r" defTabSz="914400" rtl="1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r" defTabSz="914400" rtl="1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whatsapphubstatus.com/wp-content/uploads/2015/01/Angery-statu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20056"/>
            <a:ext cx="6768752" cy="45892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sz="3600" dirty="0" smtClean="0"/>
              <a:t>Angry (adjective)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00" dirty="0" smtClean="0"/>
              <a:t>He was angry </a:t>
            </a:r>
            <a:r>
              <a:rPr lang="en-US" sz="2700" b="1" dirty="0" smtClean="0"/>
              <a:t>with</a:t>
            </a:r>
            <a:r>
              <a:rPr lang="en-US" sz="2700" dirty="0" smtClean="0"/>
              <a:t> himself for making a stupid mistake.</a:t>
            </a:r>
            <a:br>
              <a:rPr lang="en-US" sz="2700" dirty="0" smtClean="0"/>
            </a:br>
            <a:endParaRPr lang="fa-IR" sz="2700" dirty="0"/>
          </a:p>
        </p:txBody>
      </p:sp>
    </p:spTree>
    <p:extLst>
      <p:ext uri="{BB962C8B-B14F-4D97-AF65-F5344CB8AC3E}">
        <p14:creationId xmlns:p14="http://schemas.microsoft.com/office/powerpoint/2010/main" val="1557908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Quiet(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  <p:pic>
        <p:nvPicPr>
          <p:cNvPr id="5" name="Content Placeholder 4" descr="http://jolamble.com/wordpress/wp-content/uploads/2011/06/shh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132855"/>
            <a:ext cx="5184576" cy="41044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316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personality</a:t>
            </a:r>
            <a:endParaRPr lang="fa-IR" dirty="0"/>
          </a:p>
        </p:txBody>
      </p:sp>
      <p:pic>
        <p:nvPicPr>
          <p:cNvPr id="4" name="Content Placeholder 3" descr="http://nj-party-activities.com/nj-party-photos/personality-9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256584" cy="4464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925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theinvestorzone.com/wp-content/uploads/2014/08/Nervou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00200"/>
            <a:ext cx="6788944" cy="45259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39694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www.cliparthut.com/clip-arts/51/organized-clip-art-5198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16832"/>
            <a:ext cx="5256584" cy="405846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Neat(</a:t>
            </a:r>
            <a:r>
              <a:rPr lang="en-US" dirty="0" err="1" smtClean="0"/>
              <a:t>adj</a:t>
            </a:r>
            <a:r>
              <a:rPr lang="en-US" smtClean="0"/>
              <a:t>)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9320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images.agoramedia.com/everydayhealth/gcms/pg-ways-to-be-happier-06-fu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58180"/>
            <a:ext cx="5184576" cy="44231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428243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images.clipartpanda.com/college-student-studying-clipart-good-student-clipart-19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04864"/>
            <a:ext cx="6408711" cy="388843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working(</a:t>
            </a:r>
            <a:r>
              <a:rPr lang="en-US" dirty="0" err="1" smtClean="0"/>
              <a:t>adj</a:t>
            </a:r>
            <a:r>
              <a:rPr lang="en-US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2073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www.myfamilybuilders.com/wp-content/uploads/2015/04/childkindnes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91680" y="2060848"/>
            <a:ext cx="6120680" cy="410445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9295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s://bigshouldersfund.org/uploads/images/student%20pen%20to%20paper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53456"/>
            <a:ext cx="6624736" cy="39118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working(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40834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http://renoduilawfirm.com/wp-content/uploads/2014/06/Careless-Driving-Nevada1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245932"/>
            <a:ext cx="7056784" cy="413539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Careless(adjective)</a:t>
            </a:r>
            <a:br>
              <a:rPr lang="en-US" dirty="0" smtClean="0"/>
            </a:br>
            <a:r>
              <a:rPr lang="en-US" sz="4000" dirty="0" smtClean="0"/>
              <a:t>(A careless driver)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76708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comps.canstockphoto.com/can-stock-photo_csp2225892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1720" y="1916832"/>
            <a:ext cx="4968552" cy="43204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Brave(adjective)</a:t>
            </a:r>
            <a:br>
              <a:rPr lang="en-US" dirty="0" smtClean="0"/>
            </a:br>
            <a:r>
              <a:rPr lang="en-US" sz="4000" dirty="0" smtClean="0"/>
              <a:t>(ready to face danger)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7900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pleasant place</a:t>
            </a:r>
            <a:endParaRPr lang="fa-IR" dirty="0"/>
          </a:p>
        </p:txBody>
      </p:sp>
      <p:pic>
        <p:nvPicPr>
          <p:cNvPr id="4" name="Content Placeholder 3" descr="http://www.internationaltradenews.com/media/inhalt/portraits/economics_itnjr0311/31869_golf_club_clervaux/768x576/golf_club_clervaux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624735" cy="440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241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t2.gstatic.com/images?q=tbn:ANd9GcTZRmcdFoDKRz8-AW3jRYWy6M8teVVTymrzMsrxKUmGejG4tAuy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2132856"/>
            <a:ext cx="676875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Brave(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4000" dirty="0" smtClean="0"/>
              <a:t>(ready to face danger)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12985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s://www.aspet.org/uploadedImages/Membership_Information/MGM%20Image%281%29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2135476"/>
            <a:ext cx="7056783" cy="40298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</a:t>
            </a: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08603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www.dri-global.com/sites/all/themes/custom/quimera/img/bg-company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608" y="2060848"/>
            <a:ext cx="712879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Company</a:t>
            </a:r>
            <a:br>
              <a:rPr lang="en-US" dirty="0" smtClean="0"/>
            </a:br>
            <a:r>
              <a:rPr lang="en-US" sz="4000" dirty="0" smtClean="0"/>
              <a:t>(group of people working together)</a:t>
            </a:r>
            <a:endParaRPr lang="fa-IR" sz="4000" dirty="0"/>
          </a:p>
        </p:txBody>
      </p:sp>
    </p:spTree>
    <p:extLst>
      <p:ext uri="{BB962C8B-B14F-4D97-AF65-F5344CB8AC3E}">
        <p14:creationId xmlns:p14="http://schemas.microsoft.com/office/powerpoint/2010/main" val="46404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www.cliparthut.com/clip-arts/714/bullying-cartoons-714815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5688632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dirty="0" smtClean="0"/>
              <a:t>Cruel(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sz="3600" dirty="0" smtClean="0"/>
              <a:t>(</a:t>
            </a:r>
            <a:r>
              <a:rPr lang="en-US" sz="3100" dirty="0" smtClean="0"/>
              <a:t>This man is cruel)</a:t>
            </a:r>
            <a:r>
              <a:rPr lang="en-US" dirty="0" smtClean="0"/>
              <a:t/>
            </a:r>
            <a:br>
              <a:rPr lang="en-US" dirty="0" smtClean="0"/>
            </a:br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1703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ttp://images.clipartpanda.com/funny-clip-art-funny-ape130306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2060847"/>
            <a:ext cx="5688632" cy="42484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Funny(</a:t>
            </a:r>
            <a:r>
              <a:rPr lang="en-US" dirty="0" err="1" smtClean="0"/>
              <a:t>adj</a:t>
            </a:r>
            <a:r>
              <a:rPr lang="en-US" smtClean="0"/>
              <a:t>)</a:t>
            </a:r>
            <a:br>
              <a:rPr lang="en-US" smtClean="0"/>
            </a:b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9570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ttp://images.clipartpanda.com/funny-clipart-funny-clipart-royalty-free-funny-face-clipart-illustration-106984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060848"/>
            <a:ext cx="4536504" cy="424847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Funny(</a:t>
            </a:r>
            <a:r>
              <a:rPr lang="en-US" dirty="0" err="1" smtClean="0"/>
              <a:t>adj</a:t>
            </a:r>
            <a:r>
              <a:rPr lang="en-US" smtClean="0"/>
              <a:t>)</a:t>
            </a:r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5251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Generous girl</a:t>
            </a:r>
            <a:endParaRPr lang="fa-IR" dirty="0"/>
          </a:p>
        </p:txBody>
      </p:sp>
      <p:pic>
        <p:nvPicPr>
          <p:cNvPr id="5" name="Content Placeholder 4" descr="http://www.babeeni.com/uploads/boys%20smocked%20bubbles%2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72816"/>
            <a:ext cx="5544616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646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lazy person</a:t>
            </a:r>
            <a:endParaRPr lang="fa-IR" dirty="0"/>
          </a:p>
        </p:txBody>
      </p:sp>
      <p:pic>
        <p:nvPicPr>
          <p:cNvPr id="4" name="Content Placeholder 3" descr="http://images.viralnova.com/000/064/243/desktop-1407438159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41488"/>
            <a:ext cx="7560840" cy="46398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78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Upset(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  <p:pic>
        <p:nvPicPr>
          <p:cNvPr id="4" name="Content Placeholder 3" descr="http://smh-assist.ca/wp-content/uploads/2012/01/boy_sad_schoolwall_iStock_000003160835Small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6408712" cy="4032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19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Selfish(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  <p:pic>
        <p:nvPicPr>
          <p:cNvPr id="4" name="Content Placeholder 3" descr="http://images.clipartpanda.com/selfishness-clipart-selfish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88840"/>
            <a:ext cx="4824536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68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Selfish(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  <p:pic>
        <p:nvPicPr>
          <p:cNvPr id="4" name="Content Placeholder 3" descr="http://www.cliparthut.com/clip-arts/837/selfish-clip-art-837443.pn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060848"/>
            <a:ext cx="6696744" cy="40324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8210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Shy(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  <p:pic>
        <p:nvPicPr>
          <p:cNvPr id="4" name="Content Placeholder 3" descr="http://cdn-media-1.lifehack.org/wp-content/files/2012/11/being-shy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04864"/>
            <a:ext cx="6480720" cy="3744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88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Polite(</a:t>
            </a:r>
            <a:r>
              <a:rPr lang="en-US" dirty="0" err="1" smtClean="0"/>
              <a:t>adj</a:t>
            </a:r>
            <a:r>
              <a:rPr lang="en-US" dirty="0" smtClean="0"/>
              <a:t>)</a:t>
            </a:r>
            <a:endParaRPr lang="fa-IR" dirty="0"/>
          </a:p>
        </p:txBody>
      </p:sp>
      <p:pic>
        <p:nvPicPr>
          <p:cNvPr id="4" name="Content Placeholder 3" descr="http://www.timeoutkl.com/uploadfiles/image/Blog/Small/news_politeness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583264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988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663</TotalTime>
  <Words>53</Words>
  <Application>Microsoft Office PowerPoint</Application>
  <PresentationFormat>On-screen Show (4:3)</PresentationFormat>
  <Paragraphs>25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Grid</vt:lpstr>
      <vt:lpstr>Angry (adjective) He was angry with himself for making a stupid mistake. </vt:lpstr>
      <vt:lpstr>A pleasant place</vt:lpstr>
      <vt:lpstr>Generous girl</vt:lpstr>
      <vt:lpstr>A lazy person</vt:lpstr>
      <vt:lpstr>Upset(adj)</vt:lpstr>
      <vt:lpstr>Selfish(adj)</vt:lpstr>
      <vt:lpstr>Selfish(adj)</vt:lpstr>
      <vt:lpstr>Shy(adj)</vt:lpstr>
      <vt:lpstr>Polite(adj)</vt:lpstr>
      <vt:lpstr>Quiet(adj)</vt:lpstr>
      <vt:lpstr>personality</vt:lpstr>
      <vt:lpstr>Nervous(adj)</vt:lpstr>
      <vt:lpstr>Neat(adj)</vt:lpstr>
      <vt:lpstr>Helpful(adj)</vt:lpstr>
      <vt:lpstr>Hard working(adj)</vt:lpstr>
      <vt:lpstr>Kind(adj)</vt:lpstr>
      <vt:lpstr>Hard working(adj)</vt:lpstr>
      <vt:lpstr>Careless(adjective) (A careless driver)</vt:lpstr>
      <vt:lpstr>Brave(adjective) (ready to face danger)</vt:lpstr>
      <vt:lpstr>Brave(adj) (ready to face danger)</vt:lpstr>
      <vt:lpstr>member</vt:lpstr>
      <vt:lpstr>Company (group of people working together)</vt:lpstr>
      <vt:lpstr>Cruel(adj) (This man is cruel) </vt:lpstr>
      <vt:lpstr>Funny(adj) </vt:lpstr>
      <vt:lpstr>Funny(adj)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Robabeh Shah Hossein</dc:creator>
  <cp:lastModifiedBy>Robabeh Shah Hossein</cp:lastModifiedBy>
  <cp:revision>78</cp:revision>
  <dcterms:created xsi:type="dcterms:W3CDTF">2015-09-01T02:59:18Z</dcterms:created>
  <dcterms:modified xsi:type="dcterms:W3CDTF">2015-09-24T14:13:00Z</dcterms:modified>
</cp:coreProperties>
</file>