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1" autoAdjust="0"/>
    <p:restoredTop sz="94728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BA18454-4A71-4739-A919-B7B8CFA2D23C}" type="datetimeFigureOut">
              <a:rPr lang="fa-IR" smtClean="0"/>
              <a:t>1437/07/10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A49B5EC-D9B0-48A1-8915-2F5BAD379EA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794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B5EC-D9B0-48A1-8915-2F5BAD379EA3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049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B5EC-D9B0-48A1-8915-2F5BAD379EA3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2003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B5EC-D9B0-48A1-8915-2F5BAD379EA3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66715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B5EC-D9B0-48A1-8915-2F5BAD379EA3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2014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B5EC-D9B0-48A1-8915-2F5BAD379EA3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393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F874DB-F697-462F-9A9B-B1992A50F2FC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DEB854-D5CF-4544-9A8E-13339729A059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C47CABB-F3E0-473B-89C5-AEAD9A131372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669C86-C469-4F86-8DDE-07D3A21BEF9B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DD6E31-C69C-46FD-AF85-5FC37B81728D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0C21D-536F-4D2A-AF1E-3AD804FA66BF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508AA-F21E-4E58-B486-5BC6EEE378D4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99D2-BB70-4761-A880-F1A867CD2B89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D72087-D202-47A6-8010-8C45DC0E3412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1D0D3A-BD59-49AB-8CCE-773B1BD9012E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AF90A6-839D-49DC-B3E4-C3390314299D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4D701F2-4EB5-450A-8DCC-F0E88499CFCC}" type="datetime8">
              <a:rPr lang="fa-IR" smtClean="0"/>
              <a:t>16/آوريل/17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70324B4-F878-44B8-98FC-EC83813165A8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308" y="-357214"/>
            <a:ext cx="8229600" cy="1143000"/>
          </a:xfrm>
        </p:spPr>
        <p:txBody>
          <a:bodyPr/>
          <a:lstStyle/>
          <a:p>
            <a:r>
              <a:rPr lang="fa-I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بسم الله الرحمن الرحیم</a:t>
            </a:r>
          </a:p>
        </p:txBody>
      </p:sp>
      <p:pic>
        <p:nvPicPr>
          <p:cNvPr id="8" name="Content Placeholder 7" descr="3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1357298"/>
            <a:ext cx="7286676" cy="509906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24B4-F878-44B8-98FC-EC83813165A8}" type="slidenum">
              <a:rPr lang="fa-IR" smtClean="0"/>
              <a:t>1</a:t>
            </a:fld>
            <a:endParaRPr lang="fa-I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501122" cy="6286543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85728"/>
            <a:ext cx="8501122" cy="628654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24B4-F878-44B8-98FC-EC83813165A8}" type="slidenum">
              <a:rPr lang="fa-IR" smtClean="0"/>
              <a:t>2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7696199" y="6410016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fa-IR" b="1" dirty="0"/>
          </a:p>
        </p:txBody>
      </p:sp>
      <p:sp>
        <p:nvSpPr>
          <p:cNvPr id="4" name="Rectangle 3"/>
          <p:cNvSpPr/>
          <p:nvPr/>
        </p:nvSpPr>
        <p:spPr>
          <a:xfrm>
            <a:off x="1710960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714281" y="285728"/>
            <a:ext cx="6143668" cy="2571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i="1" dirty="0" smtClean="0">
                <a:solidFill>
                  <a:srgbClr val="FFFF00"/>
                </a:solidFill>
              </a:rPr>
              <a:t>مقام معظم رهبری:</a:t>
            </a:r>
          </a:p>
          <a:p>
            <a:pPr algn="ctr"/>
            <a:r>
              <a:rPr lang="fa-IR" sz="3200" b="1" i="1" dirty="0" smtClean="0">
                <a:solidFill>
                  <a:srgbClr val="FFFF00"/>
                </a:solidFill>
              </a:rPr>
              <a:t>در فرهنگ مهاجم</a:t>
            </a:r>
            <a:endParaRPr lang="fa-IR" sz="3200" b="1" i="1" dirty="0">
              <a:solidFill>
                <a:srgbClr val="FFFF00"/>
              </a:solidFill>
            </a:endParaRPr>
          </a:p>
        </p:txBody>
      </p:sp>
      <p:sp>
        <p:nvSpPr>
          <p:cNvPr id="11" name="Left Arrow Callout 10"/>
          <p:cNvSpPr/>
          <p:nvPr/>
        </p:nvSpPr>
        <p:spPr>
          <a:xfrm>
            <a:off x="3857620" y="2857496"/>
            <a:ext cx="3929090" cy="3786214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sz="3200" dirty="0" smtClean="0"/>
              <a:t>بـــ</a:t>
            </a:r>
            <a:r>
              <a:rPr lang="fa-IR" sz="3200" dirty="0" err="1" smtClean="0"/>
              <a:t>دت</a:t>
            </a:r>
            <a:r>
              <a:rPr lang="fa-IR" sz="3200" dirty="0" smtClean="0"/>
              <a:t>ــــریـــن</a:t>
            </a:r>
            <a:endParaRPr lang="fa-IR" sz="3200" dirty="0" smtClean="0"/>
          </a:p>
          <a:p>
            <a:endParaRPr lang="fa-IR" sz="3200" dirty="0" smtClean="0"/>
          </a:p>
          <a:p>
            <a:r>
              <a:rPr lang="fa-IR" sz="3200" dirty="0" err="1" smtClean="0"/>
              <a:t>زش</a:t>
            </a:r>
            <a:r>
              <a:rPr lang="fa-IR" sz="3200" dirty="0" smtClean="0"/>
              <a:t>ــت </a:t>
            </a:r>
            <a:r>
              <a:rPr lang="fa-IR" sz="3200" dirty="0" err="1" smtClean="0"/>
              <a:t>تـریـن</a:t>
            </a:r>
            <a:endParaRPr lang="fa-IR" sz="3200" dirty="0" smtClean="0"/>
          </a:p>
          <a:p>
            <a:endParaRPr lang="fa-IR" sz="3200" dirty="0" smtClean="0"/>
          </a:p>
          <a:p>
            <a:r>
              <a:rPr lang="fa-IR" sz="2800" dirty="0" smtClean="0"/>
              <a:t>خسارت بارترین</a:t>
            </a:r>
            <a:endParaRPr lang="fa-IR" sz="2800" dirty="0"/>
          </a:p>
        </p:txBody>
      </p:sp>
      <p:sp>
        <p:nvSpPr>
          <p:cNvPr id="12" name="Frame 11"/>
          <p:cNvSpPr/>
          <p:nvPr/>
        </p:nvSpPr>
        <p:spPr>
          <a:xfrm>
            <a:off x="357158" y="3071810"/>
            <a:ext cx="3357586" cy="350046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6296" y="3667879"/>
            <a:ext cx="239930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800" dirty="0" smtClean="0">
                <a:solidFill>
                  <a:srgbClr val="002060"/>
                </a:solidFill>
              </a:rPr>
              <a:t>ک</a:t>
            </a:r>
            <a:r>
              <a:rPr lang="fa-IR" sz="4800" dirty="0" smtClean="0">
                <a:solidFill>
                  <a:srgbClr val="002060"/>
                </a:solidFill>
              </a:rPr>
              <a:t>ــــ</a:t>
            </a:r>
            <a:r>
              <a:rPr lang="fa-IR" sz="4800" dirty="0" smtClean="0">
                <a:solidFill>
                  <a:srgbClr val="002060"/>
                </a:solidFill>
              </a:rPr>
              <a:t>ار</a:t>
            </a:r>
            <a:endParaRPr lang="en-US" sz="4800" dirty="0" smtClean="0">
              <a:solidFill>
                <a:srgbClr val="002060"/>
              </a:solidFill>
            </a:endParaRPr>
          </a:p>
          <a:p>
            <a:pPr algn="ctr"/>
            <a:r>
              <a:rPr lang="fa-IR" sz="4800" dirty="0" smtClean="0">
                <a:solidFill>
                  <a:srgbClr val="002060"/>
                </a:solidFill>
              </a:rPr>
              <a:t>انفعال           </a:t>
            </a:r>
            <a:r>
              <a:rPr lang="fa-IR" sz="4800" dirty="0" err="1" smtClean="0">
                <a:solidFill>
                  <a:srgbClr val="002060"/>
                </a:solidFill>
              </a:rPr>
              <a:t>اسـت</a:t>
            </a:r>
            <a:r>
              <a:rPr lang="fa-IR" sz="4800" dirty="0" smtClean="0">
                <a:solidFill>
                  <a:srgbClr val="002060"/>
                </a:solidFill>
              </a:rPr>
              <a:t> </a:t>
            </a:r>
            <a:endParaRPr lang="fa-IR" sz="4800" dirty="0">
              <a:solidFill>
                <a:srgbClr val="00206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24B4-F878-44B8-98FC-EC83813165A8}" type="slidenum">
              <a:rPr lang="fa-IR" smtClean="0"/>
              <a:t>3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هشدار </a:t>
            </a:r>
            <a:r>
              <a:rPr lang="fa-IR" dirty="0" err="1" smtClean="0"/>
              <a:t>وآماده</a:t>
            </a:r>
            <a:r>
              <a:rPr lang="fa-IR" dirty="0" smtClean="0"/>
              <a:t> باش</a:t>
            </a:r>
            <a:br>
              <a:rPr lang="fa-IR" dirty="0" smtClean="0"/>
            </a:br>
            <a:r>
              <a:rPr lang="fa-IR" dirty="0" smtClean="0"/>
              <a:t> </a:t>
            </a:r>
            <a:r>
              <a:rPr lang="fa-IR" dirty="0" err="1" smtClean="0"/>
              <a:t>در</a:t>
            </a:r>
            <a:r>
              <a:rPr lang="fa-IR" dirty="0" err="1" smtClean="0"/>
              <a:t>کلام</a:t>
            </a:r>
            <a:r>
              <a:rPr lang="fa-IR" dirty="0" smtClean="0"/>
              <a:t> ولایت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8100392" cy="530110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24B4-F878-44B8-98FC-EC83813165A8}" type="slidenum">
              <a:rPr lang="fa-IR" smtClean="0"/>
              <a:t>4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 smtClean="0">
                <a:solidFill>
                  <a:srgbClr val="C00000"/>
                </a:solidFill>
                <a:latin typeface="Bodoni MT Black" pitchFamily="18" charset="0"/>
              </a:rPr>
              <a:t>این </a:t>
            </a:r>
            <a:r>
              <a:rPr lang="fa-IR" sz="6000" dirty="0" err="1" smtClean="0">
                <a:solidFill>
                  <a:srgbClr val="C00000"/>
                </a:solidFill>
                <a:latin typeface="Bodoni MT Black" pitchFamily="18" charset="0"/>
              </a:rPr>
              <a:t>العمار</a:t>
            </a:r>
            <a:endParaRPr lang="en-US" sz="6000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7239000" cy="4846320"/>
          </a:xfrm>
        </p:spPr>
        <p:txBody>
          <a:bodyPr/>
          <a:lstStyle/>
          <a:p>
            <a:r>
              <a:rPr lang="fa-IR" dirty="0">
                <a:solidFill>
                  <a:srgbClr val="00B0F0"/>
                </a:solidFill>
              </a:rPr>
              <a:t>در این </a:t>
            </a:r>
            <a:r>
              <a:rPr lang="fa-IR" dirty="0" err="1" smtClean="0">
                <a:solidFill>
                  <a:srgbClr val="00B0F0"/>
                </a:solidFill>
              </a:rPr>
              <a:t>جـنـگ</a:t>
            </a:r>
            <a:r>
              <a:rPr lang="fa-IR" dirty="0" smtClean="0">
                <a:solidFill>
                  <a:srgbClr val="00B0F0"/>
                </a:solidFill>
              </a:rPr>
              <a:t> </a:t>
            </a:r>
            <a:r>
              <a:rPr lang="fa-IR" dirty="0">
                <a:solidFill>
                  <a:srgbClr val="00B0F0"/>
                </a:solidFill>
              </a:rPr>
              <a:t>نرم </a:t>
            </a:r>
            <a:r>
              <a:rPr lang="fa-IR" dirty="0" err="1" smtClean="0">
                <a:solidFill>
                  <a:srgbClr val="00B0F0"/>
                </a:solidFill>
              </a:rPr>
              <a:t>وظـیـفـه</a:t>
            </a:r>
            <a:r>
              <a:rPr lang="fa-IR" dirty="0" smtClean="0">
                <a:solidFill>
                  <a:srgbClr val="00B0F0"/>
                </a:solidFill>
              </a:rPr>
              <a:t> </a:t>
            </a:r>
            <a:r>
              <a:rPr lang="fa-IR" dirty="0" err="1" smtClean="0">
                <a:solidFill>
                  <a:srgbClr val="00B0F0"/>
                </a:solidFill>
              </a:rPr>
              <a:t>مجـمـوع</a:t>
            </a:r>
            <a:r>
              <a:rPr lang="fa-IR" dirty="0" smtClean="0">
                <a:solidFill>
                  <a:srgbClr val="00B0F0"/>
                </a:solidFill>
              </a:rPr>
              <a:t>ــه </a:t>
            </a:r>
            <a:r>
              <a:rPr lang="fa-IR" dirty="0">
                <a:solidFill>
                  <a:srgbClr val="00B0F0"/>
                </a:solidFill>
              </a:rPr>
              <a:t>فرهنگی این است که </a:t>
            </a:r>
            <a:r>
              <a:rPr lang="fa-IR" dirty="0" err="1">
                <a:solidFill>
                  <a:srgbClr val="00B0F0"/>
                </a:solidFill>
              </a:rPr>
              <a:t>هنررا</a:t>
            </a:r>
            <a:r>
              <a:rPr lang="fa-IR" dirty="0">
                <a:solidFill>
                  <a:srgbClr val="00B0F0"/>
                </a:solidFill>
              </a:rPr>
              <a:t> </a:t>
            </a:r>
            <a:r>
              <a:rPr lang="fa-IR" dirty="0" err="1">
                <a:solidFill>
                  <a:srgbClr val="00B0F0"/>
                </a:solidFill>
              </a:rPr>
              <a:t>تمار</a:t>
            </a:r>
            <a:r>
              <a:rPr lang="fa-IR" dirty="0">
                <a:solidFill>
                  <a:srgbClr val="00B0F0"/>
                </a:solidFill>
              </a:rPr>
              <a:t> </a:t>
            </a:r>
            <a:r>
              <a:rPr lang="fa-IR" dirty="0" err="1">
                <a:solidFill>
                  <a:srgbClr val="00B0F0"/>
                </a:solidFill>
              </a:rPr>
              <a:t>عیاروبا</a:t>
            </a:r>
            <a:r>
              <a:rPr lang="fa-IR" dirty="0">
                <a:solidFill>
                  <a:srgbClr val="00B0F0"/>
                </a:solidFill>
              </a:rPr>
              <a:t> قالبی مناسب به میدان آورد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fa-IR" dirty="0" smtClean="0">
                <a:solidFill>
                  <a:srgbClr val="0070C0"/>
                </a:solidFill>
              </a:rPr>
              <a:t>جــ</a:t>
            </a:r>
            <a:r>
              <a:rPr lang="fa-IR" dirty="0" err="1" smtClean="0">
                <a:solidFill>
                  <a:srgbClr val="0070C0"/>
                </a:solidFill>
              </a:rPr>
              <a:t>نـگ</a:t>
            </a:r>
            <a:r>
              <a:rPr lang="fa-IR" dirty="0" smtClean="0">
                <a:solidFill>
                  <a:srgbClr val="0070C0"/>
                </a:solidFill>
              </a:rPr>
              <a:t> نــرم </a:t>
            </a:r>
            <a:r>
              <a:rPr lang="fa-IR" dirty="0" err="1" smtClean="0">
                <a:solidFill>
                  <a:srgbClr val="0070C0"/>
                </a:solidFill>
              </a:rPr>
              <a:t>صـحـن</a:t>
            </a:r>
            <a:r>
              <a:rPr lang="fa-IR" dirty="0" smtClean="0">
                <a:solidFill>
                  <a:srgbClr val="0070C0"/>
                </a:solidFill>
              </a:rPr>
              <a:t>ــه رویــ</a:t>
            </a:r>
            <a:r>
              <a:rPr lang="fa-IR" dirty="0" err="1" smtClean="0">
                <a:solidFill>
                  <a:srgbClr val="0070C0"/>
                </a:solidFill>
              </a:rPr>
              <a:t>ارویـی</a:t>
            </a:r>
            <a:r>
              <a:rPr lang="fa-IR" dirty="0" smtClean="0">
                <a:solidFill>
                  <a:srgbClr val="0070C0"/>
                </a:solidFill>
              </a:rPr>
              <a:t> دروغ های بزرگ با واقعیت های تردید ناپذیر است</a:t>
            </a:r>
          </a:p>
          <a:p>
            <a:r>
              <a:rPr lang="fa-IR" dirty="0" smtClean="0">
                <a:solidFill>
                  <a:srgbClr val="00B050"/>
                </a:solidFill>
              </a:rPr>
              <a:t>در جنگ روانی </a:t>
            </a:r>
            <a:r>
              <a:rPr lang="fa-IR" dirty="0" err="1" smtClean="0">
                <a:solidFill>
                  <a:srgbClr val="00B050"/>
                </a:solidFill>
              </a:rPr>
              <a:t>وآنچه</a:t>
            </a:r>
            <a:r>
              <a:rPr lang="fa-IR" dirty="0" smtClean="0">
                <a:solidFill>
                  <a:srgbClr val="00B050"/>
                </a:solidFill>
              </a:rPr>
              <a:t> که امروز به او جنگ نرم گفته می </a:t>
            </a:r>
            <a:r>
              <a:rPr lang="fa-IR" dirty="0" err="1" smtClean="0">
                <a:solidFill>
                  <a:srgbClr val="00B050"/>
                </a:solidFill>
              </a:rPr>
              <a:t>شوددر</a:t>
            </a:r>
            <a:r>
              <a:rPr lang="fa-IR" dirty="0" smtClean="0">
                <a:solidFill>
                  <a:srgbClr val="00B050"/>
                </a:solidFill>
              </a:rPr>
              <a:t> دنیا دشمن به سراغ سنگرهای معنوی می آید </a:t>
            </a:r>
            <a:r>
              <a:rPr lang="fa-IR" dirty="0" err="1" smtClean="0">
                <a:solidFill>
                  <a:srgbClr val="00B050"/>
                </a:solidFill>
              </a:rPr>
              <a:t>وآنها</a:t>
            </a:r>
            <a:r>
              <a:rPr lang="fa-IR" dirty="0" smtClean="0">
                <a:solidFill>
                  <a:srgbClr val="00B050"/>
                </a:solidFill>
              </a:rPr>
              <a:t> را منهدم می کند</a:t>
            </a:r>
          </a:p>
          <a:p>
            <a:r>
              <a:rPr lang="fa-IR" dirty="0" err="1" smtClean="0">
                <a:solidFill>
                  <a:srgbClr val="FF00FF"/>
                </a:solidFill>
              </a:rPr>
              <a:t>تـه</a:t>
            </a:r>
            <a:r>
              <a:rPr lang="fa-IR" dirty="0" smtClean="0">
                <a:solidFill>
                  <a:srgbClr val="FF00FF"/>
                </a:solidFill>
              </a:rPr>
              <a:t>ــ</a:t>
            </a:r>
            <a:r>
              <a:rPr lang="fa-IR" dirty="0" err="1" smtClean="0">
                <a:solidFill>
                  <a:srgbClr val="FF00FF"/>
                </a:solidFill>
              </a:rPr>
              <a:t>اج</a:t>
            </a:r>
            <a:r>
              <a:rPr lang="fa-IR" dirty="0" smtClean="0">
                <a:solidFill>
                  <a:srgbClr val="FF00FF"/>
                </a:solidFill>
              </a:rPr>
              <a:t>ــم فرهنگی انجام میگیرد </a:t>
            </a:r>
            <a:r>
              <a:rPr lang="fa-IR" dirty="0" err="1" smtClean="0">
                <a:solidFill>
                  <a:srgbClr val="FF00FF"/>
                </a:solidFill>
              </a:rPr>
              <a:t>تافرهنگ</a:t>
            </a:r>
            <a:r>
              <a:rPr lang="fa-IR" dirty="0" smtClean="0">
                <a:solidFill>
                  <a:srgbClr val="FF00FF"/>
                </a:solidFill>
              </a:rPr>
              <a:t> خودی را ریشه کن کند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24B4-F878-44B8-98FC-EC83813165A8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4666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110</TotalTime>
  <Words>101</Words>
  <Application>Microsoft Office PowerPoint</Application>
  <PresentationFormat>On-screen Show (4:3)</PresentationFormat>
  <Paragraphs>26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بسم الله الرحمن الرحیم</vt:lpstr>
      <vt:lpstr>PowerPoint Presentation</vt:lpstr>
      <vt:lpstr>PowerPoint Presentation</vt:lpstr>
      <vt:lpstr>هشدار وآماده باش  درکلام ولایت</vt:lpstr>
      <vt:lpstr>این العمار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MHM</dc:creator>
  <cp:lastModifiedBy>MEHR</cp:lastModifiedBy>
  <cp:revision>12</cp:revision>
  <dcterms:created xsi:type="dcterms:W3CDTF">2016-03-22T07:09:52Z</dcterms:created>
  <dcterms:modified xsi:type="dcterms:W3CDTF">2016-04-17T06:18:27Z</dcterms:modified>
</cp:coreProperties>
</file>