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314" r:id="rId3"/>
    <p:sldId id="273" r:id="rId4"/>
    <p:sldId id="299" r:id="rId5"/>
    <p:sldId id="300" r:id="rId6"/>
    <p:sldId id="313" r:id="rId7"/>
  </p:sldIdLst>
  <p:sldSz cx="14401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F1C3C1A-227F-4A31-B595-FF226B075E60}">
          <p14:sldIdLst>
            <p14:sldId id="266"/>
            <p14:sldId id="314"/>
            <p14:sldId id="273"/>
            <p14:sldId id="299"/>
            <p14:sldId id="300"/>
            <p14:sldId id="31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3606" autoAdjust="0"/>
  </p:normalViewPr>
  <p:slideViewPr>
    <p:cSldViewPr>
      <p:cViewPr>
        <p:scale>
          <a:sx n="70" d="100"/>
          <a:sy n="70" d="100"/>
        </p:scale>
        <p:origin x="-240" y="-72"/>
      </p:cViewPr>
      <p:guideLst>
        <p:guide orient="horz" pos="2160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4" d="100"/>
        <a:sy n="84" d="100"/>
      </p:scale>
      <p:origin x="0" y="48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F7C49D7-1F8E-4269-BC99-CF6532E570CB}" type="datetimeFigureOut">
              <a:rPr lang="fa-IR" smtClean="0"/>
              <a:t>03/08/1439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71450" y="685800"/>
            <a:ext cx="7200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130A489-3284-40CA-B06C-227F844C078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644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0A489-3284-40CA-B06C-227F844C0780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40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137" y="2130429"/>
            <a:ext cx="1224153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270" y="3886200"/>
            <a:ext cx="100812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6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5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05" y="274642"/>
            <a:ext cx="324040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2" y="274642"/>
            <a:ext cx="948118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1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4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44" y="4406903"/>
            <a:ext cx="1224153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44" y="2906714"/>
            <a:ext cx="1224153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4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0" y="1600204"/>
            <a:ext cx="63607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17" y="1600204"/>
            <a:ext cx="636079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1" y="1535113"/>
            <a:ext cx="63632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1" y="2174875"/>
            <a:ext cx="636329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18" y="1535113"/>
            <a:ext cx="63657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18" y="2174875"/>
            <a:ext cx="63657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2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6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3" y="273050"/>
            <a:ext cx="47380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06" y="273054"/>
            <a:ext cx="805100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3" y="1435103"/>
            <a:ext cx="473809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4" y="4800600"/>
            <a:ext cx="86410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4" y="612775"/>
            <a:ext cx="86410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4" y="5367338"/>
            <a:ext cx="86410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0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0" y="274638"/>
            <a:ext cx="129616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" y="1600204"/>
            <a:ext cx="129616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0" y="6356354"/>
            <a:ext cx="33604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C562-B66C-4D58-B5CC-558E1B76AABC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17" y="6356354"/>
            <a:ext cx="45605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0" y="6356354"/>
            <a:ext cx="33604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C0A0E-2332-4398-A06B-19A1A4B30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0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1000">
        <p14:prism isInverted="1"/>
      </p:transition>
    </mc:Choice>
    <mc:Fallback xmlns="">
      <p:transition spd="slow" advClick="0" advTm="1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48674" y="1556792"/>
            <a:ext cx="7562081" cy="3785652"/>
          </a:xfrm>
          <a:prstGeom prst="rect">
            <a:avLst/>
          </a:prstGeom>
          <a:solidFill>
            <a:schemeClr val="bg1"/>
          </a:solidFill>
          <a:ln>
            <a:solidFill>
              <a:srgbClr val="66FF66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4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کارگاه نوآوری و کارآفرینی</a:t>
            </a:r>
          </a:p>
          <a:p>
            <a:pPr algn="ctr"/>
            <a:r>
              <a:rPr lang="fa-IR" sz="4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پایه یازدهم</a:t>
            </a:r>
          </a:p>
          <a:p>
            <a:pPr algn="ctr"/>
            <a:r>
              <a:rPr lang="fa-IR" sz="40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جلسه سوم </a:t>
            </a:r>
            <a:endParaRPr lang="en-US" sz="400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a-IR" sz="4000" dirty="0" smtClean="0">
                <a:ln w="31550" cmpd="sng">
                  <a:solidFill>
                    <a:srgbClr val="FFFF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پودمان 3</a:t>
            </a:r>
          </a:p>
          <a:p>
            <a:pPr algn="ctr"/>
            <a:r>
              <a:rPr lang="fa-IR" sz="4000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طراحی کسب و کار</a:t>
            </a:r>
          </a:p>
          <a:p>
            <a:pPr algn="ctr"/>
            <a:endParaRPr lang="en-US" sz="4000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2312" y="189579"/>
            <a:ext cx="4582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800" dirty="0" smtClean="0">
                <a:cs typeface="B Nazanin" pitchFamily="2" charset="-78"/>
              </a:rPr>
              <a:t>بسم الله الرحمن الرحیم</a:t>
            </a:r>
            <a:endParaRPr lang="en-US" sz="4800" dirty="0">
              <a:cs typeface="B Nazanin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59034"/>
              </p:ext>
            </p:extLst>
          </p:nvPr>
        </p:nvGraphicFramePr>
        <p:xfrm>
          <a:off x="0" y="6492240"/>
          <a:ext cx="14401800" cy="367211"/>
        </p:xfrm>
        <a:graphic>
          <a:graphicData uri="http://schemas.openxmlformats.org/drawingml/2006/table">
            <a:tbl>
              <a:tblPr/>
              <a:tblGrid>
                <a:gridCol w="14401800"/>
              </a:tblGrid>
              <a:tr h="36721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44018" marR="144018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rgbClr val="00B050"/>
                        </a:gs>
                        <a:gs pos="20000">
                          <a:srgbClr val="00B050">
                            <a:lumMod val="75000"/>
                            <a:lumOff val="25000"/>
                            <a:alpha val="91000"/>
                          </a:srgb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0" y="6453336"/>
            <a:ext cx="1440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56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1000">
        <p14:glitter pattern="hexagon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66325"/>
              </p:ext>
            </p:extLst>
          </p:nvPr>
        </p:nvGraphicFramePr>
        <p:xfrm>
          <a:off x="0" y="6492240"/>
          <a:ext cx="14401800" cy="367211"/>
        </p:xfrm>
        <a:graphic>
          <a:graphicData uri="http://schemas.openxmlformats.org/drawingml/2006/table">
            <a:tbl>
              <a:tblPr/>
              <a:tblGrid>
                <a:gridCol w="14401800"/>
              </a:tblGrid>
              <a:tr h="36721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44018" marR="144018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rgbClr val="00B050"/>
                        </a:gs>
                        <a:gs pos="20000">
                          <a:srgbClr val="00B050">
                            <a:lumMod val="75000"/>
                            <a:lumOff val="25000"/>
                            <a:alpha val="91000"/>
                          </a:srgb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0" y="6453336"/>
            <a:ext cx="1440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5-Point Star 9"/>
          <p:cNvSpPr/>
          <p:nvPr/>
        </p:nvSpPr>
        <p:spPr>
          <a:xfrm>
            <a:off x="6180187" y="6446107"/>
            <a:ext cx="5330392" cy="411897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</a:rPr>
              <a:t>1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385476" y="133185"/>
            <a:ext cx="186762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chemeClr val="tx1">
                <a:alpha val="6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جلسه اول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544716" y="146055"/>
            <a:ext cx="20882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چهارم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40460" y="154914"/>
            <a:ext cx="1886039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پنجم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369252" y="154914"/>
            <a:ext cx="17087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دوم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064996" y="154914"/>
            <a:ext cx="2088232" cy="504056"/>
          </a:xfrm>
          <a:prstGeom prst="roundRect">
            <a:avLst/>
          </a:prstGeom>
          <a:solidFill>
            <a:srgbClr val="FF0000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سوم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6165" y="154914"/>
            <a:ext cx="2232248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ششم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461" y="1052736"/>
            <a:ext cx="8424936" cy="519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9044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">
        <p:checker/>
      </p:transition>
    </mc:Choice>
    <mc:Fallback>
      <p:transition spd="slow" advClick="0" advTm="1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837448"/>
              </p:ext>
            </p:extLst>
          </p:nvPr>
        </p:nvGraphicFramePr>
        <p:xfrm>
          <a:off x="0" y="6492240"/>
          <a:ext cx="14401800" cy="367211"/>
        </p:xfrm>
        <a:graphic>
          <a:graphicData uri="http://schemas.openxmlformats.org/drawingml/2006/table">
            <a:tbl>
              <a:tblPr/>
              <a:tblGrid>
                <a:gridCol w="14401800"/>
              </a:tblGrid>
              <a:tr h="36721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44018" marR="144018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rgbClr val="00B050"/>
                        </a:gs>
                        <a:gs pos="20000">
                          <a:srgbClr val="00B050">
                            <a:lumMod val="75000"/>
                            <a:lumOff val="25000"/>
                            <a:alpha val="91000"/>
                          </a:srgb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0" y="6453336"/>
            <a:ext cx="1440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5-Point Star 19"/>
          <p:cNvSpPr/>
          <p:nvPr/>
        </p:nvSpPr>
        <p:spPr>
          <a:xfrm>
            <a:off x="5925411" y="6453337"/>
            <a:ext cx="5330392" cy="411897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</a:rPr>
              <a:t>2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385476" y="133185"/>
            <a:ext cx="186762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chemeClr val="tx1">
                <a:alpha val="6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جلسه اول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544716" y="146055"/>
            <a:ext cx="20882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چهارم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240460" y="154914"/>
            <a:ext cx="1886039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پنجم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369252" y="154914"/>
            <a:ext cx="17087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دوم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8064996" y="154914"/>
            <a:ext cx="2088232" cy="504056"/>
          </a:xfrm>
          <a:prstGeom prst="roundRect">
            <a:avLst/>
          </a:prstGeom>
          <a:solidFill>
            <a:srgbClr val="FF0000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سوم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76165" y="154914"/>
            <a:ext cx="2232248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ششم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964" y="658970"/>
            <a:ext cx="6476134" cy="532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78" y="658970"/>
            <a:ext cx="6649869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34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6453336"/>
            <a:ext cx="1440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972398"/>
              </p:ext>
            </p:extLst>
          </p:nvPr>
        </p:nvGraphicFramePr>
        <p:xfrm>
          <a:off x="0" y="6492240"/>
          <a:ext cx="14401800" cy="367211"/>
        </p:xfrm>
        <a:graphic>
          <a:graphicData uri="http://schemas.openxmlformats.org/drawingml/2006/table">
            <a:tbl>
              <a:tblPr/>
              <a:tblGrid>
                <a:gridCol w="14401800"/>
              </a:tblGrid>
              <a:tr h="36721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44018" marR="144018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rgbClr val="00B050"/>
                        </a:gs>
                        <a:gs pos="20000">
                          <a:srgbClr val="00B050">
                            <a:lumMod val="75000"/>
                            <a:lumOff val="25000"/>
                            <a:alpha val="91000"/>
                          </a:srgb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1" name="5-Point Star 10"/>
          <p:cNvSpPr/>
          <p:nvPr/>
        </p:nvSpPr>
        <p:spPr>
          <a:xfrm>
            <a:off x="5925411" y="6453337"/>
            <a:ext cx="5330392" cy="411897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</a:rPr>
              <a:t>3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2385476" y="133185"/>
            <a:ext cx="186762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chemeClr val="tx1">
                <a:alpha val="6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جلسه اول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544716" y="146055"/>
            <a:ext cx="20882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چهارم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240460" y="154914"/>
            <a:ext cx="1886039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پنجم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0369252" y="154914"/>
            <a:ext cx="17087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دوم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064996" y="154914"/>
            <a:ext cx="2088232" cy="504056"/>
          </a:xfrm>
          <a:prstGeom prst="roundRect">
            <a:avLst/>
          </a:prstGeom>
          <a:solidFill>
            <a:srgbClr val="FF0000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سوم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76165" y="154914"/>
            <a:ext cx="2232248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ششم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57" y="908720"/>
            <a:ext cx="654814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57" y="4077072"/>
            <a:ext cx="6548142" cy="209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64" y="908720"/>
            <a:ext cx="6624735" cy="52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514740"/>
      </p:ext>
    </p:extLst>
  </p:cSld>
  <p:clrMapOvr>
    <a:masterClrMapping/>
  </p:clrMapOvr>
  <p:transition spd="slow" advClick="0" advTm="1000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6453336"/>
            <a:ext cx="1440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972398"/>
              </p:ext>
            </p:extLst>
          </p:nvPr>
        </p:nvGraphicFramePr>
        <p:xfrm>
          <a:off x="0" y="6492240"/>
          <a:ext cx="14401800" cy="367211"/>
        </p:xfrm>
        <a:graphic>
          <a:graphicData uri="http://schemas.openxmlformats.org/drawingml/2006/table">
            <a:tbl>
              <a:tblPr/>
              <a:tblGrid>
                <a:gridCol w="14401800"/>
              </a:tblGrid>
              <a:tr h="36721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44018" marR="144018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rgbClr val="00B050"/>
                        </a:gs>
                        <a:gs pos="20000">
                          <a:srgbClr val="00B050">
                            <a:lumMod val="75000"/>
                            <a:lumOff val="25000"/>
                            <a:alpha val="91000"/>
                          </a:srgb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0" name="5-Point Star 9"/>
          <p:cNvSpPr/>
          <p:nvPr/>
        </p:nvSpPr>
        <p:spPr>
          <a:xfrm>
            <a:off x="5925411" y="6453337"/>
            <a:ext cx="5330392" cy="411897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rgbClr val="002060"/>
                </a:solidFill>
              </a:rPr>
              <a:t>4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385476" y="133185"/>
            <a:ext cx="186762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chemeClr val="tx1">
                <a:alpha val="6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جلسه اول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544716" y="146055"/>
            <a:ext cx="20882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چهارم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240460" y="154914"/>
            <a:ext cx="1886039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پنجم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0369252" y="154914"/>
            <a:ext cx="1708732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دوم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8064996" y="154914"/>
            <a:ext cx="2088232" cy="504056"/>
          </a:xfrm>
          <a:prstGeom prst="roundRect">
            <a:avLst/>
          </a:prstGeom>
          <a:solidFill>
            <a:srgbClr val="FF0000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سوم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76165" y="154914"/>
            <a:ext cx="2232248" cy="504056"/>
          </a:xfrm>
          <a:prstGeom prst="roundRect">
            <a:avLst/>
          </a:prstGeom>
          <a:solidFill>
            <a:srgbClr val="66FF66"/>
          </a:solidFill>
          <a:ln w="3175">
            <a:solidFill>
              <a:srgbClr val="00B05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>
                <a:solidFill>
                  <a:schemeClr val="tx1"/>
                </a:solidFill>
              </a:rPr>
              <a:t>جلسه </a:t>
            </a:r>
            <a:r>
              <a:rPr lang="fa-IR" sz="2800" dirty="0" smtClean="0">
                <a:solidFill>
                  <a:schemeClr val="tx1"/>
                </a:solidFill>
              </a:rPr>
              <a:t>ششم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996" y="676275"/>
            <a:ext cx="6147978" cy="563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8" y="676276"/>
            <a:ext cx="7200800" cy="571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665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">
        <p14:ripple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6453336"/>
            <a:ext cx="1440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972398"/>
              </p:ext>
            </p:extLst>
          </p:nvPr>
        </p:nvGraphicFramePr>
        <p:xfrm>
          <a:off x="0" y="6492240"/>
          <a:ext cx="14401800" cy="367211"/>
        </p:xfrm>
        <a:graphic>
          <a:graphicData uri="http://schemas.openxmlformats.org/drawingml/2006/table">
            <a:tbl>
              <a:tblPr/>
              <a:tblGrid>
                <a:gridCol w="14401800"/>
              </a:tblGrid>
              <a:tr h="36721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44018" marR="144018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gradFill>
                      <a:gsLst>
                        <a:gs pos="0">
                          <a:srgbClr val="00B050"/>
                        </a:gs>
                        <a:gs pos="20000">
                          <a:srgbClr val="00B050">
                            <a:lumMod val="75000"/>
                            <a:lumOff val="25000"/>
                            <a:alpha val="91000"/>
                          </a:srgb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12636" y="3068960"/>
            <a:ext cx="137765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با نهایت تشکرازصبروحوصله وتوجه شما سروران گرامی 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1926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">
        <p14:doors dir="ver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78</Words>
  <Application>Microsoft Office PowerPoint</Application>
  <PresentationFormat>Custom</PresentationFormat>
  <Paragraphs>36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20 DVDs</dc:creator>
  <cp:lastModifiedBy>Document</cp:lastModifiedBy>
  <cp:revision>232</cp:revision>
  <dcterms:created xsi:type="dcterms:W3CDTF">2014-01-26T13:38:17Z</dcterms:created>
  <dcterms:modified xsi:type="dcterms:W3CDTF">2017-11-26T08:39:36Z</dcterms:modified>
</cp:coreProperties>
</file>