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72" r:id="rId10"/>
    <p:sldId id="274" r:id="rId11"/>
    <p:sldId id="273" r:id="rId12"/>
    <p:sldId id="267" r:id="rId13"/>
    <p:sldId id="268" r:id="rId14"/>
    <p:sldId id="271" r:id="rId15"/>
    <p:sldId id="270" r:id="rId16"/>
    <p:sldId id="269" r:id="rId17"/>
    <p:sldId id="266" r:id="rId18"/>
    <p:sldId id="265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726" autoAdjust="0"/>
  </p:normalViewPr>
  <p:slideViewPr>
    <p:cSldViewPr>
      <p:cViewPr>
        <p:scale>
          <a:sx n="60" d="100"/>
          <a:sy n="60" d="100"/>
        </p:scale>
        <p:origin x="-78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5ED9BA7-3A1C-4321-B08F-ADDE43912AB3}" type="datetimeFigureOut">
              <a:rPr lang="fa-IR" smtClean="0"/>
              <a:pPr/>
              <a:t>1435/06/15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2089CE1-1159-409E-B7D0-48F2BCB80D18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714356"/>
            <a:ext cx="8052831" cy="540147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11500" dirty="0">
                <a:cs typeface="Titr" pitchFamily="2" charset="-78"/>
              </a:rPr>
              <a:t>کلمه های متشابه از نظر تلفظ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16016" y="61207"/>
            <a:ext cx="35429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سیف=شمشیر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10497" y="3710773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صیف = تابستان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اساس=بنیاد و پایه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10497" y="3710773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اثاث = لوازم خانه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حاسد=حسود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45035" y="3792463"/>
            <a:ext cx="7929618" cy="144655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800" dirty="0" smtClean="0">
                <a:solidFill>
                  <a:srgbClr val="FFC000"/>
                </a:solidFill>
                <a:cs typeface="Titr" pitchFamily="2" charset="-78"/>
              </a:rPr>
              <a:t>حاصد =درو کننده</a:t>
            </a:r>
            <a:endParaRPr lang="en-US" sz="88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عَلَم=پرچم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32057" y="3710773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اَلَم = درد و رنج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خیش=گاو آهن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3761" y="3895438"/>
            <a:ext cx="7929618" cy="1200329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7200" dirty="0" smtClean="0">
                <a:solidFill>
                  <a:srgbClr val="FFC000"/>
                </a:solidFill>
                <a:cs typeface="Titr" pitchFamily="2" charset="-78"/>
              </a:rPr>
              <a:t>خویش = خود و فامیل</a:t>
            </a:r>
            <a:endParaRPr lang="en-US" sz="72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آری=بله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30956" y="3933056"/>
            <a:ext cx="7929618" cy="144655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800" dirty="0" smtClean="0">
                <a:solidFill>
                  <a:srgbClr val="FFC000"/>
                </a:solidFill>
                <a:cs typeface="Titr" pitchFamily="2" charset="-78"/>
              </a:rPr>
              <a:t>عاری = بدون چیز</a:t>
            </a:r>
            <a:endParaRPr lang="en-US" sz="88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غریب=بیگانه</a:t>
            </a:r>
            <a:endParaRPr lang="en-US" sz="8000" dirty="0">
              <a:solidFill>
                <a:prstClr val="black"/>
              </a:solidFill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10497" y="3710773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قریب = نزدیک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638308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غازی=جنگجو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32057" y="3895438"/>
            <a:ext cx="7929618" cy="1200329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7200" dirty="0" smtClean="0">
                <a:solidFill>
                  <a:srgbClr val="FFC000"/>
                </a:solidFill>
                <a:cs typeface="Titr" pitchFamily="2" charset="-78"/>
              </a:rPr>
              <a:t>قاضی = قضاوت کننده</a:t>
            </a:r>
            <a:endParaRPr lang="en-US" sz="72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960822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عرض=پهنا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3761" y="2492896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ارض = زمین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2909" y="4365104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ارز=پول خارجی</a:t>
            </a:r>
          </a:p>
        </p:txBody>
      </p:sp>
    </p:spTree>
    <p:extLst>
      <p:ext uri="{BB962C8B-B14F-4D97-AF65-F5344CB8AC3E}">
        <p14:creationId xmlns:p14="http://schemas.microsoft.com/office/powerpoint/2010/main" val="244262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960822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غزا=جنگ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3761" y="2492896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قضا = تقدیرالهی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2909" y="4365104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غذا=خوردنی</a:t>
            </a:r>
          </a:p>
        </p:txBody>
      </p:sp>
    </p:spTree>
    <p:extLst>
      <p:ext uri="{BB962C8B-B14F-4D97-AF65-F5344CB8AC3E}">
        <p14:creationId xmlns:p14="http://schemas.microsoft.com/office/powerpoint/2010/main" val="17529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088" y="1052736"/>
            <a:ext cx="7560840" cy="3785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a-IR" sz="6000" dirty="0">
                <a:cs typeface="Titr" pitchFamily="2" charset="-78"/>
              </a:rPr>
              <a:t>به کلمه هایی می گویند که از نظر تلفظ یکسان هستند اما از نظر </a:t>
            </a:r>
            <a:r>
              <a:rPr lang="fa-IR" sz="6000" dirty="0" smtClean="0">
                <a:cs typeface="Titr" pitchFamily="2" charset="-78"/>
              </a:rPr>
              <a:t>معنی وشکل </a:t>
            </a:r>
            <a:r>
              <a:rPr lang="fa-IR" sz="6000" dirty="0">
                <a:cs typeface="Titr" pitchFamily="2" charset="-78"/>
              </a:rPr>
              <a:t>املایی با هم فرق دارند</a:t>
            </a:r>
          </a:p>
        </p:txBody>
      </p:sp>
      <p:sp>
        <p:nvSpPr>
          <p:cNvPr id="3" name="Rectangle 2"/>
          <p:cNvSpPr/>
          <p:nvPr/>
        </p:nvSpPr>
        <p:spPr>
          <a:xfrm>
            <a:off x="4716016" y="54252"/>
            <a:ext cx="35429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960822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نصر=پیروزی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3761" y="2492896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نسر = کرکس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2909" y="4518991"/>
            <a:ext cx="7951322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6000" dirty="0" smtClean="0">
                <a:solidFill>
                  <a:prstClr val="black"/>
                </a:solidFill>
                <a:cs typeface="Titr" pitchFamily="2" charset="-78"/>
              </a:rPr>
              <a:t>نثر=نوشته ای که شعر نیست</a:t>
            </a:r>
          </a:p>
        </p:txBody>
      </p:sp>
    </p:spTree>
    <p:extLst>
      <p:ext uri="{BB962C8B-B14F-4D97-AF65-F5344CB8AC3E}">
        <p14:creationId xmlns:p14="http://schemas.microsoft.com/office/powerpoint/2010/main" val="17529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960822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قوس=کمان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53761" y="2492896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غوث = فریاد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42909" y="4426659"/>
            <a:ext cx="7951322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7200" dirty="0" smtClean="0">
                <a:solidFill>
                  <a:prstClr val="black"/>
                </a:solidFill>
                <a:cs typeface="Titr" pitchFamily="2" charset="-78"/>
              </a:rPr>
              <a:t>غوص=فرو رفتن در آب</a:t>
            </a:r>
          </a:p>
        </p:txBody>
      </p:sp>
    </p:spTree>
    <p:extLst>
      <p:ext uri="{BB962C8B-B14F-4D97-AF65-F5344CB8AC3E}">
        <p14:creationId xmlns:p14="http://schemas.microsoft.com/office/powerpoint/2010/main" val="17529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1462902"/>
            <a:ext cx="8065093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a-IR" sz="72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tr" pitchFamily="2" charset="-78"/>
              </a:rPr>
              <a:t>سد</a:t>
            </a:r>
            <a:r>
              <a:rPr lang="fa-IR" sz="48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tr" pitchFamily="2" charset="-78"/>
              </a:rPr>
              <a:t>= دیواری برای جمع کردن آب</a:t>
            </a:r>
            <a:endParaRPr lang="fa-IR" sz="4400" dirty="0" smtClean="0">
              <a:solidFill>
                <a:schemeClr val="tx1"/>
              </a:solidFill>
              <a:latin typeface="Arial" pitchFamily="34" charset="0"/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42910" y="3776307"/>
            <a:ext cx="7929618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a-IR" sz="7200" dirty="0" smtClean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tr" pitchFamily="2" charset="-78"/>
              </a:rPr>
              <a:t>صد=عددی در ریاضی </a:t>
            </a:r>
            <a:endParaRPr lang="fa-IR" sz="4400" dirty="0" smtClean="0">
              <a:solidFill>
                <a:schemeClr val="tx1"/>
              </a:solidFill>
              <a:latin typeface="Arial" pitchFamily="34" charset="0"/>
              <a:cs typeface="Titr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3182" y="3717032"/>
            <a:ext cx="8065093" cy="144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800" dirty="0" smtClean="0">
                <a:cs typeface="Titr" pitchFamily="2" charset="-78"/>
              </a:rPr>
              <a:t>خوان= سفره</a:t>
            </a:r>
            <a:endParaRPr lang="en-US" sz="8800" dirty="0"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42910" y="1627803"/>
            <a:ext cx="7929618" cy="14465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800" dirty="0" smtClean="0">
                <a:cs typeface="Titr" pitchFamily="2" charset="-78"/>
              </a:rPr>
              <a:t>خان =بزرگ روستا</a:t>
            </a: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617779"/>
            <a:ext cx="8065093" cy="1107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tr" pitchFamily="2" charset="-78"/>
              </a:rPr>
              <a:t>خوار= کم ارزش وکوچک</a:t>
            </a:r>
            <a:endParaRPr kumimoji="0" lang="fa-I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3561993"/>
            <a:ext cx="7929618" cy="1200329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tr" pitchFamily="2" charset="-78"/>
              </a:rPr>
              <a:t>خار= تیغ گل یا خاشاک</a:t>
            </a:r>
            <a:endParaRPr kumimoji="0" lang="fa-I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938553"/>
            <a:ext cx="8065093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cs typeface="Titr" pitchFamily="2" charset="-78"/>
              </a:rPr>
              <a:t>خاست=بلند شد</a:t>
            </a:r>
            <a:endParaRPr lang="en-US" sz="9600" dirty="0"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3360186"/>
            <a:ext cx="7929618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6600" dirty="0" smtClean="0">
                <a:cs typeface="Titr" pitchFamily="2" charset="-78"/>
              </a:rPr>
              <a:t>خواست =میل،آرزو وطلب</a:t>
            </a:r>
            <a:endParaRPr lang="en-US" sz="6600" dirty="0"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1157700"/>
            <a:ext cx="8065093" cy="186204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11500" dirty="0" smtClean="0">
                <a:cs typeface="Titr" pitchFamily="2" charset="-78"/>
              </a:rPr>
              <a:t>حيات=زندگي</a:t>
            </a:r>
            <a:endParaRPr lang="en-US" sz="11500" dirty="0"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42910" y="4053444"/>
            <a:ext cx="7929618" cy="10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a-IR" sz="6000" dirty="0" smtClean="0">
                <a:solidFill>
                  <a:schemeClr val="dk1"/>
                </a:solidFill>
                <a:cs typeface="Titr" pitchFamily="2" charset="-78"/>
              </a:rPr>
              <a:t>حياط </a:t>
            </a:r>
            <a:r>
              <a:rPr lang="fa-IR" sz="4800" dirty="0" smtClean="0">
                <a:solidFill>
                  <a:schemeClr val="dk1"/>
                </a:solidFill>
                <a:cs typeface="Titr" pitchFamily="2" charset="-78"/>
              </a:rPr>
              <a:t>=زمين با</a:t>
            </a:r>
            <a:r>
              <a:rPr lang="en-US" sz="4800" dirty="0" smtClean="0">
                <a:solidFill>
                  <a:schemeClr val="dk1"/>
                </a:solidFill>
                <a:cs typeface="Titr" pitchFamily="2" charset="-78"/>
              </a:rPr>
              <a:t> </a:t>
            </a:r>
            <a:r>
              <a:rPr lang="fa-IR" sz="4800" dirty="0" smtClean="0">
                <a:solidFill>
                  <a:schemeClr val="dk1"/>
                </a:solidFill>
                <a:cs typeface="Titr" pitchFamily="2" charset="-78"/>
              </a:rPr>
              <a:t>حد و حدود ،حصار</a:t>
            </a:r>
            <a:endParaRPr lang="en-US" sz="4800" dirty="0">
              <a:solidFill>
                <a:schemeClr val="dk1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983994"/>
            <a:ext cx="7951322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ثواب=پاداش اُخروی</a:t>
            </a:r>
          </a:p>
          <a:p>
            <a:pPr algn="ctr"/>
            <a:endParaRPr lang="en-US" sz="8000" dirty="0">
              <a:solidFill>
                <a:prstClr val="black"/>
              </a:solidFill>
              <a:cs typeface="Titr" pitchFamily="2" charset="-78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10497" y="3710773"/>
            <a:ext cx="7929618" cy="1569660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9600" dirty="0" smtClean="0">
                <a:solidFill>
                  <a:srgbClr val="FFC000"/>
                </a:solidFill>
                <a:cs typeface="Titr" pitchFamily="2" charset="-78"/>
              </a:rPr>
              <a:t>صواب = درست</a:t>
            </a:r>
            <a:endParaRPr lang="en-US" sz="96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8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32057" y="1599547"/>
            <a:ext cx="7951322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prstClr val="black"/>
                </a:solidFill>
                <a:cs typeface="Titr" pitchFamily="2" charset="-78"/>
              </a:rPr>
              <a:t>عمارت=آبادانی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632057" y="3501008"/>
            <a:ext cx="7929618" cy="1323439"/>
          </a:xfrm>
          <a:prstGeom prst="rect">
            <a:avLst/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a-IR" sz="8000" dirty="0" smtClean="0">
                <a:solidFill>
                  <a:srgbClr val="FFC000"/>
                </a:solidFill>
                <a:cs typeface="Titr" pitchFamily="2" charset="-78"/>
              </a:rPr>
              <a:t>امارت = فرمانروایی</a:t>
            </a:r>
            <a:endParaRPr lang="en-US" sz="8000" dirty="0">
              <a:solidFill>
                <a:srgbClr val="FFC000"/>
              </a:solidFill>
              <a:cs typeface="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7718" y="0"/>
            <a:ext cx="3564681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Honari45.blog.ir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animBg="1"/>
      <p:bldP spid="10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138</TotalTime>
  <Words>172</Words>
  <Application>Microsoft Office PowerPoint</Application>
  <PresentationFormat>On-screen Show (4:3)</PresentationFormat>
  <Paragraphs>65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DELL-PC</dc:creator>
  <cp:lastModifiedBy>DELL-PC</cp:lastModifiedBy>
  <cp:revision>21</cp:revision>
  <dcterms:created xsi:type="dcterms:W3CDTF">2012-01-19T08:46:19Z</dcterms:created>
  <dcterms:modified xsi:type="dcterms:W3CDTF">2014-04-15T15:28:03Z</dcterms:modified>
</cp:coreProperties>
</file>