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2" autoAdjust="0"/>
    <p:restoredTop sz="94660"/>
  </p:normalViewPr>
  <p:slideViewPr>
    <p:cSldViewPr snapToGrid="0">
      <p:cViewPr varScale="1">
        <p:scale>
          <a:sx n="73" d="100"/>
          <a:sy n="73" d="100"/>
        </p:scale>
        <p:origin x="5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398DB61-FEAE-49EE-9CCD-10636C172D6F}" type="datetimeFigureOut">
              <a:rPr lang="fa-IR" smtClean="0"/>
              <a:t>20/01/1441</a:t>
            </a:fld>
            <a:endParaRPr lang="fa-IR"/>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3B83BB3C-1917-44A4-88F0-8B63FFCC256F}" type="slidenum">
              <a:rPr lang="fa-IR" smtClean="0"/>
              <a:t>‹#›</a:t>
            </a:fld>
            <a:endParaRPr lang="fa-IR"/>
          </a:p>
        </p:txBody>
      </p:sp>
    </p:spTree>
    <p:extLst>
      <p:ext uri="{BB962C8B-B14F-4D97-AF65-F5344CB8AC3E}">
        <p14:creationId xmlns:p14="http://schemas.microsoft.com/office/powerpoint/2010/main" val="155859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98DB61-FEAE-49EE-9CCD-10636C172D6F}" type="datetimeFigureOut">
              <a:rPr lang="fa-IR" smtClean="0"/>
              <a:t>20/01/1441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83BB3C-1917-44A4-88F0-8B63FFCC256F}" type="slidenum">
              <a:rPr lang="fa-IR" smtClean="0"/>
              <a:t>‹#›</a:t>
            </a:fld>
            <a:endParaRPr lang="fa-IR"/>
          </a:p>
        </p:txBody>
      </p:sp>
    </p:spTree>
    <p:extLst>
      <p:ext uri="{BB962C8B-B14F-4D97-AF65-F5344CB8AC3E}">
        <p14:creationId xmlns:p14="http://schemas.microsoft.com/office/powerpoint/2010/main" val="377826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98DB61-FEAE-49EE-9CCD-10636C172D6F}" type="datetimeFigureOut">
              <a:rPr lang="fa-IR" smtClean="0"/>
              <a:t>20/01/1441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83BB3C-1917-44A4-88F0-8B63FFCC256F}" type="slidenum">
              <a:rPr lang="fa-IR" smtClean="0"/>
              <a:t>‹#›</a:t>
            </a:fld>
            <a:endParaRPr lang="fa-IR"/>
          </a:p>
        </p:txBody>
      </p:sp>
    </p:spTree>
    <p:extLst>
      <p:ext uri="{BB962C8B-B14F-4D97-AF65-F5344CB8AC3E}">
        <p14:creationId xmlns:p14="http://schemas.microsoft.com/office/powerpoint/2010/main" val="31847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98DB61-FEAE-49EE-9CCD-10636C172D6F}" type="datetimeFigureOut">
              <a:rPr lang="fa-IR" smtClean="0"/>
              <a:t>20/01/1441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83BB3C-1917-44A4-88F0-8B63FFCC256F}" type="slidenum">
              <a:rPr lang="fa-IR" smtClean="0"/>
              <a:t>‹#›</a:t>
            </a:fld>
            <a:endParaRPr lang="fa-IR"/>
          </a:p>
        </p:txBody>
      </p:sp>
    </p:spTree>
    <p:extLst>
      <p:ext uri="{BB962C8B-B14F-4D97-AF65-F5344CB8AC3E}">
        <p14:creationId xmlns:p14="http://schemas.microsoft.com/office/powerpoint/2010/main" val="1724378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98DB61-FEAE-49EE-9CCD-10636C172D6F}" type="datetimeFigureOut">
              <a:rPr lang="fa-IR" smtClean="0"/>
              <a:t>20/01/1441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83BB3C-1917-44A4-88F0-8B63FFCC256F}" type="slidenum">
              <a:rPr lang="fa-IR" smtClean="0"/>
              <a:t>‹#›</a:t>
            </a:fld>
            <a:endParaRPr lang="fa-IR"/>
          </a:p>
        </p:txBody>
      </p:sp>
    </p:spTree>
    <p:extLst>
      <p:ext uri="{BB962C8B-B14F-4D97-AF65-F5344CB8AC3E}">
        <p14:creationId xmlns:p14="http://schemas.microsoft.com/office/powerpoint/2010/main" val="1865129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98DB61-FEAE-49EE-9CCD-10636C172D6F}" type="datetimeFigureOut">
              <a:rPr lang="fa-IR" smtClean="0"/>
              <a:t>20/01/1441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B83BB3C-1917-44A4-88F0-8B63FFCC256F}" type="slidenum">
              <a:rPr lang="fa-IR" smtClean="0"/>
              <a:t>‹#›</a:t>
            </a:fld>
            <a:endParaRPr lang="fa-IR"/>
          </a:p>
        </p:txBody>
      </p:sp>
    </p:spTree>
    <p:extLst>
      <p:ext uri="{BB962C8B-B14F-4D97-AF65-F5344CB8AC3E}">
        <p14:creationId xmlns:p14="http://schemas.microsoft.com/office/powerpoint/2010/main" val="3584388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98DB61-FEAE-49EE-9CCD-10636C172D6F}" type="datetimeFigureOut">
              <a:rPr lang="fa-IR" smtClean="0"/>
              <a:t>20/01/1441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B83BB3C-1917-44A4-88F0-8B63FFCC256F}" type="slidenum">
              <a:rPr lang="fa-IR" smtClean="0"/>
              <a:t>‹#›</a:t>
            </a:fld>
            <a:endParaRPr lang="fa-IR"/>
          </a:p>
        </p:txBody>
      </p:sp>
    </p:spTree>
    <p:extLst>
      <p:ext uri="{BB962C8B-B14F-4D97-AF65-F5344CB8AC3E}">
        <p14:creationId xmlns:p14="http://schemas.microsoft.com/office/powerpoint/2010/main" val="142737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98DB61-FEAE-49EE-9CCD-10636C172D6F}" type="datetimeFigureOut">
              <a:rPr lang="fa-IR" smtClean="0"/>
              <a:t>20/01/1441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B83BB3C-1917-44A4-88F0-8B63FFCC256F}" type="slidenum">
              <a:rPr lang="fa-IR" smtClean="0"/>
              <a:t>‹#›</a:t>
            </a:fld>
            <a:endParaRPr lang="fa-IR"/>
          </a:p>
        </p:txBody>
      </p:sp>
    </p:spTree>
    <p:extLst>
      <p:ext uri="{BB962C8B-B14F-4D97-AF65-F5344CB8AC3E}">
        <p14:creationId xmlns:p14="http://schemas.microsoft.com/office/powerpoint/2010/main" val="350662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98DB61-FEAE-49EE-9CCD-10636C172D6F}" type="datetimeFigureOut">
              <a:rPr lang="fa-IR" smtClean="0"/>
              <a:t>20/01/1441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B83BB3C-1917-44A4-88F0-8B63FFCC256F}" type="slidenum">
              <a:rPr lang="fa-IR" smtClean="0"/>
              <a:t>‹#›</a:t>
            </a:fld>
            <a:endParaRPr lang="fa-IR"/>
          </a:p>
        </p:txBody>
      </p:sp>
    </p:spTree>
    <p:extLst>
      <p:ext uri="{BB962C8B-B14F-4D97-AF65-F5344CB8AC3E}">
        <p14:creationId xmlns:p14="http://schemas.microsoft.com/office/powerpoint/2010/main" val="2427189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Edit Master text styles</a:t>
            </a:r>
          </a:p>
        </p:txBody>
      </p:sp>
      <p:sp>
        <p:nvSpPr>
          <p:cNvPr id="5" name="Date Placeholder 4"/>
          <p:cNvSpPr>
            <a:spLocks noGrp="1"/>
          </p:cNvSpPr>
          <p:nvPr>
            <p:ph type="dt" sz="half" idx="10"/>
          </p:nvPr>
        </p:nvSpPr>
        <p:spPr/>
        <p:txBody>
          <a:bodyPr/>
          <a:lstStyle/>
          <a:p>
            <a:fld id="{7398DB61-FEAE-49EE-9CCD-10636C172D6F}" type="datetimeFigureOut">
              <a:rPr lang="fa-IR" smtClean="0"/>
              <a:t>20/01/1441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3B83BB3C-1917-44A4-88F0-8B63FFCC256F}" type="slidenum">
              <a:rPr lang="fa-IR" smtClean="0"/>
              <a:t>‹#›</a:t>
            </a:fld>
            <a:endParaRPr lang="fa-IR"/>
          </a:p>
        </p:txBody>
      </p:sp>
    </p:spTree>
    <p:extLst>
      <p:ext uri="{BB962C8B-B14F-4D97-AF65-F5344CB8AC3E}">
        <p14:creationId xmlns:p14="http://schemas.microsoft.com/office/powerpoint/2010/main" val="434422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398DB61-FEAE-49EE-9CCD-10636C172D6F}" type="datetimeFigureOut">
              <a:rPr lang="fa-IR" smtClean="0"/>
              <a:t>20/01/1441</a:t>
            </a:fld>
            <a:endParaRPr lang="fa-IR"/>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3B83BB3C-1917-44A4-88F0-8B63FFCC256F}" type="slidenum">
              <a:rPr lang="fa-IR" smtClean="0"/>
              <a:t>‹#›</a:t>
            </a:fld>
            <a:endParaRPr lang="fa-IR"/>
          </a:p>
        </p:txBody>
      </p:sp>
    </p:spTree>
    <p:extLst>
      <p:ext uri="{BB962C8B-B14F-4D97-AF65-F5344CB8AC3E}">
        <p14:creationId xmlns:p14="http://schemas.microsoft.com/office/powerpoint/2010/main" val="246343376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398DB61-FEAE-49EE-9CCD-10636C172D6F}" type="datetimeFigureOut">
              <a:rPr lang="fa-IR" smtClean="0"/>
              <a:t>20/01/1441</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3B83BB3C-1917-44A4-88F0-8B63FFCC256F}" type="slidenum">
              <a:rPr lang="fa-IR" smtClean="0"/>
              <a:t>‹#›</a:t>
            </a:fld>
            <a:endParaRPr lang="fa-IR"/>
          </a:p>
        </p:txBody>
      </p:sp>
    </p:spTree>
    <p:extLst>
      <p:ext uri="{BB962C8B-B14F-4D97-AF65-F5344CB8AC3E}">
        <p14:creationId xmlns:p14="http://schemas.microsoft.com/office/powerpoint/2010/main" val="410729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77439" y="-276236"/>
            <a:ext cx="6897146" cy="2619827"/>
          </a:xfrm>
        </p:spPr>
        <p:txBody>
          <a:bodyPr>
            <a:noAutofit/>
          </a:bodyPr>
          <a:lstStyle/>
          <a:p>
            <a:pPr algn="ctr">
              <a:lnSpc>
                <a:spcPct val="150000"/>
              </a:lnSpc>
            </a:pPr>
            <a:r>
              <a:rPr lang="fa-IR" sz="8800" dirty="0" smtClean="0">
                <a:solidFill>
                  <a:srgbClr val="002060"/>
                </a:solidFill>
                <a:latin typeface="IranNastaliq" panose="02000503000000020003" pitchFamily="2" charset="0"/>
                <a:cs typeface="IranNastaliq" panose="02000503000000020003" pitchFamily="2" charset="0"/>
              </a:rPr>
              <a:t>بسم اللّه الرّحمن الرّحیم </a:t>
            </a:r>
            <a:endParaRPr lang="fa-IR" sz="8800" dirty="0">
              <a:solidFill>
                <a:srgbClr val="002060"/>
              </a:solidFill>
              <a:latin typeface="IranNastaliq" panose="02000503000000020003" pitchFamily="2" charset="0"/>
              <a:cs typeface="IranNastaliq" panose="02000503000000020003" pitchFamily="2" charset="0"/>
            </a:endParaRPr>
          </a:p>
        </p:txBody>
      </p:sp>
      <p:grpSp>
        <p:nvGrpSpPr>
          <p:cNvPr id="9" name="Group 8"/>
          <p:cNvGrpSpPr/>
          <p:nvPr/>
        </p:nvGrpSpPr>
        <p:grpSpPr>
          <a:xfrm>
            <a:off x="4280117" y="6188263"/>
            <a:ext cx="4372393" cy="646331"/>
            <a:chOff x="1826863" y="3090765"/>
            <a:chExt cx="4372393" cy="646331"/>
          </a:xfrm>
        </p:grpSpPr>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5640328" y="3134651"/>
              <a:ext cx="558928" cy="584775"/>
            </a:xfrm>
            <a:prstGeom prst="rect">
              <a:avLst/>
            </a:prstGeom>
            <a:noFill/>
            <a:ln>
              <a:noFill/>
            </a:ln>
          </p:spPr>
        </p:pic>
        <p:sp>
          <p:nvSpPr>
            <p:cNvPr id="3" name="Rectangle 2"/>
            <p:cNvSpPr/>
            <p:nvPr/>
          </p:nvSpPr>
          <p:spPr>
            <a:xfrm>
              <a:off x="1826863" y="3090765"/>
              <a:ext cx="3163430" cy="646331"/>
            </a:xfrm>
            <a:prstGeom prst="rect">
              <a:avLst/>
            </a:prstGeom>
          </p:spPr>
          <p:txBody>
            <a:bodyPr wrap="none">
              <a:spAutoFit/>
            </a:bodyPr>
            <a:lstStyle/>
            <a:p>
              <a:r>
                <a:rPr lang="en-US" sz="3600" dirty="0" smtClean="0">
                  <a:solidFill>
                    <a:srgbClr val="002060"/>
                  </a:solidFill>
                  <a:latin typeface="Cambria" panose="02040503050406030204" pitchFamily="18" charset="0"/>
                  <a:ea typeface="Calibri" panose="020F0502020204030204" pitchFamily="34" charset="0"/>
                  <a:cs typeface="IranNastaliq" panose="02000503000000020003" pitchFamily="2" charset="0"/>
                </a:rPr>
                <a:t>@Khatfarhangi</a:t>
              </a:r>
              <a:endParaRPr lang="fa-IR" sz="3600" dirty="0">
                <a:solidFill>
                  <a:srgbClr val="002060"/>
                </a:solidFill>
              </a:endParaRPr>
            </a:p>
          </p:txBody>
        </p:sp>
        <p:pic>
          <p:nvPicPr>
            <p:cNvPr id="8" name="Picture 7"/>
            <p:cNvPicPr>
              <a:picLocks noChangeAspect="1"/>
            </p:cNvPicPr>
            <p:nvPr/>
          </p:nvPicPr>
          <p:blipFill>
            <a:blip r:embed="rId3"/>
            <a:stretch>
              <a:fillRect/>
            </a:stretch>
          </p:blipFill>
          <p:spPr>
            <a:xfrm>
              <a:off x="4990293" y="3134651"/>
              <a:ext cx="595035" cy="584775"/>
            </a:xfrm>
            <a:prstGeom prst="rect">
              <a:avLst/>
            </a:prstGeom>
          </p:spPr>
        </p:pic>
      </p:grpSp>
      <p:sp>
        <p:nvSpPr>
          <p:cNvPr id="10" name="Title 1"/>
          <p:cNvSpPr txBox="1">
            <a:spLocks/>
          </p:cNvSpPr>
          <p:nvPr/>
        </p:nvSpPr>
        <p:spPr>
          <a:xfrm>
            <a:off x="4410106" y="4894396"/>
            <a:ext cx="2761731" cy="143058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11500" b="1" dirty="0">
              <a:solidFill>
                <a:srgbClr val="002060"/>
              </a:solidFill>
              <a:latin typeface="A Suls" pitchFamily="2" charset="-78"/>
              <a:cs typeface="B Nazanin" panose="00000400000000000000" pitchFamily="2" charset="-78"/>
            </a:endParaRPr>
          </a:p>
        </p:txBody>
      </p:sp>
      <p:sp>
        <p:nvSpPr>
          <p:cNvPr id="12" name="Title 1"/>
          <p:cNvSpPr txBox="1">
            <a:spLocks/>
          </p:cNvSpPr>
          <p:nvPr/>
        </p:nvSpPr>
        <p:spPr>
          <a:xfrm>
            <a:off x="3944319" y="2650049"/>
            <a:ext cx="4895975" cy="2619827"/>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r>
              <a:rPr lang="fa-IR" sz="6000" dirty="0" smtClean="0">
                <a:solidFill>
                  <a:srgbClr val="002060"/>
                </a:solidFill>
                <a:latin typeface="IranNastaliq" panose="02000503000000020003" pitchFamily="2" charset="0"/>
                <a:cs typeface="IranNastaliq" panose="02000503000000020003" pitchFamily="2" charset="0"/>
              </a:rPr>
              <a:t>روش فهم منظومه فکری رهبر انقلاب </a:t>
            </a:r>
            <a:endParaRPr lang="fa-IR" sz="6000" dirty="0">
              <a:solidFill>
                <a:srgbClr val="002060"/>
              </a:solidFill>
              <a:latin typeface="IranNastaliq" panose="02000503000000020003" pitchFamily="2" charset="0"/>
              <a:cs typeface="IranNastaliq" panose="02000503000000020003" pitchFamily="2"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732805"/>
            <a:ext cx="3515775" cy="4101737"/>
          </a:xfrm>
          <a:prstGeom prst="rect">
            <a:avLst/>
          </a:prstGeom>
        </p:spPr>
      </p:pic>
    </p:spTree>
    <p:extLst>
      <p:ext uri="{BB962C8B-B14F-4D97-AF65-F5344CB8AC3E}">
        <p14:creationId xmlns:p14="http://schemas.microsoft.com/office/powerpoint/2010/main" val="2170032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grpSp>
        <p:nvGrpSpPr>
          <p:cNvPr id="9" name="Group 8"/>
          <p:cNvGrpSpPr/>
          <p:nvPr/>
        </p:nvGrpSpPr>
        <p:grpSpPr>
          <a:xfrm>
            <a:off x="4612709" y="6188263"/>
            <a:ext cx="4039801" cy="628661"/>
            <a:chOff x="2159455" y="3090765"/>
            <a:chExt cx="4039801" cy="628661"/>
          </a:xfrm>
        </p:grpSpPr>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5640328" y="3134651"/>
              <a:ext cx="558928" cy="584775"/>
            </a:xfrm>
            <a:prstGeom prst="rect">
              <a:avLst/>
            </a:prstGeom>
            <a:noFill/>
            <a:ln>
              <a:noFill/>
            </a:ln>
          </p:spPr>
        </p:pic>
        <p:sp>
          <p:nvSpPr>
            <p:cNvPr id="3" name="Rectangle 2"/>
            <p:cNvSpPr/>
            <p:nvPr/>
          </p:nvSpPr>
          <p:spPr>
            <a:xfrm>
              <a:off x="2159455" y="3090765"/>
              <a:ext cx="2501454" cy="523220"/>
            </a:xfrm>
            <a:prstGeom prst="rect">
              <a:avLst/>
            </a:prstGeom>
          </p:spPr>
          <p:txBody>
            <a:bodyPr wrap="none">
              <a:spAutoFit/>
            </a:bodyPr>
            <a:lstStyle/>
            <a:p>
              <a:pPr algn="r" rtl="1"/>
              <a:r>
                <a:rPr lang="en-US" sz="2800" dirty="0" smtClean="0">
                  <a:solidFill>
                    <a:srgbClr val="002060"/>
                  </a:solidFill>
                  <a:latin typeface="Cambria" panose="02040503050406030204" pitchFamily="18" charset="0"/>
                  <a:ea typeface="Calibri" panose="020F0502020204030204" pitchFamily="34" charset="0"/>
                  <a:cs typeface="B Nazanin" panose="00000400000000000000" pitchFamily="2" charset="-78"/>
                </a:rPr>
                <a:t>@Khatfarhangi</a:t>
              </a:r>
              <a:endParaRPr lang="fa-IR" sz="2800" dirty="0">
                <a:solidFill>
                  <a:srgbClr val="002060"/>
                </a:solidFill>
                <a:cs typeface="B Nazanin" panose="00000400000000000000" pitchFamily="2" charset="-78"/>
              </a:endParaRPr>
            </a:p>
          </p:txBody>
        </p:sp>
        <p:pic>
          <p:nvPicPr>
            <p:cNvPr id="8" name="Picture 7"/>
            <p:cNvPicPr>
              <a:picLocks noChangeAspect="1"/>
            </p:cNvPicPr>
            <p:nvPr/>
          </p:nvPicPr>
          <p:blipFill>
            <a:blip r:embed="rId3"/>
            <a:stretch>
              <a:fillRect/>
            </a:stretch>
          </p:blipFill>
          <p:spPr>
            <a:xfrm>
              <a:off x="4990293" y="3134651"/>
              <a:ext cx="595035" cy="584775"/>
            </a:xfrm>
            <a:prstGeom prst="rect">
              <a:avLst/>
            </a:prstGeom>
          </p:spPr>
        </p:pic>
      </p:grpSp>
      <p:sp>
        <p:nvSpPr>
          <p:cNvPr id="10" name="Title 1"/>
          <p:cNvSpPr txBox="1">
            <a:spLocks/>
          </p:cNvSpPr>
          <p:nvPr/>
        </p:nvSpPr>
        <p:spPr>
          <a:xfrm>
            <a:off x="4410106" y="4894396"/>
            <a:ext cx="2761731" cy="143058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2800" dirty="0">
              <a:solidFill>
                <a:srgbClr val="002060"/>
              </a:solidFill>
              <a:latin typeface="A Suls" pitchFamily="2" charset="-78"/>
              <a:cs typeface="B Nazanin" panose="00000400000000000000" pitchFamily="2" charset="-78"/>
            </a:endParaRPr>
          </a:p>
        </p:txBody>
      </p:sp>
      <p:sp>
        <p:nvSpPr>
          <p:cNvPr id="13" name="Title 1"/>
          <p:cNvSpPr txBox="1">
            <a:spLocks/>
          </p:cNvSpPr>
          <p:nvPr/>
        </p:nvSpPr>
        <p:spPr>
          <a:xfrm>
            <a:off x="368716" y="40149"/>
            <a:ext cx="11472581" cy="1461208"/>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2800" dirty="0">
              <a:solidFill>
                <a:srgbClr val="002060"/>
              </a:solidFill>
              <a:latin typeface="IranNastaliq" panose="02000503000000020003" pitchFamily="2" charset="0"/>
              <a:cs typeface="B Nazanin" panose="00000400000000000000" pitchFamily="2" charset="-78"/>
            </a:endParaRPr>
          </a:p>
        </p:txBody>
      </p:sp>
      <p:sp>
        <p:nvSpPr>
          <p:cNvPr id="14" name="Title 1"/>
          <p:cNvSpPr txBox="1">
            <a:spLocks/>
          </p:cNvSpPr>
          <p:nvPr/>
        </p:nvSpPr>
        <p:spPr>
          <a:xfrm>
            <a:off x="176396" y="1741782"/>
            <a:ext cx="11857220" cy="3655053"/>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2800" dirty="0">
              <a:solidFill>
                <a:srgbClr val="002060"/>
              </a:solidFill>
              <a:latin typeface="IranNastaliq" panose="02000503000000020003" pitchFamily="2" charset="0"/>
              <a:cs typeface="B Nazanin" panose="00000400000000000000" pitchFamily="2" charset="-78"/>
            </a:endParaRPr>
          </a:p>
          <a:p>
            <a:pPr marL="342900" indent="-3429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الف : رعایت </a:t>
            </a:r>
            <a:r>
              <a:rPr lang="fa-IR" sz="2800" dirty="0">
                <a:solidFill>
                  <a:srgbClr val="002060"/>
                </a:solidFill>
                <a:latin typeface="IranNastaliq" panose="02000503000000020003" pitchFamily="2" charset="0"/>
                <a:cs typeface="B Nazanin" panose="00000400000000000000" pitchFamily="2" charset="-78"/>
              </a:rPr>
              <a:t>لوازم تحلیل سیاسی </a:t>
            </a:r>
            <a:r>
              <a:rPr lang="fa-IR" sz="2400" dirty="0">
                <a:solidFill>
                  <a:srgbClr val="002060"/>
                </a:solidFill>
                <a:latin typeface="IranNastaliq" panose="02000503000000020003" pitchFamily="2" charset="0"/>
                <a:cs typeface="B Nazanin" panose="00000400000000000000" pitchFamily="2" charset="-78"/>
              </a:rPr>
              <a:t>( توصیه های کسب روش تحلیل سیاسی و بصیرتی که رهبری بر آن تأکید کرده اند</a:t>
            </a:r>
            <a:r>
              <a:rPr lang="fa-IR" sz="2400" dirty="0" smtClean="0">
                <a:solidFill>
                  <a:srgbClr val="002060"/>
                </a:solidFill>
                <a:latin typeface="IranNastaliq" panose="02000503000000020003" pitchFamily="2" charset="0"/>
                <a:cs typeface="B Nazanin" panose="00000400000000000000" pitchFamily="2" charset="-78"/>
              </a:rPr>
              <a:t>.)</a:t>
            </a:r>
            <a:endParaRPr lang="fa-IR" sz="2400" dirty="0">
              <a:solidFill>
                <a:srgbClr val="002060"/>
              </a:solidFill>
              <a:latin typeface="IranNastaliq" panose="02000503000000020003" pitchFamily="2" charset="0"/>
              <a:cs typeface="B Nazanin" panose="00000400000000000000" pitchFamily="2" charset="-78"/>
            </a:endParaRPr>
          </a:p>
          <a:p>
            <a:pPr marL="342900" indent="-3429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ب : خواندن </a:t>
            </a:r>
            <a:r>
              <a:rPr lang="fa-IR" sz="2800" dirty="0">
                <a:solidFill>
                  <a:srgbClr val="002060"/>
                </a:solidFill>
                <a:latin typeface="IranNastaliq" panose="02000503000000020003" pitchFamily="2" charset="0"/>
                <a:cs typeface="B Nazanin" panose="00000400000000000000" pitchFamily="2" charset="-78"/>
              </a:rPr>
              <a:t>تک تک جملات و سخنرانی های مقام معظم رهبری</a:t>
            </a:r>
          </a:p>
          <a:p>
            <a:pPr marL="342900" indent="-3429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ج : ببینیم </a:t>
            </a:r>
            <a:r>
              <a:rPr lang="fa-IR" sz="2800" dirty="0">
                <a:solidFill>
                  <a:srgbClr val="002060"/>
                </a:solidFill>
                <a:latin typeface="IranNastaliq" panose="02000503000000020003" pitchFamily="2" charset="0"/>
                <a:cs typeface="B Nazanin" panose="00000400000000000000" pitchFamily="2" charset="-78"/>
              </a:rPr>
              <a:t>این سخنرانی در چه شرایط زمانی و در حین چه حوادثی و دیدار چه گروهی  صورت گرفته است</a:t>
            </a:r>
          </a:p>
          <a:p>
            <a:pPr algn="r">
              <a:lnSpc>
                <a:spcPct val="150000"/>
              </a:lnSpc>
            </a:pPr>
            <a:r>
              <a:rPr lang="fa-IR" sz="2800" dirty="0" smtClean="0">
                <a:solidFill>
                  <a:srgbClr val="002060"/>
                </a:solidFill>
                <a:latin typeface="IranNastaliq" panose="02000503000000020003" pitchFamily="2" charset="0"/>
                <a:cs typeface="B Nazanin" panose="00000400000000000000" pitchFamily="2" charset="-78"/>
              </a:rPr>
              <a:t>-   د : منش </a:t>
            </a:r>
            <a:r>
              <a:rPr lang="fa-IR" sz="2800" dirty="0">
                <a:solidFill>
                  <a:srgbClr val="002060"/>
                </a:solidFill>
                <a:latin typeface="IranNastaliq" panose="02000503000000020003" pitchFamily="2" charset="0"/>
                <a:cs typeface="B Nazanin" panose="00000400000000000000" pitchFamily="2" charset="-78"/>
              </a:rPr>
              <a:t>و گفتمان رهبری در یک موضوع خاص چه چیزی است؟ </a:t>
            </a:r>
          </a:p>
          <a:p>
            <a:pPr algn="r">
              <a:lnSpc>
                <a:spcPct val="150000"/>
              </a:lnSpc>
            </a:pPr>
            <a:r>
              <a:rPr lang="fa-IR" sz="2800" dirty="0">
                <a:solidFill>
                  <a:srgbClr val="002060"/>
                </a:solidFill>
                <a:latin typeface="IranNastaliq" panose="02000503000000020003" pitchFamily="2" charset="0"/>
                <a:cs typeface="B Nazanin" panose="00000400000000000000" pitchFamily="2" charset="-78"/>
              </a:rPr>
              <a:t>( بدست آوردن منظومه فکری یا نظام فکری رهبر انقلاب) </a:t>
            </a:r>
          </a:p>
          <a:p>
            <a:pPr marL="342900" indent="-342900" algn="r">
              <a:lnSpc>
                <a:spcPct val="150000"/>
              </a:lnSpc>
              <a:buFontTx/>
              <a:buChar char="-"/>
            </a:pPr>
            <a:endParaRPr lang="fa-IR" sz="2800" dirty="0">
              <a:solidFill>
                <a:srgbClr val="002060"/>
              </a:solidFill>
              <a:latin typeface="IranNastaliq" panose="02000503000000020003" pitchFamily="2" charset="0"/>
              <a:cs typeface="B Nazanin" panose="00000400000000000000" pitchFamily="2" charset="-78"/>
            </a:endParaRPr>
          </a:p>
        </p:txBody>
      </p:sp>
    </p:spTree>
    <p:extLst>
      <p:ext uri="{BB962C8B-B14F-4D97-AF65-F5344CB8AC3E}">
        <p14:creationId xmlns:p14="http://schemas.microsoft.com/office/powerpoint/2010/main" val="3353411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10" name="Title 1"/>
          <p:cNvSpPr txBox="1">
            <a:spLocks/>
          </p:cNvSpPr>
          <p:nvPr/>
        </p:nvSpPr>
        <p:spPr>
          <a:xfrm>
            <a:off x="4410106" y="4894396"/>
            <a:ext cx="2761731" cy="143058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6600" b="1" dirty="0">
              <a:solidFill>
                <a:srgbClr val="002060"/>
              </a:solidFill>
              <a:latin typeface="A Suls" pitchFamily="2" charset="-78"/>
              <a:cs typeface="B Nazanin" panose="00000400000000000000" pitchFamily="2" charset="-78"/>
            </a:endParaRPr>
          </a:p>
        </p:txBody>
      </p:sp>
      <p:grpSp>
        <p:nvGrpSpPr>
          <p:cNvPr id="6" name="Group 5"/>
          <p:cNvGrpSpPr/>
          <p:nvPr/>
        </p:nvGrpSpPr>
        <p:grpSpPr>
          <a:xfrm>
            <a:off x="632461" y="1280664"/>
            <a:ext cx="11060116" cy="3703414"/>
            <a:chOff x="397594" y="479739"/>
            <a:chExt cx="11060116" cy="3703414"/>
          </a:xfrm>
        </p:grpSpPr>
        <p:sp>
          <p:nvSpPr>
            <p:cNvPr id="12" name="Title 1"/>
            <p:cNvSpPr txBox="1">
              <a:spLocks/>
            </p:cNvSpPr>
            <p:nvPr/>
          </p:nvSpPr>
          <p:spPr>
            <a:xfrm>
              <a:off x="1428729" y="479739"/>
              <a:ext cx="10028981" cy="139930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2800" dirty="0">
                <a:solidFill>
                  <a:srgbClr val="002060"/>
                </a:solidFill>
                <a:latin typeface="IranNastaliq" panose="02000503000000020003" pitchFamily="2" charset="0"/>
                <a:cs typeface="B Nazanin" panose="00000400000000000000" pitchFamily="2" charset="-78"/>
              </a:endParaRPr>
            </a:p>
          </p:txBody>
        </p:sp>
        <p:sp>
          <p:nvSpPr>
            <p:cNvPr id="11" name="Title 1"/>
            <p:cNvSpPr txBox="1">
              <a:spLocks/>
            </p:cNvSpPr>
            <p:nvPr/>
          </p:nvSpPr>
          <p:spPr>
            <a:xfrm>
              <a:off x="397594" y="1940947"/>
              <a:ext cx="10945092" cy="1250651"/>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2800" dirty="0" smtClean="0">
                <a:solidFill>
                  <a:srgbClr val="002060"/>
                </a:solidFill>
                <a:latin typeface="IranNastaliq" panose="02000503000000020003" pitchFamily="2" charset="0"/>
                <a:cs typeface="B Nazanin" panose="00000400000000000000" pitchFamily="2" charset="-78"/>
              </a:endParaRPr>
            </a:p>
          </p:txBody>
        </p:sp>
        <p:sp>
          <p:nvSpPr>
            <p:cNvPr id="5" name="Rectangle 4"/>
            <p:cNvSpPr/>
            <p:nvPr/>
          </p:nvSpPr>
          <p:spPr>
            <a:xfrm>
              <a:off x="2119747" y="3444489"/>
              <a:ext cx="8063116" cy="738664"/>
            </a:xfrm>
            <a:prstGeom prst="rect">
              <a:avLst/>
            </a:prstGeom>
          </p:spPr>
          <p:txBody>
            <a:bodyPr wrap="square">
              <a:spAutoFit/>
            </a:bodyPr>
            <a:lstStyle/>
            <a:p>
              <a:pPr marL="685800" indent="-685800" algn="ctr" rtl="1">
                <a:lnSpc>
                  <a:spcPct val="150000"/>
                </a:lnSpc>
                <a:buFontTx/>
                <a:buChar char="-"/>
              </a:pPr>
              <a:endParaRPr lang="fa-IR" sz="2800" dirty="0">
                <a:solidFill>
                  <a:srgbClr val="002060"/>
                </a:solidFill>
                <a:latin typeface="IranNastaliq" panose="02000503000000020003" pitchFamily="2" charset="0"/>
                <a:cs typeface="B Nazanin" panose="00000400000000000000" pitchFamily="2" charset="-78"/>
              </a:endParaRPr>
            </a:p>
          </p:txBody>
        </p:sp>
      </p:grpSp>
      <p:sp>
        <p:nvSpPr>
          <p:cNvPr id="13" name="Title 1"/>
          <p:cNvSpPr txBox="1">
            <a:spLocks/>
          </p:cNvSpPr>
          <p:nvPr/>
        </p:nvSpPr>
        <p:spPr>
          <a:xfrm>
            <a:off x="219996" y="986390"/>
            <a:ext cx="11472581" cy="3687896"/>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2800" dirty="0" smtClean="0">
              <a:solidFill>
                <a:srgbClr val="002060"/>
              </a:solidFill>
              <a:latin typeface="IranNastaliq" panose="02000503000000020003" pitchFamily="2" charset="0"/>
              <a:cs typeface="B Nazanin" panose="00000400000000000000" pitchFamily="2" charset="-78"/>
            </a:endParaRPr>
          </a:p>
          <a:p>
            <a:pPr marL="457200" indent="-457200" algn="r">
              <a:lnSpc>
                <a:spcPct val="150000"/>
              </a:lnSpc>
              <a:buFontTx/>
              <a:buChar char="-"/>
            </a:pPr>
            <a:r>
              <a:rPr lang="fa-IR" sz="2800" dirty="0" smtClean="0">
                <a:solidFill>
                  <a:srgbClr val="002060"/>
                </a:solidFill>
                <a:latin typeface="IranNastaliq" panose="02000503000000020003" pitchFamily="2" charset="0"/>
                <a:cs typeface="IranNastaliq" panose="02000503000000020003" pitchFamily="2" charset="0"/>
              </a:rPr>
              <a:t>رعایت لوازم تحلیل سیاسی ( توصیه های کسب روش تحلیل سیاسی و بصیرتی که رهبری بر آن تأکید کرده اند.)</a:t>
            </a:r>
            <a:endParaRPr lang="fa-IR" sz="2800" dirty="0">
              <a:solidFill>
                <a:srgbClr val="002060"/>
              </a:solidFill>
              <a:latin typeface="IranNastaliq" panose="02000503000000020003" pitchFamily="2" charset="0"/>
              <a:cs typeface="IranNastaliq" panose="02000503000000020003" pitchFamily="2" charset="0"/>
            </a:endParaRPr>
          </a:p>
          <a:p>
            <a:pPr marL="457200" indent="-4572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الف : خواندن کتاب روش تحلیل سیاسی </a:t>
            </a:r>
          </a:p>
          <a:p>
            <a:pPr marL="457200" indent="-4572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ب : خواندن یک تعداد کتاب مناسب در زمینه های مورد تأکید کتاب روش تحلیل سیاسی </a:t>
            </a:r>
          </a:p>
          <a:p>
            <a:pPr marL="457200" indent="-4572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ج: تحلیل کلان انقلاب اسلامی </a:t>
            </a:r>
          </a:p>
          <a:p>
            <a:pPr marL="457200" indent="-4572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د: تأکید مطالعاتی " کتاب فتنه تغلب "</a:t>
            </a:r>
            <a:endParaRPr lang="fa-IR" sz="2800" dirty="0" smtClean="0">
              <a:solidFill>
                <a:srgbClr val="002060"/>
              </a:solidFill>
              <a:latin typeface="IranNastaliq" panose="02000503000000020003" pitchFamily="2" charset="0"/>
              <a:cs typeface="B Nazanin" panose="00000400000000000000" pitchFamily="2" charset="-78"/>
            </a:endParaRPr>
          </a:p>
          <a:p>
            <a:pPr marL="457200" indent="-457200" algn="r">
              <a:lnSpc>
                <a:spcPct val="150000"/>
              </a:lnSpc>
              <a:buFontTx/>
              <a:buChar char="-"/>
            </a:pPr>
            <a:endParaRPr lang="fa-IR" sz="2800" dirty="0">
              <a:solidFill>
                <a:srgbClr val="002060"/>
              </a:solidFill>
              <a:latin typeface="IranNastaliq" panose="02000503000000020003" pitchFamily="2" charset="0"/>
              <a:cs typeface="B Nazanin" panose="00000400000000000000" pitchFamily="2" charset="-78"/>
            </a:endParaRPr>
          </a:p>
        </p:txBody>
      </p:sp>
      <p:grpSp>
        <p:nvGrpSpPr>
          <p:cNvPr id="14" name="Group 13"/>
          <p:cNvGrpSpPr/>
          <p:nvPr/>
        </p:nvGrpSpPr>
        <p:grpSpPr>
          <a:xfrm>
            <a:off x="4612709" y="6188263"/>
            <a:ext cx="4039801" cy="628661"/>
            <a:chOff x="2159455" y="3090765"/>
            <a:chExt cx="4039801" cy="628661"/>
          </a:xfrm>
        </p:grpSpPr>
        <p:pic>
          <p:nvPicPr>
            <p:cNvPr id="15" name="Picture 14"/>
            <p:cNvPicPr/>
            <p:nvPr/>
          </p:nvPicPr>
          <p:blipFill>
            <a:blip r:embed="rId2">
              <a:extLst>
                <a:ext uri="{28A0092B-C50C-407E-A947-70E740481C1C}">
                  <a14:useLocalDpi xmlns:a14="http://schemas.microsoft.com/office/drawing/2010/main" val="0"/>
                </a:ext>
              </a:extLst>
            </a:blip>
            <a:srcRect/>
            <a:stretch>
              <a:fillRect/>
            </a:stretch>
          </p:blipFill>
          <p:spPr bwMode="auto">
            <a:xfrm>
              <a:off x="5640328" y="3134651"/>
              <a:ext cx="558928" cy="584775"/>
            </a:xfrm>
            <a:prstGeom prst="rect">
              <a:avLst/>
            </a:prstGeom>
            <a:noFill/>
            <a:ln>
              <a:noFill/>
            </a:ln>
          </p:spPr>
        </p:pic>
        <p:sp>
          <p:nvSpPr>
            <p:cNvPr id="16" name="Rectangle 15"/>
            <p:cNvSpPr/>
            <p:nvPr/>
          </p:nvSpPr>
          <p:spPr>
            <a:xfrm>
              <a:off x="2159455" y="3090765"/>
              <a:ext cx="2501454" cy="523220"/>
            </a:xfrm>
            <a:prstGeom prst="rect">
              <a:avLst/>
            </a:prstGeom>
          </p:spPr>
          <p:txBody>
            <a:bodyPr wrap="none">
              <a:spAutoFit/>
            </a:bodyPr>
            <a:lstStyle/>
            <a:p>
              <a:pPr algn="r" rtl="1"/>
              <a:r>
                <a:rPr lang="en-US" sz="2800" dirty="0" smtClean="0">
                  <a:solidFill>
                    <a:srgbClr val="002060"/>
                  </a:solidFill>
                  <a:latin typeface="Cambria" panose="02040503050406030204" pitchFamily="18" charset="0"/>
                  <a:ea typeface="Calibri" panose="020F0502020204030204" pitchFamily="34" charset="0"/>
                  <a:cs typeface="B Nazanin" panose="00000400000000000000" pitchFamily="2" charset="-78"/>
                </a:rPr>
                <a:t>@Khatfarhangi</a:t>
              </a:r>
              <a:endParaRPr lang="fa-IR" sz="2800" dirty="0">
                <a:solidFill>
                  <a:srgbClr val="002060"/>
                </a:solidFill>
                <a:cs typeface="B Nazanin" panose="00000400000000000000" pitchFamily="2" charset="-78"/>
              </a:endParaRPr>
            </a:p>
          </p:txBody>
        </p:sp>
        <p:pic>
          <p:nvPicPr>
            <p:cNvPr id="17" name="Picture 16"/>
            <p:cNvPicPr>
              <a:picLocks noChangeAspect="1"/>
            </p:cNvPicPr>
            <p:nvPr/>
          </p:nvPicPr>
          <p:blipFill>
            <a:blip r:embed="rId3"/>
            <a:stretch>
              <a:fillRect/>
            </a:stretch>
          </p:blipFill>
          <p:spPr>
            <a:xfrm>
              <a:off x="4990293" y="3134651"/>
              <a:ext cx="595035" cy="584775"/>
            </a:xfrm>
            <a:prstGeom prst="rect">
              <a:avLst/>
            </a:prstGeom>
          </p:spPr>
        </p:pic>
      </p:grpSp>
    </p:spTree>
    <p:extLst>
      <p:ext uri="{BB962C8B-B14F-4D97-AF65-F5344CB8AC3E}">
        <p14:creationId xmlns:p14="http://schemas.microsoft.com/office/powerpoint/2010/main" val="1724182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10" name="Title 1"/>
          <p:cNvSpPr txBox="1">
            <a:spLocks/>
          </p:cNvSpPr>
          <p:nvPr/>
        </p:nvSpPr>
        <p:spPr>
          <a:xfrm>
            <a:off x="4410106" y="4894396"/>
            <a:ext cx="2761731" cy="143058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6600" b="1" dirty="0">
              <a:solidFill>
                <a:srgbClr val="002060"/>
              </a:solidFill>
              <a:latin typeface="A Suls" pitchFamily="2" charset="-78"/>
              <a:cs typeface="B Nazanin" panose="00000400000000000000" pitchFamily="2" charset="-78"/>
            </a:endParaRPr>
          </a:p>
        </p:txBody>
      </p:sp>
      <p:grpSp>
        <p:nvGrpSpPr>
          <p:cNvPr id="6" name="Group 5"/>
          <p:cNvGrpSpPr/>
          <p:nvPr/>
        </p:nvGrpSpPr>
        <p:grpSpPr>
          <a:xfrm>
            <a:off x="632461" y="737716"/>
            <a:ext cx="11060116" cy="3970318"/>
            <a:chOff x="397594" y="-63209"/>
            <a:chExt cx="11060116" cy="3970318"/>
          </a:xfrm>
        </p:grpSpPr>
        <p:sp>
          <p:nvSpPr>
            <p:cNvPr id="12" name="Title 1"/>
            <p:cNvSpPr txBox="1">
              <a:spLocks/>
            </p:cNvSpPr>
            <p:nvPr/>
          </p:nvSpPr>
          <p:spPr>
            <a:xfrm>
              <a:off x="1428729" y="479739"/>
              <a:ext cx="10028981" cy="139930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2800" dirty="0">
                <a:solidFill>
                  <a:srgbClr val="002060"/>
                </a:solidFill>
                <a:latin typeface="IranNastaliq" panose="02000503000000020003" pitchFamily="2" charset="0"/>
                <a:cs typeface="B Nazanin" panose="00000400000000000000" pitchFamily="2" charset="-78"/>
              </a:endParaRPr>
            </a:p>
          </p:txBody>
        </p:sp>
        <p:sp>
          <p:nvSpPr>
            <p:cNvPr id="11" name="Title 1"/>
            <p:cNvSpPr txBox="1">
              <a:spLocks/>
            </p:cNvSpPr>
            <p:nvPr/>
          </p:nvSpPr>
          <p:spPr>
            <a:xfrm>
              <a:off x="397594" y="1940947"/>
              <a:ext cx="10945092" cy="1250651"/>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2800" dirty="0" smtClean="0">
                <a:solidFill>
                  <a:srgbClr val="002060"/>
                </a:solidFill>
                <a:latin typeface="IranNastaliq" panose="02000503000000020003" pitchFamily="2" charset="0"/>
                <a:cs typeface="B Nazanin" panose="00000400000000000000" pitchFamily="2" charset="-78"/>
              </a:endParaRPr>
            </a:p>
          </p:txBody>
        </p:sp>
        <p:sp>
          <p:nvSpPr>
            <p:cNvPr id="5" name="Rectangle 4"/>
            <p:cNvSpPr/>
            <p:nvPr/>
          </p:nvSpPr>
          <p:spPr>
            <a:xfrm>
              <a:off x="1581129" y="-63209"/>
              <a:ext cx="9046048" cy="3970318"/>
            </a:xfrm>
            <a:prstGeom prst="rect">
              <a:avLst/>
            </a:prstGeom>
          </p:spPr>
          <p:txBody>
            <a:bodyPr wrap="square">
              <a:spAutoFit/>
            </a:bodyPr>
            <a:lstStyle/>
            <a:p>
              <a:pPr algn="r">
                <a:lnSpc>
                  <a:spcPct val="150000"/>
                </a:lnSpc>
              </a:pPr>
              <a:endParaRPr lang="fa-IR" sz="2800" dirty="0" smtClean="0">
                <a:solidFill>
                  <a:srgbClr val="002060"/>
                </a:solidFill>
                <a:latin typeface="IranNastaliq" panose="02000503000000020003" pitchFamily="2" charset="0"/>
                <a:cs typeface="B Nazanin" panose="00000400000000000000" pitchFamily="2" charset="-78"/>
              </a:endParaRPr>
            </a:p>
            <a:p>
              <a:pPr marL="342900" indent="-342900" algn="r">
                <a:lnSpc>
                  <a:spcPct val="150000"/>
                </a:lnSpc>
                <a:buFontTx/>
                <a:buChar char="-"/>
              </a:pPr>
              <a:r>
                <a:rPr lang="fa-IR" sz="2800" dirty="0" smtClean="0">
                  <a:solidFill>
                    <a:srgbClr val="002060"/>
                  </a:solidFill>
                  <a:latin typeface="IranNastaliq" panose="02000503000000020003" pitchFamily="2" charset="0"/>
                  <a:cs typeface="IranNastaliq" panose="02000503000000020003" pitchFamily="2" charset="0"/>
                </a:rPr>
                <a:t>خواندن تک تک جملات و سخنرانی های مقام معظم رهبری :</a:t>
              </a:r>
            </a:p>
            <a:p>
              <a:pPr marL="342900" indent="-3429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متن سخنرانی های رهبر انقلاب و نموداری کردن بیانات</a:t>
              </a:r>
            </a:p>
            <a:p>
              <a:pPr marL="342900" indent="-3429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کلیدواژه های مهم بخش جستار سایت رهبر انقلاب</a:t>
              </a:r>
            </a:p>
            <a:p>
              <a:pPr marL="342900" indent="-342900" algn="r">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أنس همیشگی با بیانات رهبر انقلاب ( نه أنس موردی سالیانه یا ماهیانه )</a:t>
              </a:r>
            </a:p>
            <a:p>
              <a:pPr marL="685800" indent="-685800" algn="ctr" rtl="1">
                <a:lnSpc>
                  <a:spcPct val="150000"/>
                </a:lnSpc>
                <a:buFontTx/>
                <a:buChar char="-"/>
              </a:pPr>
              <a:endParaRPr lang="fa-IR" sz="2800" dirty="0">
                <a:solidFill>
                  <a:srgbClr val="002060"/>
                </a:solidFill>
                <a:latin typeface="IranNastaliq" panose="02000503000000020003" pitchFamily="2" charset="0"/>
                <a:cs typeface="B Nazanin" panose="00000400000000000000" pitchFamily="2" charset="-78"/>
              </a:endParaRPr>
            </a:p>
          </p:txBody>
        </p:sp>
      </p:grpSp>
      <p:sp>
        <p:nvSpPr>
          <p:cNvPr id="14" name="Title 1"/>
          <p:cNvSpPr txBox="1">
            <a:spLocks/>
          </p:cNvSpPr>
          <p:nvPr/>
        </p:nvSpPr>
        <p:spPr>
          <a:xfrm>
            <a:off x="1815996" y="1433064"/>
            <a:ext cx="10028981" cy="139930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3600" dirty="0" smtClean="0">
              <a:solidFill>
                <a:srgbClr val="002060"/>
              </a:solidFill>
              <a:latin typeface="IranNastaliq" panose="02000503000000020003" pitchFamily="2" charset="0"/>
              <a:cs typeface="B Nazanin" panose="00000400000000000000" pitchFamily="2" charset="-78"/>
            </a:endParaRPr>
          </a:p>
        </p:txBody>
      </p:sp>
      <p:grpSp>
        <p:nvGrpSpPr>
          <p:cNvPr id="13" name="Group 12"/>
          <p:cNvGrpSpPr/>
          <p:nvPr/>
        </p:nvGrpSpPr>
        <p:grpSpPr>
          <a:xfrm>
            <a:off x="4612709" y="6188263"/>
            <a:ext cx="4039801" cy="628661"/>
            <a:chOff x="2159455" y="3090765"/>
            <a:chExt cx="4039801" cy="628661"/>
          </a:xfrm>
        </p:grpSpPr>
        <p:pic>
          <p:nvPicPr>
            <p:cNvPr id="15" name="Picture 14"/>
            <p:cNvPicPr/>
            <p:nvPr/>
          </p:nvPicPr>
          <p:blipFill>
            <a:blip r:embed="rId2">
              <a:extLst>
                <a:ext uri="{28A0092B-C50C-407E-A947-70E740481C1C}">
                  <a14:useLocalDpi xmlns:a14="http://schemas.microsoft.com/office/drawing/2010/main" val="0"/>
                </a:ext>
              </a:extLst>
            </a:blip>
            <a:srcRect/>
            <a:stretch>
              <a:fillRect/>
            </a:stretch>
          </p:blipFill>
          <p:spPr bwMode="auto">
            <a:xfrm>
              <a:off x="5640328" y="3134651"/>
              <a:ext cx="558928" cy="584775"/>
            </a:xfrm>
            <a:prstGeom prst="rect">
              <a:avLst/>
            </a:prstGeom>
            <a:noFill/>
            <a:ln>
              <a:noFill/>
            </a:ln>
          </p:spPr>
        </p:pic>
        <p:sp>
          <p:nvSpPr>
            <p:cNvPr id="16" name="Rectangle 15"/>
            <p:cNvSpPr/>
            <p:nvPr/>
          </p:nvSpPr>
          <p:spPr>
            <a:xfrm>
              <a:off x="2159455" y="3090765"/>
              <a:ext cx="2501454" cy="523220"/>
            </a:xfrm>
            <a:prstGeom prst="rect">
              <a:avLst/>
            </a:prstGeom>
          </p:spPr>
          <p:txBody>
            <a:bodyPr wrap="none">
              <a:spAutoFit/>
            </a:bodyPr>
            <a:lstStyle/>
            <a:p>
              <a:pPr algn="r" rtl="1"/>
              <a:r>
                <a:rPr lang="en-US" sz="2800" dirty="0" smtClean="0">
                  <a:solidFill>
                    <a:srgbClr val="002060"/>
                  </a:solidFill>
                  <a:latin typeface="Cambria" panose="02040503050406030204" pitchFamily="18" charset="0"/>
                  <a:ea typeface="Calibri" panose="020F0502020204030204" pitchFamily="34" charset="0"/>
                  <a:cs typeface="B Nazanin" panose="00000400000000000000" pitchFamily="2" charset="-78"/>
                </a:rPr>
                <a:t>@Khatfarhangi</a:t>
              </a:r>
              <a:endParaRPr lang="fa-IR" sz="2800" dirty="0">
                <a:solidFill>
                  <a:srgbClr val="002060"/>
                </a:solidFill>
                <a:cs typeface="B Nazanin" panose="00000400000000000000" pitchFamily="2" charset="-78"/>
              </a:endParaRPr>
            </a:p>
          </p:txBody>
        </p:sp>
        <p:pic>
          <p:nvPicPr>
            <p:cNvPr id="17" name="Picture 16"/>
            <p:cNvPicPr>
              <a:picLocks noChangeAspect="1"/>
            </p:cNvPicPr>
            <p:nvPr/>
          </p:nvPicPr>
          <p:blipFill>
            <a:blip r:embed="rId3"/>
            <a:stretch>
              <a:fillRect/>
            </a:stretch>
          </p:blipFill>
          <p:spPr>
            <a:xfrm>
              <a:off x="4990293" y="3134651"/>
              <a:ext cx="595035" cy="584775"/>
            </a:xfrm>
            <a:prstGeom prst="rect">
              <a:avLst/>
            </a:prstGeom>
          </p:spPr>
        </p:pic>
      </p:grpSp>
    </p:spTree>
    <p:extLst>
      <p:ext uri="{BB962C8B-B14F-4D97-AF65-F5344CB8AC3E}">
        <p14:creationId xmlns:p14="http://schemas.microsoft.com/office/powerpoint/2010/main" val="2489914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410106" y="4894396"/>
            <a:ext cx="2761731" cy="143058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6600" b="1" dirty="0">
              <a:solidFill>
                <a:srgbClr val="002060"/>
              </a:solidFill>
              <a:latin typeface="A Suls" pitchFamily="2" charset="-78"/>
              <a:cs typeface="B Nazanin" panose="00000400000000000000" pitchFamily="2" charset="-78"/>
            </a:endParaRPr>
          </a:p>
        </p:txBody>
      </p:sp>
      <p:grpSp>
        <p:nvGrpSpPr>
          <p:cNvPr id="6" name="Group 5"/>
          <p:cNvGrpSpPr/>
          <p:nvPr/>
        </p:nvGrpSpPr>
        <p:grpSpPr>
          <a:xfrm>
            <a:off x="632461" y="756334"/>
            <a:ext cx="10945092" cy="3270126"/>
            <a:chOff x="397594" y="-44591"/>
            <a:chExt cx="10945092" cy="3270126"/>
          </a:xfrm>
        </p:grpSpPr>
        <p:sp>
          <p:nvSpPr>
            <p:cNvPr id="12" name="Title 1"/>
            <p:cNvSpPr txBox="1">
              <a:spLocks/>
            </p:cNvSpPr>
            <p:nvPr/>
          </p:nvSpPr>
          <p:spPr>
            <a:xfrm>
              <a:off x="779540" y="512560"/>
              <a:ext cx="10028981" cy="139930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2800" dirty="0">
                <a:solidFill>
                  <a:srgbClr val="002060"/>
                </a:solidFill>
                <a:latin typeface="IranNastaliq" panose="02000503000000020003" pitchFamily="2" charset="0"/>
                <a:cs typeface="B Nazanin" panose="00000400000000000000" pitchFamily="2" charset="-78"/>
              </a:endParaRPr>
            </a:p>
          </p:txBody>
        </p:sp>
        <p:sp>
          <p:nvSpPr>
            <p:cNvPr id="11" name="Title 1"/>
            <p:cNvSpPr txBox="1">
              <a:spLocks/>
            </p:cNvSpPr>
            <p:nvPr/>
          </p:nvSpPr>
          <p:spPr>
            <a:xfrm>
              <a:off x="397594" y="1940947"/>
              <a:ext cx="10945092" cy="1250651"/>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2800" dirty="0" smtClean="0">
                <a:solidFill>
                  <a:srgbClr val="002060"/>
                </a:solidFill>
                <a:latin typeface="IranNastaliq" panose="02000503000000020003" pitchFamily="2" charset="0"/>
                <a:cs typeface="B Nazanin" panose="00000400000000000000" pitchFamily="2" charset="-78"/>
              </a:endParaRPr>
            </a:p>
          </p:txBody>
        </p:sp>
        <p:sp>
          <p:nvSpPr>
            <p:cNvPr id="5" name="Rectangle 4"/>
            <p:cNvSpPr/>
            <p:nvPr/>
          </p:nvSpPr>
          <p:spPr>
            <a:xfrm>
              <a:off x="2163268" y="-44591"/>
              <a:ext cx="9046048" cy="3270126"/>
            </a:xfrm>
            <a:prstGeom prst="rect">
              <a:avLst/>
            </a:prstGeom>
          </p:spPr>
          <p:txBody>
            <a:bodyPr wrap="square">
              <a:spAutoFit/>
            </a:bodyPr>
            <a:lstStyle/>
            <a:p>
              <a:pPr marL="342900" indent="-342900" algn="r" rtl="1">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ببینیم این سخنرانی در چه شرایط زمانی و در حین چه حوادثی</a:t>
              </a:r>
              <a:endParaRPr lang="fa-IR" sz="2800" dirty="0">
                <a:solidFill>
                  <a:srgbClr val="002060"/>
                </a:solidFill>
                <a:latin typeface="IranNastaliq" panose="02000503000000020003" pitchFamily="2" charset="0"/>
                <a:cs typeface="B Nazanin" panose="00000400000000000000" pitchFamily="2" charset="-78"/>
              </a:endParaRPr>
            </a:p>
            <a:p>
              <a:pPr marL="342900" indent="-342900" algn="r" rtl="1">
                <a:lnSpc>
                  <a:spcPct val="150000"/>
                </a:lnSpc>
                <a:buFontTx/>
                <a:buChar char="-"/>
              </a:pPr>
              <a:endParaRPr lang="fa-IR" sz="2800" dirty="0" smtClean="0">
                <a:solidFill>
                  <a:srgbClr val="002060"/>
                </a:solidFill>
                <a:latin typeface="IranNastaliq" panose="02000503000000020003" pitchFamily="2" charset="0"/>
                <a:cs typeface="B Nazanin" panose="00000400000000000000" pitchFamily="2" charset="-78"/>
              </a:endParaRPr>
            </a:p>
            <a:p>
              <a:pPr marL="342900" indent="-342900" algn="r" rtl="1">
                <a:lnSpc>
                  <a:spcPct val="150000"/>
                </a:lnSpc>
                <a:buFontTx/>
                <a:buChar char="-"/>
              </a:pPr>
              <a:endParaRPr lang="fa-IR" sz="2800" dirty="0">
                <a:solidFill>
                  <a:srgbClr val="002060"/>
                </a:solidFill>
                <a:latin typeface="IranNastaliq" panose="02000503000000020003" pitchFamily="2" charset="0"/>
                <a:cs typeface="B Nazanin" panose="00000400000000000000" pitchFamily="2" charset="-78"/>
              </a:endParaRPr>
            </a:p>
            <a:p>
              <a:pPr marL="342900" indent="-342900" algn="r" rtl="1">
                <a:lnSpc>
                  <a:spcPct val="150000"/>
                </a:lnSpc>
                <a:buFontTx/>
                <a:buChar char="-"/>
              </a:pPr>
              <a:r>
                <a:rPr lang="fa-IR" sz="2800" dirty="0" smtClean="0">
                  <a:solidFill>
                    <a:srgbClr val="002060"/>
                  </a:solidFill>
                  <a:latin typeface="IranNastaliq" panose="02000503000000020003" pitchFamily="2" charset="0"/>
                  <a:cs typeface="B Nazanin" panose="00000400000000000000" pitchFamily="2" charset="-78"/>
                </a:rPr>
                <a:t>و دیدار چه گروهی  صورت گرفته است </a:t>
              </a:r>
            </a:p>
            <a:p>
              <a:pPr marL="342900" indent="-342900" algn="r" rtl="1">
                <a:lnSpc>
                  <a:spcPct val="150000"/>
                </a:lnSpc>
                <a:buFontTx/>
                <a:buChar char="-"/>
              </a:pPr>
              <a:endParaRPr lang="fa-IR" sz="2800" dirty="0" smtClean="0">
                <a:solidFill>
                  <a:srgbClr val="002060"/>
                </a:solidFill>
                <a:latin typeface="IranNastaliq" panose="02000503000000020003" pitchFamily="2" charset="0"/>
                <a:cs typeface="B Nazanin" panose="00000400000000000000" pitchFamily="2" charset="-78"/>
              </a:endParaRPr>
            </a:p>
          </p:txBody>
        </p:sp>
      </p:grpSp>
      <p:sp>
        <p:nvSpPr>
          <p:cNvPr id="14" name="Title 1"/>
          <p:cNvSpPr txBox="1">
            <a:spLocks/>
          </p:cNvSpPr>
          <p:nvPr/>
        </p:nvSpPr>
        <p:spPr>
          <a:xfrm>
            <a:off x="1815996" y="1433064"/>
            <a:ext cx="10028981" cy="139930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3600" dirty="0" smtClean="0">
              <a:solidFill>
                <a:srgbClr val="002060"/>
              </a:solidFill>
              <a:latin typeface="IranNastaliq" panose="02000503000000020003" pitchFamily="2" charset="0"/>
              <a:cs typeface="B Nazanin" panose="00000400000000000000" pitchFamily="2" charset="-78"/>
            </a:endParaRPr>
          </a:p>
        </p:txBody>
      </p:sp>
      <p:grpSp>
        <p:nvGrpSpPr>
          <p:cNvPr id="13" name="Group 12"/>
          <p:cNvGrpSpPr/>
          <p:nvPr/>
        </p:nvGrpSpPr>
        <p:grpSpPr>
          <a:xfrm>
            <a:off x="4612709" y="6188263"/>
            <a:ext cx="4039801" cy="628661"/>
            <a:chOff x="2159455" y="3090765"/>
            <a:chExt cx="4039801" cy="628661"/>
          </a:xfrm>
        </p:grpSpPr>
        <p:pic>
          <p:nvPicPr>
            <p:cNvPr id="15" name="Picture 14"/>
            <p:cNvPicPr/>
            <p:nvPr/>
          </p:nvPicPr>
          <p:blipFill>
            <a:blip r:embed="rId2">
              <a:extLst>
                <a:ext uri="{28A0092B-C50C-407E-A947-70E740481C1C}">
                  <a14:useLocalDpi xmlns:a14="http://schemas.microsoft.com/office/drawing/2010/main" val="0"/>
                </a:ext>
              </a:extLst>
            </a:blip>
            <a:srcRect/>
            <a:stretch>
              <a:fillRect/>
            </a:stretch>
          </p:blipFill>
          <p:spPr bwMode="auto">
            <a:xfrm>
              <a:off x="5640328" y="3134651"/>
              <a:ext cx="558928" cy="584775"/>
            </a:xfrm>
            <a:prstGeom prst="rect">
              <a:avLst/>
            </a:prstGeom>
            <a:noFill/>
            <a:ln>
              <a:noFill/>
            </a:ln>
          </p:spPr>
        </p:pic>
        <p:sp>
          <p:nvSpPr>
            <p:cNvPr id="16" name="Rectangle 15"/>
            <p:cNvSpPr/>
            <p:nvPr/>
          </p:nvSpPr>
          <p:spPr>
            <a:xfrm>
              <a:off x="2159455" y="3090765"/>
              <a:ext cx="2501454" cy="523220"/>
            </a:xfrm>
            <a:prstGeom prst="rect">
              <a:avLst/>
            </a:prstGeom>
          </p:spPr>
          <p:txBody>
            <a:bodyPr wrap="none">
              <a:spAutoFit/>
            </a:bodyPr>
            <a:lstStyle/>
            <a:p>
              <a:pPr algn="r" rtl="1"/>
              <a:r>
                <a:rPr lang="en-US" sz="2800" dirty="0" smtClean="0">
                  <a:solidFill>
                    <a:srgbClr val="002060"/>
                  </a:solidFill>
                  <a:latin typeface="Cambria" panose="02040503050406030204" pitchFamily="18" charset="0"/>
                  <a:ea typeface="Calibri" panose="020F0502020204030204" pitchFamily="34" charset="0"/>
                  <a:cs typeface="B Nazanin" panose="00000400000000000000" pitchFamily="2" charset="-78"/>
                </a:rPr>
                <a:t>@Khatfarhangi</a:t>
              </a:r>
              <a:endParaRPr lang="fa-IR" sz="2800" dirty="0">
                <a:solidFill>
                  <a:srgbClr val="002060"/>
                </a:solidFill>
                <a:cs typeface="B Nazanin" panose="00000400000000000000" pitchFamily="2" charset="-78"/>
              </a:endParaRPr>
            </a:p>
          </p:txBody>
        </p:sp>
        <p:pic>
          <p:nvPicPr>
            <p:cNvPr id="17" name="Picture 16"/>
            <p:cNvPicPr>
              <a:picLocks noChangeAspect="1"/>
            </p:cNvPicPr>
            <p:nvPr/>
          </p:nvPicPr>
          <p:blipFill>
            <a:blip r:embed="rId3"/>
            <a:stretch>
              <a:fillRect/>
            </a:stretch>
          </p:blipFill>
          <p:spPr>
            <a:xfrm>
              <a:off x="4990293" y="3134651"/>
              <a:ext cx="595035" cy="584775"/>
            </a:xfrm>
            <a:prstGeom prst="rect">
              <a:avLst/>
            </a:prstGeom>
          </p:spPr>
        </p:pic>
      </p:grpSp>
    </p:spTree>
    <p:extLst>
      <p:ext uri="{BB962C8B-B14F-4D97-AF65-F5344CB8AC3E}">
        <p14:creationId xmlns:p14="http://schemas.microsoft.com/office/powerpoint/2010/main" val="2037008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410106" y="4894396"/>
            <a:ext cx="2761731" cy="143058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6600" b="1" dirty="0">
              <a:solidFill>
                <a:srgbClr val="002060"/>
              </a:solidFill>
              <a:latin typeface="A Suls" pitchFamily="2" charset="-78"/>
              <a:cs typeface="B Nazanin" panose="00000400000000000000" pitchFamily="2" charset="-78"/>
            </a:endParaRPr>
          </a:p>
        </p:txBody>
      </p:sp>
      <p:grpSp>
        <p:nvGrpSpPr>
          <p:cNvPr id="6" name="Group 5"/>
          <p:cNvGrpSpPr/>
          <p:nvPr/>
        </p:nvGrpSpPr>
        <p:grpSpPr>
          <a:xfrm>
            <a:off x="632461" y="756334"/>
            <a:ext cx="10945092" cy="4562788"/>
            <a:chOff x="397594" y="-44591"/>
            <a:chExt cx="10945092" cy="4562788"/>
          </a:xfrm>
        </p:grpSpPr>
        <p:sp>
          <p:nvSpPr>
            <p:cNvPr id="12" name="Title 1"/>
            <p:cNvSpPr txBox="1">
              <a:spLocks/>
            </p:cNvSpPr>
            <p:nvPr/>
          </p:nvSpPr>
          <p:spPr>
            <a:xfrm>
              <a:off x="779540" y="512560"/>
              <a:ext cx="10028981" cy="139930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2800" dirty="0">
                <a:solidFill>
                  <a:srgbClr val="002060"/>
                </a:solidFill>
                <a:latin typeface="IranNastaliq" panose="02000503000000020003" pitchFamily="2" charset="0"/>
                <a:cs typeface="B Nazanin" panose="00000400000000000000" pitchFamily="2" charset="-78"/>
              </a:endParaRPr>
            </a:p>
          </p:txBody>
        </p:sp>
        <p:sp>
          <p:nvSpPr>
            <p:cNvPr id="11" name="Title 1"/>
            <p:cNvSpPr txBox="1">
              <a:spLocks/>
            </p:cNvSpPr>
            <p:nvPr/>
          </p:nvSpPr>
          <p:spPr>
            <a:xfrm>
              <a:off x="397594" y="1940947"/>
              <a:ext cx="10945092" cy="1250651"/>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lnSpc>
                  <a:spcPct val="150000"/>
                </a:lnSpc>
              </a:pPr>
              <a:endParaRPr lang="fa-IR" sz="2800" dirty="0" smtClean="0">
                <a:solidFill>
                  <a:srgbClr val="002060"/>
                </a:solidFill>
                <a:latin typeface="IranNastaliq" panose="02000503000000020003" pitchFamily="2" charset="0"/>
                <a:cs typeface="B Nazanin" panose="00000400000000000000" pitchFamily="2" charset="-78"/>
              </a:endParaRPr>
            </a:p>
          </p:txBody>
        </p:sp>
        <p:sp>
          <p:nvSpPr>
            <p:cNvPr id="5" name="Rectangle 4"/>
            <p:cNvSpPr/>
            <p:nvPr/>
          </p:nvSpPr>
          <p:spPr>
            <a:xfrm>
              <a:off x="649553" y="-44591"/>
              <a:ext cx="10559763" cy="4562788"/>
            </a:xfrm>
            <a:prstGeom prst="rect">
              <a:avLst/>
            </a:prstGeom>
          </p:spPr>
          <p:txBody>
            <a:bodyPr wrap="square">
              <a:spAutoFit/>
            </a:bodyPr>
            <a:lstStyle/>
            <a:p>
              <a:pPr algn="r">
                <a:lnSpc>
                  <a:spcPct val="150000"/>
                </a:lnSpc>
              </a:pPr>
              <a:r>
                <a:rPr lang="fa-IR" sz="2800" dirty="0" smtClean="0">
                  <a:solidFill>
                    <a:srgbClr val="002060"/>
                  </a:solidFill>
                  <a:latin typeface="IranNastaliq" panose="02000503000000020003" pitchFamily="2" charset="0"/>
                  <a:cs typeface="B Nazanin" panose="00000400000000000000" pitchFamily="2" charset="-78"/>
                </a:rPr>
                <a:t>منش و گفتمان رهبری در یک موضوع خاص چه چیزی است؟ </a:t>
              </a:r>
            </a:p>
            <a:p>
              <a:pPr algn="r">
                <a:lnSpc>
                  <a:spcPct val="150000"/>
                </a:lnSpc>
              </a:pPr>
              <a:r>
                <a:rPr lang="fa-IR" sz="2800" dirty="0" smtClean="0">
                  <a:solidFill>
                    <a:srgbClr val="002060"/>
                  </a:solidFill>
                  <a:latin typeface="IranNastaliq" panose="02000503000000020003" pitchFamily="2" charset="0"/>
                  <a:cs typeface="B Nazanin" panose="00000400000000000000" pitchFamily="2" charset="-78"/>
                </a:rPr>
                <a:t>( بدست آوردن منظومه فکری یا نظام فکری رهبر انقلاب ، بدست آوردن منطق حاکم بر بیانات رهبر انقلاب به طوری که بتوان تا حد زیادی در مسایلی که رهبری نمیتوانند روی موضوع خاصی نظر بدهند بتوانیم نظر رهبری را فهم کنیم)</a:t>
              </a:r>
              <a:endParaRPr lang="en-US" sz="2800" dirty="0" smtClean="0">
                <a:solidFill>
                  <a:srgbClr val="002060"/>
                </a:solidFill>
                <a:latin typeface="IranNastaliq" panose="02000503000000020003" pitchFamily="2" charset="0"/>
                <a:cs typeface="B Nazanin" panose="00000400000000000000" pitchFamily="2" charset="-78"/>
              </a:endParaRPr>
            </a:p>
            <a:p>
              <a:pPr algn="r">
                <a:lnSpc>
                  <a:spcPct val="150000"/>
                </a:lnSpc>
              </a:pPr>
              <a:endParaRPr lang="en-US" sz="2800" dirty="0">
                <a:solidFill>
                  <a:srgbClr val="002060"/>
                </a:solidFill>
                <a:latin typeface="IranNastaliq" panose="02000503000000020003" pitchFamily="2" charset="0"/>
                <a:cs typeface="B Nazanin" panose="00000400000000000000" pitchFamily="2" charset="-78"/>
              </a:endParaRPr>
            </a:p>
            <a:p>
              <a:pPr algn="r">
                <a:lnSpc>
                  <a:spcPct val="150000"/>
                </a:lnSpc>
              </a:pPr>
              <a:endParaRPr lang="en-US" sz="2800" dirty="0" smtClean="0">
                <a:solidFill>
                  <a:srgbClr val="002060"/>
                </a:solidFill>
                <a:latin typeface="IranNastaliq" panose="02000503000000020003" pitchFamily="2" charset="0"/>
                <a:cs typeface="B Nazanin" panose="00000400000000000000" pitchFamily="2" charset="-78"/>
              </a:endParaRPr>
            </a:p>
            <a:p>
              <a:pPr algn="r">
                <a:lnSpc>
                  <a:spcPct val="150000"/>
                </a:lnSpc>
              </a:pPr>
              <a:endParaRPr lang="fa-IR" sz="2800" dirty="0">
                <a:solidFill>
                  <a:srgbClr val="002060"/>
                </a:solidFill>
                <a:latin typeface="IranNastaliq" panose="02000503000000020003" pitchFamily="2" charset="0"/>
                <a:cs typeface="B Nazanin" panose="00000400000000000000" pitchFamily="2" charset="-78"/>
              </a:endParaRPr>
            </a:p>
          </p:txBody>
        </p:sp>
      </p:grpSp>
      <p:sp>
        <p:nvSpPr>
          <p:cNvPr id="14" name="Title 1"/>
          <p:cNvSpPr txBox="1">
            <a:spLocks/>
          </p:cNvSpPr>
          <p:nvPr/>
        </p:nvSpPr>
        <p:spPr>
          <a:xfrm>
            <a:off x="1815996" y="1433064"/>
            <a:ext cx="10028981" cy="139930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8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lnSpc>
                <a:spcPct val="150000"/>
              </a:lnSpc>
            </a:pPr>
            <a:endParaRPr lang="fa-IR" sz="3600" dirty="0" smtClean="0">
              <a:solidFill>
                <a:srgbClr val="002060"/>
              </a:solidFill>
              <a:latin typeface="IranNastaliq" panose="02000503000000020003" pitchFamily="2" charset="0"/>
              <a:cs typeface="B Nazanin" panose="00000400000000000000" pitchFamily="2" charset="-78"/>
            </a:endParaRPr>
          </a:p>
        </p:txBody>
      </p:sp>
      <p:grpSp>
        <p:nvGrpSpPr>
          <p:cNvPr id="13" name="Group 12"/>
          <p:cNvGrpSpPr/>
          <p:nvPr/>
        </p:nvGrpSpPr>
        <p:grpSpPr>
          <a:xfrm>
            <a:off x="4612709" y="6188263"/>
            <a:ext cx="4039801" cy="628661"/>
            <a:chOff x="2159455" y="3090765"/>
            <a:chExt cx="4039801" cy="628661"/>
          </a:xfrm>
        </p:grpSpPr>
        <p:pic>
          <p:nvPicPr>
            <p:cNvPr id="15" name="Picture 14"/>
            <p:cNvPicPr/>
            <p:nvPr/>
          </p:nvPicPr>
          <p:blipFill>
            <a:blip r:embed="rId2">
              <a:extLst>
                <a:ext uri="{28A0092B-C50C-407E-A947-70E740481C1C}">
                  <a14:useLocalDpi xmlns:a14="http://schemas.microsoft.com/office/drawing/2010/main" val="0"/>
                </a:ext>
              </a:extLst>
            </a:blip>
            <a:srcRect/>
            <a:stretch>
              <a:fillRect/>
            </a:stretch>
          </p:blipFill>
          <p:spPr bwMode="auto">
            <a:xfrm>
              <a:off x="5640328" y="3134651"/>
              <a:ext cx="558928" cy="584775"/>
            </a:xfrm>
            <a:prstGeom prst="rect">
              <a:avLst/>
            </a:prstGeom>
            <a:noFill/>
            <a:ln>
              <a:noFill/>
            </a:ln>
          </p:spPr>
        </p:pic>
        <p:sp>
          <p:nvSpPr>
            <p:cNvPr id="16" name="Rectangle 15"/>
            <p:cNvSpPr/>
            <p:nvPr/>
          </p:nvSpPr>
          <p:spPr>
            <a:xfrm>
              <a:off x="2159455" y="3090765"/>
              <a:ext cx="2501454" cy="523220"/>
            </a:xfrm>
            <a:prstGeom prst="rect">
              <a:avLst/>
            </a:prstGeom>
          </p:spPr>
          <p:txBody>
            <a:bodyPr wrap="none">
              <a:spAutoFit/>
            </a:bodyPr>
            <a:lstStyle/>
            <a:p>
              <a:pPr algn="r" rtl="1"/>
              <a:r>
                <a:rPr lang="en-US" sz="2800" dirty="0" smtClean="0">
                  <a:solidFill>
                    <a:srgbClr val="002060"/>
                  </a:solidFill>
                  <a:latin typeface="Cambria" panose="02040503050406030204" pitchFamily="18" charset="0"/>
                  <a:ea typeface="Calibri" panose="020F0502020204030204" pitchFamily="34" charset="0"/>
                  <a:cs typeface="B Nazanin" panose="00000400000000000000" pitchFamily="2" charset="-78"/>
                </a:rPr>
                <a:t>@Khatfarhangi</a:t>
              </a:r>
              <a:endParaRPr lang="fa-IR" sz="2800" dirty="0">
                <a:solidFill>
                  <a:srgbClr val="002060"/>
                </a:solidFill>
                <a:cs typeface="B Nazanin" panose="00000400000000000000" pitchFamily="2" charset="-78"/>
              </a:endParaRPr>
            </a:p>
          </p:txBody>
        </p:sp>
        <p:pic>
          <p:nvPicPr>
            <p:cNvPr id="17" name="Picture 16"/>
            <p:cNvPicPr>
              <a:picLocks noChangeAspect="1"/>
            </p:cNvPicPr>
            <p:nvPr/>
          </p:nvPicPr>
          <p:blipFill>
            <a:blip r:embed="rId3"/>
            <a:stretch>
              <a:fillRect/>
            </a:stretch>
          </p:blipFill>
          <p:spPr>
            <a:xfrm>
              <a:off x="4990293" y="3134651"/>
              <a:ext cx="595035" cy="584775"/>
            </a:xfrm>
            <a:prstGeom prst="rect">
              <a:avLst/>
            </a:prstGeom>
          </p:spPr>
        </p:pic>
      </p:grpSp>
    </p:spTree>
    <p:extLst>
      <p:ext uri="{BB962C8B-B14F-4D97-AF65-F5344CB8AC3E}">
        <p14:creationId xmlns:p14="http://schemas.microsoft.com/office/powerpoint/2010/main" val="2890943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Metropolitan</Template>
  <TotalTime>65</TotalTime>
  <Words>279</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 Suls</vt:lpstr>
      <vt:lpstr>Arial</vt:lpstr>
      <vt:lpstr>B Nazanin</vt:lpstr>
      <vt:lpstr>Calibri</vt:lpstr>
      <vt:lpstr>Calibri Light</vt:lpstr>
      <vt:lpstr>Cambria</vt:lpstr>
      <vt:lpstr>IranNastaliq</vt:lpstr>
      <vt:lpstr>Times New Roman</vt:lpstr>
      <vt:lpstr>Metropolitan</vt:lpstr>
      <vt:lpstr>بسم اللّه الرّحمن الرّحیم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 </dc:title>
  <dc:creator>Windows User</dc:creator>
  <cp:lastModifiedBy>Windows User</cp:lastModifiedBy>
  <cp:revision>3</cp:revision>
  <dcterms:created xsi:type="dcterms:W3CDTF">2019-09-19T03:17:32Z</dcterms:created>
  <dcterms:modified xsi:type="dcterms:W3CDTF">2019-09-19T04:23:29Z</dcterms:modified>
</cp:coreProperties>
</file>