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docx" ContentType="application/vnd.openxmlformats-officedocument.wordprocessingml.document"/>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8" r:id="rId16"/>
    <p:sldId id="289" r:id="rId17"/>
    <p:sldId id="290" r:id="rId18"/>
    <p:sldId id="291" r:id="rId19"/>
    <p:sldId id="292" r:id="rId20"/>
    <p:sldId id="293" r:id="rId21"/>
    <p:sldId id="270" r:id="rId22"/>
    <p:sldId id="286" r:id="rId23"/>
    <p:sldId id="287" r:id="rId24"/>
    <p:sldId id="294"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69" d="100"/>
          <a:sy n="69" d="100"/>
        </p:scale>
        <p:origin x="-119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E2527-0FC8-42D0-96CE-E6A4FD08995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pPr rtl="1"/>
          <a:endParaRPr lang="fa-IR"/>
        </a:p>
      </dgm:t>
    </dgm:pt>
    <dgm:pt modelId="{1EAA4DC7-7638-4917-84E5-DF9580E3945C}">
      <dgm:prSet phldrT="[Text]"/>
      <dgm:spPr/>
      <dgm:t>
        <a:bodyPr/>
        <a:lstStyle/>
        <a:p>
          <a:pPr rtl="1"/>
          <a:r>
            <a:rPr lang="fa-IR" dirty="0" smtClean="0"/>
            <a:t>تئوریهای کنترل درونی</a:t>
          </a:r>
          <a:endParaRPr lang="fa-IR" dirty="0"/>
        </a:p>
      </dgm:t>
    </dgm:pt>
    <dgm:pt modelId="{A7661300-2209-48AE-8B53-C7E121158044}" type="parTrans" cxnId="{32C68085-A0DC-4AD4-AD18-A094DF708E64}">
      <dgm:prSet/>
      <dgm:spPr/>
      <dgm:t>
        <a:bodyPr/>
        <a:lstStyle/>
        <a:p>
          <a:pPr rtl="1"/>
          <a:endParaRPr lang="fa-IR"/>
        </a:p>
      </dgm:t>
    </dgm:pt>
    <dgm:pt modelId="{8875A36D-E83F-44D3-8E77-67BC2FEA494C}" type="sibTrans" cxnId="{32C68085-A0DC-4AD4-AD18-A094DF708E64}">
      <dgm:prSet/>
      <dgm:spPr/>
      <dgm:t>
        <a:bodyPr/>
        <a:lstStyle/>
        <a:p>
          <a:pPr rtl="1"/>
          <a:endParaRPr lang="fa-IR"/>
        </a:p>
      </dgm:t>
    </dgm:pt>
    <dgm:pt modelId="{E70DD2D4-FE20-440F-AB22-69345C03EF25}">
      <dgm:prSet phldrT="[Text]"/>
      <dgm:spPr/>
      <dgm:t>
        <a:bodyPr/>
        <a:lstStyle/>
        <a:p>
          <a:pPr rtl="1"/>
          <a:r>
            <a:rPr lang="fa-IR" dirty="0" smtClean="0"/>
            <a:t>تئوریهای کنترل بیرونی</a:t>
          </a:r>
          <a:endParaRPr lang="fa-IR" dirty="0"/>
        </a:p>
      </dgm:t>
    </dgm:pt>
    <dgm:pt modelId="{4614F213-2F5C-4657-92BA-CE3C993074A2}" type="parTrans" cxnId="{CA80E0A2-3057-41B9-A671-AE99B5CBD3D3}">
      <dgm:prSet/>
      <dgm:spPr/>
      <dgm:t>
        <a:bodyPr/>
        <a:lstStyle/>
        <a:p>
          <a:pPr rtl="1"/>
          <a:endParaRPr lang="fa-IR"/>
        </a:p>
      </dgm:t>
    </dgm:pt>
    <dgm:pt modelId="{E7B027B9-7561-4A24-BAEA-EECF0BF3CFB6}" type="sibTrans" cxnId="{CA80E0A2-3057-41B9-A671-AE99B5CBD3D3}">
      <dgm:prSet/>
      <dgm:spPr/>
      <dgm:t>
        <a:bodyPr/>
        <a:lstStyle/>
        <a:p>
          <a:pPr rtl="1"/>
          <a:endParaRPr lang="fa-IR"/>
        </a:p>
      </dgm:t>
    </dgm:pt>
    <dgm:pt modelId="{AD0F496F-8843-4797-B5B1-F679BC7569C9}">
      <dgm:prSet phldrT="[Text]"/>
      <dgm:spPr/>
      <dgm:t>
        <a:bodyPr/>
        <a:lstStyle/>
        <a:p>
          <a:pPr rtl="1"/>
          <a:r>
            <a:rPr lang="fa-IR" dirty="0" smtClean="0"/>
            <a:t>تئوریهای زمینه ای</a:t>
          </a:r>
          <a:endParaRPr lang="fa-IR" dirty="0"/>
        </a:p>
      </dgm:t>
    </dgm:pt>
    <dgm:pt modelId="{E2FBFA9F-1FEC-4B94-98FB-53A63987CF0E}" type="parTrans" cxnId="{F51FC09A-09FE-497F-A390-65E81AD596CA}">
      <dgm:prSet/>
      <dgm:spPr/>
      <dgm:t>
        <a:bodyPr/>
        <a:lstStyle/>
        <a:p>
          <a:pPr rtl="1"/>
          <a:endParaRPr lang="fa-IR"/>
        </a:p>
      </dgm:t>
    </dgm:pt>
    <dgm:pt modelId="{F0E16C78-35FF-4395-88E9-227085E549BE}" type="sibTrans" cxnId="{F51FC09A-09FE-497F-A390-65E81AD596CA}">
      <dgm:prSet/>
      <dgm:spPr/>
      <dgm:t>
        <a:bodyPr/>
        <a:lstStyle/>
        <a:p>
          <a:pPr rtl="1"/>
          <a:endParaRPr lang="fa-IR"/>
        </a:p>
      </dgm:t>
    </dgm:pt>
    <dgm:pt modelId="{5510D785-BCB6-457D-A9CC-EC9F0EBCBA50}">
      <dgm:prSet phldrT="[Text]"/>
      <dgm:spPr/>
      <dgm:t>
        <a:bodyPr/>
        <a:lstStyle/>
        <a:p>
          <a:pPr rtl="1"/>
          <a:r>
            <a:rPr lang="fa-IR" dirty="0" smtClean="0"/>
            <a:t>تئوریهای ارتباطی</a:t>
          </a:r>
          <a:endParaRPr lang="fa-IR" dirty="0"/>
        </a:p>
      </dgm:t>
    </dgm:pt>
    <dgm:pt modelId="{0E0CF075-00D6-4FA8-B7BA-F63781366DD1}" type="parTrans" cxnId="{A1214539-0956-4808-9418-85F0BCA0EA9C}">
      <dgm:prSet/>
      <dgm:spPr/>
      <dgm:t>
        <a:bodyPr/>
        <a:lstStyle/>
        <a:p>
          <a:pPr rtl="1"/>
          <a:endParaRPr lang="fa-IR"/>
        </a:p>
      </dgm:t>
    </dgm:pt>
    <dgm:pt modelId="{268C57E2-45F8-47FB-80EF-5270712810E1}" type="sibTrans" cxnId="{A1214539-0956-4808-9418-85F0BCA0EA9C}">
      <dgm:prSet/>
      <dgm:spPr/>
      <dgm:t>
        <a:bodyPr/>
        <a:lstStyle/>
        <a:p>
          <a:pPr rtl="1"/>
          <a:endParaRPr lang="fa-IR"/>
        </a:p>
      </dgm:t>
    </dgm:pt>
    <dgm:pt modelId="{2CA81998-BDC4-4FF4-9CC1-25448EA034D6}" type="pres">
      <dgm:prSet presAssocID="{D08E2527-0FC8-42D0-96CE-E6A4FD089959}" presName="matrix" presStyleCnt="0">
        <dgm:presLayoutVars>
          <dgm:chMax val="1"/>
          <dgm:dir/>
          <dgm:resizeHandles val="exact"/>
        </dgm:presLayoutVars>
      </dgm:prSet>
      <dgm:spPr/>
      <dgm:t>
        <a:bodyPr/>
        <a:lstStyle/>
        <a:p>
          <a:pPr rtl="1"/>
          <a:endParaRPr lang="fa-IR"/>
        </a:p>
      </dgm:t>
    </dgm:pt>
    <dgm:pt modelId="{082A88DE-B871-4D1B-BECD-64C4CD641194}" type="pres">
      <dgm:prSet presAssocID="{D08E2527-0FC8-42D0-96CE-E6A4FD089959}" presName="axisShape" presStyleLbl="bgShp" presStyleIdx="0" presStyleCnt="1" custLinFactNeighborX="2539" custLinFactNeighborY="16601"/>
      <dgm:spPr/>
    </dgm:pt>
    <dgm:pt modelId="{59323C37-7174-4065-A6C2-17017DBF8628}" type="pres">
      <dgm:prSet presAssocID="{D08E2527-0FC8-42D0-96CE-E6A4FD089959}" presName="rect1" presStyleLbl="node1" presStyleIdx="0" presStyleCnt="4">
        <dgm:presLayoutVars>
          <dgm:chMax val="0"/>
          <dgm:chPref val="0"/>
          <dgm:bulletEnabled val="1"/>
        </dgm:presLayoutVars>
      </dgm:prSet>
      <dgm:spPr/>
      <dgm:t>
        <a:bodyPr/>
        <a:lstStyle/>
        <a:p>
          <a:pPr rtl="1"/>
          <a:endParaRPr lang="fa-IR"/>
        </a:p>
      </dgm:t>
    </dgm:pt>
    <dgm:pt modelId="{48826F0D-5A74-4CD1-A5BE-DE37C9F0F0C1}" type="pres">
      <dgm:prSet presAssocID="{D08E2527-0FC8-42D0-96CE-E6A4FD089959}" presName="rect2" presStyleLbl="node1" presStyleIdx="1" presStyleCnt="4">
        <dgm:presLayoutVars>
          <dgm:chMax val="0"/>
          <dgm:chPref val="0"/>
          <dgm:bulletEnabled val="1"/>
        </dgm:presLayoutVars>
      </dgm:prSet>
      <dgm:spPr/>
      <dgm:t>
        <a:bodyPr/>
        <a:lstStyle/>
        <a:p>
          <a:pPr rtl="1"/>
          <a:endParaRPr lang="fa-IR"/>
        </a:p>
      </dgm:t>
    </dgm:pt>
    <dgm:pt modelId="{7766DB9B-03AB-46BC-9CCA-C484CE1EB5F8}" type="pres">
      <dgm:prSet presAssocID="{D08E2527-0FC8-42D0-96CE-E6A4FD089959}" presName="rect3" presStyleLbl="node1" presStyleIdx="2" presStyleCnt="4">
        <dgm:presLayoutVars>
          <dgm:chMax val="0"/>
          <dgm:chPref val="0"/>
          <dgm:bulletEnabled val="1"/>
        </dgm:presLayoutVars>
      </dgm:prSet>
      <dgm:spPr/>
      <dgm:t>
        <a:bodyPr/>
        <a:lstStyle/>
        <a:p>
          <a:pPr rtl="1"/>
          <a:endParaRPr lang="fa-IR"/>
        </a:p>
      </dgm:t>
    </dgm:pt>
    <dgm:pt modelId="{1ADA9F16-00D7-4A4B-8CBF-B11F1FACABE6}" type="pres">
      <dgm:prSet presAssocID="{D08E2527-0FC8-42D0-96CE-E6A4FD089959}" presName="rect4" presStyleLbl="node1" presStyleIdx="3" presStyleCnt="4">
        <dgm:presLayoutVars>
          <dgm:chMax val="0"/>
          <dgm:chPref val="0"/>
          <dgm:bulletEnabled val="1"/>
        </dgm:presLayoutVars>
      </dgm:prSet>
      <dgm:spPr/>
      <dgm:t>
        <a:bodyPr/>
        <a:lstStyle/>
        <a:p>
          <a:pPr rtl="1"/>
          <a:endParaRPr lang="fa-IR"/>
        </a:p>
      </dgm:t>
    </dgm:pt>
  </dgm:ptLst>
  <dgm:cxnLst>
    <dgm:cxn modelId="{F39BCE1D-2F35-4F6B-BBA8-D286E6190667}" type="presOf" srcId="{1EAA4DC7-7638-4917-84E5-DF9580E3945C}" destId="{59323C37-7174-4065-A6C2-17017DBF8628}" srcOrd="0" destOrd="0" presId="urn:microsoft.com/office/officeart/2005/8/layout/matrix2"/>
    <dgm:cxn modelId="{CA17E13D-A46B-431F-9D18-6229ED94F9B2}" type="presOf" srcId="{AD0F496F-8843-4797-B5B1-F679BC7569C9}" destId="{7766DB9B-03AB-46BC-9CCA-C484CE1EB5F8}" srcOrd="0" destOrd="0" presId="urn:microsoft.com/office/officeart/2005/8/layout/matrix2"/>
    <dgm:cxn modelId="{ED76AE47-0C61-4624-8AA9-888DC3B45F7B}" type="presOf" srcId="{D08E2527-0FC8-42D0-96CE-E6A4FD089959}" destId="{2CA81998-BDC4-4FF4-9CC1-25448EA034D6}" srcOrd="0" destOrd="0" presId="urn:microsoft.com/office/officeart/2005/8/layout/matrix2"/>
    <dgm:cxn modelId="{CF9EA6B3-B68B-4F15-B243-DDD8CA8A99A2}" type="presOf" srcId="{5510D785-BCB6-457D-A9CC-EC9F0EBCBA50}" destId="{1ADA9F16-00D7-4A4B-8CBF-B11F1FACABE6}" srcOrd="0" destOrd="0" presId="urn:microsoft.com/office/officeart/2005/8/layout/matrix2"/>
    <dgm:cxn modelId="{A1214539-0956-4808-9418-85F0BCA0EA9C}" srcId="{D08E2527-0FC8-42D0-96CE-E6A4FD089959}" destId="{5510D785-BCB6-457D-A9CC-EC9F0EBCBA50}" srcOrd="3" destOrd="0" parTransId="{0E0CF075-00D6-4FA8-B7BA-F63781366DD1}" sibTransId="{268C57E2-45F8-47FB-80EF-5270712810E1}"/>
    <dgm:cxn modelId="{CA80E0A2-3057-41B9-A671-AE99B5CBD3D3}" srcId="{D08E2527-0FC8-42D0-96CE-E6A4FD089959}" destId="{E70DD2D4-FE20-440F-AB22-69345C03EF25}" srcOrd="1" destOrd="0" parTransId="{4614F213-2F5C-4657-92BA-CE3C993074A2}" sibTransId="{E7B027B9-7561-4A24-BAEA-EECF0BF3CFB6}"/>
    <dgm:cxn modelId="{F51FC09A-09FE-497F-A390-65E81AD596CA}" srcId="{D08E2527-0FC8-42D0-96CE-E6A4FD089959}" destId="{AD0F496F-8843-4797-B5B1-F679BC7569C9}" srcOrd="2" destOrd="0" parTransId="{E2FBFA9F-1FEC-4B94-98FB-53A63987CF0E}" sibTransId="{F0E16C78-35FF-4395-88E9-227085E549BE}"/>
    <dgm:cxn modelId="{32C68085-A0DC-4AD4-AD18-A094DF708E64}" srcId="{D08E2527-0FC8-42D0-96CE-E6A4FD089959}" destId="{1EAA4DC7-7638-4917-84E5-DF9580E3945C}" srcOrd="0" destOrd="0" parTransId="{A7661300-2209-48AE-8B53-C7E121158044}" sibTransId="{8875A36D-E83F-44D3-8E77-67BC2FEA494C}"/>
    <dgm:cxn modelId="{8FACDCCD-A1A7-40F5-8765-B8735A897C0C}" type="presOf" srcId="{E70DD2D4-FE20-440F-AB22-69345C03EF25}" destId="{48826F0D-5A74-4CD1-A5BE-DE37C9F0F0C1}" srcOrd="0" destOrd="0" presId="urn:microsoft.com/office/officeart/2005/8/layout/matrix2"/>
    <dgm:cxn modelId="{866DBC6A-05CE-4803-A101-79152A9CC1BF}" type="presParOf" srcId="{2CA81998-BDC4-4FF4-9CC1-25448EA034D6}" destId="{082A88DE-B871-4D1B-BECD-64C4CD641194}" srcOrd="0" destOrd="0" presId="urn:microsoft.com/office/officeart/2005/8/layout/matrix2"/>
    <dgm:cxn modelId="{A0ACC16F-C71D-4768-BF1E-6199624C12E2}" type="presParOf" srcId="{2CA81998-BDC4-4FF4-9CC1-25448EA034D6}" destId="{59323C37-7174-4065-A6C2-17017DBF8628}" srcOrd="1" destOrd="0" presId="urn:microsoft.com/office/officeart/2005/8/layout/matrix2"/>
    <dgm:cxn modelId="{34E14BFB-5AD5-4C65-89A3-5C67E9350F8E}" type="presParOf" srcId="{2CA81998-BDC4-4FF4-9CC1-25448EA034D6}" destId="{48826F0D-5A74-4CD1-A5BE-DE37C9F0F0C1}" srcOrd="2" destOrd="0" presId="urn:microsoft.com/office/officeart/2005/8/layout/matrix2"/>
    <dgm:cxn modelId="{80B995BC-A9FE-4866-BC1E-E51FDDC28E90}" type="presParOf" srcId="{2CA81998-BDC4-4FF4-9CC1-25448EA034D6}" destId="{7766DB9B-03AB-46BC-9CCA-C484CE1EB5F8}" srcOrd="3" destOrd="0" presId="urn:microsoft.com/office/officeart/2005/8/layout/matrix2"/>
    <dgm:cxn modelId="{D1D8701E-975F-4AA8-937F-CDA976DBF409}" type="presParOf" srcId="{2CA81998-BDC4-4FF4-9CC1-25448EA034D6}" destId="{1ADA9F16-00D7-4A4B-8CBF-B11F1FACABE6}" srcOrd="4" destOrd="0" presId="urn:microsoft.com/office/officeart/2005/8/layout/matrix2"/>
  </dgm:cxnLst>
  <dgm:bg/>
  <dgm:whole/>
</dgm:dataModel>
</file>

<file path=ppt/diagrams/data2.xml><?xml version="1.0" encoding="utf-8"?>
<dgm:dataModel xmlns:dgm="http://schemas.openxmlformats.org/drawingml/2006/diagram" xmlns:a="http://schemas.openxmlformats.org/drawingml/2006/main">
  <dgm:ptLst>
    <dgm:pt modelId="{A8DB5893-AFF6-4044-BE5A-C7438FBF9E7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pPr rtl="1"/>
          <a:endParaRPr lang="fa-IR"/>
        </a:p>
      </dgm:t>
    </dgm:pt>
    <dgm:pt modelId="{00C0DC45-2640-4EE5-B814-5A43E03A6958}">
      <dgm:prSet phldrT="[Text]"/>
      <dgm:spPr/>
      <dgm:t>
        <a:bodyPr/>
        <a:lstStyle/>
        <a:p>
          <a:pPr rtl="1"/>
          <a:r>
            <a:rPr lang="fa-IR" dirty="0" smtClean="0"/>
            <a:t>پذیرش </a:t>
          </a:r>
          <a:r>
            <a:rPr lang="fa-IR" dirty="0" err="1" smtClean="0"/>
            <a:t>وتفاهم</a:t>
          </a:r>
          <a:endParaRPr lang="fa-IR" dirty="0"/>
        </a:p>
      </dgm:t>
    </dgm:pt>
    <dgm:pt modelId="{9826D517-C56F-4C39-9620-30E322D52A10}" type="parTrans" cxnId="{7F2F171D-7FCB-42FF-A7D9-382BF145B034}">
      <dgm:prSet/>
      <dgm:spPr/>
      <dgm:t>
        <a:bodyPr/>
        <a:lstStyle/>
        <a:p>
          <a:pPr rtl="1"/>
          <a:endParaRPr lang="fa-IR"/>
        </a:p>
      </dgm:t>
    </dgm:pt>
    <dgm:pt modelId="{F1DE6756-310E-4010-8956-BB0611900F65}" type="sibTrans" cxnId="{7F2F171D-7FCB-42FF-A7D9-382BF145B034}">
      <dgm:prSet/>
      <dgm:spPr/>
      <dgm:t>
        <a:bodyPr/>
        <a:lstStyle/>
        <a:p>
          <a:pPr rtl="1"/>
          <a:endParaRPr lang="fa-IR"/>
        </a:p>
      </dgm:t>
    </dgm:pt>
    <dgm:pt modelId="{F804A12B-CECC-4BCE-B0D5-8427BFDA2ED5}">
      <dgm:prSet phldrT="[Text]"/>
      <dgm:spPr/>
      <dgm:t>
        <a:bodyPr/>
        <a:lstStyle/>
        <a:p>
          <a:pPr rtl="1"/>
          <a:r>
            <a:rPr lang="fa-IR" dirty="0" smtClean="0"/>
            <a:t>آزادی محدود</a:t>
          </a:r>
          <a:endParaRPr lang="fa-IR" dirty="0"/>
        </a:p>
      </dgm:t>
    </dgm:pt>
    <dgm:pt modelId="{C0CC81A1-B096-4DED-87DF-950930C5E269}" type="parTrans" cxnId="{0DF5C509-C556-41AA-9D65-90A5CE11073C}">
      <dgm:prSet/>
      <dgm:spPr/>
      <dgm:t>
        <a:bodyPr/>
        <a:lstStyle/>
        <a:p>
          <a:pPr rtl="1"/>
          <a:endParaRPr lang="fa-IR"/>
        </a:p>
      </dgm:t>
    </dgm:pt>
    <dgm:pt modelId="{53F97CC6-676F-4893-BC78-4B4CBB489CCC}" type="sibTrans" cxnId="{0DF5C509-C556-41AA-9D65-90A5CE11073C}">
      <dgm:prSet/>
      <dgm:spPr/>
      <dgm:t>
        <a:bodyPr/>
        <a:lstStyle/>
        <a:p>
          <a:pPr rtl="1"/>
          <a:endParaRPr lang="fa-IR"/>
        </a:p>
      </dgm:t>
    </dgm:pt>
    <dgm:pt modelId="{89ABE9EF-7A42-431E-BF7B-F85BE483625A}">
      <dgm:prSet phldrT="[Text]"/>
      <dgm:spPr/>
      <dgm:t>
        <a:bodyPr/>
        <a:lstStyle/>
        <a:p>
          <a:pPr rtl="1"/>
          <a:r>
            <a:rPr lang="fa-IR" dirty="0" smtClean="0"/>
            <a:t>رفتار گرایی</a:t>
          </a:r>
          <a:endParaRPr lang="fa-IR" dirty="0"/>
        </a:p>
      </dgm:t>
    </dgm:pt>
    <dgm:pt modelId="{39211948-2886-493D-969A-8C8C93AC7E1B}" type="parTrans" cxnId="{E2096712-4206-4F36-A68D-8CC3FEA4638E}">
      <dgm:prSet/>
      <dgm:spPr/>
      <dgm:t>
        <a:bodyPr/>
        <a:lstStyle/>
        <a:p>
          <a:pPr rtl="1"/>
          <a:endParaRPr lang="fa-IR"/>
        </a:p>
      </dgm:t>
    </dgm:pt>
    <dgm:pt modelId="{749AC3A9-5A41-4524-B69C-AF4F9143D88D}" type="sibTrans" cxnId="{E2096712-4206-4F36-A68D-8CC3FEA4638E}">
      <dgm:prSet/>
      <dgm:spPr/>
      <dgm:t>
        <a:bodyPr/>
        <a:lstStyle/>
        <a:p>
          <a:pPr rtl="1"/>
          <a:endParaRPr lang="fa-IR"/>
        </a:p>
      </dgm:t>
    </dgm:pt>
    <dgm:pt modelId="{2965D100-796C-45C0-9B4F-E8914A9EB020}">
      <dgm:prSet phldrT="[Text]"/>
      <dgm:spPr/>
      <dgm:t>
        <a:bodyPr/>
        <a:lstStyle/>
        <a:p>
          <a:pPr rtl="1"/>
          <a:r>
            <a:rPr lang="fa-IR" dirty="0" smtClean="0"/>
            <a:t>عواقب منطقی</a:t>
          </a:r>
          <a:endParaRPr lang="fa-IR" dirty="0"/>
        </a:p>
      </dgm:t>
    </dgm:pt>
    <dgm:pt modelId="{2B728DCE-1528-4E7E-8DE9-959E8E1BC080}" type="parTrans" cxnId="{4E242C97-CC20-45A8-A70C-FC1DB544C17B}">
      <dgm:prSet/>
      <dgm:spPr/>
      <dgm:t>
        <a:bodyPr/>
        <a:lstStyle/>
        <a:p>
          <a:pPr rtl="1"/>
          <a:endParaRPr lang="fa-IR"/>
        </a:p>
      </dgm:t>
    </dgm:pt>
    <dgm:pt modelId="{DCF30C28-AF27-4015-96C8-63705A38046B}" type="sibTrans" cxnId="{4E242C97-CC20-45A8-A70C-FC1DB544C17B}">
      <dgm:prSet/>
      <dgm:spPr/>
      <dgm:t>
        <a:bodyPr/>
        <a:lstStyle/>
        <a:p>
          <a:pPr rtl="1"/>
          <a:endParaRPr lang="fa-IR"/>
        </a:p>
      </dgm:t>
    </dgm:pt>
    <dgm:pt modelId="{E8C903B6-57B8-4292-A6B8-34B1DD8BE36C}" type="pres">
      <dgm:prSet presAssocID="{A8DB5893-AFF6-4044-BE5A-C7438FBF9E75}" presName="matrix" presStyleCnt="0">
        <dgm:presLayoutVars>
          <dgm:chMax val="1"/>
          <dgm:dir/>
          <dgm:resizeHandles val="exact"/>
        </dgm:presLayoutVars>
      </dgm:prSet>
      <dgm:spPr/>
      <dgm:t>
        <a:bodyPr/>
        <a:lstStyle/>
        <a:p>
          <a:pPr rtl="1"/>
          <a:endParaRPr lang="fa-IR"/>
        </a:p>
      </dgm:t>
    </dgm:pt>
    <dgm:pt modelId="{E0C4D0A1-2A26-4511-B7FC-EF1D0491EC30}" type="pres">
      <dgm:prSet presAssocID="{A8DB5893-AFF6-4044-BE5A-C7438FBF9E75}" presName="axisShape" presStyleLbl="bgShp" presStyleIdx="0" presStyleCnt="1"/>
      <dgm:spPr/>
    </dgm:pt>
    <dgm:pt modelId="{72A7FD4E-8F86-48CD-9202-BD1198E7DA69}" type="pres">
      <dgm:prSet presAssocID="{A8DB5893-AFF6-4044-BE5A-C7438FBF9E75}" presName="rect1" presStyleLbl="node1" presStyleIdx="0" presStyleCnt="4">
        <dgm:presLayoutVars>
          <dgm:chMax val="0"/>
          <dgm:chPref val="0"/>
          <dgm:bulletEnabled val="1"/>
        </dgm:presLayoutVars>
      </dgm:prSet>
      <dgm:spPr/>
      <dgm:t>
        <a:bodyPr/>
        <a:lstStyle/>
        <a:p>
          <a:pPr rtl="1"/>
          <a:endParaRPr lang="fa-IR"/>
        </a:p>
      </dgm:t>
    </dgm:pt>
    <dgm:pt modelId="{C76056D2-38F3-4594-BB15-B7B1E62818BE}" type="pres">
      <dgm:prSet presAssocID="{A8DB5893-AFF6-4044-BE5A-C7438FBF9E75}" presName="rect2" presStyleLbl="node1" presStyleIdx="1" presStyleCnt="4">
        <dgm:presLayoutVars>
          <dgm:chMax val="0"/>
          <dgm:chPref val="0"/>
          <dgm:bulletEnabled val="1"/>
        </dgm:presLayoutVars>
      </dgm:prSet>
      <dgm:spPr/>
      <dgm:t>
        <a:bodyPr/>
        <a:lstStyle/>
        <a:p>
          <a:pPr rtl="1"/>
          <a:endParaRPr lang="fa-IR"/>
        </a:p>
      </dgm:t>
    </dgm:pt>
    <dgm:pt modelId="{7188DAFE-5515-4C52-BB60-A1A939168F1B}" type="pres">
      <dgm:prSet presAssocID="{A8DB5893-AFF6-4044-BE5A-C7438FBF9E75}" presName="rect3" presStyleLbl="node1" presStyleIdx="2" presStyleCnt="4">
        <dgm:presLayoutVars>
          <dgm:chMax val="0"/>
          <dgm:chPref val="0"/>
          <dgm:bulletEnabled val="1"/>
        </dgm:presLayoutVars>
      </dgm:prSet>
      <dgm:spPr/>
      <dgm:t>
        <a:bodyPr/>
        <a:lstStyle/>
        <a:p>
          <a:pPr rtl="1"/>
          <a:endParaRPr lang="fa-IR"/>
        </a:p>
      </dgm:t>
    </dgm:pt>
    <dgm:pt modelId="{24A5F058-818E-41BC-8ADC-1D492ED4FF38}" type="pres">
      <dgm:prSet presAssocID="{A8DB5893-AFF6-4044-BE5A-C7438FBF9E75}" presName="rect4" presStyleLbl="node1" presStyleIdx="3" presStyleCnt="4">
        <dgm:presLayoutVars>
          <dgm:chMax val="0"/>
          <dgm:chPref val="0"/>
          <dgm:bulletEnabled val="1"/>
        </dgm:presLayoutVars>
      </dgm:prSet>
      <dgm:spPr/>
      <dgm:t>
        <a:bodyPr/>
        <a:lstStyle/>
        <a:p>
          <a:pPr rtl="1"/>
          <a:endParaRPr lang="fa-IR"/>
        </a:p>
      </dgm:t>
    </dgm:pt>
  </dgm:ptLst>
  <dgm:cxnLst>
    <dgm:cxn modelId="{E2096712-4206-4F36-A68D-8CC3FEA4638E}" srcId="{A8DB5893-AFF6-4044-BE5A-C7438FBF9E75}" destId="{89ABE9EF-7A42-431E-BF7B-F85BE483625A}" srcOrd="2" destOrd="0" parTransId="{39211948-2886-493D-969A-8C8C93AC7E1B}" sibTransId="{749AC3A9-5A41-4524-B69C-AF4F9143D88D}"/>
    <dgm:cxn modelId="{0CBF24F4-A9F3-42AC-A930-A51554A7AAA1}" type="presOf" srcId="{F804A12B-CECC-4BCE-B0D5-8427BFDA2ED5}" destId="{C76056D2-38F3-4594-BB15-B7B1E62818BE}" srcOrd="0" destOrd="0" presId="urn:microsoft.com/office/officeart/2005/8/layout/matrix2"/>
    <dgm:cxn modelId="{0DF5C509-C556-41AA-9D65-90A5CE11073C}" srcId="{A8DB5893-AFF6-4044-BE5A-C7438FBF9E75}" destId="{F804A12B-CECC-4BCE-B0D5-8427BFDA2ED5}" srcOrd="1" destOrd="0" parTransId="{C0CC81A1-B096-4DED-87DF-950930C5E269}" sibTransId="{53F97CC6-676F-4893-BC78-4B4CBB489CCC}"/>
    <dgm:cxn modelId="{B9CC298D-F583-432E-AF22-F96E3B0AA95C}" type="presOf" srcId="{A8DB5893-AFF6-4044-BE5A-C7438FBF9E75}" destId="{E8C903B6-57B8-4292-A6B8-34B1DD8BE36C}" srcOrd="0" destOrd="0" presId="urn:microsoft.com/office/officeart/2005/8/layout/matrix2"/>
    <dgm:cxn modelId="{3179A8B5-5F10-4D49-94F8-D0D8F8C6D048}" type="presOf" srcId="{89ABE9EF-7A42-431E-BF7B-F85BE483625A}" destId="{7188DAFE-5515-4C52-BB60-A1A939168F1B}" srcOrd="0" destOrd="0" presId="urn:microsoft.com/office/officeart/2005/8/layout/matrix2"/>
    <dgm:cxn modelId="{7F2F171D-7FCB-42FF-A7D9-382BF145B034}" srcId="{A8DB5893-AFF6-4044-BE5A-C7438FBF9E75}" destId="{00C0DC45-2640-4EE5-B814-5A43E03A6958}" srcOrd="0" destOrd="0" parTransId="{9826D517-C56F-4C39-9620-30E322D52A10}" sibTransId="{F1DE6756-310E-4010-8956-BB0611900F65}"/>
    <dgm:cxn modelId="{D9188508-15BC-4556-8737-24A3F96AB20E}" type="presOf" srcId="{2965D100-796C-45C0-9B4F-E8914A9EB020}" destId="{24A5F058-818E-41BC-8ADC-1D492ED4FF38}" srcOrd="0" destOrd="0" presId="urn:microsoft.com/office/officeart/2005/8/layout/matrix2"/>
    <dgm:cxn modelId="{64C4B184-7A3F-4421-BF50-5F0EA6257020}" type="presOf" srcId="{00C0DC45-2640-4EE5-B814-5A43E03A6958}" destId="{72A7FD4E-8F86-48CD-9202-BD1198E7DA69}" srcOrd="0" destOrd="0" presId="urn:microsoft.com/office/officeart/2005/8/layout/matrix2"/>
    <dgm:cxn modelId="{4E242C97-CC20-45A8-A70C-FC1DB544C17B}" srcId="{A8DB5893-AFF6-4044-BE5A-C7438FBF9E75}" destId="{2965D100-796C-45C0-9B4F-E8914A9EB020}" srcOrd="3" destOrd="0" parTransId="{2B728DCE-1528-4E7E-8DE9-959E8E1BC080}" sibTransId="{DCF30C28-AF27-4015-96C8-63705A38046B}"/>
    <dgm:cxn modelId="{653D5145-5001-40E6-B2FD-168F72379333}" type="presParOf" srcId="{E8C903B6-57B8-4292-A6B8-34B1DD8BE36C}" destId="{E0C4D0A1-2A26-4511-B7FC-EF1D0491EC30}" srcOrd="0" destOrd="0" presId="urn:microsoft.com/office/officeart/2005/8/layout/matrix2"/>
    <dgm:cxn modelId="{DACD70FA-DB78-4AB3-8FF7-B9722A535DEC}" type="presParOf" srcId="{E8C903B6-57B8-4292-A6B8-34B1DD8BE36C}" destId="{72A7FD4E-8F86-48CD-9202-BD1198E7DA69}" srcOrd="1" destOrd="0" presId="urn:microsoft.com/office/officeart/2005/8/layout/matrix2"/>
    <dgm:cxn modelId="{32DA8335-AA86-434B-B864-71C2E6CAB605}" type="presParOf" srcId="{E8C903B6-57B8-4292-A6B8-34B1DD8BE36C}" destId="{C76056D2-38F3-4594-BB15-B7B1E62818BE}" srcOrd="2" destOrd="0" presId="urn:microsoft.com/office/officeart/2005/8/layout/matrix2"/>
    <dgm:cxn modelId="{3B70E541-6CAF-4F1D-BF62-CB5FA260E66F}" type="presParOf" srcId="{E8C903B6-57B8-4292-A6B8-34B1DD8BE36C}" destId="{7188DAFE-5515-4C52-BB60-A1A939168F1B}" srcOrd="3" destOrd="0" presId="urn:microsoft.com/office/officeart/2005/8/layout/matrix2"/>
    <dgm:cxn modelId="{21602AE2-BBD3-45EF-BE9D-280E1B240A12}" type="presParOf" srcId="{E8C903B6-57B8-4292-A6B8-34B1DD8BE36C}" destId="{24A5F058-818E-41BC-8ADC-1D492ED4FF38}" srcOrd="4" destOrd="0" presId="urn:microsoft.com/office/officeart/2005/8/layout/matrix2"/>
  </dgm:cxnLst>
  <dgm:bg/>
  <dgm:whole/>
</dgm:dataModel>
</file>

<file path=ppt/diagrams/data3.xml><?xml version="1.0" encoding="utf-8"?>
<dgm:dataModel xmlns:dgm="http://schemas.openxmlformats.org/drawingml/2006/diagram" xmlns:a="http://schemas.openxmlformats.org/drawingml/2006/main">
  <dgm:ptLst>
    <dgm:pt modelId="{456AB522-3D54-4E13-BFB2-182F16BD7496}" type="doc">
      <dgm:prSet loTypeId="urn:microsoft.com/office/officeart/2005/8/layout/hList2" loCatId="list" qsTypeId="urn:microsoft.com/office/officeart/2005/8/quickstyle/simple1" qsCatId="simple" csTypeId="urn:microsoft.com/office/officeart/2005/8/colors/accent1_2" csCatId="accent1" phldr="1"/>
      <dgm:spPr/>
      <dgm:t>
        <a:bodyPr/>
        <a:lstStyle/>
        <a:p>
          <a:pPr rtl="1"/>
          <a:endParaRPr lang="fa-IR"/>
        </a:p>
      </dgm:t>
    </dgm:pt>
    <dgm:pt modelId="{7B1D03AC-9A71-4A62-A557-E367233D3111}">
      <dgm:prSet phldrT="[Text]" phldr="1"/>
      <dgm:spPr/>
      <dgm:t>
        <a:bodyPr/>
        <a:lstStyle/>
        <a:p>
          <a:pPr rtl="1"/>
          <a:endParaRPr lang="fa-IR"/>
        </a:p>
      </dgm:t>
    </dgm:pt>
    <dgm:pt modelId="{731BD991-5D19-441A-9DE6-319B0FD69499}" type="parTrans" cxnId="{91EC1ACF-A9AF-4139-AE01-86FA599EDC7C}">
      <dgm:prSet/>
      <dgm:spPr/>
      <dgm:t>
        <a:bodyPr/>
        <a:lstStyle/>
        <a:p>
          <a:pPr rtl="1"/>
          <a:endParaRPr lang="fa-IR"/>
        </a:p>
      </dgm:t>
    </dgm:pt>
    <dgm:pt modelId="{F6DD0991-9FD7-40DF-9E1B-4E81AC0EC3B6}" type="sibTrans" cxnId="{91EC1ACF-A9AF-4139-AE01-86FA599EDC7C}">
      <dgm:prSet/>
      <dgm:spPr/>
      <dgm:t>
        <a:bodyPr/>
        <a:lstStyle/>
        <a:p>
          <a:pPr rtl="1"/>
          <a:endParaRPr lang="fa-IR"/>
        </a:p>
      </dgm:t>
    </dgm:pt>
    <dgm:pt modelId="{5CBCB4A6-BB4D-4584-AFD9-D31F62080E0F}">
      <dgm:prSet phldrT="[Text]"/>
      <dgm:spPr/>
      <dgm:t>
        <a:bodyPr/>
        <a:lstStyle/>
        <a:p>
          <a:pPr rtl="1"/>
          <a:r>
            <a:rPr lang="fa-IR" dirty="0" smtClean="0"/>
            <a:t>والدین سهل گیر</a:t>
          </a:r>
          <a:endParaRPr lang="fa-IR" dirty="0"/>
        </a:p>
      </dgm:t>
    </dgm:pt>
    <dgm:pt modelId="{8F699C73-AAD7-4F7F-A51E-09703E8376F2}" type="parTrans" cxnId="{FA90022F-B3E0-49F2-B9A5-2FFA057E9EA2}">
      <dgm:prSet/>
      <dgm:spPr/>
      <dgm:t>
        <a:bodyPr/>
        <a:lstStyle/>
        <a:p>
          <a:pPr rtl="1"/>
          <a:endParaRPr lang="fa-IR"/>
        </a:p>
      </dgm:t>
    </dgm:pt>
    <dgm:pt modelId="{D0D8C060-D766-4C58-9FE9-3858E1678929}" type="sibTrans" cxnId="{FA90022F-B3E0-49F2-B9A5-2FFA057E9EA2}">
      <dgm:prSet/>
      <dgm:spPr/>
      <dgm:t>
        <a:bodyPr/>
        <a:lstStyle/>
        <a:p>
          <a:pPr rtl="1"/>
          <a:endParaRPr lang="fa-IR"/>
        </a:p>
      </dgm:t>
    </dgm:pt>
    <dgm:pt modelId="{81BB800A-FDF8-4C86-B3A2-B32C1E41C7C0}">
      <dgm:prSet phldrT="[Text]" phldr="1"/>
      <dgm:spPr/>
      <dgm:t>
        <a:bodyPr/>
        <a:lstStyle/>
        <a:p>
          <a:pPr rtl="1"/>
          <a:endParaRPr lang="fa-IR"/>
        </a:p>
      </dgm:t>
    </dgm:pt>
    <dgm:pt modelId="{7C4E3670-10DF-4D1F-BF03-E743BF1DF279}" type="parTrans" cxnId="{848A8724-A0DB-4925-A75F-4FC9C40C5BBD}">
      <dgm:prSet/>
      <dgm:spPr/>
      <dgm:t>
        <a:bodyPr/>
        <a:lstStyle/>
        <a:p>
          <a:pPr rtl="1"/>
          <a:endParaRPr lang="fa-IR"/>
        </a:p>
      </dgm:t>
    </dgm:pt>
    <dgm:pt modelId="{EFE1FB96-5FD9-4B2A-B1D5-EE462A8C803C}" type="sibTrans" cxnId="{848A8724-A0DB-4925-A75F-4FC9C40C5BBD}">
      <dgm:prSet/>
      <dgm:spPr/>
      <dgm:t>
        <a:bodyPr/>
        <a:lstStyle/>
        <a:p>
          <a:pPr rtl="1"/>
          <a:endParaRPr lang="fa-IR"/>
        </a:p>
      </dgm:t>
    </dgm:pt>
    <dgm:pt modelId="{2457B08C-F703-4BA1-AB73-FB25FC1336DA}">
      <dgm:prSet phldrT="[Text]"/>
      <dgm:spPr/>
      <dgm:t>
        <a:bodyPr/>
        <a:lstStyle/>
        <a:p>
          <a:pPr rtl="1"/>
          <a:r>
            <a:rPr lang="fa-IR" dirty="0" smtClean="0"/>
            <a:t>والدین مستبد </a:t>
          </a:r>
          <a:r>
            <a:rPr lang="fa-IR" dirty="0" err="1" smtClean="0"/>
            <a:t>ودیکتاتور</a:t>
          </a:r>
          <a:endParaRPr lang="fa-IR" dirty="0"/>
        </a:p>
      </dgm:t>
    </dgm:pt>
    <dgm:pt modelId="{9F450C02-154B-4E74-AF95-ADCAADCBF685}" type="parTrans" cxnId="{52A736C3-8DD8-4FCD-8EFB-E4738FC69B51}">
      <dgm:prSet/>
      <dgm:spPr/>
      <dgm:t>
        <a:bodyPr/>
        <a:lstStyle/>
        <a:p>
          <a:pPr rtl="1"/>
          <a:endParaRPr lang="fa-IR"/>
        </a:p>
      </dgm:t>
    </dgm:pt>
    <dgm:pt modelId="{19714A91-5B19-4A5F-8A81-533C97E6208C}" type="sibTrans" cxnId="{52A736C3-8DD8-4FCD-8EFB-E4738FC69B51}">
      <dgm:prSet/>
      <dgm:spPr/>
      <dgm:t>
        <a:bodyPr/>
        <a:lstStyle/>
        <a:p>
          <a:pPr rtl="1"/>
          <a:endParaRPr lang="fa-IR"/>
        </a:p>
      </dgm:t>
    </dgm:pt>
    <dgm:pt modelId="{381B88E5-51AF-43EC-9B14-5D9DB9ACF351}">
      <dgm:prSet phldrT="[Text]" phldr="1"/>
      <dgm:spPr/>
      <dgm:t>
        <a:bodyPr/>
        <a:lstStyle/>
        <a:p>
          <a:pPr rtl="1"/>
          <a:endParaRPr lang="fa-IR"/>
        </a:p>
      </dgm:t>
    </dgm:pt>
    <dgm:pt modelId="{3130651B-32A6-4910-8587-25B26623589E}" type="parTrans" cxnId="{40F6945B-C340-4A6A-9596-2286D10A718D}">
      <dgm:prSet/>
      <dgm:spPr/>
      <dgm:t>
        <a:bodyPr/>
        <a:lstStyle/>
        <a:p>
          <a:pPr rtl="1"/>
          <a:endParaRPr lang="fa-IR"/>
        </a:p>
      </dgm:t>
    </dgm:pt>
    <dgm:pt modelId="{3558A4C9-E4FB-4A96-97CA-A8737270A693}" type="sibTrans" cxnId="{40F6945B-C340-4A6A-9596-2286D10A718D}">
      <dgm:prSet/>
      <dgm:spPr/>
      <dgm:t>
        <a:bodyPr/>
        <a:lstStyle/>
        <a:p>
          <a:pPr rtl="1"/>
          <a:endParaRPr lang="fa-IR"/>
        </a:p>
      </dgm:t>
    </dgm:pt>
    <dgm:pt modelId="{FCF99219-8037-490E-B35A-10E33E80A3E0}">
      <dgm:prSet phldrT="[Text]"/>
      <dgm:spPr/>
      <dgm:t>
        <a:bodyPr/>
        <a:lstStyle/>
        <a:p>
          <a:pPr rtl="1"/>
          <a:r>
            <a:rPr lang="fa-IR" dirty="0" smtClean="0"/>
            <a:t>والدین قاطع </a:t>
          </a:r>
          <a:r>
            <a:rPr lang="fa-IR" dirty="0" err="1" smtClean="0"/>
            <a:t>واطمینان</a:t>
          </a:r>
          <a:r>
            <a:rPr lang="fa-IR" dirty="0" smtClean="0"/>
            <a:t> بخش</a:t>
          </a:r>
          <a:endParaRPr lang="fa-IR" dirty="0"/>
        </a:p>
      </dgm:t>
    </dgm:pt>
    <dgm:pt modelId="{520DBB3C-4B59-4941-9662-B0A16E41F766}" type="parTrans" cxnId="{8D090FAF-765A-47AA-88C2-5C6A55E2B5DD}">
      <dgm:prSet/>
      <dgm:spPr/>
      <dgm:t>
        <a:bodyPr/>
        <a:lstStyle/>
        <a:p>
          <a:pPr rtl="1"/>
          <a:endParaRPr lang="fa-IR"/>
        </a:p>
      </dgm:t>
    </dgm:pt>
    <dgm:pt modelId="{B9604C5B-0ED8-4640-A387-6FABA98B0116}" type="sibTrans" cxnId="{8D090FAF-765A-47AA-88C2-5C6A55E2B5DD}">
      <dgm:prSet/>
      <dgm:spPr/>
      <dgm:t>
        <a:bodyPr/>
        <a:lstStyle/>
        <a:p>
          <a:pPr rtl="1"/>
          <a:endParaRPr lang="fa-IR"/>
        </a:p>
      </dgm:t>
    </dgm:pt>
    <dgm:pt modelId="{15C54C22-8423-4467-A3BE-D5731EADB153}">
      <dgm:prSet phldrT="[Text]"/>
      <dgm:spPr/>
      <dgm:t>
        <a:bodyPr/>
        <a:lstStyle/>
        <a:p>
          <a:pPr rtl="1"/>
          <a:endParaRPr lang="fa-IR" dirty="0"/>
        </a:p>
      </dgm:t>
    </dgm:pt>
    <dgm:pt modelId="{B31E0D3B-B333-4D38-BEA0-74278ECE35A9}" type="parTrans" cxnId="{6B440469-C35E-4DA1-A13B-7035A5BF6BE2}">
      <dgm:prSet/>
      <dgm:spPr/>
      <dgm:t>
        <a:bodyPr/>
        <a:lstStyle/>
        <a:p>
          <a:pPr rtl="1"/>
          <a:endParaRPr lang="fa-IR"/>
        </a:p>
      </dgm:t>
    </dgm:pt>
    <dgm:pt modelId="{91857C75-2687-404E-8096-406790FEE6BC}" type="sibTrans" cxnId="{6B440469-C35E-4DA1-A13B-7035A5BF6BE2}">
      <dgm:prSet/>
      <dgm:spPr/>
      <dgm:t>
        <a:bodyPr/>
        <a:lstStyle/>
        <a:p>
          <a:pPr rtl="1"/>
          <a:endParaRPr lang="fa-IR"/>
        </a:p>
      </dgm:t>
    </dgm:pt>
    <dgm:pt modelId="{1007D905-83A5-4B2F-A57B-74679FDCAB61}">
      <dgm:prSet phldrT="[Text]"/>
      <dgm:spPr/>
      <dgm:t>
        <a:bodyPr/>
        <a:lstStyle/>
        <a:p>
          <a:pPr rtl="1"/>
          <a:endParaRPr lang="fa-IR" dirty="0"/>
        </a:p>
      </dgm:t>
    </dgm:pt>
    <dgm:pt modelId="{A3D2FF69-BB04-449E-AB5C-44B7B95D6306}" type="parTrans" cxnId="{690B26F9-24EC-471F-B140-C967E28AB3D7}">
      <dgm:prSet/>
      <dgm:spPr/>
      <dgm:t>
        <a:bodyPr/>
        <a:lstStyle/>
        <a:p>
          <a:pPr rtl="1"/>
          <a:endParaRPr lang="fa-IR"/>
        </a:p>
      </dgm:t>
    </dgm:pt>
    <dgm:pt modelId="{E18120B5-A7DF-40D7-9BEE-F2E1D90F6AF5}" type="sibTrans" cxnId="{690B26F9-24EC-471F-B140-C967E28AB3D7}">
      <dgm:prSet/>
      <dgm:spPr/>
      <dgm:t>
        <a:bodyPr/>
        <a:lstStyle/>
        <a:p>
          <a:pPr rtl="1"/>
          <a:endParaRPr lang="fa-IR"/>
        </a:p>
      </dgm:t>
    </dgm:pt>
    <dgm:pt modelId="{9D793DD4-8CC6-497B-8271-CF709C610A1E}">
      <dgm:prSet phldrT="[Text]"/>
      <dgm:spPr/>
      <dgm:t>
        <a:bodyPr/>
        <a:lstStyle/>
        <a:p>
          <a:pPr rtl="1"/>
          <a:endParaRPr lang="fa-IR" dirty="0"/>
        </a:p>
      </dgm:t>
    </dgm:pt>
    <dgm:pt modelId="{2C74A986-B07B-4F68-8E13-A0311F4A4732}" type="parTrans" cxnId="{D2A672C3-5008-497F-AE52-8B60C7F2A737}">
      <dgm:prSet/>
      <dgm:spPr/>
      <dgm:t>
        <a:bodyPr/>
        <a:lstStyle/>
        <a:p>
          <a:pPr rtl="1"/>
          <a:endParaRPr lang="fa-IR"/>
        </a:p>
      </dgm:t>
    </dgm:pt>
    <dgm:pt modelId="{73FA09AE-C406-475A-B865-94967E22E204}" type="sibTrans" cxnId="{D2A672C3-5008-497F-AE52-8B60C7F2A737}">
      <dgm:prSet/>
      <dgm:spPr/>
      <dgm:t>
        <a:bodyPr/>
        <a:lstStyle/>
        <a:p>
          <a:pPr rtl="1"/>
          <a:endParaRPr lang="fa-IR"/>
        </a:p>
      </dgm:t>
    </dgm:pt>
    <dgm:pt modelId="{D4C3BFFE-9581-4D1F-AD56-B34772431E13}" type="pres">
      <dgm:prSet presAssocID="{456AB522-3D54-4E13-BFB2-182F16BD7496}" presName="linearFlow" presStyleCnt="0">
        <dgm:presLayoutVars>
          <dgm:dir/>
          <dgm:animLvl val="lvl"/>
          <dgm:resizeHandles/>
        </dgm:presLayoutVars>
      </dgm:prSet>
      <dgm:spPr/>
      <dgm:t>
        <a:bodyPr/>
        <a:lstStyle/>
        <a:p>
          <a:pPr rtl="1"/>
          <a:endParaRPr lang="fa-IR"/>
        </a:p>
      </dgm:t>
    </dgm:pt>
    <dgm:pt modelId="{ACD046B2-E359-469C-BA0D-0B3631EEADF5}" type="pres">
      <dgm:prSet presAssocID="{7B1D03AC-9A71-4A62-A557-E367233D3111}" presName="compositeNode" presStyleCnt="0">
        <dgm:presLayoutVars>
          <dgm:bulletEnabled val="1"/>
        </dgm:presLayoutVars>
      </dgm:prSet>
      <dgm:spPr/>
    </dgm:pt>
    <dgm:pt modelId="{79E2526E-7C0F-460F-8EEC-C0311ACE7389}" type="pres">
      <dgm:prSet presAssocID="{7B1D03AC-9A71-4A62-A557-E367233D3111}" presName="image" presStyleLbl="fgImgPlace1" presStyleIdx="0" presStyleCnt="3" custScaleX="186536" custScaleY="214417" custLinFactNeighborX="-38268" custLinFactNeighborY="3246"/>
      <dgm:spPr>
        <a:blipFill rotWithShape="0">
          <a:blip xmlns:r="http://schemas.openxmlformats.org/officeDocument/2006/relationships" r:embed="rId1"/>
          <a:stretch>
            <a:fillRect/>
          </a:stretch>
        </a:blipFill>
      </dgm:spPr>
      <dgm:t>
        <a:bodyPr/>
        <a:lstStyle/>
        <a:p>
          <a:pPr rtl="1"/>
          <a:endParaRPr lang="fa-IR"/>
        </a:p>
      </dgm:t>
    </dgm:pt>
    <dgm:pt modelId="{1F1B11BC-7FE5-4ED5-B376-D125F0CA2170}" type="pres">
      <dgm:prSet presAssocID="{7B1D03AC-9A71-4A62-A557-E367233D3111}" presName="childNode" presStyleLbl="node1" presStyleIdx="0" presStyleCnt="3" custLinFactNeighborX="1940" custLinFactNeighborY="3613">
        <dgm:presLayoutVars>
          <dgm:bulletEnabled val="1"/>
        </dgm:presLayoutVars>
      </dgm:prSet>
      <dgm:spPr/>
      <dgm:t>
        <a:bodyPr/>
        <a:lstStyle/>
        <a:p>
          <a:pPr rtl="1"/>
          <a:endParaRPr lang="fa-IR"/>
        </a:p>
      </dgm:t>
    </dgm:pt>
    <dgm:pt modelId="{DC95FE5A-DFA3-49A1-904A-8B9DAF53C38F}" type="pres">
      <dgm:prSet presAssocID="{7B1D03AC-9A71-4A62-A557-E367233D3111}" presName="parentNode" presStyleLbl="revTx" presStyleIdx="0" presStyleCnt="3">
        <dgm:presLayoutVars>
          <dgm:chMax val="0"/>
          <dgm:bulletEnabled val="1"/>
        </dgm:presLayoutVars>
      </dgm:prSet>
      <dgm:spPr/>
      <dgm:t>
        <a:bodyPr/>
        <a:lstStyle/>
        <a:p>
          <a:pPr rtl="1"/>
          <a:endParaRPr lang="fa-IR"/>
        </a:p>
      </dgm:t>
    </dgm:pt>
    <dgm:pt modelId="{80506AD2-277F-484A-9039-8B9989C7CE9B}" type="pres">
      <dgm:prSet presAssocID="{F6DD0991-9FD7-40DF-9E1B-4E81AC0EC3B6}" presName="sibTrans" presStyleCnt="0"/>
      <dgm:spPr/>
    </dgm:pt>
    <dgm:pt modelId="{CA005B74-B9B0-4BB6-96F6-B5411AD4D610}" type="pres">
      <dgm:prSet presAssocID="{81BB800A-FDF8-4C86-B3A2-B32C1E41C7C0}" presName="compositeNode" presStyleCnt="0">
        <dgm:presLayoutVars>
          <dgm:bulletEnabled val="1"/>
        </dgm:presLayoutVars>
      </dgm:prSet>
      <dgm:spPr/>
    </dgm:pt>
    <dgm:pt modelId="{2CC95EE4-B18B-4A02-BBCF-DDD7055A3CD9}" type="pres">
      <dgm:prSet presAssocID="{81BB800A-FDF8-4C86-B3A2-B32C1E41C7C0}" presName="image" presStyleLbl="fgImgPlace1" presStyleIdx="1" presStyleCnt="3" custScaleX="198320" custScaleY="227350" custLinFactNeighborX="-22809" custLinFactNeighborY="2817"/>
      <dgm:spPr>
        <a:blipFill rotWithShape="0">
          <a:blip xmlns:r="http://schemas.openxmlformats.org/officeDocument/2006/relationships" r:embed="rId2"/>
          <a:stretch>
            <a:fillRect/>
          </a:stretch>
        </a:blipFill>
      </dgm:spPr>
      <dgm:t>
        <a:bodyPr/>
        <a:lstStyle/>
        <a:p>
          <a:pPr rtl="1"/>
          <a:endParaRPr lang="fa-IR"/>
        </a:p>
      </dgm:t>
    </dgm:pt>
    <dgm:pt modelId="{A9C71CA0-7575-4BC7-9BA2-5CD4BBAC1636}" type="pres">
      <dgm:prSet presAssocID="{81BB800A-FDF8-4C86-B3A2-B32C1E41C7C0}" presName="childNode" presStyleLbl="node1" presStyleIdx="1" presStyleCnt="3">
        <dgm:presLayoutVars>
          <dgm:bulletEnabled val="1"/>
        </dgm:presLayoutVars>
      </dgm:prSet>
      <dgm:spPr/>
      <dgm:t>
        <a:bodyPr/>
        <a:lstStyle/>
        <a:p>
          <a:pPr rtl="1"/>
          <a:endParaRPr lang="fa-IR"/>
        </a:p>
      </dgm:t>
    </dgm:pt>
    <dgm:pt modelId="{66E32868-D66F-4904-8344-9B19D4C06981}" type="pres">
      <dgm:prSet presAssocID="{81BB800A-FDF8-4C86-B3A2-B32C1E41C7C0}" presName="parentNode" presStyleLbl="revTx" presStyleIdx="1" presStyleCnt="3">
        <dgm:presLayoutVars>
          <dgm:chMax val="0"/>
          <dgm:bulletEnabled val="1"/>
        </dgm:presLayoutVars>
      </dgm:prSet>
      <dgm:spPr/>
      <dgm:t>
        <a:bodyPr/>
        <a:lstStyle/>
        <a:p>
          <a:pPr rtl="1"/>
          <a:endParaRPr lang="fa-IR"/>
        </a:p>
      </dgm:t>
    </dgm:pt>
    <dgm:pt modelId="{1B21E64C-C3D8-4CF3-9D2F-B74DE8FA282B}" type="pres">
      <dgm:prSet presAssocID="{EFE1FB96-5FD9-4B2A-B1D5-EE462A8C803C}" presName="sibTrans" presStyleCnt="0"/>
      <dgm:spPr/>
    </dgm:pt>
    <dgm:pt modelId="{C1A591FA-BB4D-471D-9824-110B098E8B99}" type="pres">
      <dgm:prSet presAssocID="{381B88E5-51AF-43EC-9B14-5D9DB9ACF351}" presName="compositeNode" presStyleCnt="0">
        <dgm:presLayoutVars>
          <dgm:bulletEnabled val="1"/>
        </dgm:presLayoutVars>
      </dgm:prSet>
      <dgm:spPr/>
    </dgm:pt>
    <dgm:pt modelId="{D7A596EE-663A-4FF6-A112-21FF8A39951B}" type="pres">
      <dgm:prSet presAssocID="{381B88E5-51AF-43EC-9B14-5D9DB9ACF351}" presName="image" presStyleLbl="fgImgPlace1" presStyleIdx="2" presStyleCnt="3" custScaleX="195776" custScaleY="230379" custLinFactNeighborX="-41188" custLinFactNeighborY="2817"/>
      <dgm:spPr>
        <a:blipFill rotWithShape="0">
          <a:blip xmlns:r="http://schemas.openxmlformats.org/officeDocument/2006/relationships" r:embed="rId3"/>
          <a:stretch>
            <a:fillRect/>
          </a:stretch>
        </a:blipFill>
      </dgm:spPr>
    </dgm:pt>
    <dgm:pt modelId="{F8F4CE8A-2FA8-48D6-BBBC-CA4A2D6BAF39}" type="pres">
      <dgm:prSet presAssocID="{381B88E5-51AF-43EC-9B14-5D9DB9ACF351}" presName="childNode" presStyleLbl="node1" presStyleIdx="2" presStyleCnt="3">
        <dgm:presLayoutVars>
          <dgm:bulletEnabled val="1"/>
        </dgm:presLayoutVars>
      </dgm:prSet>
      <dgm:spPr/>
      <dgm:t>
        <a:bodyPr/>
        <a:lstStyle/>
        <a:p>
          <a:pPr rtl="1"/>
          <a:endParaRPr lang="fa-IR"/>
        </a:p>
      </dgm:t>
    </dgm:pt>
    <dgm:pt modelId="{F08D1119-3794-4A80-B3D6-00E5C21347CA}" type="pres">
      <dgm:prSet presAssocID="{381B88E5-51AF-43EC-9B14-5D9DB9ACF351}" presName="parentNode" presStyleLbl="revTx" presStyleIdx="2" presStyleCnt="3">
        <dgm:presLayoutVars>
          <dgm:chMax val="0"/>
          <dgm:bulletEnabled val="1"/>
        </dgm:presLayoutVars>
      </dgm:prSet>
      <dgm:spPr/>
      <dgm:t>
        <a:bodyPr/>
        <a:lstStyle/>
        <a:p>
          <a:pPr rtl="1"/>
          <a:endParaRPr lang="fa-IR"/>
        </a:p>
      </dgm:t>
    </dgm:pt>
  </dgm:ptLst>
  <dgm:cxnLst>
    <dgm:cxn modelId="{F537CA55-4778-4856-9D29-507F770E814E}" type="presOf" srcId="{15C54C22-8423-4467-A3BE-D5731EADB153}" destId="{1F1B11BC-7FE5-4ED5-B376-D125F0CA2170}" srcOrd="0" destOrd="0" presId="urn:microsoft.com/office/officeart/2005/8/layout/hList2"/>
    <dgm:cxn modelId="{6B440469-C35E-4DA1-A13B-7035A5BF6BE2}" srcId="{7B1D03AC-9A71-4A62-A557-E367233D3111}" destId="{15C54C22-8423-4467-A3BE-D5731EADB153}" srcOrd="0" destOrd="0" parTransId="{B31E0D3B-B333-4D38-BEA0-74278ECE35A9}" sibTransId="{91857C75-2687-404E-8096-406790FEE6BC}"/>
    <dgm:cxn modelId="{690B26F9-24EC-471F-B140-C967E28AB3D7}" srcId="{81BB800A-FDF8-4C86-B3A2-B32C1E41C7C0}" destId="{1007D905-83A5-4B2F-A57B-74679FDCAB61}" srcOrd="0" destOrd="0" parTransId="{A3D2FF69-BB04-449E-AB5C-44B7B95D6306}" sibTransId="{E18120B5-A7DF-40D7-9BEE-F2E1D90F6AF5}"/>
    <dgm:cxn modelId="{6B6A8E85-A20A-4D4B-9D8E-03A8FB5CAC7B}" type="presOf" srcId="{81BB800A-FDF8-4C86-B3A2-B32C1E41C7C0}" destId="{66E32868-D66F-4904-8344-9B19D4C06981}" srcOrd="0" destOrd="0" presId="urn:microsoft.com/office/officeart/2005/8/layout/hList2"/>
    <dgm:cxn modelId="{1199985F-02EE-49BE-85F8-08B50C230E4E}" type="presOf" srcId="{FCF99219-8037-490E-B35A-10E33E80A3E0}" destId="{F8F4CE8A-2FA8-48D6-BBBC-CA4A2D6BAF39}" srcOrd="0" destOrd="1" presId="urn:microsoft.com/office/officeart/2005/8/layout/hList2"/>
    <dgm:cxn modelId="{52A736C3-8DD8-4FCD-8EFB-E4738FC69B51}" srcId="{81BB800A-FDF8-4C86-B3A2-B32C1E41C7C0}" destId="{2457B08C-F703-4BA1-AB73-FB25FC1336DA}" srcOrd="1" destOrd="0" parTransId="{9F450C02-154B-4E74-AF95-ADCAADCBF685}" sibTransId="{19714A91-5B19-4A5F-8A81-533C97E6208C}"/>
    <dgm:cxn modelId="{D4C6A042-84D7-437B-AA52-4BF8D197D0F4}" type="presOf" srcId="{9D793DD4-8CC6-497B-8271-CF709C610A1E}" destId="{F8F4CE8A-2FA8-48D6-BBBC-CA4A2D6BAF39}" srcOrd="0" destOrd="0" presId="urn:microsoft.com/office/officeart/2005/8/layout/hList2"/>
    <dgm:cxn modelId="{40F6945B-C340-4A6A-9596-2286D10A718D}" srcId="{456AB522-3D54-4E13-BFB2-182F16BD7496}" destId="{381B88E5-51AF-43EC-9B14-5D9DB9ACF351}" srcOrd="2" destOrd="0" parTransId="{3130651B-32A6-4910-8587-25B26623589E}" sibTransId="{3558A4C9-E4FB-4A96-97CA-A8737270A693}"/>
    <dgm:cxn modelId="{D2A672C3-5008-497F-AE52-8B60C7F2A737}" srcId="{381B88E5-51AF-43EC-9B14-5D9DB9ACF351}" destId="{9D793DD4-8CC6-497B-8271-CF709C610A1E}" srcOrd="0" destOrd="0" parTransId="{2C74A986-B07B-4F68-8E13-A0311F4A4732}" sibTransId="{73FA09AE-C406-475A-B865-94967E22E204}"/>
    <dgm:cxn modelId="{FA90022F-B3E0-49F2-B9A5-2FFA057E9EA2}" srcId="{7B1D03AC-9A71-4A62-A557-E367233D3111}" destId="{5CBCB4A6-BB4D-4584-AFD9-D31F62080E0F}" srcOrd="1" destOrd="0" parTransId="{8F699C73-AAD7-4F7F-A51E-09703E8376F2}" sibTransId="{D0D8C060-D766-4C58-9FE9-3858E1678929}"/>
    <dgm:cxn modelId="{C6700EBC-51BD-42AB-AC17-4BDB42CD7C2F}" type="presOf" srcId="{1007D905-83A5-4B2F-A57B-74679FDCAB61}" destId="{A9C71CA0-7575-4BC7-9BA2-5CD4BBAC1636}" srcOrd="0" destOrd="0" presId="urn:microsoft.com/office/officeart/2005/8/layout/hList2"/>
    <dgm:cxn modelId="{34980FC8-756C-4490-AD1E-4B570AD781EB}" type="presOf" srcId="{5CBCB4A6-BB4D-4584-AFD9-D31F62080E0F}" destId="{1F1B11BC-7FE5-4ED5-B376-D125F0CA2170}" srcOrd="0" destOrd="1" presId="urn:microsoft.com/office/officeart/2005/8/layout/hList2"/>
    <dgm:cxn modelId="{91EC1ACF-A9AF-4139-AE01-86FA599EDC7C}" srcId="{456AB522-3D54-4E13-BFB2-182F16BD7496}" destId="{7B1D03AC-9A71-4A62-A557-E367233D3111}" srcOrd="0" destOrd="0" parTransId="{731BD991-5D19-441A-9DE6-319B0FD69499}" sibTransId="{F6DD0991-9FD7-40DF-9E1B-4E81AC0EC3B6}"/>
    <dgm:cxn modelId="{46873156-15B4-4404-B3AA-F6C20237FBC2}" type="presOf" srcId="{2457B08C-F703-4BA1-AB73-FB25FC1336DA}" destId="{A9C71CA0-7575-4BC7-9BA2-5CD4BBAC1636}" srcOrd="0" destOrd="1" presId="urn:microsoft.com/office/officeart/2005/8/layout/hList2"/>
    <dgm:cxn modelId="{83D2C772-742B-4F98-B1D8-501E0140D24F}" type="presOf" srcId="{456AB522-3D54-4E13-BFB2-182F16BD7496}" destId="{D4C3BFFE-9581-4D1F-AD56-B34772431E13}" srcOrd="0" destOrd="0" presId="urn:microsoft.com/office/officeart/2005/8/layout/hList2"/>
    <dgm:cxn modelId="{7D9DA293-B3E7-457F-B1F3-69CC0B01A182}" type="presOf" srcId="{381B88E5-51AF-43EC-9B14-5D9DB9ACF351}" destId="{F08D1119-3794-4A80-B3D6-00E5C21347CA}" srcOrd="0" destOrd="0" presId="urn:microsoft.com/office/officeart/2005/8/layout/hList2"/>
    <dgm:cxn modelId="{848A8724-A0DB-4925-A75F-4FC9C40C5BBD}" srcId="{456AB522-3D54-4E13-BFB2-182F16BD7496}" destId="{81BB800A-FDF8-4C86-B3A2-B32C1E41C7C0}" srcOrd="1" destOrd="0" parTransId="{7C4E3670-10DF-4D1F-BF03-E743BF1DF279}" sibTransId="{EFE1FB96-5FD9-4B2A-B1D5-EE462A8C803C}"/>
    <dgm:cxn modelId="{8D090FAF-765A-47AA-88C2-5C6A55E2B5DD}" srcId="{381B88E5-51AF-43EC-9B14-5D9DB9ACF351}" destId="{FCF99219-8037-490E-B35A-10E33E80A3E0}" srcOrd="1" destOrd="0" parTransId="{520DBB3C-4B59-4941-9662-B0A16E41F766}" sibTransId="{B9604C5B-0ED8-4640-A387-6FABA98B0116}"/>
    <dgm:cxn modelId="{70AB8B85-F07F-4480-A2B0-DBF8F74FF7A7}" type="presOf" srcId="{7B1D03AC-9A71-4A62-A557-E367233D3111}" destId="{DC95FE5A-DFA3-49A1-904A-8B9DAF53C38F}" srcOrd="0" destOrd="0" presId="urn:microsoft.com/office/officeart/2005/8/layout/hList2"/>
    <dgm:cxn modelId="{E5D5933B-8E33-4B84-91DE-1D664E295CB7}" type="presParOf" srcId="{D4C3BFFE-9581-4D1F-AD56-B34772431E13}" destId="{ACD046B2-E359-469C-BA0D-0B3631EEADF5}" srcOrd="0" destOrd="0" presId="urn:microsoft.com/office/officeart/2005/8/layout/hList2"/>
    <dgm:cxn modelId="{224184AB-23CE-4336-ABEA-DDE49B52DB02}" type="presParOf" srcId="{ACD046B2-E359-469C-BA0D-0B3631EEADF5}" destId="{79E2526E-7C0F-460F-8EEC-C0311ACE7389}" srcOrd="0" destOrd="0" presId="urn:microsoft.com/office/officeart/2005/8/layout/hList2"/>
    <dgm:cxn modelId="{7FD7FA2F-5F5B-47FF-A4D8-D6AAC1F432B8}" type="presParOf" srcId="{ACD046B2-E359-469C-BA0D-0B3631EEADF5}" destId="{1F1B11BC-7FE5-4ED5-B376-D125F0CA2170}" srcOrd="1" destOrd="0" presId="urn:microsoft.com/office/officeart/2005/8/layout/hList2"/>
    <dgm:cxn modelId="{9F498D54-40FD-445C-B91C-1A9DF25FB919}" type="presParOf" srcId="{ACD046B2-E359-469C-BA0D-0B3631EEADF5}" destId="{DC95FE5A-DFA3-49A1-904A-8B9DAF53C38F}" srcOrd="2" destOrd="0" presId="urn:microsoft.com/office/officeart/2005/8/layout/hList2"/>
    <dgm:cxn modelId="{52C7009C-8602-4950-A12A-411E669DE010}" type="presParOf" srcId="{D4C3BFFE-9581-4D1F-AD56-B34772431E13}" destId="{80506AD2-277F-484A-9039-8B9989C7CE9B}" srcOrd="1" destOrd="0" presId="urn:microsoft.com/office/officeart/2005/8/layout/hList2"/>
    <dgm:cxn modelId="{441C063E-1282-4DB5-AD8E-854DC6DE2260}" type="presParOf" srcId="{D4C3BFFE-9581-4D1F-AD56-B34772431E13}" destId="{CA005B74-B9B0-4BB6-96F6-B5411AD4D610}" srcOrd="2" destOrd="0" presId="urn:microsoft.com/office/officeart/2005/8/layout/hList2"/>
    <dgm:cxn modelId="{B6F297E2-CF25-40AD-AA68-46DF4BDB707E}" type="presParOf" srcId="{CA005B74-B9B0-4BB6-96F6-B5411AD4D610}" destId="{2CC95EE4-B18B-4A02-BBCF-DDD7055A3CD9}" srcOrd="0" destOrd="0" presId="urn:microsoft.com/office/officeart/2005/8/layout/hList2"/>
    <dgm:cxn modelId="{F5381E4D-A31F-40B0-94C2-A396949C9D98}" type="presParOf" srcId="{CA005B74-B9B0-4BB6-96F6-B5411AD4D610}" destId="{A9C71CA0-7575-4BC7-9BA2-5CD4BBAC1636}" srcOrd="1" destOrd="0" presId="urn:microsoft.com/office/officeart/2005/8/layout/hList2"/>
    <dgm:cxn modelId="{2519CF3E-185D-420B-A8D6-0AB320049C33}" type="presParOf" srcId="{CA005B74-B9B0-4BB6-96F6-B5411AD4D610}" destId="{66E32868-D66F-4904-8344-9B19D4C06981}" srcOrd="2" destOrd="0" presId="urn:microsoft.com/office/officeart/2005/8/layout/hList2"/>
    <dgm:cxn modelId="{C0DAD3D7-D3D7-42EF-AEB9-D28422CA55D9}" type="presParOf" srcId="{D4C3BFFE-9581-4D1F-AD56-B34772431E13}" destId="{1B21E64C-C3D8-4CF3-9D2F-B74DE8FA282B}" srcOrd="3" destOrd="0" presId="urn:microsoft.com/office/officeart/2005/8/layout/hList2"/>
    <dgm:cxn modelId="{3B4D6211-637D-42BF-AE3C-49987288A2EB}" type="presParOf" srcId="{D4C3BFFE-9581-4D1F-AD56-B34772431E13}" destId="{C1A591FA-BB4D-471D-9824-110B098E8B99}" srcOrd="4" destOrd="0" presId="urn:microsoft.com/office/officeart/2005/8/layout/hList2"/>
    <dgm:cxn modelId="{72C5C414-AE91-4D8C-B535-4D3941DAADC3}" type="presParOf" srcId="{C1A591FA-BB4D-471D-9824-110B098E8B99}" destId="{D7A596EE-663A-4FF6-A112-21FF8A39951B}" srcOrd="0" destOrd="0" presId="urn:microsoft.com/office/officeart/2005/8/layout/hList2"/>
    <dgm:cxn modelId="{5CD377FF-609D-4E10-B40B-3EFCEAC8B75C}" type="presParOf" srcId="{C1A591FA-BB4D-471D-9824-110B098E8B99}" destId="{F8F4CE8A-2FA8-48D6-BBBC-CA4A2D6BAF39}" srcOrd="1" destOrd="0" presId="urn:microsoft.com/office/officeart/2005/8/layout/hList2"/>
    <dgm:cxn modelId="{71CF49B9-5428-46A7-BE4D-5A37FDCBE954}" type="presParOf" srcId="{C1A591FA-BB4D-471D-9824-110B098E8B99}" destId="{F08D1119-3794-4A80-B3D6-00E5C21347CA}" srcOrd="2" destOrd="0" presId="urn:microsoft.com/office/officeart/2005/8/layout/hList2"/>
  </dgm:cxnLst>
  <dgm:bg/>
  <dgm:whole/>
</dgm:dataModel>
</file>

<file path=ppt/diagrams/data4.xml><?xml version="1.0" encoding="utf-8"?>
<dgm:dataModel xmlns:dgm="http://schemas.openxmlformats.org/drawingml/2006/diagram" xmlns:a="http://schemas.openxmlformats.org/drawingml/2006/main">
  <dgm:ptLst>
    <dgm:pt modelId="{41A23902-4C07-430B-9E50-4FFE1E03498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fa-IR"/>
        </a:p>
      </dgm:t>
    </dgm:pt>
    <dgm:pt modelId="{EF33B20E-BE90-47A4-AF3D-DE6CA867BCCA}">
      <dgm:prSet phldrT="[Text]"/>
      <dgm:spPr/>
      <dgm:t>
        <a:bodyPr/>
        <a:lstStyle/>
        <a:p>
          <a:pPr rtl="1"/>
          <a:r>
            <a:rPr lang="fa-IR" dirty="0" smtClean="0">
              <a:solidFill>
                <a:schemeClr val="accent2">
                  <a:lumMod val="75000"/>
                </a:schemeClr>
              </a:solidFill>
            </a:rPr>
            <a:t>شیوه های کلاسیک فرزند پروری</a:t>
          </a:r>
          <a:endParaRPr lang="fa-IR" dirty="0"/>
        </a:p>
      </dgm:t>
    </dgm:pt>
    <dgm:pt modelId="{8BACD532-06D6-4128-9993-ACB3C8E3CD55}" type="parTrans" cxnId="{A2ABB1FB-898C-42DB-82A0-501B7F1D6DB3}">
      <dgm:prSet/>
      <dgm:spPr/>
      <dgm:t>
        <a:bodyPr/>
        <a:lstStyle/>
        <a:p>
          <a:pPr rtl="1"/>
          <a:endParaRPr lang="fa-IR"/>
        </a:p>
      </dgm:t>
    </dgm:pt>
    <dgm:pt modelId="{8F94FCFF-B480-42CD-A96A-91BC72E6553F}" type="sibTrans" cxnId="{A2ABB1FB-898C-42DB-82A0-501B7F1D6DB3}">
      <dgm:prSet/>
      <dgm:spPr/>
      <dgm:t>
        <a:bodyPr/>
        <a:lstStyle/>
        <a:p>
          <a:pPr rtl="1"/>
          <a:endParaRPr lang="fa-IR"/>
        </a:p>
      </dgm:t>
    </dgm:pt>
    <dgm:pt modelId="{AF368576-BB84-44E6-BFD4-8D11856EF277}">
      <dgm:prSet phldrT="[Text]"/>
      <dgm:spPr/>
      <dgm:t>
        <a:bodyPr/>
        <a:lstStyle/>
        <a:p>
          <a:pPr rtl="1"/>
          <a:r>
            <a:rPr lang="fa-IR" dirty="0" smtClean="0"/>
            <a:t>برنده-بازنده</a:t>
          </a:r>
          <a:endParaRPr lang="fa-IR" dirty="0"/>
        </a:p>
      </dgm:t>
    </dgm:pt>
    <dgm:pt modelId="{EA96CAD3-867B-43FE-84E1-4FEFA7E3E270}" type="parTrans" cxnId="{CCB16F8E-CAEA-4DC1-ACD2-8C1BA269F93B}">
      <dgm:prSet/>
      <dgm:spPr/>
      <dgm:t>
        <a:bodyPr/>
        <a:lstStyle/>
        <a:p>
          <a:pPr rtl="1"/>
          <a:endParaRPr lang="fa-IR"/>
        </a:p>
      </dgm:t>
    </dgm:pt>
    <dgm:pt modelId="{BDB7A57C-64C6-410D-9A08-C51C363C7F2A}" type="sibTrans" cxnId="{CCB16F8E-CAEA-4DC1-ACD2-8C1BA269F93B}">
      <dgm:prSet/>
      <dgm:spPr/>
      <dgm:t>
        <a:bodyPr/>
        <a:lstStyle/>
        <a:p>
          <a:pPr rtl="1"/>
          <a:endParaRPr lang="fa-IR"/>
        </a:p>
      </dgm:t>
    </dgm:pt>
    <dgm:pt modelId="{AAAEF91E-C818-4FA5-BAE3-85BA4225AD95}">
      <dgm:prSet phldrT="[Text]" custT="1"/>
      <dgm:spPr/>
      <dgm:t>
        <a:bodyPr/>
        <a:lstStyle/>
        <a:p>
          <a:pPr rtl="1"/>
          <a:r>
            <a:rPr lang="fa-IR" sz="3200" dirty="0" smtClean="0"/>
            <a:t>برنده-</a:t>
          </a:r>
          <a:r>
            <a:rPr lang="fa-IR" sz="3200" dirty="0" err="1" smtClean="0"/>
            <a:t>برنده</a:t>
          </a:r>
          <a:endParaRPr lang="fa-IR" sz="3200" dirty="0"/>
        </a:p>
      </dgm:t>
    </dgm:pt>
    <dgm:pt modelId="{E2FF60A7-30DB-4E6C-825A-CD6FF0DB95C4}" type="parTrans" cxnId="{D30972FC-6D64-4FE9-93D2-3435BCD711E7}">
      <dgm:prSet/>
      <dgm:spPr/>
      <dgm:t>
        <a:bodyPr/>
        <a:lstStyle/>
        <a:p>
          <a:pPr rtl="1"/>
          <a:endParaRPr lang="fa-IR"/>
        </a:p>
      </dgm:t>
    </dgm:pt>
    <dgm:pt modelId="{380D4B64-F0F2-411F-957F-66AB6AE24C34}" type="sibTrans" cxnId="{D30972FC-6D64-4FE9-93D2-3435BCD711E7}">
      <dgm:prSet/>
      <dgm:spPr/>
      <dgm:t>
        <a:bodyPr/>
        <a:lstStyle/>
        <a:p>
          <a:pPr rtl="1"/>
          <a:endParaRPr lang="fa-IR"/>
        </a:p>
      </dgm:t>
    </dgm:pt>
    <dgm:pt modelId="{012C34DD-9838-4D4F-81B8-1718CF7C53E3}">
      <dgm:prSet phldrT="[Text]"/>
      <dgm:spPr/>
      <dgm:t>
        <a:bodyPr/>
        <a:lstStyle/>
        <a:p>
          <a:pPr rtl="1"/>
          <a:r>
            <a:rPr lang="fa-IR" dirty="0" smtClean="0"/>
            <a:t>بازنده-برنده</a:t>
          </a:r>
          <a:endParaRPr lang="fa-IR" dirty="0"/>
        </a:p>
      </dgm:t>
    </dgm:pt>
    <dgm:pt modelId="{366A3912-49BC-4108-A261-5F44BFB3FBE9}" type="parTrans" cxnId="{27C2C6AE-855A-40AF-BF30-9354795E4B28}">
      <dgm:prSet/>
      <dgm:spPr/>
      <dgm:t>
        <a:bodyPr/>
        <a:lstStyle/>
        <a:p>
          <a:pPr rtl="1"/>
          <a:endParaRPr lang="fa-IR"/>
        </a:p>
      </dgm:t>
    </dgm:pt>
    <dgm:pt modelId="{CD844A54-E711-4B94-B984-0F66B3D0D304}" type="sibTrans" cxnId="{27C2C6AE-855A-40AF-BF30-9354795E4B28}">
      <dgm:prSet/>
      <dgm:spPr/>
      <dgm:t>
        <a:bodyPr/>
        <a:lstStyle/>
        <a:p>
          <a:pPr rtl="1"/>
          <a:endParaRPr lang="fa-IR"/>
        </a:p>
      </dgm:t>
    </dgm:pt>
    <dgm:pt modelId="{E79FB650-C76D-4C5A-B397-F4EFFB786558}">
      <dgm:prSet phldrT="[Text]"/>
      <dgm:spPr/>
      <dgm:t>
        <a:bodyPr/>
        <a:lstStyle/>
        <a:p>
          <a:pPr rtl="1"/>
          <a:r>
            <a:rPr lang="fa-IR" dirty="0" smtClean="0"/>
            <a:t>مردد</a:t>
          </a:r>
          <a:endParaRPr lang="fa-IR" dirty="0"/>
        </a:p>
      </dgm:t>
    </dgm:pt>
    <dgm:pt modelId="{F881705A-17DD-4601-A08C-E22DEF089115}" type="parTrans" cxnId="{AEF71BF3-04A8-439F-B8FC-55362F6786E1}">
      <dgm:prSet/>
      <dgm:spPr/>
      <dgm:t>
        <a:bodyPr/>
        <a:lstStyle/>
        <a:p>
          <a:pPr rtl="1"/>
          <a:endParaRPr lang="fa-IR"/>
        </a:p>
      </dgm:t>
    </dgm:pt>
    <dgm:pt modelId="{6411EB1A-22F4-4B0F-A036-01DFF9E69D9F}" type="sibTrans" cxnId="{AEF71BF3-04A8-439F-B8FC-55362F6786E1}">
      <dgm:prSet/>
      <dgm:spPr/>
      <dgm:t>
        <a:bodyPr/>
        <a:lstStyle/>
        <a:p>
          <a:pPr rtl="1"/>
          <a:endParaRPr lang="fa-IR"/>
        </a:p>
      </dgm:t>
    </dgm:pt>
    <dgm:pt modelId="{B9AF8C4C-9A07-4BFC-90C5-D0766DFA8D66}">
      <dgm:prSet/>
      <dgm:spPr/>
      <dgm:t>
        <a:bodyPr/>
        <a:lstStyle/>
        <a:p>
          <a:pPr rtl="1"/>
          <a:endParaRPr lang="fa-IR"/>
        </a:p>
      </dgm:t>
    </dgm:pt>
    <dgm:pt modelId="{ED86FFF4-E8E0-4E8E-BFD4-DAE654A7A9BC}" type="parTrans" cxnId="{104BA8AE-F43A-42D2-827E-E3E20AC24037}">
      <dgm:prSet/>
      <dgm:spPr/>
      <dgm:t>
        <a:bodyPr/>
        <a:lstStyle/>
        <a:p>
          <a:pPr rtl="1"/>
          <a:endParaRPr lang="fa-IR"/>
        </a:p>
      </dgm:t>
    </dgm:pt>
    <dgm:pt modelId="{3B1D2080-9422-470F-A1FF-514B47497C57}" type="sibTrans" cxnId="{104BA8AE-F43A-42D2-827E-E3E20AC24037}">
      <dgm:prSet/>
      <dgm:spPr/>
      <dgm:t>
        <a:bodyPr/>
        <a:lstStyle/>
        <a:p>
          <a:pPr rtl="1"/>
          <a:endParaRPr lang="fa-IR"/>
        </a:p>
      </dgm:t>
    </dgm:pt>
    <dgm:pt modelId="{FF33C82D-967A-409B-A633-92F8F48E50AE}" type="pres">
      <dgm:prSet presAssocID="{41A23902-4C07-430B-9E50-4FFE1E03498F}" presName="diagram" presStyleCnt="0">
        <dgm:presLayoutVars>
          <dgm:chMax val="1"/>
          <dgm:dir/>
          <dgm:animLvl val="ctr"/>
          <dgm:resizeHandles val="exact"/>
        </dgm:presLayoutVars>
      </dgm:prSet>
      <dgm:spPr/>
      <dgm:t>
        <a:bodyPr/>
        <a:lstStyle/>
        <a:p>
          <a:pPr rtl="1"/>
          <a:endParaRPr lang="fa-IR"/>
        </a:p>
      </dgm:t>
    </dgm:pt>
    <dgm:pt modelId="{BA584AC2-5F7C-4B8C-AEC6-C6520F67AB16}" type="pres">
      <dgm:prSet presAssocID="{41A23902-4C07-430B-9E50-4FFE1E03498F}" presName="matrix" presStyleCnt="0"/>
      <dgm:spPr/>
    </dgm:pt>
    <dgm:pt modelId="{07129749-6778-4B3D-8767-F01FEDD0D6B7}" type="pres">
      <dgm:prSet presAssocID="{41A23902-4C07-430B-9E50-4FFE1E03498F}" presName="tile1" presStyleLbl="node1" presStyleIdx="0" presStyleCnt="4"/>
      <dgm:spPr/>
      <dgm:t>
        <a:bodyPr/>
        <a:lstStyle/>
        <a:p>
          <a:pPr rtl="1"/>
          <a:endParaRPr lang="fa-IR"/>
        </a:p>
      </dgm:t>
    </dgm:pt>
    <dgm:pt modelId="{C33B5204-B97F-45EE-B86E-CB965624D001}" type="pres">
      <dgm:prSet presAssocID="{41A23902-4C07-430B-9E50-4FFE1E03498F}" presName="tile1text" presStyleLbl="node1" presStyleIdx="0" presStyleCnt="4">
        <dgm:presLayoutVars>
          <dgm:chMax val="0"/>
          <dgm:chPref val="0"/>
          <dgm:bulletEnabled val="1"/>
        </dgm:presLayoutVars>
      </dgm:prSet>
      <dgm:spPr/>
      <dgm:t>
        <a:bodyPr/>
        <a:lstStyle/>
        <a:p>
          <a:pPr rtl="1"/>
          <a:endParaRPr lang="fa-IR"/>
        </a:p>
      </dgm:t>
    </dgm:pt>
    <dgm:pt modelId="{578A9B57-1B3E-4BEA-9B89-1D33961893B6}" type="pres">
      <dgm:prSet presAssocID="{41A23902-4C07-430B-9E50-4FFE1E03498F}" presName="tile2" presStyleLbl="node1" presStyleIdx="1" presStyleCnt="4"/>
      <dgm:spPr/>
      <dgm:t>
        <a:bodyPr/>
        <a:lstStyle/>
        <a:p>
          <a:pPr rtl="1"/>
          <a:endParaRPr lang="fa-IR"/>
        </a:p>
      </dgm:t>
    </dgm:pt>
    <dgm:pt modelId="{F50E55F1-DF6F-430E-BA14-1D4C73EB51E0}" type="pres">
      <dgm:prSet presAssocID="{41A23902-4C07-430B-9E50-4FFE1E03498F}" presName="tile2text" presStyleLbl="node1" presStyleIdx="1" presStyleCnt="4">
        <dgm:presLayoutVars>
          <dgm:chMax val="0"/>
          <dgm:chPref val="0"/>
          <dgm:bulletEnabled val="1"/>
        </dgm:presLayoutVars>
      </dgm:prSet>
      <dgm:spPr/>
      <dgm:t>
        <a:bodyPr/>
        <a:lstStyle/>
        <a:p>
          <a:pPr rtl="1"/>
          <a:endParaRPr lang="fa-IR"/>
        </a:p>
      </dgm:t>
    </dgm:pt>
    <dgm:pt modelId="{FCFAE99B-2C21-4AD7-B9AF-A8E8A4C42E52}" type="pres">
      <dgm:prSet presAssocID="{41A23902-4C07-430B-9E50-4FFE1E03498F}" presName="tile3" presStyleLbl="node1" presStyleIdx="2" presStyleCnt="4"/>
      <dgm:spPr/>
      <dgm:t>
        <a:bodyPr/>
        <a:lstStyle/>
        <a:p>
          <a:pPr rtl="1"/>
          <a:endParaRPr lang="fa-IR"/>
        </a:p>
      </dgm:t>
    </dgm:pt>
    <dgm:pt modelId="{E10A911E-2EA1-4633-A22B-D22AB31A2A69}" type="pres">
      <dgm:prSet presAssocID="{41A23902-4C07-430B-9E50-4FFE1E03498F}" presName="tile3text" presStyleLbl="node1" presStyleIdx="2" presStyleCnt="4">
        <dgm:presLayoutVars>
          <dgm:chMax val="0"/>
          <dgm:chPref val="0"/>
          <dgm:bulletEnabled val="1"/>
        </dgm:presLayoutVars>
      </dgm:prSet>
      <dgm:spPr/>
      <dgm:t>
        <a:bodyPr/>
        <a:lstStyle/>
        <a:p>
          <a:pPr rtl="1"/>
          <a:endParaRPr lang="fa-IR"/>
        </a:p>
      </dgm:t>
    </dgm:pt>
    <dgm:pt modelId="{01FFD25B-10AC-4AFE-9F53-482594CC56A8}" type="pres">
      <dgm:prSet presAssocID="{41A23902-4C07-430B-9E50-4FFE1E03498F}" presName="tile4" presStyleLbl="node1" presStyleIdx="3" presStyleCnt="4"/>
      <dgm:spPr/>
      <dgm:t>
        <a:bodyPr/>
        <a:lstStyle/>
        <a:p>
          <a:pPr rtl="1"/>
          <a:endParaRPr lang="fa-IR"/>
        </a:p>
      </dgm:t>
    </dgm:pt>
    <dgm:pt modelId="{F8DFEA70-8274-43D4-90B9-36B2FABC2AFB}" type="pres">
      <dgm:prSet presAssocID="{41A23902-4C07-430B-9E50-4FFE1E03498F}" presName="tile4text" presStyleLbl="node1" presStyleIdx="3" presStyleCnt="4">
        <dgm:presLayoutVars>
          <dgm:chMax val="0"/>
          <dgm:chPref val="0"/>
          <dgm:bulletEnabled val="1"/>
        </dgm:presLayoutVars>
      </dgm:prSet>
      <dgm:spPr/>
      <dgm:t>
        <a:bodyPr/>
        <a:lstStyle/>
        <a:p>
          <a:pPr rtl="1"/>
          <a:endParaRPr lang="fa-IR"/>
        </a:p>
      </dgm:t>
    </dgm:pt>
    <dgm:pt modelId="{22377F9F-9A18-444A-A482-C98F852734DF}" type="pres">
      <dgm:prSet presAssocID="{41A23902-4C07-430B-9E50-4FFE1E03498F}" presName="centerTile" presStyleLbl="fgShp" presStyleIdx="0" presStyleCnt="1">
        <dgm:presLayoutVars>
          <dgm:chMax val="0"/>
          <dgm:chPref val="0"/>
        </dgm:presLayoutVars>
      </dgm:prSet>
      <dgm:spPr/>
      <dgm:t>
        <a:bodyPr/>
        <a:lstStyle/>
        <a:p>
          <a:pPr rtl="1"/>
          <a:endParaRPr lang="fa-IR"/>
        </a:p>
      </dgm:t>
    </dgm:pt>
  </dgm:ptLst>
  <dgm:cxnLst>
    <dgm:cxn modelId="{E05E1596-081A-493E-B28C-50AFCA1B8FCA}" type="presOf" srcId="{012C34DD-9838-4D4F-81B8-1718CF7C53E3}" destId="{FCFAE99B-2C21-4AD7-B9AF-A8E8A4C42E52}" srcOrd="0" destOrd="0" presId="urn:microsoft.com/office/officeart/2005/8/layout/matrix1"/>
    <dgm:cxn modelId="{AEF71BF3-04A8-439F-B8FC-55362F6786E1}" srcId="{EF33B20E-BE90-47A4-AF3D-DE6CA867BCCA}" destId="{E79FB650-C76D-4C5A-B397-F4EFFB786558}" srcOrd="3" destOrd="0" parTransId="{F881705A-17DD-4601-A08C-E22DEF089115}" sibTransId="{6411EB1A-22F4-4B0F-A036-01DFF9E69D9F}"/>
    <dgm:cxn modelId="{D30972FC-6D64-4FE9-93D2-3435BCD711E7}" srcId="{EF33B20E-BE90-47A4-AF3D-DE6CA867BCCA}" destId="{AAAEF91E-C818-4FA5-BAE3-85BA4225AD95}" srcOrd="1" destOrd="0" parTransId="{E2FF60A7-30DB-4E6C-825A-CD6FF0DB95C4}" sibTransId="{380D4B64-F0F2-411F-957F-66AB6AE24C34}"/>
    <dgm:cxn modelId="{A2ABB1FB-898C-42DB-82A0-501B7F1D6DB3}" srcId="{41A23902-4C07-430B-9E50-4FFE1E03498F}" destId="{EF33B20E-BE90-47A4-AF3D-DE6CA867BCCA}" srcOrd="0" destOrd="0" parTransId="{8BACD532-06D6-4128-9993-ACB3C8E3CD55}" sibTransId="{8F94FCFF-B480-42CD-A96A-91BC72E6553F}"/>
    <dgm:cxn modelId="{27C2C6AE-855A-40AF-BF30-9354795E4B28}" srcId="{EF33B20E-BE90-47A4-AF3D-DE6CA867BCCA}" destId="{012C34DD-9838-4D4F-81B8-1718CF7C53E3}" srcOrd="2" destOrd="0" parTransId="{366A3912-49BC-4108-A261-5F44BFB3FBE9}" sibTransId="{CD844A54-E711-4B94-B984-0F66B3D0D304}"/>
    <dgm:cxn modelId="{2FD14367-C051-4F3C-8BCC-FD86E73BFE26}" type="presOf" srcId="{E79FB650-C76D-4C5A-B397-F4EFFB786558}" destId="{F8DFEA70-8274-43D4-90B9-36B2FABC2AFB}" srcOrd="1" destOrd="0" presId="urn:microsoft.com/office/officeart/2005/8/layout/matrix1"/>
    <dgm:cxn modelId="{CCB16F8E-CAEA-4DC1-ACD2-8C1BA269F93B}" srcId="{EF33B20E-BE90-47A4-AF3D-DE6CA867BCCA}" destId="{AF368576-BB84-44E6-BFD4-8D11856EF277}" srcOrd="0" destOrd="0" parTransId="{EA96CAD3-867B-43FE-84E1-4FEFA7E3E270}" sibTransId="{BDB7A57C-64C6-410D-9A08-C51C363C7F2A}"/>
    <dgm:cxn modelId="{E1245742-6221-4187-BF0B-9A946355D87A}" type="presOf" srcId="{41A23902-4C07-430B-9E50-4FFE1E03498F}" destId="{FF33C82D-967A-409B-A633-92F8F48E50AE}" srcOrd="0" destOrd="0" presId="urn:microsoft.com/office/officeart/2005/8/layout/matrix1"/>
    <dgm:cxn modelId="{8696267F-C635-41D2-8683-1C1688EDB851}" type="presOf" srcId="{AAAEF91E-C818-4FA5-BAE3-85BA4225AD95}" destId="{578A9B57-1B3E-4BEA-9B89-1D33961893B6}" srcOrd="0" destOrd="0" presId="urn:microsoft.com/office/officeart/2005/8/layout/matrix1"/>
    <dgm:cxn modelId="{104BA8AE-F43A-42D2-827E-E3E20AC24037}" srcId="{41A23902-4C07-430B-9E50-4FFE1E03498F}" destId="{B9AF8C4C-9A07-4BFC-90C5-D0766DFA8D66}" srcOrd="1" destOrd="0" parTransId="{ED86FFF4-E8E0-4E8E-BFD4-DAE654A7A9BC}" sibTransId="{3B1D2080-9422-470F-A1FF-514B47497C57}"/>
    <dgm:cxn modelId="{6849C141-AE45-4CEE-94BF-868CB48B1FFA}" type="presOf" srcId="{AAAEF91E-C818-4FA5-BAE3-85BA4225AD95}" destId="{F50E55F1-DF6F-430E-BA14-1D4C73EB51E0}" srcOrd="1" destOrd="0" presId="urn:microsoft.com/office/officeart/2005/8/layout/matrix1"/>
    <dgm:cxn modelId="{28D33E2F-9CD3-4340-98A2-EF48DE9EE638}" type="presOf" srcId="{EF33B20E-BE90-47A4-AF3D-DE6CA867BCCA}" destId="{22377F9F-9A18-444A-A482-C98F852734DF}" srcOrd="0" destOrd="0" presId="urn:microsoft.com/office/officeart/2005/8/layout/matrix1"/>
    <dgm:cxn modelId="{7FE405F6-0A69-4425-A95F-A9E9D9B50142}" type="presOf" srcId="{E79FB650-C76D-4C5A-B397-F4EFFB786558}" destId="{01FFD25B-10AC-4AFE-9F53-482594CC56A8}" srcOrd="0" destOrd="0" presId="urn:microsoft.com/office/officeart/2005/8/layout/matrix1"/>
    <dgm:cxn modelId="{B3540BD4-B8DD-4B4A-8296-399692CAC699}" type="presOf" srcId="{012C34DD-9838-4D4F-81B8-1718CF7C53E3}" destId="{E10A911E-2EA1-4633-A22B-D22AB31A2A69}" srcOrd="1" destOrd="0" presId="urn:microsoft.com/office/officeart/2005/8/layout/matrix1"/>
    <dgm:cxn modelId="{732A7086-947F-4CB5-B171-81DD64FCEEB8}" type="presOf" srcId="{AF368576-BB84-44E6-BFD4-8D11856EF277}" destId="{07129749-6778-4B3D-8767-F01FEDD0D6B7}" srcOrd="0" destOrd="0" presId="urn:microsoft.com/office/officeart/2005/8/layout/matrix1"/>
    <dgm:cxn modelId="{615FAA27-A4DA-45CA-9E0C-197DEB65B32A}" type="presOf" srcId="{AF368576-BB84-44E6-BFD4-8D11856EF277}" destId="{C33B5204-B97F-45EE-B86E-CB965624D001}" srcOrd="1" destOrd="0" presId="urn:microsoft.com/office/officeart/2005/8/layout/matrix1"/>
    <dgm:cxn modelId="{692FAB8E-EDFD-4472-B110-60FA280BC71D}" type="presParOf" srcId="{FF33C82D-967A-409B-A633-92F8F48E50AE}" destId="{BA584AC2-5F7C-4B8C-AEC6-C6520F67AB16}" srcOrd="0" destOrd="0" presId="urn:microsoft.com/office/officeart/2005/8/layout/matrix1"/>
    <dgm:cxn modelId="{30CE3566-0605-4B37-8AB5-264496C045A5}" type="presParOf" srcId="{BA584AC2-5F7C-4B8C-AEC6-C6520F67AB16}" destId="{07129749-6778-4B3D-8767-F01FEDD0D6B7}" srcOrd="0" destOrd="0" presId="urn:microsoft.com/office/officeart/2005/8/layout/matrix1"/>
    <dgm:cxn modelId="{D6DF9415-9146-42F0-AFE7-3CD48864DA62}" type="presParOf" srcId="{BA584AC2-5F7C-4B8C-AEC6-C6520F67AB16}" destId="{C33B5204-B97F-45EE-B86E-CB965624D001}" srcOrd="1" destOrd="0" presId="urn:microsoft.com/office/officeart/2005/8/layout/matrix1"/>
    <dgm:cxn modelId="{2C0DED10-8BC4-42FF-B76E-DCE1C16F7929}" type="presParOf" srcId="{BA584AC2-5F7C-4B8C-AEC6-C6520F67AB16}" destId="{578A9B57-1B3E-4BEA-9B89-1D33961893B6}" srcOrd="2" destOrd="0" presId="urn:microsoft.com/office/officeart/2005/8/layout/matrix1"/>
    <dgm:cxn modelId="{DB5EA3A1-A81F-4210-BC43-BC8CDB2F5F83}" type="presParOf" srcId="{BA584AC2-5F7C-4B8C-AEC6-C6520F67AB16}" destId="{F50E55F1-DF6F-430E-BA14-1D4C73EB51E0}" srcOrd="3" destOrd="0" presId="urn:microsoft.com/office/officeart/2005/8/layout/matrix1"/>
    <dgm:cxn modelId="{8D8A3197-EECB-4E85-9945-54DC0FEE066A}" type="presParOf" srcId="{BA584AC2-5F7C-4B8C-AEC6-C6520F67AB16}" destId="{FCFAE99B-2C21-4AD7-B9AF-A8E8A4C42E52}" srcOrd="4" destOrd="0" presId="urn:microsoft.com/office/officeart/2005/8/layout/matrix1"/>
    <dgm:cxn modelId="{A66A88A1-536A-4BBF-8A41-7F5F0B900D96}" type="presParOf" srcId="{BA584AC2-5F7C-4B8C-AEC6-C6520F67AB16}" destId="{E10A911E-2EA1-4633-A22B-D22AB31A2A69}" srcOrd="5" destOrd="0" presId="urn:microsoft.com/office/officeart/2005/8/layout/matrix1"/>
    <dgm:cxn modelId="{C1EBB2FF-38B7-4F9C-B24C-AFC5202A9A87}" type="presParOf" srcId="{BA584AC2-5F7C-4B8C-AEC6-C6520F67AB16}" destId="{01FFD25B-10AC-4AFE-9F53-482594CC56A8}" srcOrd="6" destOrd="0" presId="urn:microsoft.com/office/officeart/2005/8/layout/matrix1"/>
    <dgm:cxn modelId="{9BF0ACE5-7832-4A2C-9A44-4ED513464C73}" type="presParOf" srcId="{BA584AC2-5F7C-4B8C-AEC6-C6520F67AB16}" destId="{F8DFEA70-8274-43D4-90B9-36B2FABC2AFB}" srcOrd="7" destOrd="0" presId="urn:microsoft.com/office/officeart/2005/8/layout/matrix1"/>
    <dgm:cxn modelId="{40DF2F91-6B9A-4D5B-A599-73AE35B76E0F}" type="presParOf" srcId="{FF33C82D-967A-409B-A633-92F8F48E50AE}" destId="{22377F9F-9A18-444A-A482-C98F852734DF}" srcOrd="1" destOrd="0" presId="urn:microsoft.com/office/officeart/2005/8/layout/matrix1"/>
  </dgm:cxnLst>
  <dgm:bg/>
  <dgm:whole/>
</dgm:dataModel>
</file>

<file path=ppt/diagrams/data5.xml><?xml version="1.0" encoding="utf-8"?>
<dgm:dataModel xmlns:dgm="http://schemas.openxmlformats.org/drawingml/2006/diagram" xmlns:a="http://schemas.openxmlformats.org/drawingml/2006/main">
  <dgm:ptLst>
    <dgm:pt modelId="{B023C745-15DF-457F-A6B7-925B67D98E2A}" type="doc">
      <dgm:prSet loTypeId="urn:microsoft.com/office/officeart/2005/8/layout/lProcess2" loCatId="list" qsTypeId="urn:microsoft.com/office/officeart/2005/8/quickstyle/3d9" qsCatId="3D" csTypeId="urn:microsoft.com/office/officeart/2005/8/colors/accent1_2" csCatId="accent1" phldr="1"/>
      <dgm:spPr/>
      <dgm:t>
        <a:bodyPr/>
        <a:lstStyle/>
        <a:p>
          <a:pPr rtl="1"/>
          <a:endParaRPr lang="fa-IR"/>
        </a:p>
      </dgm:t>
    </dgm:pt>
    <dgm:pt modelId="{1B42DEC5-871E-4169-AF0A-88F17615FCA6}">
      <dgm:prSet phldrT="[Text]" phldr="1"/>
      <dgm:spPr/>
      <dgm:t>
        <a:bodyPr/>
        <a:lstStyle/>
        <a:p>
          <a:pPr rtl="1"/>
          <a:endParaRPr lang="fa-IR"/>
        </a:p>
      </dgm:t>
    </dgm:pt>
    <dgm:pt modelId="{8866542E-D135-4F59-A66C-D6E6223A7004}" type="parTrans" cxnId="{6BC948A5-8D15-4146-A0B2-10DCF33DF6F3}">
      <dgm:prSet/>
      <dgm:spPr/>
      <dgm:t>
        <a:bodyPr/>
        <a:lstStyle/>
        <a:p>
          <a:pPr rtl="1"/>
          <a:endParaRPr lang="fa-IR"/>
        </a:p>
      </dgm:t>
    </dgm:pt>
    <dgm:pt modelId="{5981F814-3792-49CF-8C39-152ABEC401FF}" type="sibTrans" cxnId="{6BC948A5-8D15-4146-A0B2-10DCF33DF6F3}">
      <dgm:prSet/>
      <dgm:spPr/>
      <dgm:t>
        <a:bodyPr/>
        <a:lstStyle/>
        <a:p>
          <a:pPr rtl="1"/>
          <a:endParaRPr lang="fa-IR"/>
        </a:p>
      </dgm:t>
    </dgm:pt>
    <dgm:pt modelId="{BC281706-63CE-4181-9E38-3B8929B3B658}">
      <dgm:prSet phldrT="[Text]"/>
      <dgm:spPr/>
      <dgm:t>
        <a:bodyPr/>
        <a:lstStyle/>
        <a:p>
          <a:pPr rtl="1"/>
          <a:r>
            <a:rPr lang="fa-IR" dirty="0" smtClean="0"/>
            <a:t>به عمل در آوردن تصمیم</a:t>
          </a:r>
          <a:endParaRPr lang="fa-IR" dirty="0"/>
        </a:p>
      </dgm:t>
    </dgm:pt>
    <dgm:pt modelId="{C509A066-7B9B-44E5-8848-B9FA5CF18780}" type="parTrans" cxnId="{754BF418-5A6E-487D-93FF-BF0A103AC0F1}">
      <dgm:prSet/>
      <dgm:spPr/>
      <dgm:t>
        <a:bodyPr/>
        <a:lstStyle/>
        <a:p>
          <a:pPr rtl="1"/>
          <a:endParaRPr lang="fa-IR"/>
        </a:p>
      </dgm:t>
    </dgm:pt>
    <dgm:pt modelId="{FEEA0F82-1132-4CC4-AF90-A2FBDB60E082}" type="sibTrans" cxnId="{754BF418-5A6E-487D-93FF-BF0A103AC0F1}">
      <dgm:prSet/>
      <dgm:spPr/>
      <dgm:t>
        <a:bodyPr/>
        <a:lstStyle/>
        <a:p>
          <a:pPr rtl="1"/>
          <a:endParaRPr lang="fa-IR"/>
        </a:p>
      </dgm:t>
    </dgm:pt>
    <dgm:pt modelId="{11894BFB-28ED-48BF-A89E-FF720B553AF3}">
      <dgm:prSet phldrT="[Text]"/>
      <dgm:spPr/>
      <dgm:t>
        <a:bodyPr/>
        <a:lstStyle/>
        <a:p>
          <a:pPr rtl="1"/>
          <a:r>
            <a:rPr lang="fa-IR" dirty="0" smtClean="0"/>
            <a:t>ارزشیابی بعدی</a:t>
          </a:r>
          <a:endParaRPr lang="fa-IR" dirty="0"/>
        </a:p>
      </dgm:t>
    </dgm:pt>
    <dgm:pt modelId="{F3A84313-915A-48D8-9AEE-0F078170C4B0}" type="parTrans" cxnId="{C0286AA3-65DB-4BE2-B778-57FEBC4D5713}">
      <dgm:prSet/>
      <dgm:spPr/>
      <dgm:t>
        <a:bodyPr/>
        <a:lstStyle/>
        <a:p>
          <a:pPr rtl="1"/>
          <a:endParaRPr lang="fa-IR"/>
        </a:p>
      </dgm:t>
    </dgm:pt>
    <dgm:pt modelId="{6495BE8E-2CE4-48CD-BC05-C9FC12863878}" type="sibTrans" cxnId="{C0286AA3-65DB-4BE2-B778-57FEBC4D5713}">
      <dgm:prSet/>
      <dgm:spPr/>
      <dgm:t>
        <a:bodyPr/>
        <a:lstStyle/>
        <a:p>
          <a:pPr rtl="1"/>
          <a:endParaRPr lang="fa-IR"/>
        </a:p>
      </dgm:t>
    </dgm:pt>
    <dgm:pt modelId="{D034B12C-21D1-496E-BE76-16F39DFD9464}">
      <dgm:prSet phldrT="[Text]" phldr="1"/>
      <dgm:spPr/>
      <dgm:t>
        <a:bodyPr/>
        <a:lstStyle/>
        <a:p>
          <a:pPr rtl="1"/>
          <a:endParaRPr lang="fa-IR"/>
        </a:p>
      </dgm:t>
    </dgm:pt>
    <dgm:pt modelId="{FB56E95B-9E60-488F-8F87-6B45238E80B5}" type="parTrans" cxnId="{1658FC5D-588E-4DDB-8109-DA59E501B753}">
      <dgm:prSet/>
      <dgm:spPr/>
      <dgm:t>
        <a:bodyPr/>
        <a:lstStyle/>
        <a:p>
          <a:pPr rtl="1"/>
          <a:endParaRPr lang="fa-IR"/>
        </a:p>
      </dgm:t>
    </dgm:pt>
    <dgm:pt modelId="{5D0A40C8-B0E4-43F0-B17F-B0AC158690F1}" type="sibTrans" cxnId="{1658FC5D-588E-4DDB-8109-DA59E501B753}">
      <dgm:prSet/>
      <dgm:spPr/>
      <dgm:t>
        <a:bodyPr/>
        <a:lstStyle/>
        <a:p>
          <a:pPr rtl="1"/>
          <a:endParaRPr lang="fa-IR"/>
        </a:p>
      </dgm:t>
    </dgm:pt>
    <dgm:pt modelId="{8C1FBF41-EEA6-43FC-9245-2AD436C71ABF}">
      <dgm:prSet phldrT="[Text]"/>
      <dgm:spPr/>
      <dgm:t>
        <a:bodyPr/>
        <a:lstStyle/>
        <a:p>
          <a:pPr rtl="1"/>
          <a:r>
            <a:rPr lang="fa-IR" dirty="0" smtClean="0"/>
            <a:t>به </a:t>
          </a:r>
          <a:r>
            <a:rPr lang="fa-IR" dirty="0" err="1" smtClean="0"/>
            <a:t>وجودآوردن</a:t>
          </a:r>
          <a:r>
            <a:rPr lang="fa-IR" dirty="0" smtClean="0"/>
            <a:t> راه حل ممکن </a:t>
          </a:r>
          <a:endParaRPr lang="fa-IR" dirty="0"/>
        </a:p>
      </dgm:t>
    </dgm:pt>
    <dgm:pt modelId="{A858F63D-4DC0-4F76-B7CD-D6699F58FC4A}" type="parTrans" cxnId="{3881DFEF-3714-489F-B473-83D94E7E244D}">
      <dgm:prSet/>
      <dgm:spPr/>
      <dgm:t>
        <a:bodyPr/>
        <a:lstStyle/>
        <a:p>
          <a:pPr rtl="1"/>
          <a:endParaRPr lang="fa-IR"/>
        </a:p>
      </dgm:t>
    </dgm:pt>
    <dgm:pt modelId="{67E47AC3-B5A0-4735-9463-DE08FEA73629}" type="sibTrans" cxnId="{3881DFEF-3714-489F-B473-83D94E7E244D}">
      <dgm:prSet/>
      <dgm:spPr/>
      <dgm:t>
        <a:bodyPr/>
        <a:lstStyle/>
        <a:p>
          <a:pPr rtl="1"/>
          <a:endParaRPr lang="fa-IR"/>
        </a:p>
      </dgm:t>
    </dgm:pt>
    <dgm:pt modelId="{43310C7A-04A0-44A8-9D7B-EC5673222546}">
      <dgm:prSet phldrT="[Text]"/>
      <dgm:spPr/>
      <dgm:t>
        <a:bodyPr/>
        <a:lstStyle/>
        <a:p>
          <a:pPr rtl="1"/>
          <a:r>
            <a:rPr lang="fa-IR" dirty="0" smtClean="0"/>
            <a:t>تصمیم گیری در مورد بهترین راه حل</a:t>
          </a:r>
          <a:endParaRPr lang="fa-IR" dirty="0"/>
        </a:p>
      </dgm:t>
    </dgm:pt>
    <dgm:pt modelId="{CF1EDB1D-1125-4958-A97B-97AFC958A137}" type="parTrans" cxnId="{BA650ED4-F89F-48EB-8229-A4F6B87679A1}">
      <dgm:prSet/>
      <dgm:spPr/>
      <dgm:t>
        <a:bodyPr/>
        <a:lstStyle/>
        <a:p>
          <a:pPr rtl="1"/>
          <a:endParaRPr lang="fa-IR"/>
        </a:p>
      </dgm:t>
    </dgm:pt>
    <dgm:pt modelId="{860668C6-F837-4AF2-9334-FBE514AC9A50}" type="sibTrans" cxnId="{BA650ED4-F89F-48EB-8229-A4F6B87679A1}">
      <dgm:prSet/>
      <dgm:spPr/>
      <dgm:t>
        <a:bodyPr/>
        <a:lstStyle/>
        <a:p>
          <a:pPr rtl="1"/>
          <a:endParaRPr lang="fa-IR"/>
        </a:p>
      </dgm:t>
    </dgm:pt>
    <dgm:pt modelId="{86D7B33F-6716-462F-875C-B1E0D650320E}">
      <dgm:prSet phldrT="[Text]" phldr="1"/>
      <dgm:spPr/>
      <dgm:t>
        <a:bodyPr/>
        <a:lstStyle/>
        <a:p>
          <a:pPr rtl="1"/>
          <a:endParaRPr lang="fa-IR" dirty="0"/>
        </a:p>
      </dgm:t>
    </dgm:pt>
    <dgm:pt modelId="{F6725EBA-95C2-407A-AA28-2CCA2D0E2F67}" type="parTrans" cxnId="{E2DCD9EA-21F4-4372-8B6C-6DABE19F0320}">
      <dgm:prSet/>
      <dgm:spPr/>
      <dgm:t>
        <a:bodyPr/>
        <a:lstStyle/>
        <a:p>
          <a:pPr rtl="1"/>
          <a:endParaRPr lang="fa-IR"/>
        </a:p>
      </dgm:t>
    </dgm:pt>
    <dgm:pt modelId="{03916AED-8CB4-4C2D-98FC-4F979DABFBA1}" type="sibTrans" cxnId="{E2DCD9EA-21F4-4372-8B6C-6DABE19F0320}">
      <dgm:prSet/>
      <dgm:spPr/>
      <dgm:t>
        <a:bodyPr/>
        <a:lstStyle/>
        <a:p>
          <a:pPr rtl="1"/>
          <a:endParaRPr lang="fa-IR"/>
        </a:p>
      </dgm:t>
    </dgm:pt>
    <dgm:pt modelId="{5253364E-02BA-4694-A608-AE9009C3FF87}">
      <dgm:prSet phldrT="[Text]" custT="1"/>
      <dgm:spPr/>
      <dgm:t>
        <a:bodyPr/>
        <a:lstStyle/>
        <a:p>
          <a:pPr rtl="1"/>
          <a:r>
            <a:rPr lang="fa-IR" sz="3200" dirty="0" smtClean="0"/>
            <a:t>تشخیص اختلاف</a:t>
          </a:r>
          <a:endParaRPr lang="fa-IR" sz="3200" dirty="0"/>
        </a:p>
      </dgm:t>
    </dgm:pt>
    <dgm:pt modelId="{B370A3FC-C091-4B3E-8E94-D066386710B8}" type="parTrans" cxnId="{83357D0C-7D23-4886-AE2A-666270E5C397}">
      <dgm:prSet/>
      <dgm:spPr/>
      <dgm:t>
        <a:bodyPr/>
        <a:lstStyle/>
        <a:p>
          <a:pPr rtl="1"/>
          <a:endParaRPr lang="fa-IR"/>
        </a:p>
      </dgm:t>
    </dgm:pt>
    <dgm:pt modelId="{EB775428-8612-4EA5-A059-50938274EB04}" type="sibTrans" cxnId="{83357D0C-7D23-4886-AE2A-666270E5C397}">
      <dgm:prSet/>
      <dgm:spPr/>
      <dgm:t>
        <a:bodyPr/>
        <a:lstStyle/>
        <a:p>
          <a:pPr rtl="1"/>
          <a:endParaRPr lang="fa-IR"/>
        </a:p>
      </dgm:t>
    </dgm:pt>
    <dgm:pt modelId="{9BEF13BE-5E0C-4DC0-B409-F180D788B523}">
      <dgm:prSet phldrT="[Text]"/>
      <dgm:spPr/>
      <dgm:t>
        <a:bodyPr/>
        <a:lstStyle/>
        <a:p>
          <a:pPr rtl="1"/>
          <a:r>
            <a:rPr lang="fa-IR" dirty="0" smtClean="0"/>
            <a:t>بررسی راه حلهای مختلف</a:t>
          </a:r>
          <a:endParaRPr lang="fa-IR" dirty="0"/>
        </a:p>
      </dgm:t>
    </dgm:pt>
    <dgm:pt modelId="{5953232B-A189-4137-B541-4A0C979263B9}" type="parTrans" cxnId="{10CAA3E0-1ED1-4839-9F52-D742D4062E5A}">
      <dgm:prSet/>
      <dgm:spPr/>
      <dgm:t>
        <a:bodyPr/>
        <a:lstStyle/>
        <a:p>
          <a:pPr rtl="1"/>
          <a:endParaRPr lang="fa-IR"/>
        </a:p>
      </dgm:t>
    </dgm:pt>
    <dgm:pt modelId="{8050C060-3874-4064-8D09-75055F8D0DE5}" type="sibTrans" cxnId="{10CAA3E0-1ED1-4839-9F52-D742D4062E5A}">
      <dgm:prSet/>
      <dgm:spPr/>
      <dgm:t>
        <a:bodyPr/>
        <a:lstStyle/>
        <a:p>
          <a:pPr rtl="1"/>
          <a:endParaRPr lang="fa-IR"/>
        </a:p>
      </dgm:t>
    </dgm:pt>
    <dgm:pt modelId="{504182B4-2069-4F22-8A35-23F0C358F471}" type="pres">
      <dgm:prSet presAssocID="{B023C745-15DF-457F-A6B7-925B67D98E2A}" presName="theList" presStyleCnt="0">
        <dgm:presLayoutVars>
          <dgm:dir/>
          <dgm:animLvl val="lvl"/>
          <dgm:resizeHandles val="exact"/>
        </dgm:presLayoutVars>
      </dgm:prSet>
      <dgm:spPr/>
      <dgm:t>
        <a:bodyPr/>
        <a:lstStyle/>
        <a:p>
          <a:pPr rtl="1"/>
          <a:endParaRPr lang="fa-IR"/>
        </a:p>
      </dgm:t>
    </dgm:pt>
    <dgm:pt modelId="{88D95BDD-37F6-4AAE-93F4-5B96C74185C5}" type="pres">
      <dgm:prSet presAssocID="{1B42DEC5-871E-4169-AF0A-88F17615FCA6}" presName="compNode" presStyleCnt="0"/>
      <dgm:spPr/>
    </dgm:pt>
    <dgm:pt modelId="{47921342-1D62-414A-AB09-6FCC12FA2D68}" type="pres">
      <dgm:prSet presAssocID="{1B42DEC5-871E-4169-AF0A-88F17615FCA6}" presName="aNode" presStyleLbl="bgShp" presStyleIdx="0" presStyleCnt="3"/>
      <dgm:spPr/>
      <dgm:t>
        <a:bodyPr/>
        <a:lstStyle/>
        <a:p>
          <a:pPr rtl="1"/>
          <a:endParaRPr lang="fa-IR"/>
        </a:p>
      </dgm:t>
    </dgm:pt>
    <dgm:pt modelId="{4757611C-DD3D-4BED-BA5A-D397D6C07772}" type="pres">
      <dgm:prSet presAssocID="{1B42DEC5-871E-4169-AF0A-88F17615FCA6}" presName="textNode" presStyleLbl="bgShp" presStyleIdx="0" presStyleCnt="3"/>
      <dgm:spPr/>
      <dgm:t>
        <a:bodyPr/>
        <a:lstStyle/>
        <a:p>
          <a:pPr rtl="1"/>
          <a:endParaRPr lang="fa-IR"/>
        </a:p>
      </dgm:t>
    </dgm:pt>
    <dgm:pt modelId="{8D8C2F32-A2D6-4598-972E-9B14D538D3AB}" type="pres">
      <dgm:prSet presAssocID="{1B42DEC5-871E-4169-AF0A-88F17615FCA6}" presName="compChildNode" presStyleCnt="0"/>
      <dgm:spPr/>
    </dgm:pt>
    <dgm:pt modelId="{6CBF6BC3-BB68-4FFF-ACAA-9715EE0F521B}" type="pres">
      <dgm:prSet presAssocID="{1B42DEC5-871E-4169-AF0A-88F17615FCA6}" presName="theInnerList" presStyleCnt="0"/>
      <dgm:spPr/>
    </dgm:pt>
    <dgm:pt modelId="{A71F0EE8-A8E9-4C0F-8C9B-0C8E13CAFD1D}" type="pres">
      <dgm:prSet presAssocID="{BC281706-63CE-4181-9E38-3B8929B3B658}" presName="childNode" presStyleLbl="node1" presStyleIdx="0" presStyleCnt="6">
        <dgm:presLayoutVars>
          <dgm:bulletEnabled val="1"/>
        </dgm:presLayoutVars>
      </dgm:prSet>
      <dgm:spPr/>
      <dgm:t>
        <a:bodyPr/>
        <a:lstStyle/>
        <a:p>
          <a:pPr rtl="1"/>
          <a:endParaRPr lang="fa-IR"/>
        </a:p>
      </dgm:t>
    </dgm:pt>
    <dgm:pt modelId="{3F85DD8F-A685-4310-8201-0E38A0C96B51}" type="pres">
      <dgm:prSet presAssocID="{BC281706-63CE-4181-9E38-3B8929B3B658}" presName="aSpace2" presStyleCnt="0"/>
      <dgm:spPr/>
    </dgm:pt>
    <dgm:pt modelId="{3AF35A3A-747D-4EDB-8E3B-F99177A1537F}" type="pres">
      <dgm:prSet presAssocID="{11894BFB-28ED-48BF-A89E-FF720B553AF3}" presName="childNode" presStyleLbl="node1" presStyleIdx="1" presStyleCnt="6">
        <dgm:presLayoutVars>
          <dgm:bulletEnabled val="1"/>
        </dgm:presLayoutVars>
      </dgm:prSet>
      <dgm:spPr/>
      <dgm:t>
        <a:bodyPr/>
        <a:lstStyle/>
        <a:p>
          <a:pPr rtl="1"/>
          <a:endParaRPr lang="fa-IR"/>
        </a:p>
      </dgm:t>
    </dgm:pt>
    <dgm:pt modelId="{46163FB7-D53F-403F-84AE-F99E3540D72D}" type="pres">
      <dgm:prSet presAssocID="{1B42DEC5-871E-4169-AF0A-88F17615FCA6}" presName="aSpace" presStyleCnt="0"/>
      <dgm:spPr/>
    </dgm:pt>
    <dgm:pt modelId="{560858C0-C6BD-40B8-ACED-8BD34B977877}" type="pres">
      <dgm:prSet presAssocID="{D034B12C-21D1-496E-BE76-16F39DFD9464}" presName="compNode" presStyleCnt="0"/>
      <dgm:spPr/>
    </dgm:pt>
    <dgm:pt modelId="{FB6B276C-3733-4678-AD70-CB759DEC7749}" type="pres">
      <dgm:prSet presAssocID="{D034B12C-21D1-496E-BE76-16F39DFD9464}" presName="aNode" presStyleLbl="bgShp" presStyleIdx="1" presStyleCnt="3"/>
      <dgm:spPr/>
      <dgm:t>
        <a:bodyPr/>
        <a:lstStyle/>
        <a:p>
          <a:pPr rtl="1"/>
          <a:endParaRPr lang="fa-IR"/>
        </a:p>
      </dgm:t>
    </dgm:pt>
    <dgm:pt modelId="{E55690EC-652A-4452-91E1-B5B375401552}" type="pres">
      <dgm:prSet presAssocID="{D034B12C-21D1-496E-BE76-16F39DFD9464}" presName="textNode" presStyleLbl="bgShp" presStyleIdx="1" presStyleCnt="3"/>
      <dgm:spPr/>
      <dgm:t>
        <a:bodyPr/>
        <a:lstStyle/>
        <a:p>
          <a:pPr rtl="1"/>
          <a:endParaRPr lang="fa-IR"/>
        </a:p>
      </dgm:t>
    </dgm:pt>
    <dgm:pt modelId="{497676D9-3390-4140-A6A5-7F1EFC4D4E5C}" type="pres">
      <dgm:prSet presAssocID="{D034B12C-21D1-496E-BE76-16F39DFD9464}" presName="compChildNode" presStyleCnt="0"/>
      <dgm:spPr/>
    </dgm:pt>
    <dgm:pt modelId="{F34B1823-1EC8-403C-95CB-AFDFBFF4851D}" type="pres">
      <dgm:prSet presAssocID="{D034B12C-21D1-496E-BE76-16F39DFD9464}" presName="theInnerList" presStyleCnt="0"/>
      <dgm:spPr/>
    </dgm:pt>
    <dgm:pt modelId="{0B2A88DA-C011-4E8C-A149-F0BF65752C23}" type="pres">
      <dgm:prSet presAssocID="{8C1FBF41-EEA6-43FC-9245-2AD436C71ABF}" presName="childNode" presStyleLbl="node1" presStyleIdx="2" presStyleCnt="6">
        <dgm:presLayoutVars>
          <dgm:bulletEnabled val="1"/>
        </dgm:presLayoutVars>
      </dgm:prSet>
      <dgm:spPr/>
      <dgm:t>
        <a:bodyPr/>
        <a:lstStyle/>
        <a:p>
          <a:pPr rtl="1"/>
          <a:endParaRPr lang="fa-IR"/>
        </a:p>
      </dgm:t>
    </dgm:pt>
    <dgm:pt modelId="{3705A599-E6C6-439E-879C-2F2DFCE98895}" type="pres">
      <dgm:prSet presAssocID="{8C1FBF41-EEA6-43FC-9245-2AD436C71ABF}" presName="aSpace2" presStyleCnt="0"/>
      <dgm:spPr/>
    </dgm:pt>
    <dgm:pt modelId="{2D651021-0E7E-4421-8310-363ABE0B28EC}" type="pres">
      <dgm:prSet presAssocID="{43310C7A-04A0-44A8-9D7B-EC5673222546}" presName="childNode" presStyleLbl="node1" presStyleIdx="3" presStyleCnt="6">
        <dgm:presLayoutVars>
          <dgm:bulletEnabled val="1"/>
        </dgm:presLayoutVars>
      </dgm:prSet>
      <dgm:spPr/>
      <dgm:t>
        <a:bodyPr/>
        <a:lstStyle/>
        <a:p>
          <a:pPr rtl="1"/>
          <a:endParaRPr lang="fa-IR"/>
        </a:p>
      </dgm:t>
    </dgm:pt>
    <dgm:pt modelId="{2F1826BD-EBC7-4064-91AD-7C840BC5ADBC}" type="pres">
      <dgm:prSet presAssocID="{D034B12C-21D1-496E-BE76-16F39DFD9464}" presName="aSpace" presStyleCnt="0"/>
      <dgm:spPr/>
    </dgm:pt>
    <dgm:pt modelId="{6E20BEF1-76FB-46CF-ACD3-FA66F13C63C6}" type="pres">
      <dgm:prSet presAssocID="{86D7B33F-6716-462F-875C-B1E0D650320E}" presName="compNode" presStyleCnt="0"/>
      <dgm:spPr/>
    </dgm:pt>
    <dgm:pt modelId="{B1153D7F-3D45-4D6C-BF14-4C923B616F62}" type="pres">
      <dgm:prSet presAssocID="{86D7B33F-6716-462F-875C-B1E0D650320E}" presName="aNode" presStyleLbl="bgShp" presStyleIdx="2" presStyleCnt="3"/>
      <dgm:spPr/>
      <dgm:t>
        <a:bodyPr/>
        <a:lstStyle/>
        <a:p>
          <a:pPr rtl="1"/>
          <a:endParaRPr lang="fa-IR"/>
        </a:p>
      </dgm:t>
    </dgm:pt>
    <dgm:pt modelId="{88DC711F-871A-4CCA-A281-7B033DA49725}" type="pres">
      <dgm:prSet presAssocID="{86D7B33F-6716-462F-875C-B1E0D650320E}" presName="textNode" presStyleLbl="bgShp" presStyleIdx="2" presStyleCnt="3"/>
      <dgm:spPr/>
      <dgm:t>
        <a:bodyPr/>
        <a:lstStyle/>
        <a:p>
          <a:pPr rtl="1"/>
          <a:endParaRPr lang="fa-IR"/>
        </a:p>
      </dgm:t>
    </dgm:pt>
    <dgm:pt modelId="{CAE66FF5-A304-4490-9959-6FE1EFC38930}" type="pres">
      <dgm:prSet presAssocID="{86D7B33F-6716-462F-875C-B1E0D650320E}" presName="compChildNode" presStyleCnt="0"/>
      <dgm:spPr/>
    </dgm:pt>
    <dgm:pt modelId="{8CBE44B7-37D9-4C53-B9C8-AE32E1D4D35B}" type="pres">
      <dgm:prSet presAssocID="{86D7B33F-6716-462F-875C-B1E0D650320E}" presName="theInnerList" presStyleCnt="0"/>
      <dgm:spPr/>
    </dgm:pt>
    <dgm:pt modelId="{FE236DE0-CDE1-4E82-8427-2E69A1F16E85}" type="pres">
      <dgm:prSet presAssocID="{5253364E-02BA-4694-A608-AE9009C3FF87}" presName="childNode" presStyleLbl="node1" presStyleIdx="4" presStyleCnt="6">
        <dgm:presLayoutVars>
          <dgm:bulletEnabled val="1"/>
        </dgm:presLayoutVars>
      </dgm:prSet>
      <dgm:spPr/>
      <dgm:t>
        <a:bodyPr/>
        <a:lstStyle/>
        <a:p>
          <a:pPr rtl="1"/>
          <a:endParaRPr lang="fa-IR"/>
        </a:p>
      </dgm:t>
    </dgm:pt>
    <dgm:pt modelId="{1C0E9E97-4A34-4431-A362-F0604617F670}" type="pres">
      <dgm:prSet presAssocID="{5253364E-02BA-4694-A608-AE9009C3FF87}" presName="aSpace2" presStyleCnt="0"/>
      <dgm:spPr/>
    </dgm:pt>
    <dgm:pt modelId="{C9E855CA-4FEF-47EE-B5C0-06100ADA515C}" type="pres">
      <dgm:prSet presAssocID="{9BEF13BE-5E0C-4DC0-B409-F180D788B523}" presName="childNode" presStyleLbl="node1" presStyleIdx="5" presStyleCnt="6">
        <dgm:presLayoutVars>
          <dgm:bulletEnabled val="1"/>
        </dgm:presLayoutVars>
      </dgm:prSet>
      <dgm:spPr/>
      <dgm:t>
        <a:bodyPr/>
        <a:lstStyle/>
        <a:p>
          <a:pPr rtl="1"/>
          <a:endParaRPr lang="fa-IR"/>
        </a:p>
      </dgm:t>
    </dgm:pt>
  </dgm:ptLst>
  <dgm:cxnLst>
    <dgm:cxn modelId="{754BF418-5A6E-487D-93FF-BF0A103AC0F1}" srcId="{1B42DEC5-871E-4169-AF0A-88F17615FCA6}" destId="{BC281706-63CE-4181-9E38-3B8929B3B658}" srcOrd="0" destOrd="0" parTransId="{C509A066-7B9B-44E5-8848-B9FA5CF18780}" sibTransId="{FEEA0F82-1132-4CC4-AF90-A2FBDB60E082}"/>
    <dgm:cxn modelId="{10CAA3E0-1ED1-4839-9F52-D742D4062E5A}" srcId="{86D7B33F-6716-462F-875C-B1E0D650320E}" destId="{9BEF13BE-5E0C-4DC0-B409-F180D788B523}" srcOrd="1" destOrd="0" parTransId="{5953232B-A189-4137-B541-4A0C979263B9}" sibTransId="{8050C060-3874-4064-8D09-75055F8D0DE5}"/>
    <dgm:cxn modelId="{E2DCD9EA-21F4-4372-8B6C-6DABE19F0320}" srcId="{B023C745-15DF-457F-A6B7-925B67D98E2A}" destId="{86D7B33F-6716-462F-875C-B1E0D650320E}" srcOrd="2" destOrd="0" parTransId="{F6725EBA-95C2-407A-AA28-2CCA2D0E2F67}" sibTransId="{03916AED-8CB4-4C2D-98FC-4F979DABFBA1}"/>
    <dgm:cxn modelId="{ECD25089-9AEB-4C08-9DB0-07B642FAD5E7}" type="presOf" srcId="{1B42DEC5-871E-4169-AF0A-88F17615FCA6}" destId="{47921342-1D62-414A-AB09-6FCC12FA2D68}" srcOrd="0" destOrd="0" presId="urn:microsoft.com/office/officeart/2005/8/layout/lProcess2"/>
    <dgm:cxn modelId="{63346F13-14D8-4810-AB0A-36DA6DCB955D}" type="presOf" srcId="{BC281706-63CE-4181-9E38-3B8929B3B658}" destId="{A71F0EE8-A8E9-4C0F-8C9B-0C8E13CAFD1D}" srcOrd="0" destOrd="0" presId="urn:microsoft.com/office/officeart/2005/8/layout/lProcess2"/>
    <dgm:cxn modelId="{176DC695-8354-4F46-A902-A65100816ECE}" type="presOf" srcId="{B023C745-15DF-457F-A6B7-925B67D98E2A}" destId="{504182B4-2069-4F22-8A35-23F0C358F471}" srcOrd="0" destOrd="0" presId="urn:microsoft.com/office/officeart/2005/8/layout/lProcess2"/>
    <dgm:cxn modelId="{06684338-8F94-4AB1-B52D-7C9D79FE3121}" type="presOf" srcId="{D034B12C-21D1-496E-BE76-16F39DFD9464}" destId="{E55690EC-652A-4452-91E1-B5B375401552}" srcOrd="1" destOrd="0" presId="urn:microsoft.com/office/officeart/2005/8/layout/lProcess2"/>
    <dgm:cxn modelId="{98CD5434-88B1-4138-B8E3-69ADD90655B9}" type="presOf" srcId="{8C1FBF41-EEA6-43FC-9245-2AD436C71ABF}" destId="{0B2A88DA-C011-4E8C-A149-F0BF65752C23}" srcOrd="0" destOrd="0" presId="urn:microsoft.com/office/officeart/2005/8/layout/lProcess2"/>
    <dgm:cxn modelId="{6BC948A5-8D15-4146-A0B2-10DCF33DF6F3}" srcId="{B023C745-15DF-457F-A6B7-925B67D98E2A}" destId="{1B42DEC5-871E-4169-AF0A-88F17615FCA6}" srcOrd="0" destOrd="0" parTransId="{8866542E-D135-4F59-A66C-D6E6223A7004}" sibTransId="{5981F814-3792-49CF-8C39-152ABEC401FF}"/>
    <dgm:cxn modelId="{BB23E171-808F-4FDF-9F7D-E75A3EAA336E}" type="presOf" srcId="{9BEF13BE-5E0C-4DC0-B409-F180D788B523}" destId="{C9E855CA-4FEF-47EE-B5C0-06100ADA515C}" srcOrd="0" destOrd="0" presId="urn:microsoft.com/office/officeart/2005/8/layout/lProcess2"/>
    <dgm:cxn modelId="{BA650ED4-F89F-48EB-8229-A4F6B87679A1}" srcId="{D034B12C-21D1-496E-BE76-16F39DFD9464}" destId="{43310C7A-04A0-44A8-9D7B-EC5673222546}" srcOrd="1" destOrd="0" parTransId="{CF1EDB1D-1125-4958-A97B-97AFC958A137}" sibTransId="{860668C6-F837-4AF2-9334-FBE514AC9A50}"/>
    <dgm:cxn modelId="{3881DFEF-3714-489F-B473-83D94E7E244D}" srcId="{D034B12C-21D1-496E-BE76-16F39DFD9464}" destId="{8C1FBF41-EEA6-43FC-9245-2AD436C71ABF}" srcOrd="0" destOrd="0" parTransId="{A858F63D-4DC0-4F76-B7CD-D6699F58FC4A}" sibTransId="{67E47AC3-B5A0-4735-9463-DE08FEA73629}"/>
    <dgm:cxn modelId="{3C0BFB4A-A828-4C5E-B1B8-78308C47FE0A}" type="presOf" srcId="{43310C7A-04A0-44A8-9D7B-EC5673222546}" destId="{2D651021-0E7E-4421-8310-363ABE0B28EC}" srcOrd="0" destOrd="0" presId="urn:microsoft.com/office/officeart/2005/8/layout/lProcess2"/>
    <dgm:cxn modelId="{8A87E5A3-EF3D-439B-9C41-676D8EFC916F}" type="presOf" srcId="{86D7B33F-6716-462F-875C-B1E0D650320E}" destId="{B1153D7F-3D45-4D6C-BF14-4C923B616F62}" srcOrd="0" destOrd="0" presId="urn:microsoft.com/office/officeart/2005/8/layout/lProcess2"/>
    <dgm:cxn modelId="{83357D0C-7D23-4886-AE2A-666270E5C397}" srcId="{86D7B33F-6716-462F-875C-B1E0D650320E}" destId="{5253364E-02BA-4694-A608-AE9009C3FF87}" srcOrd="0" destOrd="0" parTransId="{B370A3FC-C091-4B3E-8E94-D066386710B8}" sibTransId="{EB775428-8612-4EA5-A059-50938274EB04}"/>
    <dgm:cxn modelId="{7F06A402-E404-47C6-9510-055C598E8540}" type="presOf" srcId="{5253364E-02BA-4694-A608-AE9009C3FF87}" destId="{FE236DE0-CDE1-4E82-8427-2E69A1F16E85}" srcOrd="0" destOrd="0" presId="urn:microsoft.com/office/officeart/2005/8/layout/lProcess2"/>
    <dgm:cxn modelId="{1658FC5D-588E-4DDB-8109-DA59E501B753}" srcId="{B023C745-15DF-457F-A6B7-925B67D98E2A}" destId="{D034B12C-21D1-496E-BE76-16F39DFD9464}" srcOrd="1" destOrd="0" parTransId="{FB56E95B-9E60-488F-8F87-6B45238E80B5}" sibTransId="{5D0A40C8-B0E4-43F0-B17F-B0AC158690F1}"/>
    <dgm:cxn modelId="{C0286AA3-65DB-4BE2-B778-57FEBC4D5713}" srcId="{1B42DEC5-871E-4169-AF0A-88F17615FCA6}" destId="{11894BFB-28ED-48BF-A89E-FF720B553AF3}" srcOrd="1" destOrd="0" parTransId="{F3A84313-915A-48D8-9AEE-0F078170C4B0}" sibTransId="{6495BE8E-2CE4-48CD-BC05-C9FC12863878}"/>
    <dgm:cxn modelId="{4CD5B4D6-1ECF-434D-83B7-514CB1516F07}" type="presOf" srcId="{11894BFB-28ED-48BF-A89E-FF720B553AF3}" destId="{3AF35A3A-747D-4EDB-8E3B-F99177A1537F}" srcOrd="0" destOrd="0" presId="urn:microsoft.com/office/officeart/2005/8/layout/lProcess2"/>
    <dgm:cxn modelId="{A40A9E80-A567-47FB-BC1D-371B17DF8253}" type="presOf" srcId="{1B42DEC5-871E-4169-AF0A-88F17615FCA6}" destId="{4757611C-DD3D-4BED-BA5A-D397D6C07772}" srcOrd="1" destOrd="0" presId="urn:microsoft.com/office/officeart/2005/8/layout/lProcess2"/>
    <dgm:cxn modelId="{2F45F41A-0934-497A-9AE2-C680EBDFF4C6}" type="presOf" srcId="{D034B12C-21D1-496E-BE76-16F39DFD9464}" destId="{FB6B276C-3733-4678-AD70-CB759DEC7749}" srcOrd="0" destOrd="0" presId="urn:microsoft.com/office/officeart/2005/8/layout/lProcess2"/>
    <dgm:cxn modelId="{0F9C692E-74AD-41DE-9CC3-1CB598BB3232}" type="presOf" srcId="{86D7B33F-6716-462F-875C-B1E0D650320E}" destId="{88DC711F-871A-4CCA-A281-7B033DA49725}" srcOrd="1" destOrd="0" presId="urn:microsoft.com/office/officeart/2005/8/layout/lProcess2"/>
    <dgm:cxn modelId="{6384662A-0246-4AF0-B0E8-A2890A32BCCF}" type="presParOf" srcId="{504182B4-2069-4F22-8A35-23F0C358F471}" destId="{88D95BDD-37F6-4AAE-93F4-5B96C74185C5}" srcOrd="0" destOrd="0" presId="urn:microsoft.com/office/officeart/2005/8/layout/lProcess2"/>
    <dgm:cxn modelId="{1FE34306-1CC3-4054-B2CB-EA838AD4245C}" type="presParOf" srcId="{88D95BDD-37F6-4AAE-93F4-5B96C74185C5}" destId="{47921342-1D62-414A-AB09-6FCC12FA2D68}" srcOrd="0" destOrd="0" presId="urn:microsoft.com/office/officeart/2005/8/layout/lProcess2"/>
    <dgm:cxn modelId="{713E990F-8242-4F83-9AD6-38F520EDFE53}" type="presParOf" srcId="{88D95BDD-37F6-4AAE-93F4-5B96C74185C5}" destId="{4757611C-DD3D-4BED-BA5A-D397D6C07772}" srcOrd="1" destOrd="0" presId="urn:microsoft.com/office/officeart/2005/8/layout/lProcess2"/>
    <dgm:cxn modelId="{A2FEDF73-0404-41CF-9CD1-6367EC77D78D}" type="presParOf" srcId="{88D95BDD-37F6-4AAE-93F4-5B96C74185C5}" destId="{8D8C2F32-A2D6-4598-972E-9B14D538D3AB}" srcOrd="2" destOrd="0" presId="urn:microsoft.com/office/officeart/2005/8/layout/lProcess2"/>
    <dgm:cxn modelId="{F26C1AE5-8EF2-40DD-9C94-B27F9A729D4E}" type="presParOf" srcId="{8D8C2F32-A2D6-4598-972E-9B14D538D3AB}" destId="{6CBF6BC3-BB68-4FFF-ACAA-9715EE0F521B}" srcOrd="0" destOrd="0" presId="urn:microsoft.com/office/officeart/2005/8/layout/lProcess2"/>
    <dgm:cxn modelId="{0072F71B-460A-4BCE-99D6-55555A48D651}" type="presParOf" srcId="{6CBF6BC3-BB68-4FFF-ACAA-9715EE0F521B}" destId="{A71F0EE8-A8E9-4C0F-8C9B-0C8E13CAFD1D}" srcOrd="0" destOrd="0" presId="urn:microsoft.com/office/officeart/2005/8/layout/lProcess2"/>
    <dgm:cxn modelId="{D00FE060-3D37-467A-B61C-4F9740302271}" type="presParOf" srcId="{6CBF6BC3-BB68-4FFF-ACAA-9715EE0F521B}" destId="{3F85DD8F-A685-4310-8201-0E38A0C96B51}" srcOrd="1" destOrd="0" presId="urn:microsoft.com/office/officeart/2005/8/layout/lProcess2"/>
    <dgm:cxn modelId="{E3DE99C2-F5A8-4531-BFDF-82C61AF60842}" type="presParOf" srcId="{6CBF6BC3-BB68-4FFF-ACAA-9715EE0F521B}" destId="{3AF35A3A-747D-4EDB-8E3B-F99177A1537F}" srcOrd="2" destOrd="0" presId="urn:microsoft.com/office/officeart/2005/8/layout/lProcess2"/>
    <dgm:cxn modelId="{2A596E4A-952B-4290-BE12-544CE8CBE880}" type="presParOf" srcId="{504182B4-2069-4F22-8A35-23F0C358F471}" destId="{46163FB7-D53F-403F-84AE-F99E3540D72D}" srcOrd="1" destOrd="0" presId="urn:microsoft.com/office/officeart/2005/8/layout/lProcess2"/>
    <dgm:cxn modelId="{617675EB-C49C-4DCA-8BA2-49C81D5E5787}" type="presParOf" srcId="{504182B4-2069-4F22-8A35-23F0C358F471}" destId="{560858C0-C6BD-40B8-ACED-8BD34B977877}" srcOrd="2" destOrd="0" presId="urn:microsoft.com/office/officeart/2005/8/layout/lProcess2"/>
    <dgm:cxn modelId="{DD96A4DE-D636-4EE9-AEDD-DB7921D46F58}" type="presParOf" srcId="{560858C0-C6BD-40B8-ACED-8BD34B977877}" destId="{FB6B276C-3733-4678-AD70-CB759DEC7749}" srcOrd="0" destOrd="0" presId="urn:microsoft.com/office/officeart/2005/8/layout/lProcess2"/>
    <dgm:cxn modelId="{2B01C9AE-0B3D-455D-9DDC-2C76D3E795B8}" type="presParOf" srcId="{560858C0-C6BD-40B8-ACED-8BD34B977877}" destId="{E55690EC-652A-4452-91E1-B5B375401552}" srcOrd="1" destOrd="0" presId="urn:microsoft.com/office/officeart/2005/8/layout/lProcess2"/>
    <dgm:cxn modelId="{1BF9070E-F057-4267-9B7E-5909D1E00CFD}" type="presParOf" srcId="{560858C0-C6BD-40B8-ACED-8BD34B977877}" destId="{497676D9-3390-4140-A6A5-7F1EFC4D4E5C}" srcOrd="2" destOrd="0" presId="urn:microsoft.com/office/officeart/2005/8/layout/lProcess2"/>
    <dgm:cxn modelId="{64ECA0B6-96E5-496F-9543-42B9BCBAD175}" type="presParOf" srcId="{497676D9-3390-4140-A6A5-7F1EFC4D4E5C}" destId="{F34B1823-1EC8-403C-95CB-AFDFBFF4851D}" srcOrd="0" destOrd="0" presId="urn:microsoft.com/office/officeart/2005/8/layout/lProcess2"/>
    <dgm:cxn modelId="{EBCAAB46-0410-4169-A9F1-1A602B212091}" type="presParOf" srcId="{F34B1823-1EC8-403C-95CB-AFDFBFF4851D}" destId="{0B2A88DA-C011-4E8C-A149-F0BF65752C23}" srcOrd="0" destOrd="0" presId="urn:microsoft.com/office/officeart/2005/8/layout/lProcess2"/>
    <dgm:cxn modelId="{492BA7DB-69D5-4E93-846F-282EE7D3F333}" type="presParOf" srcId="{F34B1823-1EC8-403C-95CB-AFDFBFF4851D}" destId="{3705A599-E6C6-439E-879C-2F2DFCE98895}" srcOrd="1" destOrd="0" presId="urn:microsoft.com/office/officeart/2005/8/layout/lProcess2"/>
    <dgm:cxn modelId="{8179E593-C7F9-4449-BE03-4BC5F6C1CD2E}" type="presParOf" srcId="{F34B1823-1EC8-403C-95CB-AFDFBFF4851D}" destId="{2D651021-0E7E-4421-8310-363ABE0B28EC}" srcOrd="2" destOrd="0" presId="urn:microsoft.com/office/officeart/2005/8/layout/lProcess2"/>
    <dgm:cxn modelId="{707371D0-D4BC-4F1B-985C-9AE14813324C}" type="presParOf" srcId="{504182B4-2069-4F22-8A35-23F0C358F471}" destId="{2F1826BD-EBC7-4064-91AD-7C840BC5ADBC}" srcOrd="3" destOrd="0" presId="urn:microsoft.com/office/officeart/2005/8/layout/lProcess2"/>
    <dgm:cxn modelId="{8886CC2F-408E-4156-A2EA-0561AA9FEC8B}" type="presParOf" srcId="{504182B4-2069-4F22-8A35-23F0C358F471}" destId="{6E20BEF1-76FB-46CF-ACD3-FA66F13C63C6}" srcOrd="4" destOrd="0" presId="urn:microsoft.com/office/officeart/2005/8/layout/lProcess2"/>
    <dgm:cxn modelId="{58BC11C0-DEA2-4BB9-9A15-D9000BBB532C}" type="presParOf" srcId="{6E20BEF1-76FB-46CF-ACD3-FA66F13C63C6}" destId="{B1153D7F-3D45-4D6C-BF14-4C923B616F62}" srcOrd="0" destOrd="0" presId="urn:microsoft.com/office/officeart/2005/8/layout/lProcess2"/>
    <dgm:cxn modelId="{E40BFDED-E59C-4E09-AA12-DE72F4D16D82}" type="presParOf" srcId="{6E20BEF1-76FB-46CF-ACD3-FA66F13C63C6}" destId="{88DC711F-871A-4CCA-A281-7B033DA49725}" srcOrd="1" destOrd="0" presId="urn:microsoft.com/office/officeart/2005/8/layout/lProcess2"/>
    <dgm:cxn modelId="{4D16C534-B337-411F-8C5F-7522FA54CC3F}" type="presParOf" srcId="{6E20BEF1-76FB-46CF-ACD3-FA66F13C63C6}" destId="{CAE66FF5-A304-4490-9959-6FE1EFC38930}" srcOrd="2" destOrd="0" presId="urn:microsoft.com/office/officeart/2005/8/layout/lProcess2"/>
    <dgm:cxn modelId="{02E7E5D9-28CB-44DD-9C62-F251F2B5233B}" type="presParOf" srcId="{CAE66FF5-A304-4490-9959-6FE1EFC38930}" destId="{8CBE44B7-37D9-4C53-B9C8-AE32E1D4D35B}" srcOrd="0" destOrd="0" presId="urn:microsoft.com/office/officeart/2005/8/layout/lProcess2"/>
    <dgm:cxn modelId="{289AB657-C676-44A7-8557-1E0FF48BD985}" type="presParOf" srcId="{8CBE44B7-37D9-4C53-B9C8-AE32E1D4D35B}" destId="{FE236DE0-CDE1-4E82-8427-2E69A1F16E85}" srcOrd="0" destOrd="0" presId="urn:microsoft.com/office/officeart/2005/8/layout/lProcess2"/>
    <dgm:cxn modelId="{D8EB38B5-B150-47F4-B664-2082286A8768}" type="presParOf" srcId="{8CBE44B7-37D9-4C53-B9C8-AE32E1D4D35B}" destId="{1C0E9E97-4A34-4431-A362-F0604617F670}" srcOrd="1" destOrd="0" presId="urn:microsoft.com/office/officeart/2005/8/layout/lProcess2"/>
    <dgm:cxn modelId="{BF3F0840-30E0-43CA-BC5B-830097863F76}" type="presParOf" srcId="{8CBE44B7-37D9-4C53-B9C8-AE32E1D4D35B}" destId="{C9E855CA-4FEF-47EE-B5C0-06100ADA515C}" srcOrd="2" destOrd="0" presId="urn:microsoft.com/office/officeart/2005/8/layout/lProcess2"/>
  </dgm:cxnLst>
  <dgm:bg/>
  <dgm:whole/>
</dgm:dataModel>
</file>

<file path=ppt/diagrams/data6.xml><?xml version="1.0" encoding="utf-8"?>
<dgm:dataModel xmlns:dgm="http://schemas.openxmlformats.org/drawingml/2006/diagram" xmlns:a="http://schemas.openxmlformats.org/drawingml/2006/main">
  <dgm:ptLst>
    <dgm:pt modelId="{02870BF3-4223-4750-8E5D-BFA608BEB268}" type="doc">
      <dgm:prSet loTypeId="urn:microsoft.com/office/officeart/2005/8/layout/pyramid4" loCatId="pyramid" qsTypeId="urn:microsoft.com/office/officeart/2005/8/quickstyle/3d2" qsCatId="3D" csTypeId="urn:microsoft.com/office/officeart/2005/8/colors/accent2_3" csCatId="accent2" phldr="1"/>
      <dgm:spPr/>
      <dgm:t>
        <a:bodyPr/>
        <a:lstStyle/>
        <a:p>
          <a:pPr rtl="1"/>
          <a:endParaRPr lang="fa-IR"/>
        </a:p>
      </dgm:t>
    </dgm:pt>
    <dgm:pt modelId="{2761E4F7-F3F0-441D-A713-971284D72069}">
      <dgm:prSet phldrT="[Text]"/>
      <dgm:spPr/>
      <dgm:t>
        <a:bodyPr/>
        <a:lstStyle/>
        <a:p>
          <a:pPr rtl="1"/>
          <a:r>
            <a:rPr lang="fa-IR" dirty="0" smtClean="0"/>
            <a:t>عشق</a:t>
          </a:r>
          <a:endParaRPr lang="fa-IR" dirty="0"/>
        </a:p>
      </dgm:t>
    </dgm:pt>
    <dgm:pt modelId="{A6B31218-1ABD-4889-9F31-CACEFE9FD307}" type="parTrans" cxnId="{07EEB120-3292-4465-A32A-6E1AF3FDEC34}">
      <dgm:prSet/>
      <dgm:spPr/>
      <dgm:t>
        <a:bodyPr/>
        <a:lstStyle/>
        <a:p>
          <a:pPr rtl="1"/>
          <a:endParaRPr lang="fa-IR"/>
        </a:p>
      </dgm:t>
    </dgm:pt>
    <dgm:pt modelId="{FC7015FF-221B-42C5-B6B3-982C01BC9224}" type="sibTrans" cxnId="{07EEB120-3292-4465-A32A-6E1AF3FDEC34}">
      <dgm:prSet/>
      <dgm:spPr/>
      <dgm:t>
        <a:bodyPr/>
        <a:lstStyle/>
        <a:p>
          <a:pPr rtl="1"/>
          <a:endParaRPr lang="fa-IR"/>
        </a:p>
      </dgm:t>
    </dgm:pt>
    <dgm:pt modelId="{2749A46A-274A-41C4-852C-8D6768E53999}">
      <dgm:prSet phldrT="[Text]"/>
      <dgm:spPr/>
      <dgm:t>
        <a:bodyPr/>
        <a:lstStyle/>
        <a:p>
          <a:pPr rtl="1"/>
          <a:r>
            <a:rPr lang="fa-IR" dirty="0" smtClean="0"/>
            <a:t>تأیید</a:t>
          </a:r>
          <a:endParaRPr lang="fa-IR" dirty="0"/>
        </a:p>
      </dgm:t>
    </dgm:pt>
    <dgm:pt modelId="{6E862D9B-64DB-4D1C-B8A5-A61259AB8FD4}" type="parTrans" cxnId="{E8E551EB-8C2D-4CBF-983A-DE89BD80D373}">
      <dgm:prSet/>
      <dgm:spPr/>
      <dgm:t>
        <a:bodyPr/>
        <a:lstStyle/>
        <a:p>
          <a:pPr rtl="1"/>
          <a:endParaRPr lang="fa-IR"/>
        </a:p>
      </dgm:t>
    </dgm:pt>
    <dgm:pt modelId="{8BA32724-1FFA-4DE4-92CF-6625EBFDF200}" type="sibTrans" cxnId="{E8E551EB-8C2D-4CBF-983A-DE89BD80D373}">
      <dgm:prSet/>
      <dgm:spPr/>
      <dgm:t>
        <a:bodyPr/>
        <a:lstStyle/>
        <a:p>
          <a:pPr rtl="1"/>
          <a:endParaRPr lang="fa-IR"/>
        </a:p>
      </dgm:t>
    </dgm:pt>
    <dgm:pt modelId="{DCC1E0A2-51B9-4B76-9A5A-20F77814189B}">
      <dgm:prSet phldrT="[Text]"/>
      <dgm:spPr/>
      <dgm:t>
        <a:bodyPr/>
        <a:lstStyle/>
        <a:p>
          <a:pPr rtl="1"/>
          <a:r>
            <a:rPr lang="fa-IR" dirty="0" smtClean="0"/>
            <a:t>خود</a:t>
          </a:r>
          <a:endParaRPr lang="fa-IR" dirty="0"/>
        </a:p>
      </dgm:t>
    </dgm:pt>
    <dgm:pt modelId="{5DF71419-F045-4C88-BDBA-D12E2D53A487}" type="parTrans" cxnId="{D542A77B-BA60-42C9-9862-1D3193906FAA}">
      <dgm:prSet/>
      <dgm:spPr/>
      <dgm:t>
        <a:bodyPr/>
        <a:lstStyle/>
        <a:p>
          <a:pPr rtl="1"/>
          <a:endParaRPr lang="fa-IR"/>
        </a:p>
      </dgm:t>
    </dgm:pt>
    <dgm:pt modelId="{F04BD962-988E-49ED-A875-367B9920E231}" type="sibTrans" cxnId="{D542A77B-BA60-42C9-9862-1D3193906FAA}">
      <dgm:prSet/>
      <dgm:spPr/>
      <dgm:t>
        <a:bodyPr/>
        <a:lstStyle/>
        <a:p>
          <a:pPr rtl="1"/>
          <a:endParaRPr lang="fa-IR"/>
        </a:p>
      </dgm:t>
    </dgm:pt>
    <dgm:pt modelId="{4BC8EF8F-0C9F-4E68-A59F-8B03AD36985B}">
      <dgm:prSet phldrT="[Text]"/>
      <dgm:spPr/>
      <dgm:t>
        <a:bodyPr/>
        <a:lstStyle/>
        <a:p>
          <a:pPr rtl="1"/>
          <a:r>
            <a:rPr lang="fa-IR" dirty="0" smtClean="0"/>
            <a:t>جبران</a:t>
          </a:r>
          <a:endParaRPr lang="fa-IR" dirty="0"/>
        </a:p>
      </dgm:t>
    </dgm:pt>
    <dgm:pt modelId="{5271489B-F660-4592-B564-ADCA88BA53B9}" type="parTrans" cxnId="{A8293173-C02D-43A3-84BF-F358DC76AFC4}">
      <dgm:prSet/>
      <dgm:spPr/>
      <dgm:t>
        <a:bodyPr/>
        <a:lstStyle/>
        <a:p>
          <a:pPr rtl="1"/>
          <a:endParaRPr lang="fa-IR"/>
        </a:p>
      </dgm:t>
    </dgm:pt>
    <dgm:pt modelId="{EFE2454C-7E7C-429B-8D4B-4056D55B5B9A}" type="sibTrans" cxnId="{A8293173-C02D-43A3-84BF-F358DC76AFC4}">
      <dgm:prSet/>
      <dgm:spPr/>
      <dgm:t>
        <a:bodyPr/>
        <a:lstStyle/>
        <a:p>
          <a:pPr rtl="1"/>
          <a:endParaRPr lang="fa-IR"/>
        </a:p>
      </dgm:t>
    </dgm:pt>
    <dgm:pt modelId="{AEB98ED6-444F-46EA-B6A9-A87C9F358582}" type="pres">
      <dgm:prSet presAssocID="{02870BF3-4223-4750-8E5D-BFA608BEB268}" presName="compositeShape" presStyleCnt="0">
        <dgm:presLayoutVars>
          <dgm:chMax val="9"/>
          <dgm:dir/>
          <dgm:resizeHandles val="exact"/>
        </dgm:presLayoutVars>
      </dgm:prSet>
      <dgm:spPr/>
      <dgm:t>
        <a:bodyPr/>
        <a:lstStyle/>
        <a:p>
          <a:pPr rtl="1"/>
          <a:endParaRPr lang="fa-IR"/>
        </a:p>
      </dgm:t>
    </dgm:pt>
    <dgm:pt modelId="{8575D6E4-2FF3-47C3-90B6-33FA8896A5C7}" type="pres">
      <dgm:prSet presAssocID="{02870BF3-4223-4750-8E5D-BFA608BEB268}" presName="triangle1" presStyleLbl="node1" presStyleIdx="0" presStyleCnt="4">
        <dgm:presLayoutVars>
          <dgm:bulletEnabled val="1"/>
        </dgm:presLayoutVars>
      </dgm:prSet>
      <dgm:spPr/>
      <dgm:t>
        <a:bodyPr/>
        <a:lstStyle/>
        <a:p>
          <a:pPr rtl="1"/>
          <a:endParaRPr lang="fa-IR"/>
        </a:p>
      </dgm:t>
    </dgm:pt>
    <dgm:pt modelId="{C155B219-B4BD-42A0-88BD-668F4A437427}" type="pres">
      <dgm:prSet presAssocID="{02870BF3-4223-4750-8E5D-BFA608BEB268}" presName="triangle2" presStyleLbl="node1" presStyleIdx="1" presStyleCnt="4">
        <dgm:presLayoutVars>
          <dgm:bulletEnabled val="1"/>
        </dgm:presLayoutVars>
      </dgm:prSet>
      <dgm:spPr/>
      <dgm:t>
        <a:bodyPr/>
        <a:lstStyle/>
        <a:p>
          <a:pPr rtl="1"/>
          <a:endParaRPr lang="fa-IR"/>
        </a:p>
      </dgm:t>
    </dgm:pt>
    <dgm:pt modelId="{C29046C6-5A64-405F-8796-82B95D4BA2D6}" type="pres">
      <dgm:prSet presAssocID="{02870BF3-4223-4750-8E5D-BFA608BEB268}" presName="triangle3" presStyleLbl="node1" presStyleIdx="2" presStyleCnt="4">
        <dgm:presLayoutVars>
          <dgm:bulletEnabled val="1"/>
        </dgm:presLayoutVars>
      </dgm:prSet>
      <dgm:spPr/>
      <dgm:t>
        <a:bodyPr/>
        <a:lstStyle/>
        <a:p>
          <a:pPr rtl="1"/>
          <a:endParaRPr lang="fa-IR"/>
        </a:p>
      </dgm:t>
    </dgm:pt>
    <dgm:pt modelId="{F271F9E2-55BA-407B-9B13-856CC0CFF1CC}" type="pres">
      <dgm:prSet presAssocID="{02870BF3-4223-4750-8E5D-BFA608BEB268}" presName="triangle4" presStyleLbl="node1" presStyleIdx="3" presStyleCnt="4">
        <dgm:presLayoutVars>
          <dgm:bulletEnabled val="1"/>
        </dgm:presLayoutVars>
      </dgm:prSet>
      <dgm:spPr/>
      <dgm:t>
        <a:bodyPr/>
        <a:lstStyle/>
        <a:p>
          <a:pPr rtl="1"/>
          <a:endParaRPr lang="fa-IR"/>
        </a:p>
      </dgm:t>
    </dgm:pt>
  </dgm:ptLst>
  <dgm:cxnLst>
    <dgm:cxn modelId="{A7E5ADCA-21F5-46BA-AD98-181386615D69}" type="presOf" srcId="{2749A46A-274A-41C4-852C-8D6768E53999}" destId="{C155B219-B4BD-42A0-88BD-668F4A437427}" srcOrd="0" destOrd="0" presId="urn:microsoft.com/office/officeart/2005/8/layout/pyramid4"/>
    <dgm:cxn modelId="{D542A77B-BA60-42C9-9862-1D3193906FAA}" srcId="{02870BF3-4223-4750-8E5D-BFA608BEB268}" destId="{DCC1E0A2-51B9-4B76-9A5A-20F77814189B}" srcOrd="2" destOrd="0" parTransId="{5DF71419-F045-4C88-BDBA-D12E2D53A487}" sibTransId="{F04BD962-988E-49ED-A875-367B9920E231}"/>
    <dgm:cxn modelId="{F27929F4-C085-4341-B499-640BCFE6D489}" type="presOf" srcId="{2761E4F7-F3F0-441D-A713-971284D72069}" destId="{8575D6E4-2FF3-47C3-90B6-33FA8896A5C7}" srcOrd="0" destOrd="0" presId="urn:microsoft.com/office/officeart/2005/8/layout/pyramid4"/>
    <dgm:cxn modelId="{1DD12938-E1F0-4362-A4E4-C7EA9DA8A446}" type="presOf" srcId="{4BC8EF8F-0C9F-4E68-A59F-8B03AD36985B}" destId="{F271F9E2-55BA-407B-9B13-856CC0CFF1CC}" srcOrd="0" destOrd="0" presId="urn:microsoft.com/office/officeart/2005/8/layout/pyramid4"/>
    <dgm:cxn modelId="{A8293173-C02D-43A3-84BF-F358DC76AFC4}" srcId="{02870BF3-4223-4750-8E5D-BFA608BEB268}" destId="{4BC8EF8F-0C9F-4E68-A59F-8B03AD36985B}" srcOrd="3" destOrd="0" parTransId="{5271489B-F660-4592-B564-ADCA88BA53B9}" sibTransId="{EFE2454C-7E7C-429B-8D4B-4056D55B5B9A}"/>
    <dgm:cxn modelId="{DCB2C530-53F7-4218-92D3-4FDA425C8A1B}" type="presOf" srcId="{DCC1E0A2-51B9-4B76-9A5A-20F77814189B}" destId="{C29046C6-5A64-405F-8796-82B95D4BA2D6}" srcOrd="0" destOrd="0" presId="urn:microsoft.com/office/officeart/2005/8/layout/pyramid4"/>
    <dgm:cxn modelId="{E8E551EB-8C2D-4CBF-983A-DE89BD80D373}" srcId="{02870BF3-4223-4750-8E5D-BFA608BEB268}" destId="{2749A46A-274A-41C4-852C-8D6768E53999}" srcOrd="1" destOrd="0" parTransId="{6E862D9B-64DB-4D1C-B8A5-A61259AB8FD4}" sibTransId="{8BA32724-1FFA-4DE4-92CF-6625EBFDF200}"/>
    <dgm:cxn modelId="{07EEB120-3292-4465-A32A-6E1AF3FDEC34}" srcId="{02870BF3-4223-4750-8E5D-BFA608BEB268}" destId="{2761E4F7-F3F0-441D-A713-971284D72069}" srcOrd="0" destOrd="0" parTransId="{A6B31218-1ABD-4889-9F31-CACEFE9FD307}" sibTransId="{FC7015FF-221B-42C5-B6B3-982C01BC9224}"/>
    <dgm:cxn modelId="{EF205A19-A311-4056-9F0D-17D80CA10019}" type="presOf" srcId="{02870BF3-4223-4750-8E5D-BFA608BEB268}" destId="{AEB98ED6-444F-46EA-B6A9-A87C9F358582}" srcOrd="0" destOrd="0" presId="urn:microsoft.com/office/officeart/2005/8/layout/pyramid4"/>
    <dgm:cxn modelId="{33F4A974-4C36-4A28-9910-9530EAC45E65}" type="presParOf" srcId="{AEB98ED6-444F-46EA-B6A9-A87C9F358582}" destId="{8575D6E4-2FF3-47C3-90B6-33FA8896A5C7}" srcOrd="0" destOrd="0" presId="urn:microsoft.com/office/officeart/2005/8/layout/pyramid4"/>
    <dgm:cxn modelId="{7C3DB300-B001-4E62-BE56-C57FB4A167CF}" type="presParOf" srcId="{AEB98ED6-444F-46EA-B6A9-A87C9F358582}" destId="{C155B219-B4BD-42A0-88BD-668F4A437427}" srcOrd="1" destOrd="0" presId="urn:microsoft.com/office/officeart/2005/8/layout/pyramid4"/>
    <dgm:cxn modelId="{25348C07-DA68-476D-920F-5ECCB2372E41}" type="presParOf" srcId="{AEB98ED6-444F-46EA-B6A9-A87C9F358582}" destId="{C29046C6-5A64-405F-8796-82B95D4BA2D6}" srcOrd="2" destOrd="0" presId="urn:microsoft.com/office/officeart/2005/8/layout/pyramid4"/>
    <dgm:cxn modelId="{07CAF854-00BF-4F64-85B8-A8CB0CA662C7}" type="presParOf" srcId="{AEB98ED6-444F-46EA-B6A9-A87C9F358582}" destId="{F271F9E2-55BA-407B-9B13-856CC0CFF1CC}" srcOrd="3" destOrd="0" presId="urn:microsoft.com/office/officeart/2005/8/layout/pyramid4"/>
  </dgm:cxnLst>
  <dgm:bg/>
  <dgm:whole/>
</dgm:dataModel>
</file>

<file path=ppt/diagrams/data7.xml><?xml version="1.0" encoding="utf-8"?>
<dgm:dataModel xmlns:dgm="http://schemas.openxmlformats.org/drawingml/2006/diagram" xmlns:a="http://schemas.openxmlformats.org/drawingml/2006/main">
  <dgm:ptLst>
    <dgm:pt modelId="{0B69066A-FEFA-48DE-9F95-8E3AA48C1E03}"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fa-IR"/>
        </a:p>
      </dgm:t>
    </dgm:pt>
    <dgm:pt modelId="{30E0685A-E4BE-4DD5-AB70-55C4900952EB}">
      <dgm:prSet phldrT="[Text]" custT="1"/>
      <dgm:spPr/>
      <dgm:t>
        <a:bodyPr/>
        <a:lstStyle/>
        <a:p>
          <a:pPr rtl="1"/>
          <a:r>
            <a:rPr lang="fa-IR" sz="2000" dirty="0" smtClean="0"/>
            <a:t>سرزدن رفتار نابجا از کودک</a:t>
          </a:r>
          <a:endParaRPr lang="fa-IR" sz="2000" dirty="0"/>
        </a:p>
      </dgm:t>
    </dgm:pt>
    <dgm:pt modelId="{2B8F7721-A497-4D11-993F-41975BE4340C}" type="parTrans" cxnId="{C3592E11-9E8B-47E8-A2C8-3DA23BE0B364}">
      <dgm:prSet/>
      <dgm:spPr/>
      <dgm:t>
        <a:bodyPr/>
        <a:lstStyle/>
        <a:p>
          <a:pPr rtl="1"/>
          <a:endParaRPr lang="fa-IR"/>
        </a:p>
      </dgm:t>
    </dgm:pt>
    <dgm:pt modelId="{94F4302E-895F-49C4-BE8C-2DA8D0A6C9F3}" type="sibTrans" cxnId="{C3592E11-9E8B-47E8-A2C8-3DA23BE0B364}">
      <dgm:prSet/>
      <dgm:spPr/>
      <dgm:t>
        <a:bodyPr/>
        <a:lstStyle/>
        <a:p>
          <a:pPr rtl="1"/>
          <a:endParaRPr lang="fa-IR"/>
        </a:p>
      </dgm:t>
    </dgm:pt>
    <dgm:pt modelId="{8F4CE359-5755-4218-90F5-D1A5613CA336}">
      <dgm:prSet phldrT="[Text]" custT="1"/>
      <dgm:spPr/>
      <dgm:t>
        <a:bodyPr/>
        <a:lstStyle/>
        <a:p>
          <a:pPr rtl="1"/>
          <a:r>
            <a:rPr lang="fa-IR" sz="2000" dirty="0" smtClean="0"/>
            <a:t>توجه والدین</a:t>
          </a:r>
          <a:endParaRPr lang="fa-IR" sz="2000" dirty="0"/>
        </a:p>
      </dgm:t>
    </dgm:pt>
    <dgm:pt modelId="{05252C39-BCDC-480F-A9B6-0417447AF825}" type="parTrans" cxnId="{99BB55C6-E668-47FC-AFB6-B4839AF8EDE3}">
      <dgm:prSet/>
      <dgm:spPr/>
      <dgm:t>
        <a:bodyPr/>
        <a:lstStyle/>
        <a:p>
          <a:pPr rtl="1"/>
          <a:endParaRPr lang="fa-IR"/>
        </a:p>
      </dgm:t>
    </dgm:pt>
    <dgm:pt modelId="{66DC04BE-7D2F-4C85-A19D-2622BEFD865A}" type="sibTrans" cxnId="{99BB55C6-E668-47FC-AFB6-B4839AF8EDE3}">
      <dgm:prSet/>
      <dgm:spPr/>
      <dgm:t>
        <a:bodyPr/>
        <a:lstStyle/>
        <a:p>
          <a:pPr rtl="1"/>
          <a:endParaRPr lang="fa-IR"/>
        </a:p>
      </dgm:t>
    </dgm:pt>
    <dgm:pt modelId="{0CAB3FB0-CE6B-4ADC-86DB-BEDEE87BD46E}">
      <dgm:prSet phldrT="[Text]" custT="1"/>
      <dgm:spPr/>
      <dgm:t>
        <a:bodyPr/>
        <a:lstStyle/>
        <a:p>
          <a:pPr rtl="1"/>
          <a:r>
            <a:rPr lang="fa-IR" sz="2000" dirty="0" smtClean="0"/>
            <a:t>تکرار رفتار نابجا توسط کودک</a:t>
          </a:r>
          <a:endParaRPr lang="fa-IR" sz="2000" dirty="0"/>
        </a:p>
      </dgm:t>
    </dgm:pt>
    <dgm:pt modelId="{16CBBDD9-BBE7-4ECA-ACB9-835D5D6A61D6}" type="parTrans" cxnId="{D188D42C-EC0C-4AFF-A3EB-6BBA94E1E699}">
      <dgm:prSet/>
      <dgm:spPr/>
      <dgm:t>
        <a:bodyPr/>
        <a:lstStyle/>
        <a:p>
          <a:pPr rtl="1"/>
          <a:endParaRPr lang="fa-IR"/>
        </a:p>
      </dgm:t>
    </dgm:pt>
    <dgm:pt modelId="{52C9B6E8-7E33-4266-956F-310B97CAF7B0}" type="sibTrans" cxnId="{D188D42C-EC0C-4AFF-A3EB-6BBA94E1E699}">
      <dgm:prSet/>
      <dgm:spPr/>
      <dgm:t>
        <a:bodyPr/>
        <a:lstStyle/>
        <a:p>
          <a:pPr rtl="1"/>
          <a:endParaRPr lang="fa-IR"/>
        </a:p>
      </dgm:t>
    </dgm:pt>
    <dgm:pt modelId="{4BD657C0-0765-4D47-A957-E95F6C18CC67}">
      <dgm:prSet phldrT="[Text]" custT="1"/>
      <dgm:spPr/>
      <dgm:t>
        <a:bodyPr/>
        <a:lstStyle/>
        <a:p>
          <a:pPr rtl="1"/>
          <a:r>
            <a:rPr lang="fa-IR" sz="2000" dirty="0" smtClean="0"/>
            <a:t>عصبانیت والدین </a:t>
          </a:r>
          <a:r>
            <a:rPr lang="fa-IR" sz="2000" dirty="0" err="1" smtClean="0"/>
            <a:t>وتوجه</a:t>
          </a:r>
          <a:r>
            <a:rPr lang="fa-IR" sz="2000" dirty="0" smtClean="0"/>
            <a:t> برخلاف میل باطنی </a:t>
          </a:r>
          <a:r>
            <a:rPr lang="fa-IR" sz="2000" dirty="0" err="1" smtClean="0"/>
            <a:t>ونه</a:t>
          </a:r>
          <a:r>
            <a:rPr lang="fa-IR" sz="2000" dirty="0" smtClean="0"/>
            <a:t> از صمیم قلب</a:t>
          </a:r>
          <a:endParaRPr lang="fa-IR" sz="2000" dirty="0"/>
        </a:p>
      </dgm:t>
    </dgm:pt>
    <dgm:pt modelId="{FD519748-B633-425C-AA50-A962F2F35FFA}" type="parTrans" cxnId="{678D8891-9885-4D0C-8AF7-82608B0CE4A2}">
      <dgm:prSet/>
      <dgm:spPr/>
      <dgm:t>
        <a:bodyPr/>
        <a:lstStyle/>
        <a:p>
          <a:pPr rtl="1"/>
          <a:endParaRPr lang="fa-IR"/>
        </a:p>
      </dgm:t>
    </dgm:pt>
    <dgm:pt modelId="{F5AA7ED1-1B3C-4096-921B-F26F0A3A274C}" type="sibTrans" cxnId="{678D8891-9885-4D0C-8AF7-82608B0CE4A2}">
      <dgm:prSet/>
      <dgm:spPr/>
      <dgm:t>
        <a:bodyPr/>
        <a:lstStyle/>
        <a:p>
          <a:pPr rtl="1"/>
          <a:endParaRPr lang="fa-IR"/>
        </a:p>
      </dgm:t>
    </dgm:pt>
    <dgm:pt modelId="{B58C395F-19A9-48AB-A6CB-2DD9092E767C}">
      <dgm:prSet phldrT="[Text]" custT="1"/>
      <dgm:spPr/>
      <dgm:t>
        <a:bodyPr/>
        <a:lstStyle/>
        <a:p>
          <a:pPr rtl="1"/>
          <a:r>
            <a:rPr lang="fa-IR" sz="2000" dirty="0" smtClean="0"/>
            <a:t>تلاش </a:t>
          </a:r>
          <a:r>
            <a:rPr lang="fa-IR" sz="2000" dirty="0" err="1" smtClean="0"/>
            <a:t>ومبارزه</a:t>
          </a:r>
          <a:r>
            <a:rPr lang="fa-IR" sz="2000" dirty="0" smtClean="0"/>
            <a:t> کودک برای جلب توجه</a:t>
          </a:r>
          <a:endParaRPr lang="fa-IR" sz="2000" dirty="0"/>
        </a:p>
      </dgm:t>
    </dgm:pt>
    <dgm:pt modelId="{46E5D940-E5F0-4BB1-9F3B-D22BAF00D30F}" type="parTrans" cxnId="{49D22E46-0E6F-4EA5-80E7-2E9ED8BCC9C2}">
      <dgm:prSet/>
      <dgm:spPr/>
      <dgm:t>
        <a:bodyPr/>
        <a:lstStyle/>
        <a:p>
          <a:pPr rtl="1"/>
          <a:endParaRPr lang="fa-IR"/>
        </a:p>
      </dgm:t>
    </dgm:pt>
    <dgm:pt modelId="{0F25EA34-57CF-4272-B8C5-0D79E0DCBE34}" type="sibTrans" cxnId="{49D22E46-0E6F-4EA5-80E7-2E9ED8BCC9C2}">
      <dgm:prSet/>
      <dgm:spPr/>
      <dgm:t>
        <a:bodyPr/>
        <a:lstStyle/>
        <a:p>
          <a:pPr rtl="1"/>
          <a:endParaRPr lang="fa-IR"/>
        </a:p>
      </dgm:t>
    </dgm:pt>
    <dgm:pt modelId="{B97C3416-6830-453C-BA85-042E98D15399}" type="pres">
      <dgm:prSet presAssocID="{0B69066A-FEFA-48DE-9F95-8E3AA48C1E03}" presName="cycle" presStyleCnt="0">
        <dgm:presLayoutVars>
          <dgm:dir/>
          <dgm:resizeHandles val="exact"/>
        </dgm:presLayoutVars>
      </dgm:prSet>
      <dgm:spPr/>
      <dgm:t>
        <a:bodyPr/>
        <a:lstStyle/>
        <a:p>
          <a:pPr rtl="1"/>
          <a:endParaRPr lang="fa-IR"/>
        </a:p>
      </dgm:t>
    </dgm:pt>
    <dgm:pt modelId="{8CC3802D-40FA-4085-B06A-9572C3197FAE}" type="pres">
      <dgm:prSet presAssocID="{30E0685A-E4BE-4DD5-AB70-55C4900952EB}" presName="node" presStyleLbl="node1" presStyleIdx="0" presStyleCnt="5">
        <dgm:presLayoutVars>
          <dgm:bulletEnabled val="1"/>
        </dgm:presLayoutVars>
      </dgm:prSet>
      <dgm:spPr/>
      <dgm:t>
        <a:bodyPr/>
        <a:lstStyle/>
        <a:p>
          <a:pPr rtl="1"/>
          <a:endParaRPr lang="fa-IR"/>
        </a:p>
      </dgm:t>
    </dgm:pt>
    <dgm:pt modelId="{D2C00847-E08E-4624-BAE3-899CFB08CB5F}" type="pres">
      <dgm:prSet presAssocID="{30E0685A-E4BE-4DD5-AB70-55C4900952EB}" presName="spNode" presStyleCnt="0"/>
      <dgm:spPr/>
    </dgm:pt>
    <dgm:pt modelId="{0884414F-64CA-4574-A63A-91EFAA8A97EC}" type="pres">
      <dgm:prSet presAssocID="{94F4302E-895F-49C4-BE8C-2DA8D0A6C9F3}" presName="sibTrans" presStyleLbl="sibTrans1D1" presStyleIdx="0" presStyleCnt="5"/>
      <dgm:spPr/>
      <dgm:t>
        <a:bodyPr/>
        <a:lstStyle/>
        <a:p>
          <a:pPr rtl="1"/>
          <a:endParaRPr lang="fa-IR"/>
        </a:p>
      </dgm:t>
    </dgm:pt>
    <dgm:pt modelId="{ED207FF5-EEC4-4CCF-93DD-07DC3608CFA5}" type="pres">
      <dgm:prSet presAssocID="{8F4CE359-5755-4218-90F5-D1A5613CA336}" presName="node" presStyleLbl="node1" presStyleIdx="1" presStyleCnt="5">
        <dgm:presLayoutVars>
          <dgm:bulletEnabled val="1"/>
        </dgm:presLayoutVars>
      </dgm:prSet>
      <dgm:spPr/>
      <dgm:t>
        <a:bodyPr/>
        <a:lstStyle/>
        <a:p>
          <a:pPr rtl="1"/>
          <a:endParaRPr lang="fa-IR"/>
        </a:p>
      </dgm:t>
    </dgm:pt>
    <dgm:pt modelId="{CFBFA7E2-CB97-4587-A189-7792DF167248}" type="pres">
      <dgm:prSet presAssocID="{8F4CE359-5755-4218-90F5-D1A5613CA336}" presName="spNode" presStyleCnt="0"/>
      <dgm:spPr/>
    </dgm:pt>
    <dgm:pt modelId="{249D0CDD-C3BA-4E4F-9194-69F063D3890E}" type="pres">
      <dgm:prSet presAssocID="{66DC04BE-7D2F-4C85-A19D-2622BEFD865A}" presName="sibTrans" presStyleLbl="sibTrans1D1" presStyleIdx="1" presStyleCnt="5"/>
      <dgm:spPr/>
      <dgm:t>
        <a:bodyPr/>
        <a:lstStyle/>
        <a:p>
          <a:pPr rtl="1"/>
          <a:endParaRPr lang="fa-IR"/>
        </a:p>
      </dgm:t>
    </dgm:pt>
    <dgm:pt modelId="{387E7A67-B3E2-4328-ACD2-458F9BC8E1A0}" type="pres">
      <dgm:prSet presAssocID="{0CAB3FB0-CE6B-4ADC-86DB-BEDEE87BD46E}" presName="node" presStyleLbl="node1" presStyleIdx="2" presStyleCnt="5">
        <dgm:presLayoutVars>
          <dgm:bulletEnabled val="1"/>
        </dgm:presLayoutVars>
      </dgm:prSet>
      <dgm:spPr/>
      <dgm:t>
        <a:bodyPr/>
        <a:lstStyle/>
        <a:p>
          <a:pPr rtl="1"/>
          <a:endParaRPr lang="fa-IR"/>
        </a:p>
      </dgm:t>
    </dgm:pt>
    <dgm:pt modelId="{BD8142A8-A3B0-4C48-BC3F-ABB07F5D80A4}" type="pres">
      <dgm:prSet presAssocID="{0CAB3FB0-CE6B-4ADC-86DB-BEDEE87BD46E}" presName="spNode" presStyleCnt="0"/>
      <dgm:spPr/>
    </dgm:pt>
    <dgm:pt modelId="{8D1281EF-D9C0-47CE-8FA5-89B90B82F1D0}" type="pres">
      <dgm:prSet presAssocID="{52C9B6E8-7E33-4266-956F-310B97CAF7B0}" presName="sibTrans" presStyleLbl="sibTrans1D1" presStyleIdx="2" presStyleCnt="5"/>
      <dgm:spPr/>
      <dgm:t>
        <a:bodyPr/>
        <a:lstStyle/>
        <a:p>
          <a:pPr rtl="1"/>
          <a:endParaRPr lang="fa-IR"/>
        </a:p>
      </dgm:t>
    </dgm:pt>
    <dgm:pt modelId="{B9C01E39-74C4-44BF-959E-6B7A53871963}" type="pres">
      <dgm:prSet presAssocID="{4BD657C0-0765-4D47-A957-E95F6C18CC67}" presName="node" presStyleLbl="node1" presStyleIdx="3" presStyleCnt="5">
        <dgm:presLayoutVars>
          <dgm:bulletEnabled val="1"/>
        </dgm:presLayoutVars>
      </dgm:prSet>
      <dgm:spPr/>
      <dgm:t>
        <a:bodyPr/>
        <a:lstStyle/>
        <a:p>
          <a:pPr rtl="1"/>
          <a:endParaRPr lang="fa-IR"/>
        </a:p>
      </dgm:t>
    </dgm:pt>
    <dgm:pt modelId="{E2676CDA-A05B-42E8-A916-8BDA0F454245}" type="pres">
      <dgm:prSet presAssocID="{4BD657C0-0765-4D47-A957-E95F6C18CC67}" presName="spNode" presStyleCnt="0"/>
      <dgm:spPr/>
    </dgm:pt>
    <dgm:pt modelId="{EA3CAEE9-D58F-46C4-A622-5A93004FF349}" type="pres">
      <dgm:prSet presAssocID="{F5AA7ED1-1B3C-4096-921B-F26F0A3A274C}" presName="sibTrans" presStyleLbl="sibTrans1D1" presStyleIdx="3" presStyleCnt="5"/>
      <dgm:spPr/>
      <dgm:t>
        <a:bodyPr/>
        <a:lstStyle/>
        <a:p>
          <a:pPr rtl="1"/>
          <a:endParaRPr lang="fa-IR"/>
        </a:p>
      </dgm:t>
    </dgm:pt>
    <dgm:pt modelId="{05B5CAF6-1FAB-451C-8745-2907FFCB1F0A}" type="pres">
      <dgm:prSet presAssocID="{B58C395F-19A9-48AB-A6CB-2DD9092E767C}" presName="node" presStyleLbl="node1" presStyleIdx="4" presStyleCnt="5" custRadScaleRad="99466" custRadScaleInc="-290">
        <dgm:presLayoutVars>
          <dgm:bulletEnabled val="1"/>
        </dgm:presLayoutVars>
      </dgm:prSet>
      <dgm:spPr/>
      <dgm:t>
        <a:bodyPr/>
        <a:lstStyle/>
        <a:p>
          <a:pPr rtl="1"/>
          <a:endParaRPr lang="fa-IR"/>
        </a:p>
      </dgm:t>
    </dgm:pt>
    <dgm:pt modelId="{DC561C5A-A77B-492D-81DC-5ACB2A04AAFB}" type="pres">
      <dgm:prSet presAssocID="{B58C395F-19A9-48AB-A6CB-2DD9092E767C}" presName="spNode" presStyleCnt="0"/>
      <dgm:spPr/>
    </dgm:pt>
    <dgm:pt modelId="{5446A35D-ECF3-4E07-B1EC-BF2752BCB691}" type="pres">
      <dgm:prSet presAssocID="{0F25EA34-57CF-4272-B8C5-0D79E0DCBE34}" presName="sibTrans" presStyleLbl="sibTrans1D1" presStyleIdx="4" presStyleCnt="5"/>
      <dgm:spPr/>
      <dgm:t>
        <a:bodyPr/>
        <a:lstStyle/>
        <a:p>
          <a:pPr rtl="1"/>
          <a:endParaRPr lang="fa-IR"/>
        </a:p>
      </dgm:t>
    </dgm:pt>
  </dgm:ptLst>
  <dgm:cxnLst>
    <dgm:cxn modelId="{D188D42C-EC0C-4AFF-A3EB-6BBA94E1E699}" srcId="{0B69066A-FEFA-48DE-9F95-8E3AA48C1E03}" destId="{0CAB3FB0-CE6B-4ADC-86DB-BEDEE87BD46E}" srcOrd="2" destOrd="0" parTransId="{16CBBDD9-BBE7-4ECA-ACB9-835D5D6A61D6}" sibTransId="{52C9B6E8-7E33-4266-956F-310B97CAF7B0}"/>
    <dgm:cxn modelId="{135DDA74-8077-4467-98FB-58DDBC5A0465}" type="presOf" srcId="{0CAB3FB0-CE6B-4ADC-86DB-BEDEE87BD46E}" destId="{387E7A67-B3E2-4328-ACD2-458F9BC8E1A0}" srcOrd="0" destOrd="0" presId="urn:microsoft.com/office/officeart/2005/8/layout/cycle5"/>
    <dgm:cxn modelId="{D54396AA-F9ED-4C68-85D6-DB2810C02AA9}" type="presOf" srcId="{B58C395F-19A9-48AB-A6CB-2DD9092E767C}" destId="{05B5CAF6-1FAB-451C-8745-2907FFCB1F0A}" srcOrd="0" destOrd="0" presId="urn:microsoft.com/office/officeart/2005/8/layout/cycle5"/>
    <dgm:cxn modelId="{B934D5B0-7FE9-4F31-B62D-EE5F89050893}" type="presOf" srcId="{0B69066A-FEFA-48DE-9F95-8E3AA48C1E03}" destId="{B97C3416-6830-453C-BA85-042E98D15399}" srcOrd="0" destOrd="0" presId="urn:microsoft.com/office/officeart/2005/8/layout/cycle5"/>
    <dgm:cxn modelId="{B05A15F5-55F8-4476-9164-9491B4DE3C42}" type="presOf" srcId="{4BD657C0-0765-4D47-A957-E95F6C18CC67}" destId="{B9C01E39-74C4-44BF-959E-6B7A53871963}" srcOrd="0" destOrd="0" presId="urn:microsoft.com/office/officeart/2005/8/layout/cycle5"/>
    <dgm:cxn modelId="{99BB55C6-E668-47FC-AFB6-B4839AF8EDE3}" srcId="{0B69066A-FEFA-48DE-9F95-8E3AA48C1E03}" destId="{8F4CE359-5755-4218-90F5-D1A5613CA336}" srcOrd="1" destOrd="0" parTransId="{05252C39-BCDC-480F-A9B6-0417447AF825}" sibTransId="{66DC04BE-7D2F-4C85-A19D-2622BEFD865A}"/>
    <dgm:cxn modelId="{3235FE47-7E49-4C42-BA55-D622582B34FB}" type="presOf" srcId="{F5AA7ED1-1B3C-4096-921B-F26F0A3A274C}" destId="{EA3CAEE9-D58F-46C4-A622-5A93004FF349}" srcOrd="0" destOrd="0" presId="urn:microsoft.com/office/officeart/2005/8/layout/cycle5"/>
    <dgm:cxn modelId="{E78E911E-13EF-4EF1-BDF2-B1802AD14FFA}" type="presOf" srcId="{8F4CE359-5755-4218-90F5-D1A5613CA336}" destId="{ED207FF5-EEC4-4CCF-93DD-07DC3608CFA5}" srcOrd="0" destOrd="0" presId="urn:microsoft.com/office/officeart/2005/8/layout/cycle5"/>
    <dgm:cxn modelId="{49D22E46-0E6F-4EA5-80E7-2E9ED8BCC9C2}" srcId="{0B69066A-FEFA-48DE-9F95-8E3AA48C1E03}" destId="{B58C395F-19A9-48AB-A6CB-2DD9092E767C}" srcOrd="4" destOrd="0" parTransId="{46E5D940-E5F0-4BB1-9F3B-D22BAF00D30F}" sibTransId="{0F25EA34-57CF-4272-B8C5-0D79E0DCBE34}"/>
    <dgm:cxn modelId="{FCFEAB55-D7D6-406C-8623-3BA897A9D285}" type="presOf" srcId="{52C9B6E8-7E33-4266-956F-310B97CAF7B0}" destId="{8D1281EF-D9C0-47CE-8FA5-89B90B82F1D0}" srcOrd="0" destOrd="0" presId="urn:microsoft.com/office/officeart/2005/8/layout/cycle5"/>
    <dgm:cxn modelId="{6236DEBC-F5AF-4E9E-95A1-C0088C8B6E5F}" type="presOf" srcId="{66DC04BE-7D2F-4C85-A19D-2622BEFD865A}" destId="{249D0CDD-C3BA-4E4F-9194-69F063D3890E}" srcOrd="0" destOrd="0" presId="urn:microsoft.com/office/officeart/2005/8/layout/cycle5"/>
    <dgm:cxn modelId="{678D8891-9885-4D0C-8AF7-82608B0CE4A2}" srcId="{0B69066A-FEFA-48DE-9F95-8E3AA48C1E03}" destId="{4BD657C0-0765-4D47-A957-E95F6C18CC67}" srcOrd="3" destOrd="0" parTransId="{FD519748-B633-425C-AA50-A962F2F35FFA}" sibTransId="{F5AA7ED1-1B3C-4096-921B-F26F0A3A274C}"/>
    <dgm:cxn modelId="{C3592E11-9E8B-47E8-A2C8-3DA23BE0B364}" srcId="{0B69066A-FEFA-48DE-9F95-8E3AA48C1E03}" destId="{30E0685A-E4BE-4DD5-AB70-55C4900952EB}" srcOrd="0" destOrd="0" parTransId="{2B8F7721-A497-4D11-993F-41975BE4340C}" sibTransId="{94F4302E-895F-49C4-BE8C-2DA8D0A6C9F3}"/>
    <dgm:cxn modelId="{889DB04F-D4B2-47CD-8B0F-81A6416D2A8E}" type="presOf" srcId="{0F25EA34-57CF-4272-B8C5-0D79E0DCBE34}" destId="{5446A35D-ECF3-4E07-B1EC-BF2752BCB691}" srcOrd="0" destOrd="0" presId="urn:microsoft.com/office/officeart/2005/8/layout/cycle5"/>
    <dgm:cxn modelId="{1869687E-381E-4F8A-B73D-699F4403A165}" type="presOf" srcId="{94F4302E-895F-49C4-BE8C-2DA8D0A6C9F3}" destId="{0884414F-64CA-4574-A63A-91EFAA8A97EC}" srcOrd="0" destOrd="0" presId="urn:microsoft.com/office/officeart/2005/8/layout/cycle5"/>
    <dgm:cxn modelId="{5D6A0AE8-1001-41EB-944C-B3CC7CBED39D}" type="presOf" srcId="{30E0685A-E4BE-4DD5-AB70-55C4900952EB}" destId="{8CC3802D-40FA-4085-B06A-9572C3197FAE}" srcOrd="0" destOrd="0" presId="urn:microsoft.com/office/officeart/2005/8/layout/cycle5"/>
    <dgm:cxn modelId="{CBC993CD-5B9F-4F1B-94BB-16FFD1E0FD42}" type="presParOf" srcId="{B97C3416-6830-453C-BA85-042E98D15399}" destId="{8CC3802D-40FA-4085-B06A-9572C3197FAE}" srcOrd="0" destOrd="0" presId="urn:microsoft.com/office/officeart/2005/8/layout/cycle5"/>
    <dgm:cxn modelId="{25CFF9F3-9E3A-4586-9201-B9A0C1F37726}" type="presParOf" srcId="{B97C3416-6830-453C-BA85-042E98D15399}" destId="{D2C00847-E08E-4624-BAE3-899CFB08CB5F}" srcOrd="1" destOrd="0" presId="urn:microsoft.com/office/officeart/2005/8/layout/cycle5"/>
    <dgm:cxn modelId="{4135344B-0C97-4BCF-A05C-E848963703D0}" type="presParOf" srcId="{B97C3416-6830-453C-BA85-042E98D15399}" destId="{0884414F-64CA-4574-A63A-91EFAA8A97EC}" srcOrd="2" destOrd="0" presId="urn:microsoft.com/office/officeart/2005/8/layout/cycle5"/>
    <dgm:cxn modelId="{7E080345-D151-4A9B-8775-096996D189A2}" type="presParOf" srcId="{B97C3416-6830-453C-BA85-042E98D15399}" destId="{ED207FF5-EEC4-4CCF-93DD-07DC3608CFA5}" srcOrd="3" destOrd="0" presId="urn:microsoft.com/office/officeart/2005/8/layout/cycle5"/>
    <dgm:cxn modelId="{A6038418-8CCE-4390-956B-78B94965A3CD}" type="presParOf" srcId="{B97C3416-6830-453C-BA85-042E98D15399}" destId="{CFBFA7E2-CB97-4587-A189-7792DF167248}" srcOrd="4" destOrd="0" presId="urn:microsoft.com/office/officeart/2005/8/layout/cycle5"/>
    <dgm:cxn modelId="{073AC1A2-E2FC-4531-9C7E-94DCCDC6096A}" type="presParOf" srcId="{B97C3416-6830-453C-BA85-042E98D15399}" destId="{249D0CDD-C3BA-4E4F-9194-69F063D3890E}" srcOrd="5" destOrd="0" presId="urn:microsoft.com/office/officeart/2005/8/layout/cycle5"/>
    <dgm:cxn modelId="{74D297D6-492C-4C5E-BE2B-CEE76CD46232}" type="presParOf" srcId="{B97C3416-6830-453C-BA85-042E98D15399}" destId="{387E7A67-B3E2-4328-ACD2-458F9BC8E1A0}" srcOrd="6" destOrd="0" presId="urn:microsoft.com/office/officeart/2005/8/layout/cycle5"/>
    <dgm:cxn modelId="{96969523-BFD3-4E7E-AD8F-D5227038EF36}" type="presParOf" srcId="{B97C3416-6830-453C-BA85-042E98D15399}" destId="{BD8142A8-A3B0-4C48-BC3F-ABB07F5D80A4}" srcOrd="7" destOrd="0" presId="urn:microsoft.com/office/officeart/2005/8/layout/cycle5"/>
    <dgm:cxn modelId="{278E2F25-6E4D-4F85-8A05-03730232B420}" type="presParOf" srcId="{B97C3416-6830-453C-BA85-042E98D15399}" destId="{8D1281EF-D9C0-47CE-8FA5-89B90B82F1D0}" srcOrd="8" destOrd="0" presId="urn:microsoft.com/office/officeart/2005/8/layout/cycle5"/>
    <dgm:cxn modelId="{D6A4F83A-0000-4F2C-8FDE-936122A53B5F}" type="presParOf" srcId="{B97C3416-6830-453C-BA85-042E98D15399}" destId="{B9C01E39-74C4-44BF-959E-6B7A53871963}" srcOrd="9" destOrd="0" presId="urn:microsoft.com/office/officeart/2005/8/layout/cycle5"/>
    <dgm:cxn modelId="{F2D908A7-9646-4E58-88EA-51B0D811393A}" type="presParOf" srcId="{B97C3416-6830-453C-BA85-042E98D15399}" destId="{E2676CDA-A05B-42E8-A916-8BDA0F454245}" srcOrd="10" destOrd="0" presId="urn:microsoft.com/office/officeart/2005/8/layout/cycle5"/>
    <dgm:cxn modelId="{390EE1B9-9B0D-4522-8E78-EEF1DD780D5E}" type="presParOf" srcId="{B97C3416-6830-453C-BA85-042E98D15399}" destId="{EA3CAEE9-D58F-46C4-A622-5A93004FF349}" srcOrd="11" destOrd="0" presId="urn:microsoft.com/office/officeart/2005/8/layout/cycle5"/>
    <dgm:cxn modelId="{CD18B56C-F584-40FD-9CA1-612FC44D0F8C}" type="presParOf" srcId="{B97C3416-6830-453C-BA85-042E98D15399}" destId="{05B5CAF6-1FAB-451C-8745-2907FFCB1F0A}" srcOrd="12" destOrd="0" presId="urn:microsoft.com/office/officeart/2005/8/layout/cycle5"/>
    <dgm:cxn modelId="{3A53538E-CCBB-4018-B2F2-9695FD807F19}" type="presParOf" srcId="{B97C3416-6830-453C-BA85-042E98D15399}" destId="{DC561C5A-A77B-492D-81DC-5ACB2A04AAFB}" srcOrd="13" destOrd="0" presId="urn:microsoft.com/office/officeart/2005/8/layout/cycle5"/>
    <dgm:cxn modelId="{83339A0A-D616-4B31-9EA4-E55359DFC9BD}" type="presParOf" srcId="{B97C3416-6830-453C-BA85-042E98D15399}" destId="{5446A35D-ECF3-4E07-B1EC-BF2752BCB691}" srcOrd="14"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D9753-BFAC-42ED-9682-93D131BB7CB4}" type="datetimeFigureOut">
              <a:rPr lang="fa-IR" smtClean="0"/>
              <a:pPr/>
              <a:t>1435/03/17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78EB1EE-B834-4099-974E-A4900DDE2E0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6DD9753-BFAC-42ED-9682-93D131BB7CB4}" type="datetimeFigureOut">
              <a:rPr lang="fa-IR" smtClean="0"/>
              <a:pPr/>
              <a:t>1435/03/17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8EB1EE-B834-4099-974E-A4900DDE2E0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7" name="Picture 6" descr="logo_notext.jpg"/>
          <p:cNvPicPr>
            <a:picLocks noChangeAspect="1"/>
          </p:cNvPicPr>
          <p:nvPr/>
        </p:nvPicPr>
        <p:blipFill>
          <a:blip r:embed="rId2"/>
          <a:stretch>
            <a:fillRect/>
          </a:stretch>
        </p:blipFill>
        <p:spPr>
          <a:xfrm>
            <a:off x="0" y="0"/>
            <a:ext cx="9144000" cy="6858000"/>
          </a:xfrm>
          <a:prstGeom prst="rect">
            <a:avLst/>
          </a:prstGeom>
        </p:spPr>
      </p:pic>
      <p:pic>
        <p:nvPicPr>
          <p:cNvPr id="8" name="Picture 7" descr="thumbnail.jpg"/>
          <p:cNvPicPr>
            <a:picLocks noChangeAspect="1"/>
          </p:cNvPicPr>
          <p:nvPr/>
        </p:nvPicPr>
        <p:blipFill>
          <a:blip r:embed="rId3"/>
          <a:stretch>
            <a:fillRect/>
          </a:stretch>
        </p:blipFill>
        <p:spPr>
          <a:xfrm rot="2023781">
            <a:off x="2459123" y="980790"/>
            <a:ext cx="4477826" cy="4874147"/>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دیدگاههای ارتباطی</a:t>
            </a:r>
            <a:endParaRPr lang="fa-IR"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fa-IR" sz="2400" dirty="0" smtClean="0"/>
              <a:t>این رویکرد تعامل پدر </a:t>
            </a:r>
            <a:r>
              <a:rPr lang="fa-IR" sz="2400" dirty="0" err="1" smtClean="0"/>
              <a:t>ومادر</a:t>
            </a:r>
            <a:r>
              <a:rPr lang="fa-IR" sz="2400" dirty="0" smtClean="0"/>
              <a:t> </a:t>
            </a:r>
            <a:r>
              <a:rPr lang="fa-IR" sz="2400" dirty="0" err="1" smtClean="0"/>
              <a:t>وکودک</a:t>
            </a:r>
            <a:r>
              <a:rPr lang="fa-IR" sz="2400" dirty="0" smtClean="0"/>
              <a:t> </a:t>
            </a:r>
            <a:r>
              <a:rPr lang="fa-IR" sz="2400" dirty="0" err="1" smtClean="0"/>
              <a:t>رادر</a:t>
            </a:r>
            <a:r>
              <a:rPr lang="fa-IR" sz="2400" dirty="0" smtClean="0"/>
              <a:t> زمینه ی یک ارتباط درازمدت خانوادگی که هدف کلی آن  اجتماعی شدن است بررسی می کند.در این دیدگاه پدر </a:t>
            </a:r>
            <a:r>
              <a:rPr lang="fa-IR" sz="2400" dirty="0" err="1" smtClean="0"/>
              <a:t>ومادر</a:t>
            </a:r>
            <a:r>
              <a:rPr lang="fa-IR" sz="2400" dirty="0" smtClean="0"/>
              <a:t> </a:t>
            </a:r>
            <a:r>
              <a:rPr lang="fa-IR" sz="2400" dirty="0" err="1" smtClean="0"/>
              <a:t>وکودکان</a:t>
            </a:r>
            <a:r>
              <a:rPr lang="fa-IR" sz="2400" dirty="0" smtClean="0"/>
              <a:t> علی رغم تفاوتهای مسلم در مورد قدرت منطقی ظرفیتهای فردی </a:t>
            </a:r>
            <a:r>
              <a:rPr lang="fa-IR" sz="2400" dirty="0" err="1" smtClean="0"/>
              <a:t>ومنابع</a:t>
            </a:r>
            <a:r>
              <a:rPr lang="fa-IR" sz="2400" dirty="0" smtClean="0"/>
              <a:t> اطلاعاتی </a:t>
            </a:r>
            <a:r>
              <a:rPr lang="fa-IR" sz="2400" dirty="0" err="1" smtClean="0"/>
              <a:t>هردو</a:t>
            </a:r>
            <a:r>
              <a:rPr lang="fa-IR" sz="2400" dirty="0" smtClean="0"/>
              <a:t> نسبت به همدیگر قوی </a:t>
            </a:r>
            <a:r>
              <a:rPr lang="fa-IR" sz="2400" dirty="0" err="1" smtClean="0"/>
              <a:t>وضعیف</a:t>
            </a:r>
            <a:r>
              <a:rPr lang="fa-IR" sz="2400" dirty="0" smtClean="0"/>
              <a:t> هستند.</a:t>
            </a:r>
          </a:p>
          <a:p>
            <a:r>
              <a:rPr lang="fa-IR" sz="2400" dirty="0" smtClean="0"/>
              <a:t>مهارت پدر </a:t>
            </a:r>
            <a:r>
              <a:rPr lang="fa-IR" sz="2400" dirty="0" err="1" smtClean="0"/>
              <a:t>ومادر</a:t>
            </a:r>
            <a:r>
              <a:rPr lang="fa-IR" sz="2400" dirty="0" smtClean="0"/>
              <a:t> جایگزین فنون ویژه ای برای کنترل </a:t>
            </a:r>
            <a:r>
              <a:rPr lang="fa-IR" sz="2400" dirty="0" err="1" smtClean="0"/>
              <a:t>وپیروی</a:t>
            </a:r>
            <a:r>
              <a:rPr lang="fa-IR" sz="2400" dirty="0" smtClean="0"/>
              <a:t> کودک می شود</a:t>
            </a:r>
          </a:p>
          <a:p>
            <a:r>
              <a:rPr lang="fa-IR" sz="2400" dirty="0" smtClean="0"/>
              <a:t>تفاوت اصلی این دیدگاه با دیدگاههای قبلی این است که </a:t>
            </a:r>
            <a:r>
              <a:rPr lang="fa-IR" sz="2400" dirty="0" err="1" smtClean="0"/>
              <a:t>دردیدگاه</a:t>
            </a:r>
            <a:r>
              <a:rPr lang="fa-IR" sz="2400" dirty="0" smtClean="0"/>
              <a:t> ارتباطی رابطه پدر </a:t>
            </a:r>
            <a:r>
              <a:rPr lang="fa-IR" sz="2400" dirty="0" err="1" smtClean="0"/>
              <a:t>ومادروکودک</a:t>
            </a:r>
            <a:r>
              <a:rPr lang="fa-IR" sz="2400" dirty="0" smtClean="0"/>
              <a:t> به منزله یک رابطه متقابل تلقی می شود.</a:t>
            </a:r>
            <a:endParaRPr lang="fa-IR" sz="2400" dirty="0"/>
          </a:p>
        </p:txBody>
      </p:sp>
      <p:pic>
        <p:nvPicPr>
          <p:cNvPr id="5" name="Picture 4" descr="10108.jpg"/>
          <p:cNvPicPr>
            <a:picLocks noChangeAspect="1"/>
          </p:cNvPicPr>
          <p:nvPr/>
        </p:nvPicPr>
        <p:blipFill>
          <a:blip r:embed="rId2"/>
          <a:stretch>
            <a:fillRect/>
          </a:stretch>
        </p:blipFill>
        <p:spPr>
          <a:xfrm>
            <a:off x="3000364" y="4429132"/>
            <a:ext cx="3500462" cy="2428868"/>
          </a:xfrm>
          <a:prstGeom prst="rect">
            <a:avLst/>
          </a:prstGeom>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دیدگاههای زمینه ای</a:t>
            </a:r>
            <a:endParaRPr lang="fa-IR"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fa-IR" sz="2400" dirty="0" smtClean="0"/>
              <a:t>این دیدگاهها به توانایی منطبق شدن رفتار </a:t>
            </a:r>
            <a:r>
              <a:rPr lang="fa-IR" sz="2400" dirty="0" err="1" smtClean="0"/>
              <a:t>بازمینه</a:t>
            </a:r>
            <a:r>
              <a:rPr lang="fa-IR" sz="2400" dirty="0" smtClean="0"/>
              <a:t> (محیط)می پردازند </a:t>
            </a:r>
            <a:r>
              <a:rPr lang="fa-IR" sz="2400" dirty="0" err="1" smtClean="0"/>
              <a:t>ودلالت</a:t>
            </a:r>
            <a:r>
              <a:rPr lang="fa-IR" sz="2400" dirty="0" smtClean="0"/>
              <a:t> براین دارند که محیط برای کنترل موقعیت های معین رفتار را تعیین می کند.از آنجا که موقعیتهای خاص مستلزم رفتارهای خاص هستند انتخاب رفتار متناسب با شرایط ضروری است. مقصود این است که در برخی شرایط پیروی بی چون </a:t>
            </a:r>
            <a:r>
              <a:rPr lang="fa-IR" sz="2400" dirty="0" err="1" smtClean="0"/>
              <a:t>وچرا</a:t>
            </a:r>
            <a:r>
              <a:rPr lang="fa-IR" sz="2400" dirty="0" smtClean="0"/>
              <a:t> </a:t>
            </a:r>
            <a:r>
              <a:rPr lang="fa-IR" sz="2400" dirty="0" err="1" smtClean="0"/>
              <a:t>الزامی</a:t>
            </a:r>
            <a:r>
              <a:rPr lang="fa-IR" sz="2400" dirty="0" smtClean="0"/>
              <a:t> است(مدرسه)در حالی که در سایر شرایط </a:t>
            </a:r>
            <a:r>
              <a:rPr lang="fa-IR" sz="2400" dirty="0" err="1" smtClean="0"/>
              <a:t>خودگردانی</a:t>
            </a:r>
            <a:r>
              <a:rPr lang="fa-IR" sz="2400" dirty="0" smtClean="0"/>
              <a:t> انتخاب مطلوبی است. </a:t>
            </a:r>
            <a:endParaRPr lang="fa-IR" sz="2400" dirty="0"/>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2">
                    <a:lumMod val="75000"/>
                  </a:schemeClr>
                </a:solidFill>
              </a:rPr>
              <a:t>علت های تعارض</a:t>
            </a:r>
            <a:br>
              <a:rPr lang="fa-IR" sz="3200" dirty="0" smtClean="0">
                <a:solidFill>
                  <a:schemeClr val="accent2">
                    <a:lumMod val="75000"/>
                  </a:schemeClr>
                </a:solidFill>
              </a:rPr>
            </a:br>
            <a:endParaRPr lang="fa-IR" sz="3200" dirty="0">
              <a:solidFill>
                <a:schemeClr val="accent2">
                  <a:lumMod val="75000"/>
                </a:schemeClr>
              </a:solidFill>
            </a:endParaRPr>
          </a:p>
        </p:txBody>
      </p:sp>
      <p:sp>
        <p:nvSpPr>
          <p:cNvPr id="3" name="Content Placeholder 2"/>
          <p:cNvSpPr>
            <a:spLocks noGrp="1"/>
          </p:cNvSpPr>
          <p:nvPr>
            <p:ph idx="1"/>
          </p:nvPr>
        </p:nvSpPr>
        <p:spPr>
          <a:xfrm>
            <a:off x="0" y="928670"/>
            <a:ext cx="9144000" cy="5929330"/>
          </a:xfrm>
        </p:spPr>
        <p:txBody>
          <a:bodyPr/>
          <a:lstStyle/>
          <a:p>
            <a:pPr>
              <a:buNone/>
            </a:pPr>
            <a:r>
              <a:rPr lang="fa-IR" sz="2000" dirty="0" smtClean="0">
                <a:solidFill>
                  <a:srgbClr val="C00000"/>
                </a:solidFill>
                <a:sym typeface="Wingdings"/>
              </a:rPr>
              <a:t>  عدم آگاهی والدین به نقش تربیتی خود </a:t>
            </a:r>
          </a:p>
          <a:p>
            <a:pPr>
              <a:buFont typeface="Wingdings" pitchFamily="2" charset="2"/>
              <a:buChar char="M"/>
            </a:pPr>
            <a:r>
              <a:rPr lang="fa-IR" sz="2000" dirty="0" smtClean="0">
                <a:solidFill>
                  <a:srgbClr val="C00000"/>
                </a:solidFill>
                <a:sym typeface="Wingdings"/>
              </a:rPr>
              <a:t>نادیده گرفتن نیازهای متناسب با سن کودک</a:t>
            </a:r>
          </a:p>
          <a:p>
            <a:pPr>
              <a:buFont typeface="Wingdings" pitchFamily="2" charset="2"/>
              <a:buChar char="M"/>
            </a:pPr>
            <a:r>
              <a:rPr lang="fa-IR" sz="2000" dirty="0" smtClean="0">
                <a:solidFill>
                  <a:srgbClr val="C00000"/>
                </a:solidFill>
                <a:sym typeface="Wingdings"/>
              </a:rPr>
              <a:t>ارائه الگوی رفتاری نامناسب</a:t>
            </a:r>
          </a:p>
          <a:p>
            <a:pPr>
              <a:buFont typeface="Wingdings" pitchFamily="2" charset="2"/>
              <a:buChar char="M"/>
            </a:pPr>
            <a:r>
              <a:rPr lang="fa-IR" sz="2000" dirty="0" smtClean="0">
                <a:solidFill>
                  <a:srgbClr val="C00000"/>
                </a:solidFill>
                <a:sym typeface="Wingdings"/>
              </a:rPr>
              <a:t>اسارت در دام محبت </a:t>
            </a:r>
            <a:r>
              <a:rPr lang="fa-IR" sz="2000" dirty="0" err="1" smtClean="0">
                <a:solidFill>
                  <a:srgbClr val="C00000"/>
                </a:solidFill>
                <a:sym typeface="Wingdings"/>
              </a:rPr>
              <a:t>ومراقبت</a:t>
            </a:r>
            <a:r>
              <a:rPr lang="fa-IR" sz="2000" dirty="0" smtClean="0">
                <a:solidFill>
                  <a:srgbClr val="C00000"/>
                </a:solidFill>
                <a:sym typeface="Wingdings"/>
              </a:rPr>
              <a:t> دائمی</a:t>
            </a:r>
          </a:p>
          <a:p>
            <a:pPr>
              <a:buFont typeface="Wingdings" pitchFamily="2" charset="2"/>
              <a:buChar char="M"/>
            </a:pPr>
            <a:r>
              <a:rPr lang="fa-IR" sz="2000" dirty="0" smtClean="0">
                <a:solidFill>
                  <a:srgbClr val="C00000"/>
                </a:solidFill>
                <a:sym typeface="Wingdings"/>
              </a:rPr>
              <a:t> </a:t>
            </a:r>
            <a:r>
              <a:rPr lang="fa-IR" sz="2000" dirty="0" err="1" smtClean="0">
                <a:solidFill>
                  <a:srgbClr val="C00000"/>
                </a:solidFill>
                <a:sym typeface="Wingdings"/>
              </a:rPr>
              <a:t>عشقهای</a:t>
            </a:r>
            <a:r>
              <a:rPr lang="fa-IR" sz="2000" dirty="0" smtClean="0">
                <a:solidFill>
                  <a:srgbClr val="C00000"/>
                </a:solidFill>
                <a:sym typeface="Wingdings"/>
              </a:rPr>
              <a:t> تحمیلی </a:t>
            </a:r>
            <a:endParaRPr lang="fa-IR" sz="2000" dirty="0">
              <a:solidFill>
                <a:srgbClr val="C00000"/>
              </a:solidFill>
              <a:sym typeface="Wingdings"/>
            </a:endParaRPr>
          </a:p>
          <a:p>
            <a:pPr>
              <a:buFont typeface="Wingdings" pitchFamily="2" charset="2"/>
              <a:buChar char="M"/>
            </a:pPr>
            <a:r>
              <a:rPr lang="fa-IR" sz="2000" dirty="0" smtClean="0">
                <a:solidFill>
                  <a:srgbClr val="C00000"/>
                </a:solidFill>
                <a:sym typeface="Wingdings"/>
              </a:rPr>
              <a:t>انضباط </a:t>
            </a:r>
            <a:r>
              <a:rPr lang="fa-IR" sz="2000" dirty="0" err="1" smtClean="0">
                <a:solidFill>
                  <a:srgbClr val="C00000"/>
                </a:solidFill>
                <a:sym typeface="Wingdings"/>
              </a:rPr>
              <a:t>نااستوارودوگونه</a:t>
            </a:r>
            <a:r>
              <a:rPr lang="fa-IR" sz="2000" dirty="0" smtClean="0">
                <a:solidFill>
                  <a:srgbClr val="C00000"/>
                </a:solidFill>
                <a:sym typeface="Wingdings"/>
              </a:rPr>
              <a:t>-عدم تعادل تربیتی</a:t>
            </a:r>
          </a:p>
          <a:p>
            <a:pPr>
              <a:buFont typeface="Wingdings" pitchFamily="2" charset="2"/>
              <a:buChar char="M"/>
            </a:pPr>
            <a:r>
              <a:rPr lang="fa-IR" sz="2000" dirty="0" smtClean="0">
                <a:solidFill>
                  <a:srgbClr val="C00000"/>
                </a:solidFill>
                <a:sym typeface="Wingdings"/>
              </a:rPr>
              <a:t>سستی موازین اخلاقی</a:t>
            </a:r>
          </a:p>
          <a:p>
            <a:pPr>
              <a:buFont typeface="Wingdings" pitchFamily="2" charset="2"/>
              <a:buChar char="M"/>
            </a:pPr>
            <a:r>
              <a:rPr lang="fa-IR" sz="2000" dirty="0" smtClean="0">
                <a:solidFill>
                  <a:srgbClr val="C00000"/>
                </a:solidFill>
                <a:sym typeface="Wingdings"/>
              </a:rPr>
              <a:t>موازین برتر </a:t>
            </a:r>
            <a:r>
              <a:rPr lang="fa-IR" sz="2000" dirty="0" err="1" smtClean="0">
                <a:solidFill>
                  <a:srgbClr val="C00000"/>
                </a:solidFill>
                <a:sym typeface="Wingdings"/>
              </a:rPr>
              <a:t>وشدید</a:t>
            </a:r>
            <a:r>
              <a:rPr lang="fa-IR" sz="2000" dirty="0" smtClean="0">
                <a:solidFill>
                  <a:srgbClr val="C00000"/>
                </a:solidFill>
                <a:sym typeface="Wingdings"/>
              </a:rPr>
              <a:t> اخلاقی</a:t>
            </a:r>
          </a:p>
          <a:p>
            <a:pPr>
              <a:buFont typeface="Wingdings" pitchFamily="2" charset="2"/>
              <a:buChar char="M"/>
            </a:pPr>
            <a:r>
              <a:rPr lang="fa-IR" sz="2000" dirty="0" err="1" smtClean="0">
                <a:solidFill>
                  <a:srgbClr val="C00000"/>
                </a:solidFill>
                <a:sym typeface="Wingdings"/>
              </a:rPr>
              <a:t>دخالتهای</a:t>
            </a:r>
            <a:r>
              <a:rPr lang="fa-IR" sz="2000" dirty="0" smtClean="0">
                <a:solidFill>
                  <a:srgbClr val="C00000"/>
                </a:solidFill>
                <a:sym typeface="Wingdings"/>
              </a:rPr>
              <a:t> غیر منطقی</a:t>
            </a:r>
          </a:p>
          <a:p>
            <a:pPr>
              <a:buFont typeface="Wingdings" pitchFamily="2" charset="2"/>
              <a:buChar char="M"/>
            </a:pPr>
            <a:r>
              <a:rPr lang="fa-IR" sz="2000" dirty="0" smtClean="0">
                <a:solidFill>
                  <a:srgbClr val="C00000"/>
                </a:solidFill>
                <a:sym typeface="Wingdings"/>
              </a:rPr>
              <a:t>تحسین </a:t>
            </a:r>
            <a:r>
              <a:rPr lang="fa-IR" sz="2000" dirty="0" err="1" smtClean="0">
                <a:solidFill>
                  <a:srgbClr val="C00000"/>
                </a:solidFill>
                <a:sym typeface="Wingdings"/>
              </a:rPr>
              <a:t>وتشویق</a:t>
            </a:r>
            <a:r>
              <a:rPr lang="fa-IR" sz="2000" dirty="0" smtClean="0">
                <a:solidFill>
                  <a:srgbClr val="C00000"/>
                </a:solidFill>
                <a:sym typeface="Wingdings"/>
              </a:rPr>
              <a:t> بی مورد</a:t>
            </a:r>
          </a:p>
          <a:p>
            <a:pPr>
              <a:buFont typeface="Wingdings" pitchFamily="2" charset="2"/>
              <a:buChar char="M"/>
            </a:pPr>
            <a:r>
              <a:rPr lang="fa-IR" sz="2000" dirty="0" smtClean="0">
                <a:solidFill>
                  <a:srgbClr val="C00000"/>
                </a:solidFill>
                <a:sym typeface="Wingdings"/>
              </a:rPr>
              <a:t>کمبود محبت </a:t>
            </a:r>
            <a:r>
              <a:rPr lang="fa-IR" sz="2000" dirty="0" err="1" smtClean="0">
                <a:solidFill>
                  <a:srgbClr val="C00000"/>
                </a:solidFill>
                <a:sym typeface="Wingdings"/>
              </a:rPr>
              <a:t>وطرد</a:t>
            </a:r>
            <a:r>
              <a:rPr lang="fa-IR" sz="2000" dirty="0" smtClean="0">
                <a:solidFill>
                  <a:srgbClr val="C00000"/>
                </a:solidFill>
                <a:sym typeface="Wingdings"/>
              </a:rPr>
              <a:t> فرزندان</a:t>
            </a:r>
          </a:p>
          <a:p>
            <a:pPr>
              <a:buFont typeface="Wingdings" pitchFamily="2" charset="2"/>
              <a:buChar char="M"/>
            </a:pPr>
            <a:r>
              <a:rPr lang="fa-IR" sz="2000" dirty="0" smtClean="0">
                <a:solidFill>
                  <a:srgbClr val="C00000"/>
                </a:solidFill>
                <a:sym typeface="Wingdings"/>
              </a:rPr>
              <a:t>تبعیض بین فرزندان</a:t>
            </a:r>
          </a:p>
          <a:p>
            <a:pPr>
              <a:buFont typeface="Wingdings" pitchFamily="2" charset="2"/>
              <a:buChar char="M"/>
            </a:pPr>
            <a:r>
              <a:rPr lang="fa-IR" sz="2000" dirty="0" smtClean="0">
                <a:solidFill>
                  <a:srgbClr val="C00000"/>
                </a:solidFill>
                <a:sym typeface="Wingdings"/>
              </a:rPr>
              <a:t>به کار بردن فنون </a:t>
            </a:r>
            <a:r>
              <a:rPr lang="fa-IR" sz="2000" dirty="0" err="1" smtClean="0">
                <a:solidFill>
                  <a:srgbClr val="C00000"/>
                </a:solidFill>
                <a:sym typeface="Wingdings"/>
              </a:rPr>
              <a:t>وحیله</a:t>
            </a:r>
            <a:r>
              <a:rPr lang="fa-IR" sz="2000" dirty="0" smtClean="0">
                <a:solidFill>
                  <a:srgbClr val="C00000"/>
                </a:solidFill>
                <a:sym typeface="Wingdings"/>
              </a:rPr>
              <a:t> ها </a:t>
            </a:r>
            <a:r>
              <a:rPr lang="fa-IR" sz="2000" dirty="0" err="1" smtClean="0">
                <a:solidFill>
                  <a:srgbClr val="C00000"/>
                </a:solidFill>
                <a:sym typeface="Wingdings"/>
              </a:rPr>
              <a:t>وشکستن</a:t>
            </a:r>
            <a:r>
              <a:rPr lang="fa-IR" sz="2000" dirty="0" smtClean="0">
                <a:solidFill>
                  <a:srgbClr val="C00000"/>
                </a:solidFill>
                <a:sym typeface="Wingdings"/>
              </a:rPr>
              <a:t> اعتبار کودک</a:t>
            </a:r>
          </a:p>
          <a:p>
            <a:pPr>
              <a:buFont typeface="Wingdings" pitchFamily="2" charset="2"/>
              <a:buChar char="M"/>
            </a:pPr>
            <a:r>
              <a:rPr lang="fa-IR" sz="2000" dirty="0" smtClean="0">
                <a:solidFill>
                  <a:srgbClr val="C00000"/>
                </a:solidFill>
                <a:sym typeface="Wingdings"/>
              </a:rPr>
              <a:t>انتقادهای </a:t>
            </a:r>
            <a:r>
              <a:rPr lang="fa-IR" sz="2000" dirty="0" err="1" smtClean="0">
                <a:solidFill>
                  <a:srgbClr val="C00000"/>
                </a:solidFill>
                <a:sym typeface="Wingdings"/>
              </a:rPr>
              <a:t>نامهربانانه</a:t>
            </a:r>
            <a:endParaRPr lang="fa-IR" sz="2000" dirty="0" smtClean="0">
              <a:solidFill>
                <a:srgbClr val="C00000"/>
              </a:solidFill>
              <a:sym typeface="Wingdings"/>
            </a:endParaRPr>
          </a:p>
          <a:p>
            <a:pPr>
              <a:buFont typeface="Wingdings" pitchFamily="2" charset="2"/>
              <a:buChar char="M"/>
            </a:pPr>
            <a:r>
              <a:rPr lang="fa-IR" sz="2000" dirty="0" smtClean="0">
                <a:solidFill>
                  <a:srgbClr val="C00000"/>
                </a:solidFill>
                <a:sym typeface="Wingdings"/>
              </a:rPr>
              <a:t>سرزنش </a:t>
            </a:r>
            <a:r>
              <a:rPr lang="fa-IR" sz="2000" dirty="0" err="1" smtClean="0">
                <a:solidFill>
                  <a:srgbClr val="C00000"/>
                </a:solidFill>
                <a:sym typeface="Wingdings"/>
              </a:rPr>
              <a:t>ونصیحت</a:t>
            </a:r>
            <a:r>
              <a:rPr lang="fa-IR" sz="2000" dirty="0" smtClean="0">
                <a:solidFill>
                  <a:srgbClr val="C00000"/>
                </a:solidFill>
                <a:sym typeface="Wingdings"/>
              </a:rPr>
              <a:t> کردن</a:t>
            </a:r>
          </a:p>
          <a:p>
            <a:pPr>
              <a:buFont typeface="Wingdings" pitchFamily="2" charset="2"/>
              <a:buChar char="M"/>
            </a:pPr>
            <a:r>
              <a:rPr lang="fa-IR" sz="2000" dirty="0" smtClean="0">
                <a:solidFill>
                  <a:srgbClr val="C00000"/>
                </a:solidFill>
                <a:sym typeface="Wingdings"/>
              </a:rPr>
              <a:t>فعالیتهای اجباری</a:t>
            </a:r>
          </a:p>
          <a:p>
            <a:pPr>
              <a:buFont typeface="Wingdings" pitchFamily="2" charset="2"/>
              <a:buChar char="M"/>
            </a:pPr>
            <a:endParaRPr lang="fa-IR" sz="2000" dirty="0" smtClean="0">
              <a:solidFill>
                <a:srgbClr val="C00000"/>
              </a:solidFill>
              <a:sym typeface="Wingdings"/>
            </a:endParaRPr>
          </a:p>
          <a:p>
            <a:pPr>
              <a:buFont typeface="Wingdings" pitchFamily="2" charset="2"/>
              <a:buChar char="M"/>
            </a:pPr>
            <a:endParaRPr lang="fa-IR" sz="2000" dirty="0" smtClean="0">
              <a:solidFill>
                <a:srgbClr val="C00000"/>
              </a:solidFill>
              <a:sym typeface="Wingdings"/>
            </a:endParaRPr>
          </a:p>
        </p:txBody>
      </p:sp>
      <p:pic>
        <p:nvPicPr>
          <p:cNvPr id="5" name="Picture 4" descr="10106.jpg"/>
          <p:cNvPicPr>
            <a:picLocks noChangeAspect="1"/>
          </p:cNvPicPr>
          <p:nvPr/>
        </p:nvPicPr>
        <p:blipFill>
          <a:blip r:embed="rId2"/>
          <a:stretch>
            <a:fillRect/>
          </a:stretch>
        </p:blipFill>
        <p:spPr>
          <a:xfrm rot="20300347">
            <a:off x="427965" y="2184604"/>
            <a:ext cx="1266825" cy="1400175"/>
          </a:xfrm>
          <a:prstGeom prst="rect">
            <a:avLst/>
          </a:prstGeom>
        </p:spPr>
      </p:pic>
      <p:pic>
        <p:nvPicPr>
          <p:cNvPr id="6" name="Picture 5" descr="10102.jpg"/>
          <p:cNvPicPr>
            <a:picLocks noChangeAspect="1"/>
          </p:cNvPicPr>
          <p:nvPr/>
        </p:nvPicPr>
        <p:blipFill>
          <a:blip r:embed="rId3"/>
          <a:stretch>
            <a:fillRect/>
          </a:stretch>
        </p:blipFill>
        <p:spPr>
          <a:xfrm rot="2147697">
            <a:off x="484465" y="705578"/>
            <a:ext cx="1847850" cy="1276350"/>
          </a:xfrm>
          <a:prstGeom prst="rect">
            <a:avLst/>
          </a:prstGeom>
        </p:spPr>
      </p:pic>
      <p:pic>
        <p:nvPicPr>
          <p:cNvPr id="7" name="Picture 6" descr="10103.jpg"/>
          <p:cNvPicPr>
            <a:picLocks noChangeAspect="1"/>
          </p:cNvPicPr>
          <p:nvPr/>
        </p:nvPicPr>
        <p:blipFill>
          <a:blip r:embed="rId4"/>
          <a:stretch>
            <a:fillRect/>
          </a:stretch>
        </p:blipFill>
        <p:spPr>
          <a:xfrm rot="18648865">
            <a:off x="859889" y="3212185"/>
            <a:ext cx="1885950" cy="1247775"/>
          </a:xfrm>
          <a:prstGeom prst="rect">
            <a:avLst/>
          </a:prstGeom>
        </p:spPr>
      </p:pic>
      <p:pic>
        <p:nvPicPr>
          <p:cNvPr id="8" name="Picture 7" descr="101016.jpg"/>
          <p:cNvPicPr>
            <a:picLocks noChangeAspect="1"/>
          </p:cNvPicPr>
          <p:nvPr/>
        </p:nvPicPr>
        <p:blipFill>
          <a:blip r:embed="rId5"/>
          <a:stretch>
            <a:fillRect/>
          </a:stretch>
        </p:blipFill>
        <p:spPr>
          <a:xfrm rot="18799511">
            <a:off x="2210401" y="1385744"/>
            <a:ext cx="2228850" cy="1343025"/>
          </a:xfrm>
          <a:prstGeom prst="rect">
            <a:avLst/>
          </a:prstGeom>
        </p:spPr>
      </p:pic>
      <p:pic>
        <p:nvPicPr>
          <p:cNvPr id="9" name="Picture 8" descr="1218.jpg"/>
          <p:cNvPicPr>
            <a:picLocks noChangeAspect="1"/>
          </p:cNvPicPr>
          <p:nvPr/>
        </p:nvPicPr>
        <p:blipFill>
          <a:blip r:embed="rId6"/>
          <a:stretch>
            <a:fillRect/>
          </a:stretch>
        </p:blipFill>
        <p:spPr>
          <a:xfrm rot="2595735">
            <a:off x="3018432" y="3250916"/>
            <a:ext cx="1928826" cy="1443041"/>
          </a:xfrm>
          <a:prstGeom prst="rect">
            <a:avLst/>
          </a:prstGeom>
        </p:spPr>
      </p:pic>
      <p:pic>
        <p:nvPicPr>
          <p:cNvPr id="10" name="Picture 9" descr="101017.jpg"/>
          <p:cNvPicPr>
            <a:picLocks noChangeAspect="1"/>
          </p:cNvPicPr>
          <p:nvPr/>
        </p:nvPicPr>
        <p:blipFill>
          <a:blip r:embed="rId7"/>
          <a:stretch>
            <a:fillRect/>
          </a:stretch>
        </p:blipFill>
        <p:spPr>
          <a:xfrm>
            <a:off x="857224" y="4857760"/>
            <a:ext cx="2466975" cy="1847850"/>
          </a:xfrm>
          <a:prstGeom prst="rect">
            <a:avLst/>
          </a:prstGeom>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accent2">
                    <a:lumMod val="75000"/>
                  </a:schemeClr>
                </a:solidFill>
              </a:rPr>
              <a:t>علتهای تعارض</a:t>
            </a:r>
            <a:br>
              <a:rPr lang="fa-IR" dirty="0" smtClean="0">
                <a:solidFill>
                  <a:schemeClr val="accent2">
                    <a:lumMod val="75000"/>
                  </a:schemeClr>
                </a:solidFill>
              </a:rPr>
            </a:br>
            <a:endParaRPr lang="fa-IR" dirty="0">
              <a:solidFill>
                <a:schemeClr val="accent2">
                  <a:lumMod val="75000"/>
                </a:schemeClr>
              </a:solidFill>
            </a:endParaRPr>
          </a:p>
        </p:txBody>
      </p:sp>
      <p:sp>
        <p:nvSpPr>
          <p:cNvPr id="3" name="Content Placeholder 2"/>
          <p:cNvSpPr>
            <a:spLocks noGrp="1"/>
          </p:cNvSpPr>
          <p:nvPr>
            <p:ph idx="1"/>
          </p:nvPr>
        </p:nvSpPr>
        <p:spPr>
          <a:xfrm>
            <a:off x="0" y="785794"/>
            <a:ext cx="8686800" cy="6072206"/>
          </a:xfrm>
        </p:spPr>
        <p:txBody>
          <a:bodyPr>
            <a:normAutofit/>
          </a:bodyPr>
          <a:lstStyle/>
          <a:p>
            <a:r>
              <a:rPr lang="fa-IR" sz="2000" dirty="0" smtClean="0">
                <a:solidFill>
                  <a:srgbClr val="C00000"/>
                </a:solidFill>
                <a:sym typeface="Wingdings"/>
              </a:rPr>
              <a:t> عدم پذیرش شکست در مورد کودک</a:t>
            </a:r>
          </a:p>
          <a:p>
            <a:r>
              <a:rPr lang="fa-IR" sz="2000" dirty="0" smtClean="0">
                <a:solidFill>
                  <a:srgbClr val="C00000"/>
                </a:solidFill>
                <a:sym typeface="Wingdings"/>
              </a:rPr>
              <a:t> خشونت،</a:t>
            </a:r>
            <a:r>
              <a:rPr lang="fa-IR" sz="2000" dirty="0" err="1" smtClean="0">
                <a:solidFill>
                  <a:srgbClr val="C00000"/>
                </a:solidFill>
                <a:sym typeface="Wingdings"/>
              </a:rPr>
              <a:t>فریادزدن</a:t>
            </a:r>
            <a:r>
              <a:rPr lang="fa-IR" sz="2000" dirty="0" smtClean="0">
                <a:solidFill>
                  <a:srgbClr val="C00000"/>
                </a:solidFill>
                <a:sym typeface="Wingdings"/>
              </a:rPr>
              <a:t>،تنبیه بدنی</a:t>
            </a:r>
          </a:p>
          <a:p>
            <a:r>
              <a:rPr lang="fa-IR" sz="2000" dirty="0" smtClean="0">
                <a:solidFill>
                  <a:srgbClr val="C00000"/>
                </a:solidFill>
                <a:sym typeface="Wingdings"/>
              </a:rPr>
              <a:t> مشاجرات خانوادگی</a:t>
            </a:r>
          </a:p>
          <a:p>
            <a:r>
              <a:rPr lang="fa-IR" sz="2000" dirty="0" smtClean="0">
                <a:solidFill>
                  <a:srgbClr val="C00000"/>
                </a:solidFill>
                <a:sym typeface="Wingdings"/>
              </a:rPr>
              <a:t> طلاق </a:t>
            </a:r>
            <a:r>
              <a:rPr lang="fa-IR" sz="2000" dirty="0" err="1" smtClean="0">
                <a:solidFill>
                  <a:srgbClr val="C00000"/>
                </a:solidFill>
                <a:sym typeface="Wingdings"/>
              </a:rPr>
              <a:t>وجدایی</a:t>
            </a:r>
            <a:endParaRPr lang="fa-IR" sz="2000" dirty="0" smtClean="0">
              <a:solidFill>
                <a:srgbClr val="C00000"/>
              </a:solidFill>
              <a:sym typeface="Wingdings"/>
            </a:endParaRPr>
          </a:p>
          <a:p>
            <a:r>
              <a:rPr lang="fa-IR" sz="2000" dirty="0" smtClean="0">
                <a:solidFill>
                  <a:srgbClr val="C00000"/>
                </a:solidFill>
                <a:sym typeface="Wingdings"/>
              </a:rPr>
              <a:t> اعتیاد</a:t>
            </a:r>
          </a:p>
          <a:p>
            <a:r>
              <a:rPr lang="fa-IR" sz="2000" dirty="0" smtClean="0">
                <a:solidFill>
                  <a:srgbClr val="C00000"/>
                </a:solidFill>
                <a:sym typeface="Wingdings"/>
              </a:rPr>
              <a:t> فقر</a:t>
            </a:r>
          </a:p>
          <a:p>
            <a:r>
              <a:rPr lang="fa-IR" sz="2000" dirty="0" err="1" smtClean="0">
                <a:solidFill>
                  <a:srgbClr val="C00000"/>
                </a:solidFill>
                <a:sym typeface="Wingdings"/>
              </a:rPr>
              <a:t>تأثیر</a:t>
            </a:r>
            <a:r>
              <a:rPr lang="fa-IR" sz="2000" dirty="0" smtClean="0">
                <a:solidFill>
                  <a:srgbClr val="C00000"/>
                </a:solidFill>
                <a:sym typeface="Wingdings"/>
              </a:rPr>
              <a:t> رسانه های جمعی </a:t>
            </a:r>
            <a:r>
              <a:rPr lang="fa-IR" sz="2000" dirty="0" err="1" smtClean="0">
                <a:solidFill>
                  <a:srgbClr val="C00000"/>
                </a:solidFill>
                <a:sym typeface="Wingdings"/>
              </a:rPr>
              <a:t>ومحیط</a:t>
            </a:r>
            <a:r>
              <a:rPr lang="fa-IR" sz="2000" dirty="0" smtClean="0">
                <a:solidFill>
                  <a:srgbClr val="C00000"/>
                </a:solidFill>
                <a:sym typeface="Wingdings"/>
              </a:rPr>
              <a:t> </a:t>
            </a:r>
            <a:endParaRPr lang="fa-IR" sz="2000" dirty="0">
              <a:solidFill>
                <a:srgbClr val="C00000"/>
              </a:solidFill>
            </a:endParaRPr>
          </a:p>
        </p:txBody>
      </p:sp>
      <p:pic>
        <p:nvPicPr>
          <p:cNvPr id="4" name="Picture 3" descr="113.jpg"/>
          <p:cNvPicPr>
            <a:picLocks noChangeAspect="1"/>
          </p:cNvPicPr>
          <p:nvPr/>
        </p:nvPicPr>
        <p:blipFill>
          <a:blip r:embed="rId2"/>
          <a:stretch>
            <a:fillRect/>
          </a:stretch>
        </p:blipFill>
        <p:spPr>
          <a:xfrm rot="19317037">
            <a:off x="215625" y="3675415"/>
            <a:ext cx="3476625" cy="2362200"/>
          </a:xfrm>
          <a:prstGeom prst="rect">
            <a:avLst/>
          </a:prstGeom>
        </p:spPr>
      </p:pic>
      <p:pic>
        <p:nvPicPr>
          <p:cNvPr id="5" name="Picture 4" descr="10101.jpg"/>
          <p:cNvPicPr>
            <a:picLocks noChangeAspect="1"/>
          </p:cNvPicPr>
          <p:nvPr/>
        </p:nvPicPr>
        <p:blipFill>
          <a:blip r:embed="rId3"/>
          <a:stretch>
            <a:fillRect/>
          </a:stretch>
        </p:blipFill>
        <p:spPr>
          <a:xfrm rot="18965246">
            <a:off x="3745549" y="1475043"/>
            <a:ext cx="1876425" cy="1257300"/>
          </a:xfrm>
          <a:prstGeom prst="rect">
            <a:avLst/>
          </a:prstGeom>
        </p:spPr>
      </p:pic>
      <p:pic>
        <p:nvPicPr>
          <p:cNvPr id="6" name="Picture 5" descr="1217.jpg"/>
          <p:cNvPicPr>
            <a:picLocks noChangeAspect="1"/>
          </p:cNvPicPr>
          <p:nvPr/>
        </p:nvPicPr>
        <p:blipFill>
          <a:blip r:embed="rId4"/>
          <a:stretch>
            <a:fillRect/>
          </a:stretch>
        </p:blipFill>
        <p:spPr>
          <a:xfrm rot="2563694">
            <a:off x="3875874" y="3516159"/>
            <a:ext cx="2457450" cy="1857375"/>
          </a:xfrm>
          <a:prstGeom prst="rect">
            <a:avLst/>
          </a:prstGeom>
        </p:spPr>
      </p:pic>
      <p:pic>
        <p:nvPicPr>
          <p:cNvPr id="8" name="Picture 7" descr="117.jpg"/>
          <p:cNvPicPr>
            <a:picLocks noChangeAspect="1"/>
          </p:cNvPicPr>
          <p:nvPr/>
        </p:nvPicPr>
        <p:blipFill>
          <a:blip r:embed="rId5"/>
          <a:stretch>
            <a:fillRect/>
          </a:stretch>
        </p:blipFill>
        <p:spPr>
          <a:xfrm>
            <a:off x="0" y="857232"/>
            <a:ext cx="3476625" cy="2247900"/>
          </a:xfrm>
          <a:prstGeom prst="rect">
            <a:avLst/>
          </a:prstGeom>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2800" dirty="0">
              <a:solidFill>
                <a:schemeClr val="accent2">
                  <a:lumMod val="75000"/>
                </a:schemeClr>
              </a:solidFill>
            </a:endParaRPr>
          </a:p>
        </p:txBody>
      </p:sp>
      <p:sp>
        <p:nvSpPr>
          <p:cNvPr id="3" name="Content Placeholder 2"/>
          <p:cNvSpPr>
            <a:spLocks noGrp="1"/>
          </p:cNvSpPr>
          <p:nvPr>
            <p:ph idx="1"/>
          </p:nvPr>
        </p:nvSpPr>
        <p:spPr>
          <a:xfrm rot="20037910">
            <a:off x="1861575" y="3576668"/>
            <a:ext cx="8229600" cy="4525963"/>
          </a:xfrm>
        </p:spPr>
        <p:txBody>
          <a:bodyPr>
            <a:normAutofit/>
          </a:bodyPr>
          <a:lstStyle/>
          <a:p>
            <a:pPr>
              <a:buNone/>
            </a:pPr>
            <a:r>
              <a:rPr lang="fa-IR" sz="4000" dirty="0" smtClean="0">
                <a:solidFill>
                  <a:schemeClr val="accent2">
                    <a:lumMod val="75000"/>
                  </a:schemeClr>
                </a:solidFill>
                <a:effectLst>
                  <a:glow rad="228600">
                    <a:schemeClr val="accent4">
                      <a:satMod val="175000"/>
                      <a:alpha val="40000"/>
                    </a:schemeClr>
                  </a:glow>
                </a:effectLst>
              </a:rPr>
              <a:t>پیامدهای تعارض</a:t>
            </a:r>
            <a:endParaRPr lang="fa-IR" sz="4000" dirty="0">
              <a:solidFill>
                <a:schemeClr val="accent2">
                  <a:lumMod val="75000"/>
                </a:schemeClr>
              </a:solidFill>
              <a:effectLst>
                <a:glow rad="228600">
                  <a:schemeClr val="accent4">
                    <a:satMod val="175000"/>
                    <a:alpha val="40000"/>
                  </a:schemeClr>
                </a:glow>
              </a:effectLst>
            </a:endParaRPr>
          </a:p>
        </p:txBody>
      </p:sp>
      <p:graphicFrame>
        <p:nvGraphicFramePr>
          <p:cNvPr id="1026" name="Object 2"/>
          <p:cNvGraphicFramePr>
            <a:graphicFrameLocks noChangeAspect="1"/>
          </p:cNvGraphicFramePr>
          <p:nvPr/>
        </p:nvGraphicFramePr>
        <p:xfrm>
          <a:off x="214282" y="357166"/>
          <a:ext cx="5881687" cy="6696075"/>
        </p:xfrm>
        <a:graphic>
          <a:graphicData uri="http://schemas.openxmlformats.org/presentationml/2006/ole">
            <p:oleObj spid="_x0000_s1026" name="Document" r:id="rId3" imgW="5881759" imgH="6695880" progId="Word.Documen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2">
                    <a:lumMod val="75000"/>
                  </a:schemeClr>
                </a:solidFill>
              </a:rPr>
              <a:t>روشهای مختلف تربیتی در خانواده ها</a:t>
            </a:r>
            <a:endParaRPr lang="fa-IR" sz="3200" dirty="0">
              <a:solidFill>
                <a:schemeClr val="accent2">
                  <a:lumMod val="75000"/>
                </a:schemeClr>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11-12-11-112247110.jpg"/>
          <p:cNvPicPr>
            <a:picLocks noChangeAspect="1"/>
          </p:cNvPicPr>
          <p:nvPr/>
        </p:nvPicPr>
        <p:blipFill>
          <a:blip r:embed="rId6"/>
          <a:stretch>
            <a:fillRect/>
          </a:stretch>
        </p:blipFill>
        <p:spPr>
          <a:xfrm>
            <a:off x="642910" y="2071678"/>
            <a:ext cx="1619250" cy="1619250"/>
          </a:xfrm>
          <a:prstGeom prst="rect">
            <a:avLst/>
          </a:prstGeom>
        </p:spPr>
      </p:pic>
      <p:pic>
        <p:nvPicPr>
          <p:cNvPr id="7" name="Picture 6" descr="1216.jpg"/>
          <p:cNvPicPr>
            <a:picLocks noChangeAspect="1"/>
          </p:cNvPicPr>
          <p:nvPr/>
        </p:nvPicPr>
        <p:blipFill>
          <a:blip r:embed="rId7"/>
          <a:stretch>
            <a:fillRect/>
          </a:stretch>
        </p:blipFill>
        <p:spPr>
          <a:xfrm>
            <a:off x="6715140" y="4214818"/>
            <a:ext cx="16764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2">
                    <a:lumMod val="75000"/>
                  </a:schemeClr>
                </a:solidFill>
              </a:rPr>
              <a:t>انواع والدین از لحاظ روش برخورد با کودک</a:t>
            </a:r>
            <a:endParaRPr lang="fa-IR" sz="3200"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accent2">
                    <a:lumMod val="75000"/>
                  </a:schemeClr>
                </a:solidFill>
              </a:rPr>
              <a:t>جنبه های </a:t>
            </a:r>
            <a:r>
              <a:rPr lang="fa-IR" sz="3600" dirty="0" err="1" smtClean="0">
                <a:solidFill>
                  <a:schemeClr val="accent2">
                    <a:lumMod val="75000"/>
                  </a:schemeClr>
                </a:solidFill>
              </a:rPr>
              <a:t>مؤثررفتار</a:t>
            </a:r>
            <a:r>
              <a:rPr lang="fa-IR" sz="3600" dirty="0" smtClean="0">
                <a:solidFill>
                  <a:schemeClr val="accent2">
                    <a:lumMod val="75000"/>
                  </a:schemeClr>
                </a:solidFill>
              </a:rPr>
              <a:t> والدین بر تعارض</a:t>
            </a:r>
            <a:endParaRPr lang="fa-IR" sz="3600" dirty="0">
              <a:solidFill>
                <a:schemeClr val="accent2">
                  <a:lumMod val="75000"/>
                </a:schemeClr>
              </a:solidFill>
            </a:endParaRPr>
          </a:p>
        </p:txBody>
      </p:sp>
      <p:sp>
        <p:nvSpPr>
          <p:cNvPr id="3" name="Content Placeholder 2"/>
          <p:cNvSpPr>
            <a:spLocks noGrp="1"/>
          </p:cNvSpPr>
          <p:nvPr>
            <p:ph idx="1"/>
          </p:nvPr>
        </p:nvSpPr>
        <p:spPr/>
        <p:txBody>
          <a:bodyPr/>
          <a:lstStyle/>
          <a:p>
            <a:r>
              <a:rPr lang="fa-IR" dirty="0" smtClean="0"/>
              <a:t>1.شیوه های تربیتی</a:t>
            </a:r>
          </a:p>
          <a:p>
            <a:r>
              <a:rPr lang="fa-IR" dirty="0" smtClean="0"/>
              <a:t>2.پذیرش</a:t>
            </a:r>
          </a:p>
          <a:p>
            <a:r>
              <a:rPr lang="fa-IR" dirty="0" smtClean="0"/>
              <a:t>3.کنترل</a:t>
            </a:r>
          </a:p>
          <a:p>
            <a:r>
              <a:rPr lang="fa-IR" dirty="0" smtClean="0"/>
              <a:t>4.توقع رفتار عاقلانه </a:t>
            </a:r>
            <a:r>
              <a:rPr lang="fa-IR" dirty="0" err="1" smtClean="0"/>
              <a:t>ورشدیافتگی</a:t>
            </a:r>
            <a:endParaRPr lang="fa-IR" dirty="0" smtClean="0"/>
          </a:p>
          <a:p>
            <a:endParaRPr lang="fa-IR" dirty="0"/>
          </a:p>
        </p:txBody>
      </p:sp>
      <p:pic>
        <p:nvPicPr>
          <p:cNvPr id="4" name="Picture 3" descr="1320.jpg"/>
          <p:cNvPicPr>
            <a:picLocks noChangeAspect="1"/>
          </p:cNvPicPr>
          <p:nvPr/>
        </p:nvPicPr>
        <p:blipFill>
          <a:blip r:embed="rId2"/>
          <a:stretch>
            <a:fillRect/>
          </a:stretch>
        </p:blipFill>
        <p:spPr>
          <a:xfrm>
            <a:off x="928662" y="1857364"/>
            <a:ext cx="2214578" cy="392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3">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 0  L 0.25 0  E" pathEditMode="relative" ptsTypes="">
                                      <p:cBhvr>
                                        <p:cTn id="18"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3600" dirty="0">
              <a:solidFill>
                <a:schemeClr val="accent2">
                  <a:lumMod val="75000"/>
                </a:schemeClr>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مراحل روش بدون باخت</a:t>
            </a:r>
            <a:endParaRPr lang="fa-IR"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fa-IR" dirty="0" smtClean="0"/>
              <a:t>بررسی </a:t>
            </a:r>
            <a:r>
              <a:rPr lang="fa-IR" dirty="0" smtClean="0">
                <a:solidFill>
                  <a:schemeClr val="accent2">
                    <a:lumMod val="75000"/>
                  </a:schemeClr>
                </a:solidFill>
              </a:rPr>
              <a:t>تعارض</a:t>
            </a:r>
            <a:r>
              <a:rPr lang="fa-IR" dirty="0" smtClean="0"/>
              <a:t> والدین وکودکان</a:t>
            </a:r>
            <a:endParaRPr lang="fa-IR" dirty="0"/>
          </a:p>
        </p:txBody>
      </p:sp>
      <p:sp>
        <p:nvSpPr>
          <p:cNvPr id="3" name="Content Placeholder 2"/>
          <p:cNvSpPr>
            <a:spLocks noGrp="1"/>
          </p:cNvSpPr>
          <p:nvPr>
            <p:ph idx="1"/>
          </p:nvPr>
        </p:nvSpPr>
        <p:spPr/>
        <p:txBody>
          <a:bodyPr>
            <a:normAutofit/>
          </a:bodyPr>
          <a:lstStyle/>
          <a:p>
            <a:pPr>
              <a:buNone/>
            </a:pPr>
            <a:endParaRPr lang="fa-IR" dirty="0" smtClean="0"/>
          </a:p>
          <a:p>
            <a:endParaRPr lang="en-US" dirty="0" smtClean="0"/>
          </a:p>
          <a:p>
            <a:pPr algn="ctr">
              <a:buNone/>
            </a:pPr>
            <a:r>
              <a:rPr lang="en-US" dirty="0" smtClean="0"/>
              <a:t>Parents  and   Children  </a:t>
            </a:r>
            <a:r>
              <a:rPr lang="en-US" dirty="0" smtClean="0">
                <a:solidFill>
                  <a:schemeClr val="accent2">
                    <a:lumMod val="75000"/>
                  </a:schemeClr>
                </a:solidFill>
              </a:rPr>
              <a:t>CONFLICT</a:t>
            </a:r>
            <a:endParaRPr lang="fa-IR" dirty="0"/>
          </a:p>
        </p:txBody>
      </p:sp>
      <p:pic>
        <p:nvPicPr>
          <p:cNvPr id="5" name="Picture 4" descr="1219.jpg"/>
          <p:cNvPicPr>
            <a:picLocks noChangeAspect="1"/>
          </p:cNvPicPr>
          <p:nvPr/>
        </p:nvPicPr>
        <p:blipFill>
          <a:blip r:embed="rId2"/>
          <a:stretch>
            <a:fillRect/>
          </a:stretch>
        </p:blipFill>
        <p:spPr>
          <a:xfrm>
            <a:off x="714348" y="3714752"/>
            <a:ext cx="3857652" cy="2928958"/>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دلایل پدر </a:t>
            </a:r>
            <a:r>
              <a:rPr lang="fa-IR" dirty="0" err="1" smtClean="0">
                <a:solidFill>
                  <a:schemeClr val="accent2">
                    <a:lumMod val="75000"/>
                  </a:schemeClr>
                </a:solidFill>
              </a:rPr>
              <a:t>ومادر</a:t>
            </a:r>
            <a:r>
              <a:rPr lang="fa-IR" dirty="0" smtClean="0">
                <a:solidFill>
                  <a:schemeClr val="accent2">
                    <a:lumMod val="75000"/>
                  </a:schemeClr>
                </a:solidFill>
              </a:rPr>
              <a:t> شدن</a:t>
            </a:r>
            <a:endParaRPr lang="fa-IR"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1416.jpg"/>
          <p:cNvPicPr>
            <a:picLocks noChangeAspect="1"/>
          </p:cNvPicPr>
          <p:nvPr/>
        </p:nvPicPr>
        <p:blipFill>
          <a:blip r:embed="rId6"/>
          <a:stretch>
            <a:fillRect/>
          </a:stretch>
        </p:blipFill>
        <p:spPr>
          <a:xfrm rot="1546962">
            <a:off x="6398010" y="2958018"/>
            <a:ext cx="2236154" cy="2009922"/>
          </a:xfrm>
          <a:prstGeom prst="rect">
            <a:avLst/>
          </a:prstGeom>
        </p:spPr>
      </p:pic>
      <p:pic>
        <p:nvPicPr>
          <p:cNvPr id="8" name="Picture 7" descr="13161.jpg"/>
          <p:cNvPicPr>
            <a:picLocks noChangeAspect="1"/>
          </p:cNvPicPr>
          <p:nvPr/>
        </p:nvPicPr>
        <p:blipFill>
          <a:blip r:embed="rId7"/>
          <a:stretch>
            <a:fillRect/>
          </a:stretch>
        </p:blipFill>
        <p:spPr>
          <a:xfrm rot="19453574">
            <a:off x="163224" y="2045980"/>
            <a:ext cx="3267075" cy="2158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p:cBhvr override="childStyle">
                                        <p:cTn id="6" dur="500" fill="hold"/>
                                        <p:tgtEl>
                                          <p:spTgt spid="4"/>
                                        </p:tgtEl>
                                        <p:attrNameLst>
                                          <p:attrName>style.color</p:attrName>
                                        </p:attrNameLst>
                                      </p:cBhvr>
                                      <p:by>
                                        <p:hsl h="0" s="-12549" l="-25098"/>
                                      </p:by>
                                    </p:animClr>
                                    <p:animClr clrSpc="hsl">
                                      <p:cBhvr>
                                        <p:cTn id="7" dur="500" fill="hold"/>
                                        <p:tgtEl>
                                          <p:spTgt spid="4"/>
                                        </p:tgtEl>
                                        <p:attrNameLst>
                                          <p:attrName>fillcolor</p:attrName>
                                        </p:attrNameLst>
                                      </p:cBhvr>
                                      <p:by>
                                        <p:hsl h="0" s="-12549" l="-25098"/>
                                      </p:by>
                                    </p:animClr>
                                    <p:animClr clrSpc="hsl">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dirty="0" smtClean="0">
                <a:solidFill>
                  <a:schemeClr val="accent2">
                    <a:lumMod val="75000"/>
                  </a:schemeClr>
                </a:solidFill>
              </a:rPr>
              <a:t>مبارزه برای جلب توجه:</a:t>
            </a:r>
            <a:r>
              <a:rPr lang="fa-IR" sz="3600" dirty="0" err="1" smtClean="0">
                <a:solidFill>
                  <a:schemeClr val="accent2">
                    <a:lumMod val="75000"/>
                  </a:schemeClr>
                </a:solidFill>
              </a:rPr>
              <a:t>هرروز</a:t>
            </a:r>
            <a:r>
              <a:rPr lang="fa-IR" sz="3600" dirty="0" smtClean="0">
                <a:solidFill>
                  <a:schemeClr val="accent2">
                    <a:lumMod val="75000"/>
                  </a:schemeClr>
                </a:solidFill>
              </a:rPr>
              <a:t> یک برنامه</a:t>
            </a:r>
            <a:br>
              <a:rPr lang="fa-IR" sz="3600" dirty="0" smtClean="0">
                <a:solidFill>
                  <a:schemeClr val="accent2">
                    <a:lumMod val="75000"/>
                  </a:schemeClr>
                </a:solidFill>
              </a:rPr>
            </a:br>
            <a:endParaRPr lang="fa-IR" sz="3600"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57200" y="1071546"/>
          <a:ext cx="82296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aughing.jpg"/>
          <p:cNvPicPr>
            <a:picLocks noChangeAspect="1"/>
          </p:cNvPicPr>
          <p:nvPr/>
        </p:nvPicPr>
        <p:blipFill>
          <a:blip r:embed="rId6"/>
          <a:stretch>
            <a:fillRect/>
          </a:stretch>
        </p:blipFill>
        <p:spPr>
          <a:xfrm>
            <a:off x="3500430" y="2928934"/>
            <a:ext cx="2044828"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chemeClr val="accent2">
                    <a:lumMod val="75000"/>
                  </a:schemeClr>
                </a:solidFill>
              </a:rPr>
              <a:t>مداخلات درمانی در تعارض والدین </a:t>
            </a:r>
            <a:r>
              <a:rPr lang="fa-IR" sz="3200" dirty="0" err="1" smtClean="0">
                <a:solidFill>
                  <a:schemeClr val="accent2">
                    <a:lumMod val="75000"/>
                  </a:schemeClr>
                </a:solidFill>
              </a:rPr>
              <a:t>وکودکان</a:t>
            </a:r>
            <a:endParaRPr lang="fa-IR" sz="32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fa-IR" dirty="0" smtClean="0"/>
              <a:t>تعارض بین والدین </a:t>
            </a:r>
            <a:r>
              <a:rPr lang="fa-IR" dirty="0" err="1" smtClean="0"/>
              <a:t>وکودکان</a:t>
            </a:r>
            <a:r>
              <a:rPr lang="fa-IR" dirty="0" smtClean="0"/>
              <a:t> </a:t>
            </a:r>
            <a:r>
              <a:rPr lang="fa-IR" dirty="0" err="1" smtClean="0"/>
              <a:t>تاحدودی</a:t>
            </a:r>
            <a:r>
              <a:rPr lang="fa-IR" dirty="0" smtClean="0"/>
              <a:t> طبیعی به نظر</a:t>
            </a:r>
          </a:p>
          <a:p>
            <a:pPr>
              <a:buNone/>
            </a:pPr>
            <a:r>
              <a:rPr lang="fa-IR" dirty="0" smtClean="0"/>
              <a:t> می رسد </a:t>
            </a:r>
            <a:r>
              <a:rPr lang="fa-IR" dirty="0" err="1" smtClean="0"/>
              <a:t>ووالدین</a:t>
            </a:r>
            <a:r>
              <a:rPr lang="fa-IR" dirty="0" smtClean="0"/>
              <a:t> کمتر برای درمان </a:t>
            </a:r>
            <a:r>
              <a:rPr lang="fa-IR" dirty="0" err="1" smtClean="0"/>
              <a:t>وبیشتر</a:t>
            </a:r>
            <a:r>
              <a:rPr lang="fa-IR" dirty="0" smtClean="0"/>
              <a:t> برای بهبود </a:t>
            </a:r>
          </a:p>
          <a:p>
            <a:pPr>
              <a:buNone/>
            </a:pPr>
            <a:r>
              <a:rPr lang="fa-IR" dirty="0" smtClean="0"/>
              <a:t>روابط یا افزایش آگاهی به مشاور یا روانشناس مراجعه </a:t>
            </a:r>
          </a:p>
          <a:p>
            <a:pPr>
              <a:buNone/>
            </a:pPr>
            <a:r>
              <a:rPr lang="fa-IR" dirty="0" smtClean="0"/>
              <a:t>می کنند.به نظر می رسد بهترین روش برای پیشگیری از</a:t>
            </a:r>
          </a:p>
          <a:p>
            <a:pPr>
              <a:buNone/>
            </a:pPr>
            <a:r>
              <a:rPr lang="fa-IR" dirty="0" smtClean="0"/>
              <a:t> بروز </a:t>
            </a:r>
            <a:r>
              <a:rPr lang="fa-IR" dirty="0" err="1" smtClean="0"/>
              <a:t>تعارضات</a:t>
            </a:r>
            <a:r>
              <a:rPr lang="fa-IR" dirty="0" smtClean="0"/>
              <a:t> آموزش اصول تربیت </a:t>
            </a:r>
            <a:r>
              <a:rPr lang="fa-IR" dirty="0" err="1" smtClean="0"/>
              <a:t>وفرزند</a:t>
            </a:r>
            <a:r>
              <a:rPr lang="fa-IR" dirty="0" smtClean="0"/>
              <a:t> پروری</a:t>
            </a:r>
          </a:p>
          <a:p>
            <a:pPr>
              <a:buNone/>
            </a:pPr>
            <a:r>
              <a:rPr lang="fa-IR" dirty="0" smtClean="0"/>
              <a:t> صحیح است که شاید یکی از مهمترین نقشهای یک مشاور</a:t>
            </a:r>
          </a:p>
          <a:p>
            <a:pPr>
              <a:buNone/>
            </a:pPr>
            <a:r>
              <a:rPr lang="fa-IR" dirty="0" smtClean="0"/>
              <a:t> خانواده می باشد.  </a:t>
            </a:r>
            <a:endParaRPr lang="fa-IR"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chemeClr val="accent2">
                    <a:lumMod val="75000"/>
                  </a:schemeClr>
                </a:solidFill>
              </a:rPr>
              <a:t>سرمشق </a:t>
            </a:r>
            <a:r>
              <a:rPr lang="fa-IR" sz="2800" dirty="0" err="1" smtClean="0">
                <a:solidFill>
                  <a:schemeClr val="accent2">
                    <a:lumMod val="75000"/>
                  </a:schemeClr>
                </a:solidFill>
              </a:rPr>
              <a:t>وعشق</a:t>
            </a:r>
            <a:r>
              <a:rPr lang="fa-IR" sz="2800" dirty="0" smtClean="0">
                <a:solidFill>
                  <a:schemeClr val="accent2">
                    <a:lumMod val="75000"/>
                  </a:schemeClr>
                </a:solidFill>
              </a:rPr>
              <a:t> :لازم ولی ناکافی</a:t>
            </a:r>
            <a:endParaRPr lang="fa-IR" sz="2800" dirty="0">
              <a:solidFill>
                <a:schemeClr val="accent2">
                  <a:lumMod val="75000"/>
                </a:schemeClr>
              </a:solidFill>
            </a:endParaRPr>
          </a:p>
        </p:txBody>
      </p:sp>
      <p:sp>
        <p:nvSpPr>
          <p:cNvPr id="3" name="Content Placeholder 2"/>
          <p:cNvSpPr>
            <a:spLocks noGrp="1"/>
          </p:cNvSpPr>
          <p:nvPr>
            <p:ph idx="1"/>
          </p:nvPr>
        </p:nvSpPr>
        <p:spPr/>
        <p:txBody>
          <a:bodyPr/>
          <a:lstStyle/>
          <a:p>
            <a:r>
              <a:rPr lang="fa-IR" dirty="0" smtClean="0"/>
              <a:t>«تربیت،سرمشق دهی </a:t>
            </a:r>
            <a:r>
              <a:rPr lang="fa-IR" dirty="0" err="1" smtClean="0"/>
              <a:t>وعشق</a:t>
            </a:r>
            <a:r>
              <a:rPr lang="fa-IR" dirty="0" smtClean="0"/>
              <a:t> است </a:t>
            </a:r>
            <a:r>
              <a:rPr lang="fa-IR" dirty="0" err="1" smtClean="0"/>
              <a:t>ودیگر</a:t>
            </a:r>
            <a:r>
              <a:rPr lang="fa-IR" dirty="0" smtClean="0"/>
              <a:t> هیچ» </a:t>
            </a:r>
            <a:r>
              <a:rPr lang="fa-IR" sz="1600" dirty="0" err="1" smtClean="0"/>
              <a:t>فروبل</a:t>
            </a:r>
            <a:endParaRPr lang="fa-IR" sz="1600" dirty="0" smtClean="0"/>
          </a:p>
          <a:p>
            <a:r>
              <a:rPr lang="fa-IR" sz="2400" dirty="0" smtClean="0"/>
              <a:t>عشق مهم ترین هدیه ای است که می توانیم به کودکان خود تقدیم کنیم.</a:t>
            </a:r>
          </a:p>
          <a:p>
            <a:pPr>
              <a:buNone/>
            </a:pPr>
            <a:r>
              <a:rPr lang="fa-IR" sz="2400" dirty="0" smtClean="0"/>
              <a:t>    دومین هدیه مهم، الگوی درستی است که می توانیم برای آنها توصیف کنیم.</a:t>
            </a:r>
          </a:p>
          <a:p>
            <a:pPr>
              <a:buNone/>
            </a:pPr>
            <a:r>
              <a:rPr lang="fa-IR" sz="2400" dirty="0" smtClean="0"/>
              <a:t>    اما آیا این دو برای تربیت کودکانمان کافی است؟</a:t>
            </a:r>
          </a:p>
          <a:p>
            <a:pPr>
              <a:buNone/>
            </a:pPr>
            <a:r>
              <a:rPr lang="fa-IR" sz="2400" dirty="0" smtClean="0"/>
              <a:t>    والدین برای تربیت کودکان خود علاوه بر این </a:t>
            </a:r>
            <a:r>
              <a:rPr lang="fa-IR" sz="2400" dirty="0" err="1" smtClean="0"/>
              <a:t>دواصل</a:t>
            </a:r>
            <a:r>
              <a:rPr lang="fa-IR" sz="2400" dirty="0" smtClean="0"/>
              <a:t> اساسی نیاز به یادگیری</a:t>
            </a:r>
          </a:p>
          <a:p>
            <a:pPr>
              <a:buNone/>
            </a:pPr>
            <a:r>
              <a:rPr lang="fa-IR" sz="2400" dirty="0" smtClean="0"/>
              <a:t>    اصول مهم فرزند پروری دارند.</a:t>
            </a:r>
            <a:endParaRPr lang="fa-IR" sz="2400" dirty="0"/>
          </a:p>
        </p:txBody>
      </p:sp>
      <p:pic>
        <p:nvPicPr>
          <p:cNvPr id="4" name="Picture 3" descr="1212.jpg"/>
          <p:cNvPicPr>
            <a:picLocks noChangeAspect="1"/>
          </p:cNvPicPr>
          <p:nvPr/>
        </p:nvPicPr>
        <p:blipFill>
          <a:blip r:embed="rId2"/>
          <a:stretch>
            <a:fillRect/>
          </a:stretch>
        </p:blipFill>
        <p:spPr>
          <a:xfrm>
            <a:off x="1500166" y="4071942"/>
            <a:ext cx="2643206" cy="2571768"/>
          </a:xfrm>
          <a:prstGeom prst="rect">
            <a:avLst/>
          </a:prstGeom>
        </p:spPr>
      </p:pic>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 </a:t>
            </a:r>
            <a:r>
              <a:rPr lang="fa-IR" sz="3600" dirty="0" smtClean="0">
                <a:solidFill>
                  <a:schemeClr val="accent2">
                    <a:lumMod val="75000"/>
                  </a:schemeClr>
                </a:solidFill>
              </a:rPr>
              <a:t>تعریف فرزند پروری</a:t>
            </a:r>
            <a:endParaRPr lang="fa-IR" sz="3600" dirty="0"/>
          </a:p>
        </p:txBody>
      </p:sp>
      <p:sp>
        <p:nvSpPr>
          <p:cNvPr id="3" name="Content Placeholder 2"/>
          <p:cNvSpPr>
            <a:spLocks noGrp="1"/>
          </p:cNvSpPr>
          <p:nvPr>
            <p:ph idx="1"/>
          </p:nvPr>
        </p:nvSpPr>
        <p:spPr/>
        <p:txBody>
          <a:bodyPr/>
          <a:lstStyle/>
          <a:p>
            <a:r>
              <a:rPr lang="fa-IR" dirty="0" smtClean="0"/>
              <a:t>به نظر دکتر لارنس </a:t>
            </a:r>
            <a:r>
              <a:rPr lang="fa-IR" dirty="0" err="1" smtClean="0"/>
              <a:t>استینبرگ</a:t>
            </a:r>
            <a:r>
              <a:rPr lang="fa-IR" dirty="0" smtClean="0"/>
              <a:t> </a:t>
            </a:r>
            <a:r>
              <a:rPr lang="fa-IR" dirty="0" err="1" smtClean="0"/>
              <a:t>فرزندپروری</a:t>
            </a:r>
            <a:r>
              <a:rPr lang="fa-IR" dirty="0" smtClean="0"/>
              <a:t> خوب</a:t>
            </a:r>
          </a:p>
          <a:p>
            <a:pPr>
              <a:buNone/>
            </a:pPr>
            <a:r>
              <a:rPr lang="fa-IR" dirty="0" smtClean="0"/>
              <a:t>  فرآیندی است که سازگاری روانی کودکان را تقویت کند</a:t>
            </a:r>
          </a:p>
          <a:p>
            <a:pPr>
              <a:buNone/>
            </a:pPr>
            <a:r>
              <a:rPr lang="fa-IR" dirty="0" smtClean="0"/>
              <a:t>  </a:t>
            </a:r>
            <a:r>
              <a:rPr lang="fa-IR" dirty="0" err="1" smtClean="0"/>
              <a:t>وعواملی</a:t>
            </a:r>
            <a:r>
              <a:rPr lang="fa-IR" dirty="0" smtClean="0"/>
              <a:t> مانند صداقت،همدلی،اعتماد به نفس،مهربانی،</a:t>
            </a:r>
          </a:p>
          <a:p>
            <a:pPr>
              <a:buNone/>
            </a:pPr>
            <a:r>
              <a:rPr lang="fa-IR" dirty="0" smtClean="0"/>
              <a:t>   همکاری،خویشتن داری،شادی </a:t>
            </a:r>
            <a:r>
              <a:rPr lang="fa-IR" dirty="0" err="1" smtClean="0"/>
              <a:t>وسرزندگی</a:t>
            </a:r>
            <a:r>
              <a:rPr lang="fa-IR" dirty="0" smtClean="0"/>
              <a:t> را در آنها</a:t>
            </a:r>
          </a:p>
          <a:p>
            <a:pPr>
              <a:buNone/>
            </a:pPr>
            <a:r>
              <a:rPr lang="fa-IR" dirty="0" smtClean="0"/>
              <a:t>  پرورش دهد.</a:t>
            </a:r>
            <a:endParaRPr lang="fa-IR" dirty="0"/>
          </a:p>
        </p:txBody>
      </p:sp>
      <p:pic>
        <p:nvPicPr>
          <p:cNvPr id="4" name="Picture 3" descr="101010.jpg"/>
          <p:cNvPicPr>
            <a:picLocks noChangeAspect="1"/>
          </p:cNvPicPr>
          <p:nvPr/>
        </p:nvPicPr>
        <p:blipFill>
          <a:blip r:embed="rId2"/>
          <a:stretch>
            <a:fillRect/>
          </a:stretch>
        </p:blipFill>
        <p:spPr>
          <a:xfrm rot="2689368">
            <a:off x="5984745" y="4819055"/>
            <a:ext cx="1714500" cy="1616761"/>
          </a:xfrm>
          <a:prstGeom prst="rect">
            <a:avLst/>
          </a:prstGeom>
        </p:spPr>
      </p:pic>
      <p:pic>
        <p:nvPicPr>
          <p:cNvPr id="5" name="Picture 4" descr="1414.jpg"/>
          <p:cNvPicPr>
            <a:picLocks noChangeAspect="1"/>
          </p:cNvPicPr>
          <p:nvPr/>
        </p:nvPicPr>
        <p:blipFill>
          <a:blip r:embed="rId3"/>
          <a:stretch>
            <a:fillRect/>
          </a:stretch>
        </p:blipFill>
        <p:spPr>
          <a:xfrm>
            <a:off x="3143240" y="4856262"/>
            <a:ext cx="2007147" cy="1787448"/>
          </a:xfrm>
          <a:prstGeom prst="rect">
            <a:avLst/>
          </a:prstGeom>
        </p:spPr>
      </p:pic>
      <p:pic>
        <p:nvPicPr>
          <p:cNvPr id="6" name="Picture 5" descr="1415.jpg"/>
          <p:cNvPicPr>
            <a:picLocks noChangeAspect="1"/>
          </p:cNvPicPr>
          <p:nvPr/>
        </p:nvPicPr>
        <p:blipFill>
          <a:blip r:embed="rId4"/>
          <a:stretch>
            <a:fillRect/>
          </a:stretch>
        </p:blipFill>
        <p:spPr>
          <a:xfrm rot="2896840">
            <a:off x="659284" y="4917144"/>
            <a:ext cx="1885950" cy="1512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chemeClr val="accent2">
                    <a:lumMod val="75000"/>
                  </a:schemeClr>
                </a:solidFill>
              </a:rPr>
              <a:t>اصول فرزند پروری خوب</a:t>
            </a:r>
            <a:br>
              <a:rPr lang="fa-IR" sz="2800" dirty="0" smtClean="0">
                <a:solidFill>
                  <a:schemeClr val="accent2">
                    <a:lumMod val="75000"/>
                  </a:schemeClr>
                </a:solidFill>
              </a:rPr>
            </a:br>
            <a:endParaRPr lang="fa-IR" sz="2800" dirty="0">
              <a:solidFill>
                <a:schemeClr val="accent2">
                  <a:lumMod val="75000"/>
                </a:schemeClr>
              </a:solidFill>
            </a:endParaRPr>
          </a:p>
        </p:txBody>
      </p:sp>
      <p:sp>
        <p:nvSpPr>
          <p:cNvPr id="3" name="Content Placeholder 2"/>
          <p:cNvSpPr>
            <a:spLocks noGrp="1"/>
          </p:cNvSpPr>
          <p:nvPr>
            <p:ph idx="1"/>
          </p:nvPr>
        </p:nvSpPr>
        <p:spPr>
          <a:xfrm>
            <a:off x="457200" y="1000108"/>
            <a:ext cx="8229600" cy="5857892"/>
          </a:xfrm>
        </p:spPr>
        <p:txBody>
          <a:bodyPr/>
          <a:lstStyle/>
          <a:p>
            <a:r>
              <a:rPr lang="fa-IR" dirty="0" smtClean="0">
                <a:solidFill>
                  <a:srgbClr val="00B0F0"/>
                </a:solidFill>
              </a:rPr>
              <a:t>اصل اول:چیزی که انجام می دهید مهم است.</a:t>
            </a:r>
          </a:p>
          <a:p>
            <a:pPr>
              <a:buNone/>
            </a:pPr>
            <a:r>
              <a:rPr lang="fa-IR" dirty="0" smtClean="0"/>
              <a:t>   پدر </a:t>
            </a:r>
            <a:r>
              <a:rPr lang="fa-IR" dirty="0" err="1" smtClean="0"/>
              <a:t>ومادر</a:t>
            </a:r>
            <a:r>
              <a:rPr lang="fa-IR" dirty="0" smtClean="0"/>
              <a:t> </a:t>
            </a:r>
            <a:r>
              <a:rPr lang="fa-IR" dirty="0" err="1" smtClean="0"/>
              <a:t>بافکری</a:t>
            </a:r>
            <a:r>
              <a:rPr lang="fa-IR" dirty="0" smtClean="0"/>
              <a:t> باشید.</a:t>
            </a:r>
          </a:p>
          <a:p>
            <a:pPr>
              <a:buNone/>
            </a:pPr>
            <a:r>
              <a:rPr lang="fa-IR" dirty="0" smtClean="0"/>
              <a:t>   ژن ها باعث </a:t>
            </a:r>
            <a:r>
              <a:rPr lang="fa-IR" dirty="0" err="1" smtClean="0"/>
              <a:t>نمی</a:t>
            </a:r>
            <a:r>
              <a:rPr lang="fa-IR" dirty="0" smtClean="0"/>
              <a:t> شوند که پدر </a:t>
            </a:r>
            <a:r>
              <a:rPr lang="fa-IR" dirty="0" err="1" smtClean="0"/>
              <a:t>ومادر</a:t>
            </a:r>
            <a:r>
              <a:rPr lang="fa-IR" dirty="0" smtClean="0"/>
              <a:t> خوبی نباشید.</a:t>
            </a:r>
          </a:p>
          <a:p>
            <a:pPr>
              <a:buNone/>
            </a:pPr>
            <a:r>
              <a:rPr lang="fa-IR" dirty="0" smtClean="0"/>
              <a:t>   کودکان با مشاهده یاد می گیرند.</a:t>
            </a:r>
          </a:p>
          <a:p>
            <a:pPr>
              <a:buNone/>
            </a:pPr>
            <a:r>
              <a:rPr lang="fa-IR" dirty="0" smtClean="0"/>
              <a:t>   با تأثیرات خارج از خانواده درست برخورد کنید.</a:t>
            </a:r>
          </a:p>
          <a:p>
            <a:pPr>
              <a:buNone/>
            </a:pPr>
            <a:r>
              <a:rPr lang="fa-IR" dirty="0" smtClean="0"/>
              <a:t>   از اشتباه </a:t>
            </a:r>
            <a:r>
              <a:rPr lang="fa-IR" dirty="0" err="1" smtClean="0"/>
              <a:t>هایتان</a:t>
            </a:r>
            <a:r>
              <a:rPr lang="fa-IR" dirty="0" smtClean="0"/>
              <a:t> درس بگیرید.</a:t>
            </a:r>
          </a:p>
          <a:p>
            <a:pPr>
              <a:buNone/>
            </a:pPr>
            <a:endParaRPr lang="fa-IR" dirty="0"/>
          </a:p>
        </p:txBody>
      </p:sp>
      <p:pic>
        <p:nvPicPr>
          <p:cNvPr id="5" name="Picture 4" descr="101013.jpg"/>
          <p:cNvPicPr>
            <a:picLocks noChangeAspect="1"/>
          </p:cNvPicPr>
          <p:nvPr/>
        </p:nvPicPr>
        <p:blipFill>
          <a:blip r:embed="rId2"/>
          <a:stretch>
            <a:fillRect/>
          </a:stretch>
        </p:blipFill>
        <p:spPr>
          <a:xfrm>
            <a:off x="571472" y="4214818"/>
            <a:ext cx="3643338" cy="2643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357166"/>
            <a:ext cx="8229600" cy="5768997"/>
          </a:xfrm>
        </p:spPr>
        <p:txBody>
          <a:bodyPr/>
          <a:lstStyle/>
          <a:p>
            <a:r>
              <a:rPr lang="fa-IR" dirty="0" smtClean="0">
                <a:solidFill>
                  <a:srgbClr val="00B0F0"/>
                </a:solidFill>
              </a:rPr>
              <a:t>اصل دوم:شما </a:t>
            </a:r>
            <a:r>
              <a:rPr lang="fa-IR" dirty="0" err="1" smtClean="0">
                <a:solidFill>
                  <a:srgbClr val="00B0F0"/>
                </a:solidFill>
              </a:rPr>
              <a:t>نمی</a:t>
            </a:r>
            <a:r>
              <a:rPr lang="fa-IR" dirty="0" smtClean="0">
                <a:solidFill>
                  <a:srgbClr val="00B0F0"/>
                </a:solidFill>
              </a:rPr>
              <a:t> </a:t>
            </a:r>
            <a:r>
              <a:rPr lang="fa-IR" dirty="0" err="1" smtClean="0">
                <a:solidFill>
                  <a:srgbClr val="00B0F0"/>
                </a:solidFill>
              </a:rPr>
              <a:t>توانیدهمیشه</a:t>
            </a:r>
            <a:r>
              <a:rPr lang="fa-IR" dirty="0" smtClean="0">
                <a:solidFill>
                  <a:srgbClr val="00B0F0"/>
                </a:solidFill>
              </a:rPr>
              <a:t> دوست داشتنی باشید.</a:t>
            </a:r>
          </a:p>
          <a:p>
            <a:pPr>
              <a:buNone/>
            </a:pPr>
            <a:r>
              <a:rPr lang="fa-IR" dirty="0" smtClean="0"/>
              <a:t>   آیا عشق باعث تباهی </a:t>
            </a:r>
            <a:r>
              <a:rPr lang="fa-IR" dirty="0" err="1" smtClean="0"/>
              <a:t>فرزندتان</a:t>
            </a:r>
            <a:r>
              <a:rPr lang="fa-IR" dirty="0" smtClean="0"/>
              <a:t> می شود؟</a:t>
            </a:r>
          </a:p>
          <a:p>
            <a:pPr>
              <a:buNone/>
            </a:pPr>
            <a:r>
              <a:rPr lang="fa-IR" dirty="0" smtClean="0"/>
              <a:t>   اظهار علاقه فیزیکی</a:t>
            </a:r>
          </a:p>
          <a:p>
            <a:pPr>
              <a:buNone/>
            </a:pPr>
            <a:r>
              <a:rPr lang="fa-IR" dirty="0" smtClean="0"/>
              <a:t>   موفقیتهای </a:t>
            </a:r>
            <a:r>
              <a:rPr lang="fa-IR" dirty="0" err="1" smtClean="0"/>
              <a:t>فرزندتان</a:t>
            </a:r>
            <a:r>
              <a:rPr lang="fa-IR" dirty="0" smtClean="0"/>
              <a:t> </a:t>
            </a:r>
            <a:r>
              <a:rPr lang="fa-IR" dirty="0" err="1" smtClean="0"/>
              <a:t>راتحسین</a:t>
            </a:r>
            <a:r>
              <a:rPr lang="fa-IR" dirty="0" smtClean="0"/>
              <a:t> کنید.</a:t>
            </a:r>
          </a:p>
          <a:p>
            <a:pPr>
              <a:buNone/>
            </a:pPr>
            <a:r>
              <a:rPr lang="fa-IR" dirty="0" smtClean="0"/>
              <a:t>   به نیاز های عاطفی </a:t>
            </a:r>
            <a:r>
              <a:rPr lang="fa-IR" dirty="0" err="1" smtClean="0"/>
              <a:t>فرزندتان</a:t>
            </a:r>
            <a:r>
              <a:rPr lang="fa-IR" dirty="0" smtClean="0"/>
              <a:t> پاسخ دهید.</a:t>
            </a:r>
          </a:p>
          <a:p>
            <a:pPr>
              <a:buNone/>
            </a:pPr>
            <a:r>
              <a:rPr lang="fa-IR" dirty="0" smtClean="0"/>
              <a:t>   یک پناهگاه امن ایجاد کنید.</a:t>
            </a:r>
            <a:endParaRPr lang="fa-IR" dirty="0"/>
          </a:p>
        </p:txBody>
      </p:sp>
      <p:pic>
        <p:nvPicPr>
          <p:cNvPr id="4" name="Picture 3" descr="1312.jpg"/>
          <p:cNvPicPr>
            <a:picLocks noChangeAspect="1"/>
          </p:cNvPicPr>
          <p:nvPr/>
        </p:nvPicPr>
        <p:blipFill>
          <a:blip r:embed="rId2"/>
          <a:stretch>
            <a:fillRect/>
          </a:stretch>
        </p:blipFill>
        <p:spPr>
          <a:xfrm>
            <a:off x="1000100" y="3500438"/>
            <a:ext cx="3143272" cy="300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endParaRPr lang="fa-IR" sz="3200" dirty="0"/>
          </a:p>
        </p:txBody>
      </p:sp>
      <p:sp>
        <p:nvSpPr>
          <p:cNvPr id="3" name="Content Placeholder 2"/>
          <p:cNvSpPr>
            <a:spLocks noGrp="1"/>
          </p:cNvSpPr>
          <p:nvPr>
            <p:ph idx="1"/>
          </p:nvPr>
        </p:nvSpPr>
        <p:spPr>
          <a:xfrm>
            <a:off x="457200" y="285728"/>
            <a:ext cx="8229600" cy="5840435"/>
          </a:xfrm>
        </p:spPr>
        <p:txBody>
          <a:bodyPr/>
          <a:lstStyle/>
          <a:p>
            <a:r>
              <a:rPr lang="fa-IR" dirty="0" smtClean="0">
                <a:solidFill>
                  <a:srgbClr val="00B0F0"/>
                </a:solidFill>
              </a:rPr>
              <a:t>اصل سوم:درگیر زندگی </a:t>
            </a:r>
            <a:r>
              <a:rPr lang="fa-IR" dirty="0" err="1" smtClean="0">
                <a:solidFill>
                  <a:srgbClr val="00B0F0"/>
                </a:solidFill>
              </a:rPr>
              <a:t>فرزندتان</a:t>
            </a:r>
            <a:r>
              <a:rPr lang="fa-IR" dirty="0" smtClean="0">
                <a:solidFill>
                  <a:srgbClr val="00B0F0"/>
                </a:solidFill>
              </a:rPr>
              <a:t> شوید.</a:t>
            </a:r>
          </a:p>
          <a:p>
            <a:pPr>
              <a:buNone/>
            </a:pPr>
            <a:r>
              <a:rPr lang="fa-IR" dirty="0" smtClean="0">
                <a:solidFill>
                  <a:srgbClr val="00B0F0"/>
                </a:solidFill>
              </a:rPr>
              <a:t>   </a:t>
            </a:r>
            <a:r>
              <a:rPr lang="fa-IR" dirty="0" smtClean="0"/>
              <a:t>قوی ترین </a:t>
            </a:r>
            <a:r>
              <a:rPr lang="fa-IR" dirty="0" err="1" smtClean="0"/>
              <a:t>واصولی</a:t>
            </a:r>
            <a:r>
              <a:rPr lang="fa-IR" dirty="0" smtClean="0"/>
              <a:t> ترین عامل پیش بینی سلامت روانی</a:t>
            </a:r>
          </a:p>
          <a:p>
            <a:pPr>
              <a:buNone/>
            </a:pPr>
            <a:r>
              <a:rPr lang="fa-IR" dirty="0" smtClean="0"/>
              <a:t>   سازگاری،خوشبختی </a:t>
            </a:r>
            <a:r>
              <a:rPr lang="fa-IR" dirty="0" err="1" smtClean="0"/>
              <a:t>وصحت</a:t>
            </a:r>
            <a:r>
              <a:rPr lang="fa-IR" dirty="0" smtClean="0"/>
              <a:t> فرزندان میزان مشارکت</a:t>
            </a:r>
          </a:p>
          <a:p>
            <a:pPr>
              <a:buNone/>
            </a:pPr>
            <a:r>
              <a:rPr lang="fa-IR" dirty="0" smtClean="0"/>
              <a:t>   والدین در زندگی آنهاست.</a:t>
            </a:r>
          </a:p>
          <a:p>
            <a:pPr>
              <a:buNone/>
            </a:pPr>
            <a:r>
              <a:rPr lang="fa-IR" dirty="0" smtClean="0"/>
              <a:t>   زمان مفید بخش قابل توجهی از وقتی است که با </a:t>
            </a:r>
            <a:r>
              <a:rPr lang="fa-IR" dirty="0" err="1" smtClean="0"/>
              <a:t>فرزندتان</a:t>
            </a:r>
            <a:endParaRPr lang="fa-IR" dirty="0" smtClean="0"/>
          </a:p>
          <a:p>
            <a:pPr>
              <a:buNone/>
            </a:pPr>
            <a:r>
              <a:rPr lang="fa-IR" dirty="0" smtClean="0"/>
              <a:t>   سپری می کنید </a:t>
            </a:r>
            <a:r>
              <a:rPr lang="fa-IR" dirty="0" err="1" smtClean="0"/>
              <a:t>وتنها</a:t>
            </a:r>
            <a:r>
              <a:rPr lang="fa-IR" dirty="0" smtClean="0"/>
              <a:t> به او اختصاص دارد.</a:t>
            </a:r>
          </a:p>
          <a:p>
            <a:pPr>
              <a:buNone/>
            </a:pPr>
            <a:r>
              <a:rPr lang="fa-IR" dirty="0" smtClean="0"/>
              <a:t>   به علایق </a:t>
            </a:r>
            <a:r>
              <a:rPr lang="fa-IR" dirty="0" err="1" smtClean="0"/>
              <a:t>فرزندتان</a:t>
            </a:r>
            <a:r>
              <a:rPr lang="fa-IR" dirty="0" smtClean="0"/>
              <a:t> علاقه نشان دهید.</a:t>
            </a:r>
          </a:p>
          <a:p>
            <a:pPr>
              <a:buNone/>
            </a:pPr>
            <a:r>
              <a:rPr lang="fa-IR" dirty="0" smtClean="0"/>
              <a:t>   در مدرسه مشارکت کنید.</a:t>
            </a:r>
          </a:p>
          <a:p>
            <a:pPr>
              <a:buNone/>
            </a:pPr>
            <a:r>
              <a:rPr lang="fa-IR" dirty="0" smtClean="0"/>
              <a:t>   از فرزند پروری تحمیلی خودداری کنید.</a:t>
            </a:r>
            <a:endParaRPr lang="fa-IR" dirty="0"/>
          </a:p>
        </p:txBody>
      </p:sp>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fa-IR" sz="3200" dirty="0">
              <a:solidFill>
                <a:srgbClr val="00B0F0"/>
              </a:solidFill>
            </a:endParaRPr>
          </a:p>
        </p:txBody>
      </p:sp>
      <p:sp>
        <p:nvSpPr>
          <p:cNvPr id="3" name="Content Placeholder 2"/>
          <p:cNvSpPr>
            <a:spLocks noGrp="1"/>
          </p:cNvSpPr>
          <p:nvPr>
            <p:ph idx="1"/>
          </p:nvPr>
        </p:nvSpPr>
        <p:spPr>
          <a:xfrm>
            <a:off x="500034" y="357166"/>
            <a:ext cx="8229600" cy="6500834"/>
          </a:xfrm>
        </p:spPr>
        <p:txBody>
          <a:bodyPr/>
          <a:lstStyle/>
          <a:p>
            <a:r>
              <a:rPr lang="fa-IR" dirty="0" smtClean="0">
                <a:solidFill>
                  <a:srgbClr val="00B0F0"/>
                </a:solidFill>
              </a:rPr>
              <a:t>اصل چهارم:فرزند پروری را با رشد کودکتان هماهنگ کنید.</a:t>
            </a:r>
          </a:p>
          <a:p>
            <a:pPr>
              <a:buNone/>
            </a:pPr>
            <a:r>
              <a:rPr lang="fa-IR" dirty="0" smtClean="0">
                <a:solidFill>
                  <a:srgbClr val="00B0F0"/>
                </a:solidFill>
              </a:rPr>
              <a:t>   </a:t>
            </a:r>
            <a:r>
              <a:rPr lang="fa-IR" dirty="0" smtClean="0"/>
              <a:t>فرزند </a:t>
            </a:r>
            <a:r>
              <a:rPr lang="fa-IR" dirty="0" err="1" smtClean="0"/>
              <a:t>پروریتان</a:t>
            </a:r>
            <a:r>
              <a:rPr lang="fa-IR" dirty="0" smtClean="0"/>
              <a:t> را با خلق </a:t>
            </a:r>
            <a:r>
              <a:rPr lang="fa-IR" dirty="0" err="1" smtClean="0"/>
              <a:t>وخوی</a:t>
            </a:r>
            <a:r>
              <a:rPr lang="fa-IR" dirty="0" smtClean="0"/>
              <a:t> </a:t>
            </a:r>
            <a:r>
              <a:rPr lang="fa-IR" dirty="0" err="1" smtClean="0"/>
              <a:t>فرزندتان</a:t>
            </a:r>
            <a:r>
              <a:rPr lang="fa-IR" dirty="0" smtClean="0"/>
              <a:t> سازگار کنید.</a:t>
            </a:r>
          </a:p>
          <a:p>
            <a:pPr>
              <a:buNone/>
            </a:pPr>
            <a:r>
              <a:rPr lang="fa-IR" dirty="0" smtClean="0">
                <a:solidFill>
                  <a:srgbClr val="00B0F0"/>
                </a:solidFill>
              </a:rPr>
              <a:t>    </a:t>
            </a:r>
            <a:r>
              <a:rPr lang="fa-IR" dirty="0" smtClean="0"/>
              <a:t>فرزند شما منحصر به فرد است.</a:t>
            </a:r>
          </a:p>
          <a:p>
            <a:pPr>
              <a:buNone/>
            </a:pPr>
            <a:r>
              <a:rPr lang="fa-IR" dirty="0" smtClean="0">
                <a:solidFill>
                  <a:srgbClr val="00B0F0"/>
                </a:solidFill>
              </a:rPr>
              <a:t>   </a:t>
            </a:r>
            <a:r>
              <a:rPr lang="fa-IR" dirty="0" smtClean="0"/>
              <a:t>در خلال تغییرات رشدی صبور باشید.</a:t>
            </a:r>
          </a:p>
          <a:p>
            <a:pPr>
              <a:buNone/>
            </a:pPr>
            <a:r>
              <a:rPr lang="fa-IR" dirty="0">
                <a:solidFill>
                  <a:srgbClr val="00B0F0"/>
                </a:solidFill>
              </a:rPr>
              <a:t> </a:t>
            </a:r>
            <a:r>
              <a:rPr lang="fa-IR" dirty="0" smtClean="0">
                <a:solidFill>
                  <a:srgbClr val="00B0F0"/>
                </a:solidFill>
              </a:rPr>
              <a:t>  </a:t>
            </a:r>
            <a:r>
              <a:rPr lang="fa-IR" dirty="0" smtClean="0"/>
              <a:t>نقش متغیر شما به عنوان پدر </a:t>
            </a:r>
            <a:r>
              <a:rPr lang="fa-IR" dirty="0" err="1" smtClean="0"/>
              <a:t>ومادر</a:t>
            </a:r>
            <a:endParaRPr lang="fa-IR" dirty="0" smtClean="0">
              <a:solidFill>
                <a:srgbClr val="00B0F0"/>
              </a:solidFill>
            </a:endParaRPr>
          </a:p>
        </p:txBody>
      </p:sp>
      <p:pic>
        <p:nvPicPr>
          <p:cNvPr id="4" name="Picture 3" descr="Mothers-Day-Greeting-Cards-05.jpg"/>
          <p:cNvPicPr>
            <a:picLocks noChangeAspect="1"/>
          </p:cNvPicPr>
          <p:nvPr/>
        </p:nvPicPr>
        <p:blipFill>
          <a:blip r:embed="rId2" cstate="print"/>
          <a:stretch>
            <a:fillRect/>
          </a:stretch>
        </p:blipFill>
        <p:spPr>
          <a:xfrm>
            <a:off x="642910" y="2643182"/>
            <a:ext cx="2355693" cy="3643314"/>
          </a:xfrm>
          <a:prstGeom prst="rect">
            <a:avLst/>
          </a:prstGeom>
        </p:spPr>
      </p:pic>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14290"/>
            <a:ext cx="8229600" cy="60348"/>
          </a:xfrm>
        </p:spPr>
        <p:txBody>
          <a:bodyPr>
            <a:normAutofit fontScale="90000"/>
          </a:bodyPr>
          <a:lstStyle/>
          <a:p>
            <a:endParaRPr lang="fa-IR" dirty="0"/>
          </a:p>
        </p:txBody>
      </p:sp>
      <p:sp>
        <p:nvSpPr>
          <p:cNvPr id="3" name="Content Placeholder 2"/>
          <p:cNvSpPr>
            <a:spLocks noGrp="1"/>
          </p:cNvSpPr>
          <p:nvPr>
            <p:ph idx="1"/>
          </p:nvPr>
        </p:nvSpPr>
        <p:spPr>
          <a:xfrm>
            <a:off x="457200" y="214290"/>
            <a:ext cx="8229600" cy="5911873"/>
          </a:xfrm>
        </p:spPr>
        <p:txBody>
          <a:bodyPr/>
          <a:lstStyle/>
          <a:p>
            <a:r>
              <a:rPr lang="fa-IR" dirty="0" smtClean="0">
                <a:solidFill>
                  <a:srgbClr val="00B0F0"/>
                </a:solidFill>
              </a:rPr>
              <a:t>اصل پنجم:مقررات قوانین </a:t>
            </a:r>
            <a:r>
              <a:rPr lang="fa-IR" dirty="0" err="1" smtClean="0">
                <a:solidFill>
                  <a:srgbClr val="00B0F0"/>
                </a:solidFill>
              </a:rPr>
              <a:t>ومحدودیت</a:t>
            </a:r>
            <a:r>
              <a:rPr lang="fa-IR" dirty="0" smtClean="0">
                <a:solidFill>
                  <a:srgbClr val="00B0F0"/>
                </a:solidFill>
              </a:rPr>
              <a:t> وضع کنید.</a:t>
            </a:r>
          </a:p>
          <a:p>
            <a:pPr>
              <a:buNone/>
            </a:pPr>
            <a:r>
              <a:rPr lang="fa-IR" dirty="0" smtClean="0">
                <a:solidFill>
                  <a:srgbClr val="00B0F0"/>
                </a:solidFill>
              </a:rPr>
              <a:t>   </a:t>
            </a:r>
            <a:r>
              <a:rPr lang="fa-IR" dirty="0" smtClean="0"/>
              <a:t>همه ی کودکان به مقررات </a:t>
            </a:r>
            <a:r>
              <a:rPr lang="fa-IR" dirty="0" err="1" smtClean="0"/>
              <a:t>وقوانین</a:t>
            </a:r>
            <a:r>
              <a:rPr lang="fa-IR" dirty="0" smtClean="0"/>
              <a:t> نیاز دارند.</a:t>
            </a:r>
          </a:p>
          <a:p>
            <a:pPr>
              <a:buNone/>
            </a:pPr>
            <a:r>
              <a:rPr lang="fa-IR" dirty="0" smtClean="0">
                <a:solidFill>
                  <a:srgbClr val="00B0F0"/>
                </a:solidFill>
              </a:rPr>
              <a:t>   </a:t>
            </a:r>
            <a:r>
              <a:rPr lang="fa-IR" dirty="0" smtClean="0"/>
              <a:t>جدی اما </a:t>
            </a:r>
            <a:r>
              <a:rPr lang="fa-IR" dirty="0" err="1" smtClean="0"/>
              <a:t>منصف</a:t>
            </a:r>
            <a:r>
              <a:rPr lang="fa-IR" dirty="0" smtClean="0"/>
              <a:t> باشید.</a:t>
            </a:r>
          </a:p>
          <a:p>
            <a:pPr>
              <a:buNone/>
            </a:pPr>
            <a:r>
              <a:rPr lang="fa-IR" dirty="0" smtClean="0">
                <a:solidFill>
                  <a:srgbClr val="00B0F0"/>
                </a:solidFill>
              </a:rPr>
              <a:t>   </a:t>
            </a:r>
            <a:r>
              <a:rPr lang="fa-IR" dirty="0" smtClean="0"/>
              <a:t>اهمیت کنترل </a:t>
            </a:r>
            <a:r>
              <a:rPr lang="fa-IR" dirty="0" err="1" smtClean="0"/>
              <a:t>ومراقبت</a:t>
            </a:r>
            <a:r>
              <a:rPr lang="fa-IR" dirty="0" smtClean="0"/>
              <a:t> را فراموش نکنید.</a:t>
            </a:r>
          </a:p>
          <a:p>
            <a:pPr>
              <a:buNone/>
            </a:pPr>
            <a:r>
              <a:rPr lang="fa-IR" dirty="0" smtClean="0">
                <a:solidFill>
                  <a:srgbClr val="00B0F0"/>
                </a:solidFill>
              </a:rPr>
              <a:t>   </a:t>
            </a:r>
            <a:r>
              <a:rPr lang="fa-IR" dirty="0" smtClean="0"/>
              <a:t>اختلافات بر سر قوانین را کنترل کنید.</a:t>
            </a:r>
          </a:p>
          <a:p>
            <a:pPr>
              <a:buNone/>
            </a:pPr>
            <a:r>
              <a:rPr lang="fa-IR" dirty="0" smtClean="0">
                <a:solidFill>
                  <a:srgbClr val="00B0F0"/>
                </a:solidFill>
              </a:rPr>
              <a:t>   </a:t>
            </a:r>
            <a:r>
              <a:rPr lang="fa-IR" dirty="0" err="1" smtClean="0"/>
              <a:t>بابلوغ</a:t>
            </a:r>
            <a:r>
              <a:rPr lang="fa-IR" dirty="0" smtClean="0"/>
              <a:t> </a:t>
            </a:r>
            <a:r>
              <a:rPr lang="fa-IR" dirty="0" err="1" smtClean="0"/>
              <a:t>فرزندتان</a:t>
            </a:r>
            <a:r>
              <a:rPr lang="fa-IR" dirty="0" smtClean="0"/>
              <a:t> محدودیتها را کاهش دهید.</a:t>
            </a:r>
            <a:endParaRPr lang="fa-IR" dirty="0">
              <a:solidFill>
                <a:srgbClr val="00B0F0"/>
              </a:solidFill>
            </a:endParaRPr>
          </a:p>
        </p:txBody>
      </p:sp>
      <p:pic>
        <p:nvPicPr>
          <p:cNvPr id="4" name="Picture 3" descr="28.jpg"/>
          <p:cNvPicPr>
            <a:picLocks noChangeAspect="1"/>
          </p:cNvPicPr>
          <p:nvPr/>
        </p:nvPicPr>
        <p:blipFill>
          <a:blip r:embed="rId2"/>
          <a:stretch>
            <a:fillRect/>
          </a:stretch>
        </p:blipFill>
        <p:spPr>
          <a:xfrm>
            <a:off x="0" y="1857340"/>
            <a:ext cx="2786082" cy="5000660"/>
          </a:xfrm>
          <a:prstGeom prst="rect">
            <a:avLst/>
          </a:prstGeom>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14291"/>
            <a:ext cx="8229600" cy="60348"/>
          </a:xfrm>
        </p:spPr>
        <p:txBody>
          <a:bodyPr>
            <a:normAutofit fontScale="90000"/>
          </a:bodyPr>
          <a:lstStyle/>
          <a:p>
            <a:endParaRPr lang="fa-IR" dirty="0"/>
          </a:p>
        </p:txBody>
      </p:sp>
      <p:sp>
        <p:nvSpPr>
          <p:cNvPr id="3" name="Content Placeholder 2"/>
          <p:cNvSpPr>
            <a:spLocks noGrp="1"/>
          </p:cNvSpPr>
          <p:nvPr>
            <p:ph idx="1"/>
          </p:nvPr>
        </p:nvSpPr>
        <p:spPr>
          <a:xfrm>
            <a:off x="-357222" y="2714620"/>
            <a:ext cx="8229600" cy="4525963"/>
          </a:xfrm>
        </p:spPr>
        <p:txBody>
          <a:bodyPr>
            <a:normAutofit/>
            <a:scene3d>
              <a:camera prst="isometricRightUp"/>
              <a:lightRig rig="threePt" dir="t"/>
            </a:scene3d>
          </a:bodyPr>
          <a:lstStyle/>
          <a:p>
            <a:pPr>
              <a:buNone/>
            </a:pPr>
            <a:r>
              <a:rPr lang="fa-IR" sz="6000" dirty="0" smtClean="0">
                <a:ln>
                  <a:solidFill>
                    <a:schemeClr val="accent2">
                      <a:lumMod val="75000"/>
                    </a:schemeClr>
                  </a:solidFill>
                </a:ln>
              </a:rPr>
              <a:t>کودکانمان را دیر بزرگ کنیم</a:t>
            </a:r>
            <a:endParaRPr lang="fa-IR" sz="6000" dirty="0">
              <a:ln>
                <a:solidFill>
                  <a:schemeClr val="accent2">
                    <a:lumMod val="75000"/>
                  </a:schemeClr>
                </a:solidFill>
              </a:ln>
            </a:endParaRPr>
          </a:p>
        </p:txBody>
      </p:sp>
      <p:pic>
        <p:nvPicPr>
          <p:cNvPr id="4" name="Picture 3" descr="1213.jpg"/>
          <p:cNvPicPr>
            <a:picLocks noChangeAspect="1"/>
          </p:cNvPicPr>
          <p:nvPr/>
        </p:nvPicPr>
        <p:blipFill>
          <a:blip r:embed="rId2"/>
          <a:stretch>
            <a:fillRect/>
          </a:stretch>
        </p:blipFill>
        <p:spPr>
          <a:xfrm>
            <a:off x="5643570" y="2786058"/>
            <a:ext cx="3000396" cy="3643314"/>
          </a:xfrm>
          <a:prstGeom prst="rect">
            <a:avLst/>
          </a:prstGeom>
        </p:spPr>
      </p:pic>
      <p:pic>
        <p:nvPicPr>
          <p:cNvPr id="5" name="Picture 4" descr="10109.jpg"/>
          <p:cNvPicPr>
            <a:picLocks noChangeAspect="1"/>
          </p:cNvPicPr>
          <p:nvPr/>
        </p:nvPicPr>
        <p:blipFill>
          <a:blip r:embed="rId3"/>
          <a:stretch>
            <a:fillRect/>
          </a:stretch>
        </p:blipFill>
        <p:spPr>
          <a:xfrm rot="1928815">
            <a:off x="2584209" y="4497244"/>
            <a:ext cx="2188824" cy="2048413"/>
          </a:xfrm>
          <a:prstGeom prst="rect">
            <a:avLst/>
          </a:prstGeom>
        </p:spPr>
      </p:pic>
      <p:pic>
        <p:nvPicPr>
          <p:cNvPr id="6" name="Picture 5" descr="1214.jpg"/>
          <p:cNvPicPr>
            <a:picLocks noChangeAspect="1"/>
          </p:cNvPicPr>
          <p:nvPr/>
        </p:nvPicPr>
        <p:blipFill>
          <a:blip r:embed="rId4"/>
          <a:stretch>
            <a:fillRect/>
          </a:stretch>
        </p:blipFill>
        <p:spPr>
          <a:xfrm>
            <a:off x="1357290" y="857232"/>
            <a:ext cx="1914525" cy="2390775"/>
          </a:xfrm>
          <a:prstGeom prst="rect">
            <a:avLst/>
          </a:prstGeom>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57158" y="357166"/>
            <a:ext cx="8229600" cy="6500834"/>
          </a:xfrm>
        </p:spPr>
        <p:txBody>
          <a:bodyPr/>
          <a:lstStyle/>
          <a:p>
            <a:r>
              <a:rPr lang="fa-IR" dirty="0" smtClean="0">
                <a:solidFill>
                  <a:srgbClr val="00B0F0"/>
                </a:solidFill>
              </a:rPr>
              <a:t>اصل ششم:به مستقل شدن </a:t>
            </a:r>
            <a:r>
              <a:rPr lang="fa-IR" dirty="0" err="1" smtClean="0">
                <a:solidFill>
                  <a:srgbClr val="00B0F0"/>
                </a:solidFill>
              </a:rPr>
              <a:t>فرزندتان</a:t>
            </a:r>
            <a:r>
              <a:rPr lang="fa-IR" dirty="0" smtClean="0">
                <a:solidFill>
                  <a:srgbClr val="00B0F0"/>
                </a:solidFill>
              </a:rPr>
              <a:t> کمک کنید.</a:t>
            </a:r>
            <a:endParaRPr lang="fa-IR" dirty="0" smtClean="0"/>
          </a:p>
          <a:p>
            <a:pPr>
              <a:buNone/>
            </a:pPr>
            <a:r>
              <a:rPr lang="fa-IR" dirty="0" smtClean="0">
                <a:solidFill>
                  <a:srgbClr val="00B0F0"/>
                </a:solidFill>
              </a:rPr>
              <a:t>   </a:t>
            </a:r>
            <a:r>
              <a:rPr lang="fa-IR" dirty="0" smtClean="0"/>
              <a:t>نیاز </a:t>
            </a:r>
            <a:r>
              <a:rPr lang="fa-IR" dirty="0" err="1" smtClean="0"/>
              <a:t>فرزندتان</a:t>
            </a:r>
            <a:r>
              <a:rPr lang="fa-IR" dirty="0" smtClean="0"/>
              <a:t> به استقلال</a:t>
            </a:r>
          </a:p>
          <a:p>
            <a:pPr>
              <a:buNone/>
            </a:pPr>
            <a:r>
              <a:rPr lang="fa-IR" dirty="0" smtClean="0">
                <a:solidFill>
                  <a:srgbClr val="00B0F0"/>
                </a:solidFill>
              </a:rPr>
              <a:t>   </a:t>
            </a:r>
            <a:r>
              <a:rPr lang="fa-IR" dirty="0" smtClean="0"/>
              <a:t>سازگاری با مخالفت</a:t>
            </a:r>
          </a:p>
          <a:p>
            <a:pPr>
              <a:buNone/>
            </a:pPr>
            <a:r>
              <a:rPr lang="fa-IR" dirty="0" smtClean="0">
                <a:solidFill>
                  <a:srgbClr val="00B0F0"/>
                </a:solidFill>
              </a:rPr>
              <a:t>   </a:t>
            </a:r>
            <a:r>
              <a:rPr lang="fa-IR" dirty="0" smtClean="0"/>
              <a:t>به </a:t>
            </a:r>
            <a:r>
              <a:rPr lang="fa-IR" dirty="0" err="1" smtClean="0"/>
              <a:t>فرزندتان</a:t>
            </a:r>
            <a:r>
              <a:rPr lang="fa-IR" dirty="0" smtClean="0"/>
              <a:t> آزادی روانی بدهید.</a:t>
            </a:r>
          </a:p>
          <a:p>
            <a:pPr>
              <a:buNone/>
            </a:pPr>
            <a:r>
              <a:rPr lang="fa-IR" dirty="0" smtClean="0">
                <a:solidFill>
                  <a:srgbClr val="00B0F0"/>
                </a:solidFill>
              </a:rPr>
              <a:t>   </a:t>
            </a:r>
            <a:r>
              <a:rPr lang="fa-IR" dirty="0" smtClean="0"/>
              <a:t>از مدیریت جزئیات زندگی </a:t>
            </a:r>
            <a:r>
              <a:rPr lang="fa-IR" dirty="0" err="1" smtClean="0"/>
              <a:t>فرزندتان</a:t>
            </a:r>
            <a:r>
              <a:rPr lang="fa-IR" dirty="0" smtClean="0"/>
              <a:t> خودداری کنید.</a:t>
            </a:r>
          </a:p>
          <a:p>
            <a:pPr>
              <a:buNone/>
            </a:pPr>
            <a:r>
              <a:rPr lang="fa-IR" dirty="0" smtClean="0">
                <a:solidFill>
                  <a:srgbClr val="00B0F0"/>
                </a:solidFill>
              </a:rPr>
              <a:t>   </a:t>
            </a:r>
            <a:r>
              <a:rPr lang="fa-IR" dirty="0" smtClean="0"/>
              <a:t>زمانی که لازم است محافظت کنید اما وقتی که می توانید اجازه دهید.</a:t>
            </a:r>
            <a:endParaRPr lang="fa-IR" dirty="0">
              <a:solidFill>
                <a:srgbClr val="00B0F0"/>
              </a:solidFill>
            </a:endParaRPr>
          </a:p>
        </p:txBody>
      </p:sp>
      <p:pic>
        <p:nvPicPr>
          <p:cNvPr id="5" name="Picture 4" descr="101014.jpg"/>
          <p:cNvPicPr>
            <a:picLocks noChangeAspect="1"/>
          </p:cNvPicPr>
          <p:nvPr/>
        </p:nvPicPr>
        <p:blipFill>
          <a:blip r:embed="rId2"/>
          <a:stretch>
            <a:fillRect/>
          </a:stretch>
        </p:blipFill>
        <p:spPr>
          <a:xfrm>
            <a:off x="1571604" y="4071942"/>
            <a:ext cx="2928958" cy="2357454"/>
          </a:xfrm>
          <a:prstGeom prst="rect">
            <a:avLst/>
          </a:prstGeom>
        </p:spPr>
      </p:pic>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lstStyle/>
          <a:p>
            <a:r>
              <a:rPr lang="fa-IR" dirty="0" smtClean="0">
                <a:solidFill>
                  <a:srgbClr val="00B0F0"/>
                </a:solidFill>
              </a:rPr>
              <a:t>اصل هفتم:</a:t>
            </a:r>
            <a:r>
              <a:rPr lang="fa-IR" dirty="0" err="1" smtClean="0">
                <a:solidFill>
                  <a:srgbClr val="00B0F0"/>
                </a:solidFill>
              </a:rPr>
              <a:t>باثبات</a:t>
            </a:r>
            <a:r>
              <a:rPr lang="fa-IR" dirty="0" smtClean="0">
                <a:solidFill>
                  <a:srgbClr val="00B0F0"/>
                </a:solidFill>
              </a:rPr>
              <a:t> رفتار کنید.</a:t>
            </a:r>
          </a:p>
          <a:p>
            <a:pPr>
              <a:buNone/>
            </a:pPr>
            <a:r>
              <a:rPr lang="fa-IR" dirty="0" smtClean="0">
                <a:solidFill>
                  <a:srgbClr val="00B0F0"/>
                </a:solidFill>
              </a:rPr>
              <a:t>   </a:t>
            </a:r>
            <a:r>
              <a:rPr lang="fa-IR" dirty="0" smtClean="0"/>
              <a:t>هر روز </a:t>
            </a:r>
            <a:r>
              <a:rPr lang="fa-IR" dirty="0" err="1" smtClean="0"/>
              <a:t>باثبات</a:t>
            </a:r>
            <a:r>
              <a:rPr lang="fa-IR" dirty="0" smtClean="0"/>
              <a:t> تر از روز قبل باشید.</a:t>
            </a:r>
          </a:p>
          <a:p>
            <a:pPr>
              <a:buNone/>
            </a:pPr>
            <a:r>
              <a:rPr lang="fa-IR" dirty="0" smtClean="0"/>
              <a:t>   ریتم روزانه خانه تان را تنظیم کنید.</a:t>
            </a:r>
          </a:p>
          <a:p>
            <a:pPr>
              <a:buNone/>
            </a:pPr>
            <a:r>
              <a:rPr lang="fa-IR" dirty="0" smtClean="0"/>
              <a:t>   هرچه سن کودک کمتر باشد یکسان بودن قوانین بین پدر </a:t>
            </a:r>
            <a:r>
              <a:rPr lang="fa-IR" dirty="0" err="1" smtClean="0"/>
              <a:t>ومادر</a:t>
            </a:r>
            <a:r>
              <a:rPr lang="fa-IR" dirty="0" smtClean="0"/>
              <a:t> مهم تر است.</a:t>
            </a:r>
          </a:p>
          <a:p>
            <a:pPr>
              <a:buNone/>
            </a:pPr>
            <a:r>
              <a:rPr lang="fa-IR" dirty="0" smtClean="0"/>
              <a:t>   </a:t>
            </a:r>
            <a:r>
              <a:rPr lang="fa-IR" dirty="0" err="1" smtClean="0"/>
              <a:t>باثبات</a:t>
            </a:r>
            <a:r>
              <a:rPr lang="fa-IR" dirty="0" smtClean="0"/>
              <a:t> باشید نه سختگیر.</a:t>
            </a:r>
            <a:endParaRPr lang="fa-IR" dirty="0"/>
          </a:p>
        </p:txBody>
      </p:sp>
      <p:pic>
        <p:nvPicPr>
          <p:cNvPr id="4" name="Picture 3" descr="1319.jpg"/>
          <p:cNvPicPr>
            <a:picLocks noChangeAspect="1"/>
          </p:cNvPicPr>
          <p:nvPr/>
        </p:nvPicPr>
        <p:blipFill>
          <a:blip r:embed="rId2"/>
          <a:stretch>
            <a:fillRect/>
          </a:stretch>
        </p:blipFill>
        <p:spPr>
          <a:xfrm>
            <a:off x="714348" y="3500438"/>
            <a:ext cx="3643338" cy="3714752"/>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7158" y="285728"/>
            <a:ext cx="8229600" cy="6572272"/>
          </a:xfrm>
        </p:spPr>
        <p:txBody>
          <a:bodyPr/>
          <a:lstStyle/>
          <a:p>
            <a:r>
              <a:rPr lang="fa-IR" dirty="0" smtClean="0">
                <a:solidFill>
                  <a:srgbClr val="00B0F0"/>
                </a:solidFill>
              </a:rPr>
              <a:t>اصل هشتم:از تنبیه شدید خودداری کنید.</a:t>
            </a:r>
          </a:p>
          <a:p>
            <a:pPr>
              <a:buNone/>
            </a:pPr>
            <a:r>
              <a:rPr lang="fa-IR" dirty="0" smtClean="0">
                <a:solidFill>
                  <a:srgbClr val="00B0F0"/>
                </a:solidFill>
              </a:rPr>
              <a:t>   </a:t>
            </a:r>
            <a:r>
              <a:rPr lang="fa-IR" dirty="0" smtClean="0"/>
              <a:t>هرگز از تنبیه بدنی استفاده نکنید.</a:t>
            </a:r>
          </a:p>
          <a:p>
            <a:pPr>
              <a:buNone/>
            </a:pPr>
            <a:r>
              <a:rPr lang="fa-IR" dirty="0" smtClean="0"/>
              <a:t>   </a:t>
            </a:r>
            <a:r>
              <a:rPr lang="fa-IR" dirty="0" err="1" smtClean="0"/>
              <a:t>بدزبانی</a:t>
            </a:r>
            <a:r>
              <a:rPr lang="fa-IR" dirty="0" smtClean="0"/>
              <a:t> نکنید.</a:t>
            </a:r>
          </a:p>
          <a:p>
            <a:pPr>
              <a:buNone/>
            </a:pPr>
            <a:r>
              <a:rPr lang="fa-IR" dirty="0" smtClean="0"/>
              <a:t>   خشم خود را کنترل کنید.</a:t>
            </a:r>
          </a:p>
          <a:p>
            <a:pPr>
              <a:buNone/>
            </a:pPr>
            <a:r>
              <a:rPr lang="fa-IR" dirty="0" smtClean="0"/>
              <a:t>   روش صحیح تنبیه را </a:t>
            </a:r>
            <a:r>
              <a:rPr lang="fa-IR" dirty="0" err="1" smtClean="0"/>
              <a:t>بیاموزید</a:t>
            </a:r>
            <a:r>
              <a:rPr lang="fa-IR" dirty="0" smtClean="0"/>
              <a:t>.</a:t>
            </a:r>
            <a:endParaRPr lang="fa-IR" dirty="0"/>
          </a:p>
        </p:txBody>
      </p:sp>
      <p:pic>
        <p:nvPicPr>
          <p:cNvPr id="4" name="Picture 3" descr="12191.jpg"/>
          <p:cNvPicPr>
            <a:picLocks noChangeAspect="1"/>
          </p:cNvPicPr>
          <p:nvPr/>
        </p:nvPicPr>
        <p:blipFill>
          <a:blip r:embed="rId2"/>
          <a:stretch>
            <a:fillRect/>
          </a:stretch>
        </p:blipFill>
        <p:spPr>
          <a:xfrm>
            <a:off x="1071538" y="2500306"/>
            <a:ext cx="2781311" cy="3714776"/>
          </a:xfrm>
          <a:prstGeom prst="rect">
            <a:avLst/>
          </a:prstGeom>
        </p:spPr>
      </p:pic>
    </p:spTree>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lstStyle/>
          <a:p>
            <a:r>
              <a:rPr lang="fa-IR" dirty="0" smtClean="0">
                <a:solidFill>
                  <a:srgbClr val="00B0F0"/>
                </a:solidFill>
              </a:rPr>
              <a:t>اصل نهم:تصمیمات </a:t>
            </a:r>
            <a:r>
              <a:rPr lang="fa-IR" dirty="0" err="1" smtClean="0">
                <a:solidFill>
                  <a:srgbClr val="00B0F0"/>
                </a:solidFill>
              </a:rPr>
              <a:t>وقوانینتان</a:t>
            </a:r>
            <a:r>
              <a:rPr lang="fa-IR" dirty="0" smtClean="0">
                <a:solidFill>
                  <a:srgbClr val="00B0F0"/>
                </a:solidFill>
              </a:rPr>
              <a:t> را برای </a:t>
            </a:r>
            <a:r>
              <a:rPr lang="fa-IR" dirty="0" err="1" smtClean="0">
                <a:solidFill>
                  <a:srgbClr val="00B0F0"/>
                </a:solidFill>
              </a:rPr>
              <a:t>فرزندتان</a:t>
            </a:r>
            <a:r>
              <a:rPr lang="fa-IR" dirty="0" smtClean="0">
                <a:solidFill>
                  <a:srgbClr val="00B0F0"/>
                </a:solidFill>
              </a:rPr>
              <a:t> روشن کنید .</a:t>
            </a:r>
          </a:p>
          <a:p>
            <a:pPr>
              <a:buNone/>
            </a:pPr>
            <a:r>
              <a:rPr lang="fa-IR" dirty="0" smtClean="0">
                <a:solidFill>
                  <a:srgbClr val="00B0F0"/>
                </a:solidFill>
              </a:rPr>
              <a:t>   </a:t>
            </a:r>
            <a:r>
              <a:rPr lang="fa-IR" dirty="0" smtClean="0"/>
              <a:t>در مورد </a:t>
            </a:r>
            <a:r>
              <a:rPr lang="fa-IR" dirty="0" err="1" smtClean="0"/>
              <a:t>انتظاراتتان</a:t>
            </a:r>
            <a:r>
              <a:rPr lang="fa-IR" dirty="0" smtClean="0"/>
              <a:t> شفاف سازی کنید.</a:t>
            </a:r>
          </a:p>
          <a:p>
            <a:pPr>
              <a:buNone/>
            </a:pPr>
            <a:r>
              <a:rPr lang="fa-IR" dirty="0" smtClean="0"/>
              <a:t>   </a:t>
            </a:r>
            <a:r>
              <a:rPr lang="fa-IR" dirty="0" err="1" smtClean="0"/>
              <a:t>بافرزندتان</a:t>
            </a:r>
            <a:r>
              <a:rPr lang="fa-IR" dirty="0" smtClean="0"/>
              <a:t> صحبت کنید.</a:t>
            </a:r>
          </a:p>
          <a:p>
            <a:pPr>
              <a:buNone/>
            </a:pPr>
            <a:r>
              <a:rPr lang="fa-IR" dirty="0" smtClean="0"/>
              <a:t>   به نظرات </a:t>
            </a:r>
            <a:r>
              <a:rPr lang="fa-IR" dirty="0" err="1" smtClean="0"/>
              <a:t>فرزندتان</a:t>
            </a:r>
            <a:r>
              <a:rPr lang="fa-IR" dirty="0" smtClean="0"/>
              <a:t> گوش دهید.</a:t>
            </a:r>
          </a:p>
          <a:p>
            <a:pPr>
              <a:buNone/>
            </a:pPr>
            <a:r>
              <a:rPr lang="fa-IR" dirty="0" smtClean="0"/>
              <a:t>   اشتباه </a:t>
            </a:r>
            <a:r>
              <a:rPr lang="fa-IR" dirty="0" err="1" smtClean="0"/>
              <a:t>هایتان</a:t>
            </a:r>
            <a:r>
              <a:rPr lang="fa-IR" dirty="0" smtClean="0"/>
              <a:t> را بپذیرید.</a:t>
            </a:r>
            <a:endParaRPr lang="fa-IR" dirty="0"/>
          </a:p>
        </p:txBody>
      </p:sp>
      <p:pic>
        <p:nvPicPr>
          <p:cNvPr id="5" name="Picture 4" descr="21.bmp"/>
          <p:cNvPicPr>
            <a:picLocks noChangeAspect="1"/>
          </p:cNvPicPr>
          <p:nvPr/>
        </p:nvPicPr>
        <p:blipFill>
          <a:blip r:embed="rId2"/>
          <a:stretch>
            <a:fillRect/>
          </a:stretch>
        </p:blipFill>
        <p:spPr>
          <a:xfrm>
            <a:off x="214282" y="2786058"/>
            <a:ext cx="3929090" cy="3809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p:cBhvr override="childStyle">
                                        <p:cTn id="6" dur="500" fill="hold"/>
                                        <p:tgtEl>
                                          <p:spTgt spid="3">
                                            <p:txEl>
                                              <p:pRg st="0" end="0"/>
                                            </p:txEl>
                                          </p:spTgt>
                                        </p:tgtEl>
                                        <p:attrNameLst>
                                          <p:attrName>style.color</p:attrName>
                                        </p:attrNameLst>
                                      </p:cBhvr>
                                      <p:by>
                                        <p:hsl h="0" s="-70588" l="0"/>
                                      </p:by>
                                    </p:animClr>
                                    <p:animClr clrSpc="hsl">
                                      <p:cBhvr>
                                        <p:cTn id="7" dur="500" fill="hold"/>
                                        <p:tgtEl>
                                          <p:spTgt spid="3">
                                            <p:txEl>
                                              <p:pRg st="0" end="0"/>
                                            </p:txEl>
                                          </p:spTgt>
                                        </p:tgtEl>
                                        <p:attrNameLst>
                                          <p:attrName>fillcolor</p:attrName>
                                        </p:attrNameLst>
                                      </p:cBhvr>
                                      <p:by>
                                        <p:hsl h="0" s="-70588" l="0"/>
                                      </p:by>
                                    </p:animClr>
                                    <p:animClr clrSpc="hsl">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grpId="0" nodeType="clickEffect">
                                  <p:stCondLst>
                                    <p:cond delay="0"/>
                                  </p:stCondLst>
                                  <p:childTnLst>
                                    <p:animClr clrSpc="hsl">
                                      <p:cBhvr override="childStyle">
                                        <p:cTn id="13" dur="500" fill="hold"/>
                                        <p:tgtEl>
                                          <p:spTgt spid="3">
                                            <p:txEl>
                                              <p:pRg st="1" end="1"/>
                                            </p:txEl>
                                          </p:spTgt>
                                        </p:tgtEl>
                                        <p:attrNameLst>
                                          <p:attrName>style.color</p:attrName>
                                        </p:attrNameLst>
                                      </p:cBhvr>
                                      <p:by>
                                        <p:hsl h="0" s="-70588" l="0"/>
                                      </p:by>
                                    </p:animClr>
                                    <p:animClr clrSpc="hsl">
                                      <p:cBhvr>
                                        <p:cTn id="14" dur="500" fill="hold"/>
                                        <p:tgtEl>
                                          <p:spTgt spid="3">
                                            <p:txEl>
                                              <p:pRg st="1" end="1"/>
                                            </p:txEl>
                                          </p:spTgt>
                                        </p:tgtEl>
                                        <p:attrNameLst>
                                          <p:attrName>fillcolor</p:attrName>
                                        </p:attrNameLst>
                                      </p:cBhvr>
                                      <p:by>
                                        <p:hsl h="0" s="-70588" l="0"/>
                                      </p:by>
                                    </p:animClr>
                                    <p:animClr clrSpc="hsl">
                                      <p:cBhvr>
                                        <p:cTn id="15" dur="500" fill="hold"/>
                                        <p:tgtEl>
                                          <p:spTgt spid="3">
                                            <p:txEl>
                                              <p:pRg st="1" end="1"/>
                                            </p:txEl>
                                          </p:spTgt>
                                        </p:tgtEl>
                                        <p:attrNameLst>
                                          <p:attrName>stroke.color</p:attrName>
                                        </p:attrNameLst>
                                      </p:cBhvr>
                                      <p:by>
                                        <p:hsl h="0" s="-70588" l="0"/>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0" nodeType="clickEffect">
                                  <p:stCondLst>
                                    <p:cond delay="0"/>
                                  </p:stCondLst>
                                  <p:childTnLst>
                                    <p:animClr clrSpc="hsl">
                                      <p:cBhvr override="childStyle">
                                        <p:cTn id="20" dur="500" fill="hold"/>
                                        <p:tgtEl>
                                          <p:spTgt spid="3">
                                            <p:txEl>
                                              <p:pRg st="2" end="2"/>
                                            </p:txEl>
                                          </p:spTgt>
                                        </p:tgtEl>
                                        <p:attrNameLst>
                                          <p:attrName>style.color</p:attrName>
                                        </p:attrNameLst>
                                      </p:cBhvr>
                                      <p:by>
                                        <p:hsl h="0" s="-70588" l="0"/>
                                      </p:by>
                                    </p:animClr>
                                    <p:animClr clrSpc="hsl">
                                      <p:cBhvr>
                                        <p:cTn id="21" dur="500" fill="hold"/>
                                        <p:tgtEl>
                                          <p:spTgt spid="3">
                                            <p:txEl>
                                              <p:pRg st="2" end="2"/>
                                            </p:txEl>
                                          </p:spTgt>
                                        </p:tgtEl>
                                        <p:attrNameLst>
                                          <p:attrName>fillcolor</p:attrName>
                                        </p:attrNameLst>
                                      </p:cBhvr>
                                      <p:by>
                                        <p:hsl h="0" s="-70588" l="0"/>
                                      </p:by>
                                    </p:animClr>
                                    <p:animClr clrSpc="hsl">
                                      <p:cBhvr>
                                        <p:cTn id="22" dur="500" fill="hold"/>
                                        <p:tgtEl>
                                          <p:spTgt spid="3">
                                            <p:txEl>
                                              <p:pRg st="2" end="2"/>
                                            </p:txEl>
                                          </p:spTgt>
                                        </p:tgtEl>
                                        <p:attrNameLst>
                                          <p:attrName>stroke.color</p:attrName>
                                        </p:attrNameLst>
                                      </p:cBhvr>
                                      <p:by>
                                        <p:hsl h="0" s="-70588" l="0"/>
                                      </p:by>
                                    </p:animClr>
                                    <p:set>
                                      <p:cBhvr>
                                        <p:cTn id="23" dur="500" fill="hold"/>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grpId="0" nodeType="clickEffect">
                                  <p:stCondLst>
                                    <p:cond delay="0"/>
                                  </p:stCondLst>
                                  <p:childTnLst>
                                    <p:animClr clrSpc="hsl">
                                      <p:cBhvr override="childStyle">
                                        <p:cTn id="27" dur="500" fill="hold"/>
                                        <p:tgtEl>
                                          <p:spTgt spid="3">
                                            <p:txEl>
                                              <p:pRg st="3" end="3"/>
                                            </p:txEl>
                                          </p:spTgt>
                                        </p:tgtEl>
                                        <p:attrNameLst>
                                          <p:attrName>style.color</p:attrName>
                                        </p:attrNameLst>
                                      </p:cBhvr>
                                      <p:by>
                                        <p:hsl h="0" s="-70588" l="0"/>
                                      </p:by>
                                    </p:animClr>
                                    <p:animClr clrSpc="hsl">
                                      <p:cBhvr>
                                        <p:cTn id="28" dur="500" fill="hold"/>
                                        <p:tgtEl>
                                          <p:spTgt spid="3">
                                            <p:txEl>
                                              <p:pRg st="3" end="3"/>
                                            </p:txEl>
                                          </p:spTgt>
                                        </p:tgtEl>
                                        <p:attrNameLst>
                                          <p:attrName>fillcolor</p:attrName>
                                        </p:attrNameLst>
                                      </p:cBhvr>
                                      <p:by>
                                        <p:hsl h="0" s="-70588" l="0"/>
                                      </p:by>
                                    </p:animClr>
                                    <p:animClr clrSpc="hsl">
                                      <p:cBhvr>
                                        <p:cTn id="29" dur="500" fill="hold"/>
                                        <p:tgtEl>
                                          <p:spTgt spid="3">
                                            <p:txEl>
                                              <p:pRg st="3" end="3"/>
                                            </p:txEl>
                                          </p:spTgt>
                                        </p:tgtEl>
                                        <p:attrNameLst>
                                          <p:attrName>stroke.color</p:attrName>
                                        </p:attrNameLst>
                                      </p:cBhvr>
                                      <p:by>
                                        <p:hsl h="0" s="-70588" l="0"/>
                                      </p:by>
                                    </p:animClr>
                                    <p:set>
                                      <p:cBhvr>
                                        <p:cTn id="30" dur="500" fill="hold"/>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grpId="0" nodeType="clickEffect">
                                  <p:stCondLst>
                                    <p:cond delay="0"/>
                                  </p:stCondLst>
                                  <p:childTnLst>
                                    <p:animClr clrSpc="hsl">
                                      <p:cBhvr override="childStyle">
                                        <p:cTn id="34" dur="500" fill="hold"/>
                                        <p:tgtEl>
                                          <p:spTgt spid="3">
                                            <p:txEl>
                                              <p:pRg st="4" end="4"/>
                                            </p:txEl>
                                          </p:spTgt>
                                        </p:tgtEl>
                                        <p:attrNameLst>
                                          <p:attrName>style.color</p:attrName>
                                        </p:attrNameLst>
                                      </p:cBhvr>
                                      <p:by>
                                        <p:hsl h="0" s="-70588" l="0"/>
                                      </p:by>
                                    </p:animClr>
                                    <p:animClr clrSpc="hsl">
                                      <p:cBhvr>
                                        <p:cTn id="35" dur="500" fill="hold"/>
                                        <p:tgtEl>
                                          <p:spTgt spid="3">
                                            <p:txEl>
                                              <p:pRg st="4" end="4"/>
                                            </p:txEl>
                                          </p:spTgt>
                                        </p:tgtEl>
                                        <p:attrNameLst>
                                          <p:attrName>fillcolor</p:attrName>
                                        </p:attrNameLst>
                                      </p:cBhvr>
                                      <p:by>
                                        <p:hsl h="0" s="-70588" l="0"/>
                                      </p:by>
                                    </p:animClr>
                                    <p:animClr clrSpc="hsl">
                                      <p:cBhvr>
                                        <p:cTn id="36" dur="500" fill="hold"/>
                                        <p:tgtEl>
                                          <p:spTgt spid="3">
                                            <p:txEl>
                                              <p:pRg st="4" end="4"/>
                                            </p:txEl>
                                          </p:spTgt>
                                        </p:tgtEl>
                                        <p:attrNameLst>
                                          <p:attrName>stroke.color</p:attrName>
                                        </p:attrNameLst>
                                      </p:cBhvr>
                                      <p:by>
                                        <p:hsl h="0" s="-70588" l="0"/>
                                      </p:by>
                                    </p:animClr>
                                    <p:set>
                                      <p:cBhvr>
                                        <p:cTn id="37"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lstStyle/>
          <a:p>
            <a:r>
              <a:rPr lang="fa-IR" dirty="0" smtClean="0">
                <a:solidFill>
                  <a:srgbClr val="00B0F0"/>
                </a:solidFill>
              </a:rPr>
              <a:t>اصل دهم:به </a:t>
            </a:r>
            <a:r>
              <a:rPr lang="fa-IR" dirty="0" err="1" smtClean="0">
                <a:solidFill>
                  <a:srgbClr val="00B0F0"/>
                </a:solidFill>
              </a:rPr>
              <a:t>فرزندتان</a:t>
            </a:r>
            <a:r>
              <a:rPr lang="fa-IR" dirty="0" smtClean="0">
                <a:solidFill>
                  <a:srgbClr val="00B0F0"/>
                </a:solidFill>
              </a:rPr>
              <a:t> احترام بگذارید.</a:t>
            </a:r>
          </a:p>
          <a:p>
            <a:pPr>
              <a:buNone/>
            </a:pPr>
            <a:r>
              <a:rPr lang="fa-IR" dirty="0" smtClean="0">
                <a:solidFill>
                  <a:srgbClr val="00B0F0"/>
                </a:solidFill>
              </a:rPr>
              <a:t>   </a:t>
            </a:r>
            <a:r>
              <a:rPr lang="fa-IR" dirty="0" smtClean="0"/>
              <a:t>احترام متقابل</a:t>
            </a:r>
          </a:p>
          <a:p>
            <a:pPr>
              <a:buNone/>
            </a:pPr>
            <a:r>
              <a:rPr lang="fa-IR" dirty="0" smtClean="0"/>
              <a:t>   گفت </a:t>
            </a:r>
            <a:r>
              <a:rPr lang="fa-IR" dirty="0" err="1" smtClean="0"/>
              <a:t>وگوی</a:t>
            </a:r>
            <a:r>
              <a:rPr lang="fa-IR" dirty="0" smtClean="0"/>
              <a:t> دوطرفه انجام دهید.</a:t>
            </a:r>
          </a:p>
          <a:p>
            <a:pPr>
              <a:buNone/>
            </a:pPr>
            <a:r>
              <a:rPr lang="fa-IR" dirty="0" smtClean="0"/>
              <a:t>   </a:t>
            </a:r>
            <a:r>
              <a:rPr lang="fa-IR" dirty="0" err="1" smtClean="0"/>
              <a:t>شمابرای</a:t>
            </a:r>
            <a:r>
              <a:rPr lang="fa-IR" dirty="0" smtClean="0"/>
              <a:t> </a:t>
            </a:r>
            <a:r>
              <a:rPr lang="fa-IR" dirty="0" err="1" smtClean="0"/>
              <a:t>فرزندتان</a:t>
            </a:r>
            <a:r>
              <a:rPr lang="fa-IR" dirty="0" smtClean="0"/>
              <a:t> سخنرانی نکنید ،با او حرف بزنید.</a:t>
            </a:r>
          </a:p>
          <a:p>
            <a:pPr>
              <a:buNone/>
            </a:pPr>
            <a:r>
              <a:rPr lang="fa-IR" dirty="0" smtClean="0"/>
              <a:t>   از جمله «جواب منو </a:t>
            </a:r>
            <a:r>
              <a:rPr lang="fa-IR" dirty="0" err="1" smtClean="0"/>
              <a:t>نده</a:t>
            </a:r>
            <a:r>
              <a:rPr lang="fa-IR" dirty="0" smtClean="0"/>
              <a:t>»استفاده نکنید.</a:t>
            </a:r>
          </a:p>
          <a:p>
            <a:pPr>
              <a:buNone/>
            </a:pPr>
            <a:r>
              <a:rPr lang="fa-IR" dirty="0" smtClean="0"/>
              <a:t>   اجازه دهید </a:t>
            </a:r>
            <a:r>
              <a:rPr lang="fa-IR" dirty="0" err="1" smtClean="0"/>
              <a:t>فرزندتان</a:t>
            </a:r>
            <a:r>
              <a:rPr lang="fa-IR" dirty="0" smtClean="0"/>
              <a:t> مطابق </a:t>
            </a:r>
            <a:r>
              <a:rPr lang="fa-IR" dirty="0" err="1" smtClean="0"/>
              <a:t>سنش</a:t>
            </a:r>
            <a:r>
              <a:rPr lang="fa-IR" dirty="0" smtClean="0"/>
              <a:t> عمل کند.</a:t>
            </a:r>
          </a:p>
          <a:p>
            <a:pPr>
              <a:buNone/>
            </a:pPr>
            <a:r>
              <a:rPr lang="fa-IR" dirty="0" smtClean="0"/>
              <a:t>   بچه ها به گونه ای با دیگران رفتار می کنند که پدر</a:t>
            </a:r>
          </a:p>
          <a:p>
            <a:pPr>
              <a:buNone/>
            </a:pPr>
            <a:r>
              <a:rPr lang="fa-IR" dirty="0" smtClean="0"/>
              <a:t>   </a:t>
            </a:r>
            <a:r>
              <a:rPr lang="fa-IR" dirty="0" err="1" smtClean="0"/>
              <a:t>ومادرشان</a:t>
            </a:r>
            <a:r>
              <a:rPr lang="fa-IR" dirty="0" smtClean="0"/>
              <a:t> با آنها رفتار می کنند. </a:t>
            </a:r>
            <a:endParaRPr lang="fa-IR" dirty="0"/>
          </a:p>
        </p:txBody>
      </p:sp>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chemeClr val="accent2">
                    <a:lumMod val="75000"/>
                  </a:schemeClr>
                </a:solidFill>
              </a:rPr>
              <a:t>کودکانی که نیاز به کمک های تخصصی دارند</a:t>
            </a:r>
            <a:endParaRPr lang="fa-IR" sz="2800" dirty="0">
              <a:solidFill>
                <a:schemeClr val="accent2">
                  <a:lumMod val="75000"/>
                </a:schemeClr>
              </a:solidFill>
            </a:endParaRPr>
          </a:p>
        </p:txBody>
      </p:sp>
      <p:sp>
        <p:nvSpPr>
          <p:cNvPr id="3" name="Content Placeholder 2"/>
          <p:cNvSpPr>
            <a:spLocks noGrp="1"/>
          </p:cNvSpPr>
          <p:nvPr>
            <p:ph idx="1"/>
          </p:nvPr>
        </p:nvSpPr>
        <p:spPr/>
        <p:txBody>
          <a:bodyPr/>
          <a:lstStyle/>
          <a:p>
            <a:r>
              <a:rPr lang="fa-IR" dirty="0" smtClean="0"/>
              <a:t>1.رقابت </a:t>
            </a:r>
            <a:r>
              <a:rPr lang="fa-IR" dirty="0" err="1" smtClean="0"/>
              <a:t>بسیارشدید</a:t>
            </a:r>
            <a:r>
              <a:rPr lang="fa-IR" dirty="0" smtClean="0"/>
              <a:t> میان خواهرها </a:t>
            </a:r>
            <a:r>
              <a:rPr lang="fa-IR" dirty="0" err="1" smtClean="0"/>
              <a:t>وبرادرها</a:t>
            </a:r>
            <a:endParaRPr lang="fa-IR" dirty="0" smtClean="0"/>
          </a:p>
          <a:p>
            <a:r>
              <a:rPr lang="fa-IR" dirty="0" smtClean="0"/>
              <a:t>2.علاقه بسیار شدید به مسائل جنسی</a:t>
            </a:r>
          </a:p>
          <a:p>
            <a:r>
              <a:rPr lang="fa-IR" dirty="0" smtClean="0"/>
              <a:t>3.کودکانی که به شدت </a:t>
            </a:r>
            <a:r>
              <a:rPr lang="fa-IR" dirty="0" err="1" smtClean="0"/>
              <a:t>پرخاشگرند</a:t>
            </a:r>
            <a:endParaRPr lang="fa-IR" dirty="0" smtClean="0"/>
          </a:p>
          <a:p>
            <a:r>
              <a:rPr lang="fa-IR" dirty="0" smtClean="0"/>
              <a:t>4.کودکانی که دزدی برایشان عادت شده است.</a:t>
            </a:r>
          </a:p>
          <a:p>
            <a:r>
              <a:rPr lang="fa-IR" dirty="0" smtClean="0"/>
              <a:t>5.کودکانی که در معرض یک فاجعه قرار می گیرند.</a:t>
            </a:r>
          </a:p>
          <a:p>
            <a:r>
              <a:rPr lang="fa-IR" dirty="0" smtClean="0"/>
              <a:t>6.کودک نابهنجار</a:t>
            </a:r>
            <a:endParaRPr lang="fa-IR" dirty="0"/>
          </a:p>
        </p:txBody>
      </p:sp>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err="1" smtClean="0">
                <a:solidFill>
                  <a:schemeClr val="accent2">
                    <a:lumMod val="75000"/>
                  </a:schemeClr>
                </a:solidFill>
              </a:rPr>
              <a:t>والدینی</a:t>
            </a:r>
            <a:r>
              <a:rPr lang="fa-IR" sz="3200" dirty="0" smtClean="0">
                <a:solidFill>
                  <a:schemeClr val="accent2">
                    <a:lumMod val="75000"/>
                  </a:schemeClr>
                </a:solidFill>
              </a:rPr>
              <a:t> که نیاز به کمک تخصصی دارند</a:t>
            </a:r>
            <a:endParaRPr lang="fa-IR" sz="3200"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r>
              <a:rPr lang="fa-IR" dirty="0" smtClean="0"/>
              <a:t>1.</a:t>
            </a:r>
            <a:r>
              <a:rPr lang="fa-IR" dirty="0" err="1" smtClean="0"/>
              <a:t>والدینی</a:t>
            </a:r>
            <a:r>
              <a:rPr lang="fa-IR" dirty="0" smtClean="0"/>
              <a:t> که بیش از حد عاطفی هستند.</a:t>
            </a:r>
          </a:p>
          <a:p>
            <a:r>
              <a:rPr lang="fa-IR" dirty="0" smtClean="0"/>
              <a:t>2.</a:t>
            </a:r>
            <a:r>
              <a:rPr lang="fa-IR" dirty="0" err="1" smtClean="0"/>
              <a:t>والدینی</a:t>
            </a:r>
            <a:r>
              <a:rPr lang="fa-IR" dirty="0" smtClean="0"/>
              <a:t> که بیش از حد حمایت کننده هستند.</a:t>
            </a:r>
          </a:p>
          <a:p>
            <a:r>
              <a:rPr lang="fa-IR" dirty="0" smtClean="0"/>
              <a:t>3.</a:t>
            </a:r>
            <a:r>
              <a:rPr lang="fa-IR" dirty="0" err="1" smtClean="0"/>
              <a:t>والدینی</a:t>
            </a:r>
            <a:r>
              <a:rPr lang="fa-IR" dirty="0" smtClean="0"/>
              <a:t> که اخلاق بچه گانه دارند.</a:t>
            </a:r>
          </a:p>
          <a:p>
            <a:r>
              <a:rPr lang="fa-IR" dirty="0" smtClean="0"/>
              <a:t>4.والدین الکلی یا معتاد</a:t>
            </a:r>
          </a:p>
          <a:p>
            <a:r>
              <a:rPr lang="fa-IR" dirty="0" smtClean="0"/>
              <a:t>5.والدین اغواکننده</a:t>
            </a:r>
          </a:p>
          <a:p>
            <a:r>
              <a:rPr lang="fa-IR" dirty="0" smtClean="0"/>
              <a:t>6.والدین طرد کننده</a:t>
            </a:r>
          </a:p>
          <a:p>
            <a:r>
              <a:rPr lang="fa-IR" dirty="0" smtClean="0"/>
              <a:t>7.</a:t>
            </a:r>
            <a:r>
              <a:rPr lang="fa-IR" dirty="0" err="1" smtClean="0"/>
              <a:t>والدینی</a:t>
            </a:r>
            <a:r>
              <a:rPr lang="fa-IR" dirty="0" smtClean="0"/>
              <a:t> که بیش از حد وظیفه شناس هستند.</a:t>
            </a:r>
          </a:p>
          <a:p>
            <a:r>
              <a:rPr lang="fa-IR" dirty="0" smtClean="0"/>
              <a:t>8.</a:t>
            </a:r>
            <a:r>
              <a:rPr lang="fa-IR" dirty="0" err="1" smtClean="0"/>
              <a:t>والدینی</a:t>
            </a:r>
            <a:r>
              <a:rPr lang="fa-IR" dirty="0" smtClean="0"/>
              <a:t> که از هم جدا شده </a:t>
            </a:r>
            <a:r>
              <a:rPr lang="fa-IR" dirty="0" err="1" smtClean="0"/>
              <a:t>اند</a:t>
            </a:r>
            <a:r>
              <a:rPr lang="fa-IR" dirty="0" smtClean="0"/>
              <a:t>.</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10105.jpg"/>
          <p:cNvPicPr>
            <a:picLocks noGrp="1" noChangeAspect="1"/>
          </p:cNvPicPr>
          <p:nvPr>
            <p:ph idx="1"/>
          </p:nvPr>
        </p:nvPicPr>
        <p:blipFill>
          <a:blip r:embed="rId2"/>
          <a:stretch>
            <a:fillRect/>
          </a:stretch>
        </p:blipFill>
        <p:spPr>
          <a:xfrm>
            <a:off x="1214414" y="1428736"/>
            <a:ext cx="3543317" cy="4357718"/>
          </a:xfrm>
        </p:spPr>
      </p:pic>
      <p:sp>
        <p:nvSpPr>
          <p:cNvPr id="5" name="TextBox 4"/>
          <p:cNvSpPr txBox="1"/>
          <p:nvPr/>
        </p:nvSpPr>
        <p:spPr>
          <a:xfrm rot="19695706">
            <a:off x="5252234" y="1419731"/>
            <a:ext cx="2857520" cy="3046988"/>
          </a:xfrm>
          <a:prstGeom prst="rect">
            <a:avLst/>
          </a:prstGeom>
          <a:noFill/>
        </p:spPr>
        <p:txBody>
          <a:bodyPr wrap="square" rtlCol="1">
            <a:spAutoFit/>
          </a:bodyPr>
          <a:lstStyle/>
          <a:p>
            <a:r>
              <a:rPr lang="fa-IR" sz="4800" dirty="0" smtClean="0">
                <a:solidFill>
                  <a:schemeClr val="accent6">
                    <a:lumMod val="75000"/>
                  </a:schemeClr>
                </a:solidFill>
              </a:rPr>
              <a:t>با سپاس از توجه </a:t>
            </a:r>
            <a:r>
              <a:rPr lang="fa-IR" sz="4800" dirty="0" err="1" smtClean="0">
                <a:solidFill>
                  <a:schemeClr val="accent6">
                    <a:lumMod val="75000"/>
                  </a:schemeClr>
                </a:solidFill>
              </a:rPr>
              <a:t>وهمراهی</a:t>
            </a:r>
            <a:r>
              <a:rPr lang="fa-IR" sz="4800" dirty="0" smtClean="0">
                <a:solidFill>
                  <a:schemeClr val="accent6">
                    <a:lumMod val="75000"/>
                  </a:schemeClr>
                </a:solidFill>
              </a:rPr>
              <a:t> شما</a:t>
            </a:r>
            <a:endParaRPr lang="fa-IR" sz="48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dirty="0">
              <a:solidFill>
                <a:schemeClr val="accent4">
                  <a:lumMod val="75000"/>
                </a:schemeClr>
              </a:solidFill>
            </a:endParaRPr>
          </a:p>
        </p:txBody>
      </p:sp>
      <p:sp>
        <p:nvSpPr>
          <p:cNvPr id="3" name="Content Placeholder 2"/>
          <p:cNvSpPr>
            <a:spLocks noGrp="1"/>
          </p:cNvSpPr>
          <p:nvPr>
            <p:ph idx="1"/>
          </p:nvPr>
        </p:nvSpPr>
        <p:spPr>
          <a:xfrm>
            <a:off x="500034" y="285728"/>
            <a:ext cx="8229600" cy="4525963"/>
          </a:xfrm>
        </p:spPr>
        <p:txBody>
          <a:bodyPr>
            <a:normAutofit/>
          </a:bodyPr>
          <a:lstStyle/>
          <a:p>
            <a:r>
              <a:rPr lang="fa-IR" sz="2400" dirty="0" smtClean="0"/>
              <a:t>پژوهش ها درمورد تعارض پدر </a:t>
            </a:r>
            <a:r>
              <a:rPr lang="fa-IR" sz="2400" dirty="0" err="1" smtClean="0"/>
              <a:t>ومادر</a:t>
            </a:r>
            <a:r>
              <a:rPr lang="fa-IR" sz="2400" dirty="0" smtClean="0"/>
              <a:t> </a:t>
            </a:r>
            <a:r>
              <a:rPr lang="fa-IR" sz="2400" dirty="0" err="1" smtClean="0"/>
              <a:t>وکودک</a:t>
            </a:r>
            <a:r>
              <a:rPr lang="fa-IR" sz="2400" dirty="0" smtClean="0"/>
              <a:t> در اواسط 1920آغاز شد</a:t>
            </a:r>
          </a:p>
          <a:p>
            <a:pPr>
              <a:buNone/>
            </a:pPr>
            <a:r>
              <a:rPr lang="fa-IR" sz="2400" dirty="0" smtClean="0"/>
              <a:t>   </a:t>
            </a:r>
            <a:r>
              <a:rPr lang="fa-IR" sz="2400" dirty="0" err="1" smtClean="0"/>
              <a:t>وباپرداختن</a:t>
            </a:r>
            <a:r>
              <a:rPr lang="fa-IR" sz="2400" dirty="0" smtClean="0"/>
              <a:t> به منفی کاری ،مخالفت </a:t>
            </a:r>
            <a:r>
              <a:rPr lang="fa-IR" sz="2400" dirty="0" err="1" smtClean="0"/>
              <a:t>ونافرمانی</a:t>
            </a:r>
            <a:r>
              <a:rPr lang="fa-IR" sz="2400" dirty="0" smtClean="0"/>
              <a:t> ادامه یافت.در 1955 </a:t>
            </a:r>
            <a:r>
              <a:rPr lang="fa-IR" sz="2400" dirty="0" err="1" smtClean="0"/>
              <a:t>لوی</a:t>
            </a:r>
            <a:r>
              <a:rPr lang="fa-IR" sz="2400" dirty="0" smtClean="0"/>
              <a:t> </a:t>
            </a:r>
          </a:p>
          <a:p>
            <a:pPr>
              <a:buNone/>
            </a:pPr>
            <a:r>
              <a:rPr lang="fa-IR" sz="2400" dirty="0" smtClean="0"/>
              <a:t>   رفتار نافرمانی را به شرح زیر تعریف کرد:</a:t>
            </a:r>
          </a:p>
          <a:p>
            <a:r>
              <a:rPr lang="fa-IR" sz="2400" dirty="0" smtClean="0">
                <a:solidFill>
                  <a:schemeClr val="accent2">
                    <a:lumMod val="75000"/>
                  </a:schemeClr>
                </a:solidFill>
              </a:rPr>
              <a:t>واژه منفی کاری یا نافرمانی یا خودسری </a:t>
            </a:r>
            <a:r>
              <a:rPr lang="fa-IR" sz="2400" dirty="0" err="1" smtClean="0">
                <a:solidFill>
                  <a:schemeClr val="accent2">
                    <a:lumMod val="75000"/>
                  </a:schemeClr>
                </a:solidFill>
              </a:rPr>
              <a:t>ویا</a:t>
            </a:r>
            <a:r>
              <a:rPr lang="fa-IR" sz="2400" dirty="0" smtClean="0">
                <a:solidFill>
                  <a:schemeClr val="accent2">
                    <a:lumMod val="75000"/>
                  </a:schemeClr>
                </a:solidFill>
              </a:rPr>
              <a:t> هر یک از </a:t>
            </a:r>
            <a:r>
              <a:rPr lang="fa-IR" sz="2400" dirty="0" err="1" smtClean="0">
                <a:solidFill>
                  <a:schemeClr val="accent2">
                    <a:lumMod val="75000"/>
                  </a:schemeClr>
                </a:solidFill>
              </a:rPr>
              <a:t>مترادفهای</a:t>
            </a:r>
            <a:r>
              <a:rPr lang="fa-IR" sz="2400" dirty="0" smtClean="0">
                <a:solidFill>
                  <a:schemeClr val="accent2">
                    <a:lumMod val="75000"/>
                  </a:schemeClr>
                </a:solidFill>
              </a:rPr>
              <a:t> مفصل آن </a:t>
            </a:r>
          </a:p>
          <a:p>
            <a:pPr>
              <a:buNone/>
            </a:pPr>
            <a:r>
              <a:rPr lang="fa-IR" sz="2400" dirty="0" smtClean="0">
                <a:solidFill>
                  <a:schemeClr val="accent2">
                    <a:lumMod val="75000"/>
                  </a:schemeClr>
                </a:solidFill>
              </a:rPr>
              <a:t>عمدتا برای رفتاری به کار می رود که به سهولت </a:t>
            </a:r>
            <a:r>
              <a:rPr lang="fa-IR" sz="2400" dirty="0" err="1" smtClean="0">
                <a:solidFill>
                  <a:schemeClr val="accent2">
                    <a:lumMod val="75000"/>
                  </a:schemeClr>
                </a:solidFill>
              </a:rPr>
              <a:t>ناهماهنگ</a:t>
            </a:r>
            <a:r>
              <a:rPr lang="fa-IR" sz="2400" dirty="0" smtClean="0">
                <a:solidFill>
                  <a:schemeClr val="accent2">
                    <a:lumMod val="75000"/>
                  </a:schemeClr>
                </a:solidFill>
              </a:rPr>
              <a:t> با خواسته های</a:t>
            </a:r>
          </a:p>
          <a:p>
            <a:pPr>
              <a:buNone/>
            </a:pPr>
            <a:r>
              <a:rPr lang="fa-IR" sz="2400" dirty="0" smtClean="0">
                <a:solidFill>
                  <a:schemeClr val="accent2">
                    <a:lumMod val="75000"/>
                  </a:schemeClr>
                </a:solidFill>
              </a:rPr>
              <a:t> معمولی اولیا </a:t>
            </a:r>
            <a:r>
              <a:rPr lang="fa-IR" sz="2400" dirty="0" err="1" smtClean="0">
                <a:solidFill>
                  <a:schemeClr val="accent2">
                    <a:lumMod val="75000"/>
                  </a:schemeClr>
                </a:solidFill>
              </a:rPr>
              <a:t>ورفتار</a:t>
            </a:r>
            <a:r>
              <a:rPr lang="fa-IR" sz="2400" dirty="0" smtClean="0">
                <a:solidFill>
                  <a:schemeClr val="accent2">
                    <a:lumMod val="75000"/>
                  </a:schemeClr>
                </a:solidFill>
              </a:rPr>
              <a:t> متعارف تعبیر می شود.پرهیز از هم نوایی مفهوم </a:t>
            </a:r>
          </a:p>
          <a:p>
            <a:pPr>
              <a:buNone/>
            </a:pPr>
            <a:r>
              <a:rPr lang="fa-IR" sz="2400" dirty="0" smtClean="0">
                <a:solidFill>
                  <a:schemeClr val="accent2">
                    <a:lumMod val="75000"/>
                  </a:schemeClr>
                </a:solidFill>
              </a:rPr>
              <a:t>لج بازی </a:t>
            </a:r>
            <a:r>
              <a:rPr lang="fa-IR" sz="2400" dirty="0" err="1" smtClean="0">
                <a:solidFill>
                  <a:schemeClr val="accent2">
                    <a:lumMod val="75000"/>
                  </a:schemeClr>
                </a:solidFill>
              </a:rPr>
              <a:t>رانیز</a:t>
            </a:r>
            <a:r>
              <a:rPr lang="fa-IR" sz="2400" dirty="0" smtClean="0">
                <a:solidFill>
                  <a:schemeClr val="accent2">
                    <a:lumMod val="75000"/>
                  </a:schemeClr>
                </a:solidFill>
              </a:rPr>
              <a:t> در بر می گیرد. افرادی که این گونه </a:t>
            </a:r>
            <a:r>
              <a:rPr lang="fa-IR" sz="2400" dirty="0" err="1" smtClean="0">
                <a:solidFill>
                  <a:schemeClr val="accent2">
                    <a:lumMod val="75000"/>
                  </a:schemeClr>
                </a:solidFill>
              </a:rPr>
              <a:t>رفتارمی</a:t>
            </a:r>
            <a:r>
              <a:rPr lang="fa-IR" sz="2400" dirty="0" smtClean="0">
                <a:solidFill>
                  <a:schemeClr val="accent2">
                    <a:lumMod val="75000"/>
                  </a:schemeClr>
                </a:solidFill>
              </a:rPr>
              <a:t> کنند تصور</a:t>
            </a:r>
          </a:p>
          <a:p>
            <a:pPr>
              <a:buNone/>
            </a:pPr>
            <a:r>
              <a:rPr lang="fa-IR" sz="2400" dirty="0" smtClean="0">
                <a:solidFill>
                  <a:schemeClr val="accent2">
                    <a:lumMod val="75000"/>
                  </a:schemeClr>
                </a:solidFill>
              </a:rPr>
              <a:t> می </a:t>
            </a:r>
            <a:r>
              <a:rPr lang="fa-IR" sz="2400" dirty="0" err="1" smtClean="0">
                <a:solidFill>
                  <a:schemeClr val="accent2">
                    <a:lumMod val="75000"/>
                  </a:schemeClr>
                </a:solidFill>
              </a:rPr>
              <a:t>شوددر</a:t>
            </a:r>
            <a:r>
              <a:rPr lang="fa-IR" sz="2400" dirty="0" smtClean="0">
                <a:solidFill>
                  <a:schemeClr val="accent2">
                    <a:lumMod val="75000"/>
                  </a:schemeClr>
                </a:solidFill>
              </a:rPr>
              <a:t> دراز مدت از لج بازی با دیگران </a:t>
            </a:r>
            <a:r>
              <a:rPr lang="fa-IR" sz="2400" dirty="0" err="1" smtClean="0">
                <a:solidFill>
                  <a:schemeClr val="accent2">
                    <a:lumMod val="75000"/>
                  </a:schemeClr>
                </a:solidFill>
              </a:rPr>
              <a:t>ومخالفت</a:t>
            </a:r>
            <a:r>
              <a:rPr lang="fa-IR" sz="2400" dirty="0" smtClean="0">
                <a:solidFill>
                  <a:schemeClr val="accent2">
                    <a:lumMod val="75000"/>
                  </a:schemeClr>
                </a:solidFill>
              </a:rPr>
              <a:t> با قوانین جامعه به </a:t>
            </a:r>
          </a:p>
          <a:p>
            <a:pPr>
              <a:buNone/>
            </a:pPr>
            <a:r>
              <a:rPr lang="fa-IR" sz="2400" dirty="0" smtClean="0">
                <a:solidFill>
                  <a:schemeClr val="accent2">
                    <a:lumMod val="75000"/>
                  </a:schemeClr>
                </a:solidFill>
              </a:rPr>
              <a:t>صورت به نمایش گذاشتن اهانت به امکانات رفاهی احساس رضایت</a:t>
            </a:r>
          </a:p>
          <a:p>
            <a:pPr>
              <a:buNone/>
            </a:pPr>
            <a:r>
              <a:rPr lang="fa-IR" sz="2400" dirty="0" smtClean="0">
                <a:solidFill>
                  <a:schemeClr val="accent2">
                    <a:lumMod val="75000"/>
                  </a:schemeClr>
                </a:solidFill>
              </a:rPr>
              <a:t> می </a:t>
            </a:r>
            <a:r>
              <a:rPr lang="fa-IR" sz="2400" dirty="0" err="1" smtClean="0">
                <a:solidFill>
                  <a:schemeClr val="accent2">
                    <a:lumMod val="75000"/>
                  </a:schemeClr>
                </a:solidFill>
              </a:rPr>
              <a:t>کنندولذت</a:t>
            </a:r>
            <a:r>
              <a:rPr lang="fa-IR" sz="2400" dirty="0" smtClean="0">
                <a:solidFill>
                  <a:schemeClr val="accent2">
                    <a:lumMod val="75000"/>
                  </a:schemeClr>
                </a:solidFill>
              </a:rPr>
              <a:t> می برند.</a:t>
            </a:r>
            <a:r>
              <a:rPr lang="fa-IR" sz="2400" dirty="0" smtClean="0"/>
              <a:t> </a:t>
            </a:r>
            <a:endParaRPr lang="fa-IR" sz="2400" dirty="0"/>
          </a:p>
        </p:txBody>
      </p:sp>
      <p:pic>
        <p:nvPicPr>
          <p:cNvPr id="5" name="Picture 4" descr="s3090926102839.jpg"/>
          <p:cNvPicPr>
            <a:picLocks noChangeAspect="1"/>
          </p:cNvPicPr>
          <p:nvPr/>
        </p:nvPicPr>
        <p:blipFill>
          <a:blip r:embed="rId2"/>
          <a:stretch>
            <a:fillRect/>
          </a:stretch>
        </p:blipFill>
        <p:spPr>
          <a:xfrm>
            <a:off x="1571604" y="4286256"/>
            <a:ext cx="3448050" cy="2419350"/>
          </a:xfrm>
          <a:prstGeom prst="rect">
            <a:avLst/>
          </a:prstGeo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57158" y="285728"/>
            <a:ext cx="8229600" cy="6572272"/>
          </a:xfrm>
        </p:spPr>
        <p:txBody>
          <a:bodyPr>
            <a:normAutofit fontScale="85000" lnSpcReduction="10000"/>
          </a:bodyPr>
          <a:lstStyle/>
          <a:p>
            <a:pPr>
              <a:lnSpc>
                <a:spcPct val="150000"/>
              </a:lnSpc>
            </a:pPr>
            <a:r>
              <a:rPr lang="fa-IR" sz="2400" dirty="0" smtClean="0"/>
              <a:t>تعارض ، نافرمانی ،مخالفت یا لج بازی کودکان در برابر پدر </a:t>
            </a:r>
            <a:r>
              <a:rPr lang="fa-IR" sz="2400" dirty="0" err="1" smtClean="0"/>
              <a:t>ومادر</a:t>
            </a:r>
            <a:r>
              <a:rPr lang="fa-IR" sz="2400" dirty="0" smtClean="0"/>
              <a:t> یکی از مسائل مهمی است که امروزه افکار بسیاری از صاحب نظران تعلیم </a:t>
            </a:r>
            <a:r>
              <a:rPr lang="fa-IR" sz="2400" dirty="0" err="1" smtClean="0"/>
              <a:t>وتربیت</a:t>
            </a:r>
            <a:r>
              <a:rPr lang="fa-IR" sz="2400" dirty="0" smtClean="0"/>
              <a:t> </a:t>
            </a:r>
            <a:r>
              <a:rPr lang="fa-IR" sz="2400" dirty="0" err="1" smtClean="0"/>
              <a:t>ووالدین</a:t>
            </a:r>
            <a:r>
              <a:rPr lang="fa-IR" sz="2400" dirty="0" smtClean="0"/>
              <a:t> این گونه کودکان </a:t>
            </a:r>
            <a:r>
              <a:rPr lang="fa-IR" sz="2400" dirty="0" err="1" smtClean="0"/>
              <a:t>رابه</a:t>
            </a:r>
            <a:r>
              <a:rPr lang="fa-IR" sz="2400" dirty="0" smtClean="0"/>
              <a:t> خود معطوف داشته است.موضوعی که نوع </a:t>
            </a:r>
            <a:r>
              <a:rPr lang="fa-IR" sz="2400" dirty="0" err="1" smtClean="0"/>
              <a:t>ومیزان</a:t>
            </a:r>
            <a:r>
              <a:rPr lang="fa-IR" sz="2400" dirty="0" smtClean="0"/>
              <a:t> و شدت آن </a:t>
            </a:r>
            <a:r>
              <a:rPr lang="fa-IR" sz="2400" dirty="0" err="1" smtClean="0"/>
              <a:t>دربین</a:t>
            </a:r>
            <a:r>
              <a:rPr lang="fa-IR" sz="2400" dirty="0" smtClean="0"/>
              <a:t> همه ی آنها یکسان نیست. گاهی این امکان وجود دارد که یک کودک در بسیاری از امور </a:t>
            </a:r>
            <a:r>
              <a:rPr lang="fa-IR" sz="2400" dirty="0" err="1" smtClean="0"/>
              <a:t>تعارضی</a:t>
            </a:r>
            <a:r>
              <a:rPr lang="fa-IR" sz="2400" dirty="0" smtClean="0"/>
              <a:t> با والدین خود نداشته باشد </a:t>
            </a:r>
            <a:r>
              <a:rPr lang="fa-IR" sz="2400" dirty="0" err="1" smtClean="0"/>
              <a:t>وفقط</a:t>
            </a:r>
            <a:r>
              <a:rPr lang="fa-IR" sz="2400" dirty="0" smtClean="0"/>
              <a:t> در یک مسأله با آنان مخالفت کند </a:t>
            </a:r>
            <a:r>
              <a:rPr lang="fa-IR" sz="2400" dirty="0" err="1" smtClean="0"/>
              <a:t>وگاهی</a:t>
            </a:r>
            <a:r>
              <a:rPr lang="fa-IR" sz="2400" dirty="0" smtClean="0"/>
              <a:t> نیز ممکن است کودکی در بسیاری از</a:t>
            </a:r>
          </a:p>
          <a:p>
            <a:pPr>
              <a:lnSpc>
                <a:spcPct val="150000"/>
              </a:lnSpc>
              <a:buNone/>
            </a:pPr>
            <a:r>
              <a:rPr lang="fa-IR" sz="2400" dirty="0" smtClean="0"/>
              <a:t>    زمینه ها باپدر </a:t>
            </a:r>
            <a:r>
              <a:rPr lang="fa-IR" sz="2400" dirty="0" err="1" smtClean="0"/>
              <a:t>ومادر</a:t>
            </a:r>
            <a:r>
              <a:rPr lang="fa-IR" sz="2400" dirty="0" smtClean="0"/>
              <a:t> خویش مخالفت نماید.</a:t>
            </a:r>
          </a:p>
          <a:p>
            <a:pPr>
              <a:lnSpc>
                <a:spcPct val="150000"/>
              </a:lnSpc>
              <a:buNone/>
            </a:pPr>
            <a:r>
              <a:rPr lang="fa-IR" sz="2400" dirty="0" smtClean="0"/>
              <a:t>   در تعارض بین کودکان </a:t>
            </a:r>
            <a:r>
              <a:rPr lang="fa-IR" sz="2400" dirty="0" err="1" smtClean="0"/>
              <a:t>ووالدین</a:t>
            </a:r>
            <a:r>
              <a:rPr lang="fa-IR" sz="2400" dirty="0" smtClean="0"/>
              <a:t> ،بحث جنسیت هم تأثیر گذار است .</a:t>
            </a:r>
            <a:r>
              <a:rPr lang="fa-IR" sz="2400" dirty="0" err="1" smtClean="0"/>
              <a:t>بررسیهایی</a:t>
            </a:r>
            <a:r>
              <a:rPr lang="fa-IR" sz="2400" dirty="0" smtClean="0"/>
              <a:t> که پیرامون این موضوع صورت گرفته نشان می دهد که تعارض پسران نسبت به دختران از تنوع </a:t>
            </a:r>
            <a:r>
              <a:rPr lang="fa-IR" sz="2400" dirty="0" err="1" smtClean="0"/>
              <a:t>وشدت</a:t>
            </a:r>
            <a:r>
              <a:rPr lang="fa-IR" sz="2400" dirty="0" smtClean="0"/>
              <a:t> بیشتری برخوردار است.</a:t>
            </a:r>
          </a:p>
          <a:p>
            <a:pPr>
              <a:lnSpc>
                <a:spcPct val="150000"/>
              </a:lnSpc>
              <a:buNone/>
            </a:pPr>
            <a:r>
              <a:rPr lang="fa-IR" sz="2400" dirty="0" smtClean="0"/>
              <a:t>  آنان در عرصه ای از زندگی به استقلال خود می </a:t>
            </a:r>
            <a:r>
              <a:rPr lang="fa-IR" sz="2400" dirty="0" err="1" smtClean="0"/>
              <a:t>اندیشند</a:t>
            </a:r>
            <a:r>
              <a:rPr lang="fa-IR" sz="2400" dirty="0" smtClean="0"/>
              <a:t> </a:t>
            </a:r>
            <a:r>
              <a:rPr lang="fa-IR" sz="2400" dirty="0" err="1" smtClean="0"/>
              <a:t>وبرخی</a:t>
            </a:r>
            <a:r>
              <a:rPr lang="fa-IR" sz="2400" dirty="0" smtClean="0"/>
              <a:t> از آنها به راحتی در مقابل سخن ،رفتار </a:t>
            </a:r>
            <a:r>
              <a:rPr lang="fa-IR" sz="2400" dirty="0" err="1" smtClean="0"/>
              <a:t>وکردار</a:t>
            </a:r>
            <a:r>
              <a:rPr lang="fa-IR" sz="2400" dirty="0" smtClean="0"/>
              <a:t> پدر </a:t>
            </a:r>
            <a:r>
              <a:rPr lang="fa-IR" sz="2400" dirty="0" err="1" smtClean="0"/>
              <a:t>ومادر</a:t>
            </a:r>
            <a:r>
              <a:rPr lang="fa-IR" sz="2400" dirty="0" smtClean="0"/>
              <a:t> خویش جبهه گیری کرده ،با پرخاش نافرمانی لج بازی عکس </a:t>
            </a:r>
            <a:r>
              <a:rPr lang="fa-IR" sz="2400" dirty="0" err="1" smtClean="0"/>
              <a:t>العمل</a:t>
            </a:r>
            <a:r>
              <a:rPr lang="fa-IR" sz="2400" dirty="0" smtClean="0"/>
              <a:t> نشان می دهند تا آنجایی که حتی گاهی این گونه رفتار ها را برای احساس رضایت </a:t>
            </a:r>
            <a:r>
              <a:rPr lang="fa-IR" sz="2400" dirty="0" err="1" smtClean="0"/>
              <a:t>ولذت</a:t>
            </a:r>
            <a:r>
              <a:rPr lang="fa-IR" sz="2400" dirty="0" smtClean="0"/>
              <a:t> جویی انجام می دهند.</a:t>
            </a:r>
          </a:p>
          <a:p>
            <a:pPr>
              <a:lnSpc>
                <a:spcPct val="150000"/>
              </a:lnSpc>
              <a:buNone/>
            </a:pPr>
            <a:r>
              <a:rPr lang="fa-IR" sz="2400" dirty="0" smtClean="0"/>
              <a:t>آنچه مسلم است نوع برخورد والدین در برابر تعارض کودکان می تواند در کاهش یا افزایش میزان   </a:t>
            </a:r>
            <a:endParaRPr lang="fa-IR" sz="24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8596" y="285728"/>
            <a:ext cx="8229600" cy="6572272"/>
          </a:xfrm>
        </p:spPr>
        <p:txBody>
          <a:bodyPr>
            <a:normAutofit/>
          </a:bodyPr>
          <a:lstStyle/>
          <a:p>
            <a:pPr>
              <a:lnSpc>
                <a:spcPct val="150000"/>
              </a:lnSpc>
            </a:pPr>
            <a:r>
              <a:rPr lang="fa-IR" sz="2000" dirty="0" smtClean="0"/>
              <a:t>آن مؤثر باشد.راه </a:t>
            </a:r>
            <a:r>
              <a:rPr lang="fa-IR" sz="2000" dirty="0" err="1" smtClean="0"/>
              <a:t>حلی</a:t>
            </a:r>
            <a:r>
              <a:rPr lang="fa-IR" sz="2000" dirty="0" smtClean="0"/>
              <a:t> که پدر </a:t>
            </a:r>
            <a:r>
              <a:rPr lang="fa-IR" sz="2000" dirty="0" err="1" smtClean="0"/>
              <a:t>ومادرنسبت</a:t>
            </a:r>
            <a:r>
              <a:rPr lang="fa-IR" sz="2000" dirty="0" smtClean="0"/>
              <a:t> به کاهش یا از بین بردن نافرمانی ها </a:t>
            </a:r>
            <a:r>
              <a:rPr lang="fa-IR" sz="2000" dirty="0" err="1" smtClean="0"/>
              <a:t>ومخالفت</a:t>
            </a:r>
            <a:r>
              <a:rPr lang="fa-IR" sz="2000" dirty="0" smtClean="0"/>
              <a:t> های فرزند خویش پیش بینی می کنند باید حساب شده </a:t>
            </a:r>
            <a:r>
              <a:rPr lang="fa-IR" sz="2000" dirty="0" err="1" smtClean="0"/>
              <a:t>وتوأم</a:t>
            </a:r>
            <a:r>
              <a:rPr lang="fa-IR" sz="2000" dirty="0" smtClean="0"/>
              <a:t> با احترام باشد تا بر اساس آن کودک در مقابل پدر </a:t>
            </a:r>
            <a:r>
              <a:rPr lang="fa-IR" sz="2000" dirty="0" err="1" smtClean="0"/>
              <a:t>ومادر</a:t>
            </a:r>
            <a:r>
              <a:rPr lang="fa-IR" sz="2000" dirty="0" smtClean="0"/>
              <a:t> جبهه گیری نکند شور </a:t>
            </a:r>
            <a:r>
              <a:rPr lang="fa-IR" sz="2000" dirty="0" err="1" smtClean="0"/>
              <a:t>ونشاط</a:t>
            </a:r>
            <a:r>
              <a:rPr lang="fa-IR" sz="2000" dirty="0" smtClean="0"/>
              <a:t> داشته باشد احساس آرامش کند،خود را باور کند ،آنها را دوست </a:t>
            </a:r>
            <a:r>
              <a:rPr lang="fa-IR" sz="2000" dirty="0" err="1" smtClean="0"/>
              <a:t>ویاور</a:t>
            </a:r>
            <a:r>
              <a:rPr lang="fa-IR" sz="2000" dirty="0" smtClean="0"/>
              <a:t> خود بداند </a:t>
            </a:r>
            <a:r>
              <a:rPr lang="fa-IR" sz="2000" dirty="0" err="1" smtClean="0"/>
              <a:t>وآرام</a:t>
            </a:r>
            <a:r>
              <a:rPr lang="fa-IR" sz="2000" dirty="0" smtClean="0"/>
              <a:t> آرام در نتیجه ی تحول </a:t>
            </a:r>
            <a:r>
              <a:rPr lang="fa-IR" sz="2000" dirty="0" err="1" smtClean="0"/>
              <a:t>ورشد</a:t>
            </a:r>
            <a:r>
              <a:rPr lang="fa-IR" sz="2000" dirty="0" smtClean="0"/>
              <a:t> شناختی ،دست از نافرمانی </a:t>
            </a:r>
            <a:r>
              <a:rPr lang="fa-IR" sz="2000" dirty="0" err="1" smtClean="0"/>
              <a:t>ولجاجت</a:t>
            </a:r>
            <a:r>
              <a:rPr lang="fa-IR" sz="2000" dirty="0" smtClean="0"/>
              <a:t> بردارد. </a:t>
            </a:r>
            <a:endParaRPr lang="fa-IR" sz="2000" dirty="0"/>
          </a:p>
        </p:txBody>
      </p:sp>
      <p:pic>
        <p:nvPicPr>
          <p:cNvPr id="4" name="Picture 3" descr="11-12-12-112348111.jpg"/>
          <p:cNvPicPr>
            <a:picLocks noChangeAspect="1"/>
          </p:cNvPicPr>
          <p:nvPr/>
        </p:nvPicPr>
        <p:blipFill>
          <a:blip r:embed="rId2"/>
          <a:stretch>
            <a:fillRect/>
          </a:stretch>
        </p:blipFill>
        <p:spPr>
          <a:xfrm>
            <a:off x="1714480" y="3000372"/>
            <a:ext cx="5357850" cy="3857628"/>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accent2">
                    <a:lumMod val="75000"/>
                  </a:schemeClr>
                </a:solidFill>
              </a:rPr>
              <a:t>بررسی چهار دیدگاه در مورد اطاعت </a:t>
            </a:r>
            <a:r>
              <a:rPr lang="fa-IR" dirty="0" err="1" smtClean="0">
                <a:solidFill>
                  <a:schemeClr val="accent2">
                    <a:lumMod val="75000"/>
                  </a:schemeClr>
                </a:solidFill>
              </a:rPr>
              <a:t>ومخالفت</a:t>
            </a:r>
            <a:r>
              <a:rPr lang="fa-IR" dirty="0" smtClean="0">
                <a:solidFill>
                  <a:schemeClr val="accent2">
                    <a:lumMod val="75000"/>
                  </a:schemeClr>
                </a:solidFill>
              </a:rPr>
              <a:t> کودکان</a:t>
            </a:r>
            <a:endParaRPr lang="fa-IR" dirty="0">
              <a:solidFill>
                <a:schemeClr val="accent2">
                  <a:lumMod val="75000"/>
                </a:schemeClr>
              </a:solidFill>
            </a:endParaRPr>
          </a:p>
        </p:txBody>
      </p:sp>
      <p:sp>
        <p:nvSpPr>
          <p:cNvPr id="3" name="Content Placeholder 2"/>
          <p:cNvSpPr>
            <a:spLocks noGrp="1"/>
          </p:cNvSpPr>
          <p:nvPr>
            <p:ph idx="1"/>
          </p:nvPr>
        </p:nvSpPr>
        <p:spPr>
          <a:xfrm>
            <a:off x="457200" y="1500174"/>
            <a:ext cx="8229600" cy="4625989"/>
          </a:xfrm>
        </p:spPr>
        <p:txBody>
          <a:bodyPr>
            <a:normAutofit/>
          </a:bodyPr>
          <a:lstStyle/>
          <a:p>
            <a:endParaRPr lang="fa-IR" sz="3600" dirty="0" smtClean="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تئوریهای کنترل بیرونی</a:t>
            </a:r>
            <a:endParaRPr lang="fa-IR"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fa-IR" sz="2400" dirty="0" smtClean="0"/>
              <a:t>این </a:t>
            </a:r>
            <a:r>
              <a:rPr lang="fa-IR" sz="2400" dirty="0" err="1" smtClean="0"/>
              <a:t>تئوریها</a:t>
            </a:r>
            <a:r>
              <a:rPr lang="fa-IR" sz="2400" dirty="0" smtClean="0"/>
              <a:t> دربر گیرنده رفتار درمانی </a:t>
            </a:r>
            <a:r>
              <a:rPr lang="fa-IR" sz="2400" dirty="0" err="1" smtClean="0"/>
              <a:t>واقتدار</a:t>
            </a:r>
            <a:r>
              <a:rPr lang="fa-IR" sz="2400" dirty="0" smtClean="0"/>
              <a:t> گرایی سنتی هستند.</a:t>
            </a:r>
            <a:r>
              <a:rPr lang="fa-IR" sz="2400" dirty="0" err="1" smtClean="0"/>
              <a:t>هردو</a:t>
            </a:r>
            <a:r>
              <a:rPr lang="fa-IR" sz="2400" dirty="0" smtClean="0"/>
              <a:t> تئوری از حیث نگریستن به نقش پدر </a:t>
            </a:r>
            <a:r>
              <a:rPr lang="fa-IR" sz="2400" dirty="0" err="1" smtClean="0"/>
              <a:t>ومادر</a:t>
            </a:r>
            <a:r>
              <a:rPr lang="fa-IR" sz="2400" dirty="0" smtClean="0"/>
              <a:t> </a:t>
            </a:r>
            <a:r>
              <a:rPr lang="fa-IR" sz="2400" dirty="0" err="1" smtClean="0"/>
              <a:t>وکودکان</a:t>
            </a:r>
            <a:r>
              <a:rPr lang="fa-IR" sz="2400" dirty="0" smtClean="0"/>
              <a:t> وجوه تشابه دارند </a:t>
            </a:r>
            <a:r>
              <a:rPr lang="fa-IR" sz="2400" dirty="0" err="1" smtClean="0"/>
              <a:t>وهردو</a:t>
            </a:r>
            <a:r>
              <a:rPr lang="fa-IR" sz="2400" dirty="0" smtClean="0"/>
              <a:t> بر اهمیت پاداش </a:t>
            </a:r>
            <a:r>
              <a:rPr lang="fa-IR" sz="2400" dirty="0" err="1" smtClean="0"/>
              <a:t>وتنبیه</a:t>
            </a:r>
            <a:r>
              <a:rPr lang="fa-IR" sz="2400" dirty="0" smtClean="0"/>
              <a:t> صحه می گذارند </a:t>
            </a:r>
            <a:r>
              <a:rPr lang="fa-IR" sz="2400" dirty="0" err="1" smtClean="0"/>
              <a:t>وهردو</a:t>
            </a:r>
            <a:r>
              <a:rPr lang="fa-IR" sz="2400" dirty="0" smtClean="0"/>
              <a:t> به زمان حال می پردازند.</a:t>
            </a:r>
          </a:p>
          <a:p>
            <a:r>
              <a:rPr lang="fa-IR" sz="2400" dirty="0" smtClean="0"/>
              <a:t>رفتارگرایی تعارض پدر </a:t>
            </a:r>
            <a:r>
              <a:rPr lang="fa-IR" sz="2400" dirty="0" err="1" smtClean="0"/>
              <a:t>ومادر</a:t>
            </a:r>
            <a:r>
              <a:rPr lang="fa-IR" sz="2400" dirty="0" smtClean="0"/>
              <a:t> </a:t>
            </a:r>
            <a:r>
              <a:rPr lang="fa-IR" sz="2400" dirty="0" err="1" smtClean="0"/>
              <a:t>وکودک</a:t>
            </a:r>
            <a:r>
              <a:rPr lang="fa-IR" sz="2400" dirty="0" smtClean="0"/>
              <a:t> را برآمده از رفتار نافرمانی </a:t>
            </a:r>
            <a:r>
              <a:rPr lang="fa-IR" sz="2400" dirty="0" err="1" smtClean="0"/>
              <a:t>وعدم</a:t>
            </a:r>
            <a:r>
              <a:rPr lang="fa-IR" sz="2400" dirty="0" smtClean="0"/>
              <a:t> اطاعت کودک می </a:t>
            </a:r>
            <a:r>
              <a:rPr lang="fa-IR" sz="2400" dirty="0" err="1" smtClean="0"/>
              <a:t>داندکه</a:t>
            </a:r>
            <a:r>
              <a:rPr lang="fa-IR" sz="2400" dirty="0" smtClean="0"/>
              <a:t> آن هم نتیجه مدیریت ناکارآمد والدین </a:t>
            </a:r>
            <a:r>
              <a:rPr lang="fa-IR" sz="2400" dirty="0" err="1" smtClean="0"/>
              <a:t>وفنون</a:t>
            </a:r>
            <a:r>
              <a:rPr lang="fa-IR" sz="2400" dirty="0" smtClean="0"/>
              <a:t> ناکارآمد انضباطی آنها است.</a:t>
            </a:r>
          </a:p>
          <a:p>
            <a:r>
              <a:rPr lang="fa-IR" sz="2400" dirty="0" err="1" smtClean="0"/>
              <a:t>ازخصوصیات</a:t>
            </a:r>
            <a:r>
              <a:rPr lang="fa-IR" sz="2400" dirty="0" smtClean="0"/>
              <a:t> این تئوری عدم توجه به انگیزش ،زمینه ،شناخت </a:t>
            </a:r>
            <a:r>
              <a:rPr lang="fa-IR" sz="2400" dirty="0" err="1" smtClean="0"/>
              <a:t>ویا</a:t>
            </a:r>
            <a:r>
              <a:rPr lang="fa-IR" sz="2400" dirty="0" smtClean="0"/>
              <a:t> هیجان است.</a:t>
            </a:r>
            <a:r>
              <a:rPr lang="fa-IR" sz="2400" dirty="0" err="1" smtClean="0"/>
              <a:t>اقتدارگرایان</a:t>
            </a:r>
            <a:r>
              <a:rPr lang="fa-IR" sz="2400" dirty="0" smtClean="0"/>
              <a:t> سنتی به شکل دادن ،نظارت </a:t>
            </a:r>
            <a:r>
              <a:rPr lang="fa-IR" sz="2400" dirty="0" err="1" smtClean="0"/>
              <a:t>وارزش</a:t>
            </a:r>
            <a:r>
              <a:rPr lang="fa-IR" sz="2400" dirty="0" smtClean="0"/>
              <a:t> یابی رفتار </a:t>
            </a:r>
            <a:r>
              <a:rPr lang="fa-IR" sz="2400" dirty="0" err="1" smtClean="0"/>
              <a:t>ونگرش</a:t>
            </a:r>
            <a:r>
              <a:rPr lang="fa-IR" sz="2400" dirty="0" smtClean="0"/>
              <a:t> های فرزندان خود طبق یک معیار رفتاری خشک </a:t>
            </a:r>
            <a:r>
              <a:rPr lang="fa-IR" sz="2400" dirty="0" err="1" smtClean="0"/>
              <a:t>وانعطاف</a:t>
            </a:r>
            <a:r>
              <a:rPr lang="fa-IR" sz="2400" dirty="0" smtClean="0"/>
              <a:t> ناپذیر </a:t>
            </a:r>
            <a:r>
              <a:rPr lang="fa-IR" sz="2400" dirty="0" err="1" smtClean="0"/>
              <a:t>–معمولا</a:t>
            </a:r>
            <a:r>
              <a:rPr lang="fa-IR" sz="2400" dirty="0" smtClean="0"/>
              <a:t> یک </a:t>
            </a:r>
            <a:r>
              <a:rPr lang="fa-IR" sz="2400" dirty="0" err="1" smtClean="0"/>
              <a:t>معیارمطلق</a:t>
            </a:r>
            <a:r>
              <a:rPr lang="fa-IR" sz="2400" dirty="0" smtClean="0"/>
              <a:t> دینی یا تدوین شده توسط یک صاحب نظر دنیوی –</a:t>
            </a:r>
          </a:p>
          <a:p>
            <a:pPr>
              <a:buNone/>
            </a:pPr>
            <a:r>
              <a:rPr lang="fa-IR" sz="2400" dirty="0" smtClean="0"/>
              <a:t>    مبادرت می کنند.</a:t>
            </a:r>
            <a:endParaRPr lang="fa-IR" sz="2400" dirty="0"/>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2">
                    <a:lumMod val="75000"/>
                  </a:schemeClr>
                </a:solidFill>
              </a:rPr>
              <a:t>تئوریهای کنترل درونی</a:t>
            </a:r>
            <a:endParaRPr lang="fa-IR"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r>
              <a:rPr lang="fa-IR" sz="2400" dirty="0" smtClean="0"/>
              <a:t>اجتماعی شدن فرآیندی است که به موجب آن کودکان همنوایی با انتظارات جامعه ای که در آن بزرگ می شوند </a:t>
            </a:r>
            <a:r>
              <a:rPr lang="fa-IR" sz="2400" dirty="0" err="1" smtClean="0"/>
              <a:t>رافرا</a:t>
            </a:r>
            <a:r>
              <a:rPr lang="fa-IR" sz="2400" dirty="0" smtClean="0"/>
              <a:t> می گیرند </a:t>
            </a:r>
            <a:r>
              <a:rPr lang="fa-IR" sz="2400" dirty="0" err="1" smtClean="0"/>
              <a:t>ورفتار</a:t>
            </a:r>
            <a:r>
              <a:rPr lang="fa-IR" sz="2400" dirty="0" smtClean="0"/>
              <a:t> کردن به روش های مقبول اجتماعی را می </a:t>
            </a:r>
            <a:r>
              <a:rPr lang="fa-IR" sz="2400" dirty="0" err="1" smtClean="0"/>
              <a:t>آموزند</a:t>
            </a:r>
            <a:r>
              <a:rPr lang="fa-IR" sz="2400" dirty="0" smtClean="0"/>
              <a:t>.</a:t>
            </a:r>
          </a:p>
          <a:p>
            <a:r>
              <a:rPr lang="fa-IR" sz="2400" dirty="0" smtClean="0"/>
              <a:t>هدف رویکرد های درونی سازی همانند کنترل بیرونی «اجتماعی شدن »است.</a:t>
            </a:r>
          </a:p>
          <a:p>
            <a:r>
              <a:rPr lang="fa-IR" sz="2400" dirty="0" smtClean="0"/>
              <a:t>به گفته ی «هار»اجتماعی شدن شناخت </a:t>
            </a:r>
            <a:r>
              <a:rPr lang="fa-IR" sz="2400" dirty="0" err="1" smtClean="0"/>
              <a:t>رادر</a:t>
            </a:r>
            <a:r>
              <a:rPr lang="fa-IR" sz="2400" dirty="0" smtClean="0"/>
              <a:t> بر می گیرد </a:t>
            </a:r>
            <a:r>
              <a:rPr lang="fa-IR" sz="2400" dirty="0" err="1" smtClean="0"/>
              <a:t>وشناخت</a:t>
            </a:r>
            <a:r>
              <a:rPr lang="fa-IR" sz="2400" dirty="0" smtClean="0"/>
              <a:t> از طریق اکتساب ذهنی حاصل می شود.وجود شناخت جنبه ای بود که اقتدار گرایی سنتی </a:t>
            </a:r>
            <a:r>
              <a:rPr lang="fa-IR" sz="2400" dirty="0" err="1" smtClean="0"/>
              <a:t>ورفتار</a:t>
            </a:r>
            <a:r>
              <a:rPr lang="fa-IR" sz="2400" dirty="0" smtClean="0"/>
              <a:t> گرایی منکر آن بودند.</a:t>
            </a:r>
          </a:p>
          <a:p>
            <a:r>
              <a:rPr lang="fa-IR" sz="2400" dirty="0" smtClean="0"/>
              <a:t>تئوری های تعارض والدین </a:t>
            </a:r>
            <a:r>
              <a:rPr lang="fa-IR" sz="2400" dirty="0" err="1" smtClean="0"/>
              <a:t>وکودکان</a:t>
            </a:r>
            <a:r>
              <a:rPr lang="fa-IR" sz="2400" dirty="0" smtClean="0"/>
              <a:t> که تحت عنوان کلی درونی سازی قرار گرفته </a:t>
            </a:r>
            <a:r>
              <a:rPr lang="fa-IR" sz="2400" dirty="0" err="1" smtClean="0"/>
              <a:t>اند</a:t>
            </a:r>
            <a:r>
              <a:rPr lang="fa-IR" sz="2400" dirty="0" smtClean="0"/>
              <a:t> طبق تأثیر منسوب به محیط </a:t>
            </a:r>
            <a:r>
              <a:rPr lang="fa-IR" sz="2400" dirty="0" err="1" smtClean="0"/>
              <a:t>ورشد</a:t>
            </a:r>
            <a:r>
              <a:rPr lang="fa-IR" sz="2400" dirty="0" smtClean="0"/>
              <a:t> </a:t>
            </a:r>
            <a:r>
              <a:rPr lang="fa-IR" sz="2400" dirty="0" err="1" smtClean="0"/>
              <a:t>وعوامل</a:t>
            </a:r>
            <a:r>
              <a:rPr lang="fa-IR" sz="2400" dirty="0" smtClean="0"/>
              <a:t> درونی (ذهنی)گروه بندی می شوند.</a:t>
            </a:r>
          </a:p>
          <a:p>
            <a:r>
              <a:rPr lang="fa-IR" sz="2400" dirty="0" smtClean="0"/>
              <a:t>با این همه رابطه ی پدر </a:t>
            </a:r>
            <a:r>
              <a:rPr lang="fa-IR" sz="2400" dirty="0" err="1" smtClean="0"/>
              <a:t>ومادر</a:t>
            </a:r>
            <a:r>
              <a:rPr lang="fa-IR" sz="2400" dirty="0" smtClean="0"/>
              <a:t> </a:t>
            </a:r>
            <a:r>
              <a:rPr lang="fa-IR" sz="2400" dirty="0" err="1" smtClean="0"/>
              <a:t>وکودک</a:t>
            </a:r>
            <a:r>
              <a:rPr lang="fa-IR" sz="2400" dirty="0" smtClean="0"/>
              <a:t> بر اقتدار </a:t>
            </a:r>
            <a:r>
              <a:rPr lang="fa-IR" sz="2400" dirty="0" err="1" smtClean="0"/>
              <a:t>وانضباط</a:t>
            </a:r>
            <a:r>
              <a:rPr lang="fa-IR" sz="2400" dirty="0" smtClean="0"/>
              <a:t> پدر </a:t>
            </a:r>
            <a:r>
              <a:rPr lang="fa-IR" sz="2400" dirty="0" err="1" smtClean="0"/>
              <a:t>ومادر</a:t>
            </a:r>
            <a:r>
              <a:rPr lang="fa-IR" sz="2400" dirty="0" smtClean="0"/>
              <a:t> </a:t>
            </a:r>
            <a:r>
              <a:rPr lang="fa-IR" sz="2400" dirty="0" err="1" smtClean="0"/>
              <a:t>ونه</a:t>
            </a:r>
            <a:r>
              <a:rPr lang="fa-IR" sz="2400" dirty="0" smtClean="0"/>
              <a:t> رابطه ی صرف مبتنی است. </a:t>
            </a:r>
            <a:endParaRPr lang="fa-IR" sz="2400" dirty="0"/>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438</TotalTime>
  <Words>1845</Words>
  <Application>Microsoft Office PowerPoint</Application>
  <PresentationFormat>On-screen Show (4:3)</PresentationFormat>
  <Paragraphs>206</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Document</vt:lpstr>
      <vt:lpstr>Slide 1</vt:lpstr>
      <vt:lpstr>   بررسی تعارض والدین وکودکان</vt:lpstr>
      <vt:lpstr>Slide 3</vt:lpstr>
      <vt:lpstr>Slide 4</vt:lpstr>
      <vt:lpstr>Slide 5</vt:lpstr>
      <vt:lpstr>Slide 6</vt:lpstr>
      <vt:lpstr>بررسی چهار دیدگاه در مورد اطاعت ومخالفت کودکان</vt:lpstr>
      <vt:lpstr>تئوریهای کنترل بیرونی</vt:lpstr>
      <vt:lpstr>تئوریهای کنترل درونی</vt:lpstr>
      <vt:lpstr>دیدگاههای ارتباطی</vt:lpstr>
      <vt:lpstr>دیدگاههای زمینه ای</vt:lpstr>
      <vt:lpstr>علت های تعارض </vt:lpstr>
      <vt:lpstr>علتهای تعارض </vt:lpstr>
      <vt:lpstr>Slide 14</vt:lpstr>
      <vt:lpstr>روشهای مختلف تربیتی در خانواده ها</vt:lpstr>
      <vt:lpstr>انواع والدین از لحاظ روش برخورد با کودک</vt:lpstr>
      <vt:lpstr>جنبه های مؤثررفتار والدین بر تعارض</vt:lpstr>
      <vt:lpstr>Slide 18</vt:lpstr>
      <vt:lpstr>مراحل روش بدون باخت</vt:lpstr>
      <vt:lpstr>دلایل پدر ومادر شدن</vt:lpstr>
      <vt:lpstr>مبارزه برای جلب توجه:هرروز یک برنامه </vt:lpstr>
      <vt:lpstr>مداخلات درمانی در تعارض والدین وکودکان</vt:lpstr>
      <vt:lpstr>سرمشق وعشق :لازم ولی ناکافی</vt:lpstr>
      <vt:lpstr> تعریف فرزند پروری</vt:lpstr>
      <vt:lpstr>اصول فرزند پروری خوب </vt:lpstr>
      <vt:lpstr>Slide 26</vt:lpstr>
      <vt:lpstr>Slide 27</vt:lpstr>
      <vt:lpstr>Slide 28</vt:lpstr>
      <vt:lpstr>Slide 29</vt:lpstr>
      <vt:lpstr>Slide 30</vt:lpstr>
      <vt:lpstr>Slide 31</vt:lpstr>
      <vt:lpstr>Slide 32</vt:lpstr>
      <vt:lpstr>Slide 33</vt:lpstr>
      <vt:lpstr>Slide 34</vt:lpstr>
      <vt:lpstr>کودکانی که نیاز به کمک های تخصصی دارند</vt:lpstr>
      <vt:lpstr>والدینی که نیاز به کمک تخصصی دارند</vt:lpstr>
      <vt:lpstr>Slide 37</vt:lpstr>
    </vt:vector>
  </TitlesOfParts>
  <Company>FARAZ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M.GH</dc:creator>
  <cp:lastModifiedBy>Hadian</cp:lastModifiedBy>
  <cp:revision>48</cp:revision>
  <dcterms:created xsi:type="dcterms:W3CDTF">2012-04-20T07:17:00Z</dcterms:created>
  <dcterms:modified xsi:type="dcterms:W3CDTF">2014-01-18T07:18:19Z</dcterms:modified>
</cp:coreProperties>
</file>