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4D05A7-7957-4A97-886F-D0C528EFFA05}"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792C1-0889-4DA2-9C38-59F9C1B4B53F}" type="slidenum">
              <a:rPr lang="en-US" smtClean="0"/>
              <a:t>‹#›</a:t>
            </a:fld>
            <a:endParaRPr lang="en-US"/>
          </a:p>
        </p:txBody>
      </p:sp>
    </p:spTree>
    <p:extLst>
      <p:ext uri="{BB962C8B-B14F-4D97-AF65-F5344CB8AC3E}">
        <p14:creationId xmlns:p14="http://schemas.microsoft.com/office/powerpoint/2010/main" val="1596099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D05A7-7957-4A97-886F-D0C528EFFA05}"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792C1-0889-4DA2-9C38-59F9C1B4B53F}" type="slidenum">
              <a:rPr lang="en-US" smtClean="0"/>
              <a:t>‹#›</a:t>
            </a:fld>
            <a:endParaRPr lang="en-US"/>
          </a:p>
        </p:txBody>
      </p:sp>
    </p:spTree>
    <p:extLst>
      <p:ext uri="{BB962C8B-B14F-4D97-AF65-F5344CB8AC3E}">
        <p14:creationId xmlns:p14="http://schemas.microsoft.com/office/powerpoint/2010/main" val="248342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D05A7-7957-4A97-886F-D0C528EFFA05}"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792C1-0889-4DA2-9C38-59F9C1B4B53F}" type="slidenum">
              <a:rPr lang="en-US" smtClean="0"/>
              <a:t>‹#›</a:t>
            </a:fld>
            <a:endParaRPr lang="en-US"/>
          </a:p>
        </p:txBody>
      </p:sp>
    </p:spTree>
    <p:extLst>
      <p:ext uri="{BB962C8B-B14F-4D97-AF65-F5344CB8AC3E}">
        <p14:creationId xmlns:p14="http://schemas.microsoft.com/office/powerpoint/2010/main" val="362410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D05A7-7957-4A97-886F-D0C528EFFA05}"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792C1-0889-4DA2-9C38-59F9C1B4B53F}" type="slidenum">
              <a:rPr lang="en-US" smtClean="0"/>
              <a:t>‹#›</a:t>
            </a:fld>
            <a:endParaRPr lang="en-US"/>
          </a:p>
        </p:txBody>
      </p:sp>
    </p:spTree>
    <p:extLst>
      <p:ext uri="{BB962C8B-B14F-4D97-AF65-F5344CB8AC3E}">
        <p14:creationId xmlns:p14="http://schemas.microsoft.com/office/powerpoint/2010/main" val="2352142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D05A7-7957-4A97-886F-D0C528EFFA05}"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792C1-0889-4DA2-9C38-59F9C1B4B53F}" type="slidenum">
              <a:rPr lang="en-US" smtClean="0"/>
              <a:t>‹#›</a:t>
            </a:fld>
            <a:endParaRPr lang="en-US"/>
          </a:p>
        </p:txBody>
      </p:sp>
    </p:spTree>
    <p:extLst>
      <p:ext uri="{BB962C8B-B14F-4D97-AF65-F5344CB8AC3E}">
        <p14:creationId xmlns:p14="http://schemas.microsoft.com/office/powerpoint/2010/main" val="85735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4D05A7-7957-4A97-886F-D0C528EFFA05}"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792C1-0889-4DA2-9C38-59F9C1B4B53F}" type="slidenum">
              <a:rPr lang="en-US" smtClean="0"/>
              <a:t>‹#›</a:t>
            </a:fld>
            <a:endParaRPr lang="en-US"/>
          </a:p>
        </p:txBody>
      </p:sp>
    </p:spTree>
    <p:extLst>
      <p:ext uri="{BB962C8B-B14F-4D97-AF65-F5344CB8AC3E}">
        <p14:creationId xmlns:p14="http://schemas.microsoft.com/office/powerpoint/2010/main" val="241910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4D05A7-7957-4A97-886F-D0C528EFFA05}" type="datetimeFigureOut">
              <a:rPr lang="en-US" smtClean="0"/>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A792C1-0889-4DA2-9C38-59F9C1B4B53F}" type="slidenum">
              <a:rPr lang="en-US" smtClean="0"/>
              <a:t>‹#›</a:t>
            </a:fld>
            <a:endParaRPr lang="en-US"/>
          </a:p>
        </p:txBody>
      </p:sp>
    </p:spTree>
    <p:extLst>
      <p:ext uri="{BB962C8B-B14F-4D97-AF65-F5344CB8AC3E}">
        <p14:creationId xmlns:p14="http://schemas.microsoft.com/office/powerpoint/2010/main" val="146146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4D05A7-7957-4A97-886F-D0C528EFFA05}" type="datetimeFigureOut">
              <a:rPr lang="en-US" smtClean="0"/>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A792C1-0889-4DA2-9C38-59F9C1B4B53F}" type="slidenum">
              <a:rPr lang="en-US" smtClean="0"/>
              <a:t>‹#›</a:t>
            </a:fld>
            <a:endParaRPr lang="en-US"/>
          </a:p>
        </p:txBody>
      </p:sp>
    </p:spTree>
    <p:extLst>
      <p:ext uri="{BB962C8B-B14F-4D97-AF65-F5344CB8AC3E}">
        <p14:creationId xmlns:p14="http://schemas.microsoft.com/office/powerpoint/2010/main" val="821247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D05A7-7957-4A97-886F-D0C528EFFA05}" type="datetimeFigureOut">
              <a:rPr lang="en-US" smtClean="0"/>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A792C1-0889-4DA2-9C38-59F9C1B4B53F}" type="slidenum">
              <a:rPr lang="en-US" smtClean="0"/>
              <a:t>‹#›</a:t>
            </a:fld>
            <a:endParaRPr lang="en-US"/>
          </a:p>
        </p:txBody>
      </p:sp>
    </p:spTree>
    <p:extLst>
      <p:ext uri="{BB962C8B-B14F-4D97-AF65-F5344CB8AC3E}">
        <p14:creationId xmlns:p14="http://schemas.microsoft.com/office/powerpoint/2010/main" val="1053474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D05A7-7957-4A97-886F-D0C528EFFA05}"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792C1-0889-4DA2-9C38-59F9C1B4B53F}" type="slidenum">
              <a:rPr lang="en-US" smtClean="0"/>
              <a:t>‹#›</a:t>
            </a:fld>
            <a:endParaRPr lang="en-US"/>
          </a:p>
        </p:txBody>
      </p:sp>
    </p:spTree>
    <p:extLst>
      <p:ext uri="{BB962C8B-B14F-4D97-AF65-F5344CB8AC3E}">
        <p14:creationId xmlns:p14="http://schemas.microsoft.com/office/powerpoint/2010/main" val="96827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D05A7-7957-4A97-886F-D0C528EFFA05}"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792C1-0889-4DA2-9C38-59F9C1B4B53F}" type="slidenum">
              <a:rPr lang="en-US" smtClean="0"/>
              <a:t>‹#›</a:t>
            </a:fld>
            <a:endParaRPr lang="en-US"/>
          </a:p>
        </p:txBody>
      </p:sp>
    </p:spTree>
    <p:extLst>
      <p:ext uri="{BB962C8B-B14F-4D97-AF65-F5344CB8AC3E}">
        <p14:creationId xmlns:p14="http://schemas.microsoft.com/office/powerpoint/2010/main" val="139142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D05A7-7957-4A97-886F-D0C528EFFA05}" type="datetimeFigureOut">
              <a:rPr lang="en-US" smtClean="0"/>
              <a:t>3/10/2016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792C1-0889-4DA2-9C38-59F9C1B4B53F}" type="slidenum">
              <a:rPr lang="en-US" smtClean="0"/>
              <a:t>‹#›</a:t>
            </a:fld>
            <a:endParaRPr lang="en-US"/>
          </a:p>
        </p:txBody>
      </p:sp>
    </p:spTree>
    <p:extLst>
      <p:ext uri="{BB962C8B-B14F-4D97-AF65-F5344CB8AC3E}">
        <p14:creationId xmlns:p14="http://schemas.microsoft.com/office/powerpoint/2010/main" val="729664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2438400" cy="1470025"/>
          </a:xfrm>
        </p:spPr>
        <p:txBody>
          <a:bodyPr>
            <a:normAutofit/>
          </a:bodyPr>
          <a:lstStyle/>
          <a:p>
            <a:r>
              <a:rPr lang="fa-IR" sz="7200" dirty="0" smtClean="0">
                <a:cs typeface="B Narenj" pitchFamily="2" charset="-78"/>
              </a:rPr>
              <a:t>به نام خدا</a:t>
            </a:r>
            <a:endParaRPr lang="en-US" sz="7200" dirty="0">
              <a:cs typeface="B Narenj" pitchFamily="2" charset="-78"/>
            </a:endParaRPr>
          </a:p>
        </p:txBody>
      </p:sp>
      <p:sp>
        <p:nvSpPr>
          <p:cNvPr id="3" name="Subtitle 2"/>
          <p:cNvSpPr>
            <a:spLocks noGrp="1"/>
          </p:cNvSpPr>
          <p:nvPr>
            <p:ph type="subTitle" idx="1"/>
          </p:nvPr>
        </p:nvSpPr>
        <p:spPr/>
        <p:txBody>
          <a:bodyPr/>
          <a:lstStyle/>
          <a:p>
            <a:r>
              <a:rPr lang="fa-IR" dirty="0" smtClean="0">
                <a:cs typeface="B Narenj" pitchFamily="2" charset="-78"/>
              </a:rPr>
              <a:t>موضوع:توضیع درآمدوفقر</a:t>
            </a:r>
          </a:p>
          <a:p>
            <a:r>
              <a:rPr lang="fa-IR" dirty="0" smtClean="0">
                <a:cs typeface="B Narenj" pitchFamily="2" charset="-78"/>
              </a:rPr>
              <a:t>تهیه کننده:علی ملایی</a:t>
            </a:r>
            <a:endParaRPr lang="en-US" dirty="0">
              <a:cs typeface="B Narenj" pitchFamily="2" charset="-78"/>
            </a:endParaRPr>
          </a:p>
        </p:txBody>
      </p:sp>
    </p:spTree>
    <p:extLst>
      <p:ext uri="{BB962C8B-B14F-4D97-AF65-F5344CB8AC3E}">
        <p14:creationId xmlns:p14="http://schemas.microsoft.com/office/powerpoint/2010/main" val="1561371041"/>
      </p:ext>
    </p:extLst>
  </p:cSld>
  <p:clrMapOvr>
    <a:masterClrMapping/>
  </p:clrMapOvr>
  <mc:AlternateContent xmlns:mc="http://schemas.openxmlformats.org/markup-compatibility/2006">
    <mc:Choice xmlns:p14="http://schemas.microsoft.com/office/powerpoint/2010/main" Requires="p14">
      <p:transition spd="slow" p14:dur="2500">
        <p:checker/>
        <p:sndAc>
          <p:stSnd>
            <p:snd r:embed="rId2" name="applause.wav"/>
          </p:stSnd>
        </p:sndAc>
      </p:transition>
    </mc:Choice>
    <mc:Fallback>
      <p:transition spd="slow">
        <p:checker/>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447800"/>
            <a:ext cx="8991600" cy="1470025"/>
          </a:xfrm>
        </p:spPr>
        <p:txBody>
          <a:bodyPr>
            <a:normAutofit fontScale="90000"/>
          </a:bodyPr>
          <a:lstStyle/>
          <a:p>
            <a:pPr algn="just"/>
            <a:r>
              <a:rPr lang="fa-IR" dirty="0" smtClean="0"/>
              <a:t>بر اساس چه شاخصی کشور های جهان را توسعه یافته یا در حال توسع تقسیم می  کنند؟چرا؟          </a:t>
            </a:r>
            <a:endParaRPr lang="en-US" dirty="0"/>
          </a:p>
        </p:txBody>
      </p:sp>
      <p:sp>
        <p:nvSpPr>
          <p:cNvPr id="3" name="Subtitle 2"/>
          <p:cNvSpPr>
            <a:spLocks noGrp="1"/>
          </p:cNvSpPr>
          <p:nvPr>
            <p:ph type="subTitle" idx="1"/>
          </p:nvPr>
        </p:nvSpPr>
        <p:spPr>
          <a:xfrm>
            <a:off x="1219200" y="3810000"/>
            <a:ext cx="6400800" cy="1752600"/>
          </a:xfrm>
        </p:spPr>
        <p:txBody>
          <a:bodyPr>
            <a:normAutofit fontScale="92500"/>
          </a:bodyPr>
          <a:lstStyle/>
          <a:p>
            <a:r>
              <a:rPr lang="fa-IR" dirty="0" smtClean="0">
                <a:solidFill>
                  <a:srgbClr val="FFFF00"/>
                </a:solidFill>
                <a:cs typeface="B Nazanin" pitchFamily="2" charset="-78"/>
              </a:rPr>
              <a:t>به دلیل همبستگی بسیار بالایی که با دیگر شاخص های توسعه داردبرای آسان تر شدن مقایسه می توان از آن استفاده کرد.</a:t>
            </a:r>
            <a:r>
              <a:rPr lang="fa-IR" dirty="0" smtClean="0">
                <a:cs typeface="B Nazanin" pitchFamily="2" charset="-78"/>
              </a:rPr>
              <a:t> </a:t>
            </a:r>
            <a:r>
              <a:rPr lang="fa-IR" dirty="0" smtClean="0"/>
              <a:t>                             </a:t>
            </a:r>
            <a:endParaRPr lang="en-US" dirty="0"/>
          </a:p>
        </p:txBody>
      </p:sp>
    </p:spTree>
    <p:extLst>
      <p:ext uri="{BB962C8B-B14F-4D97-AF65-F5344CB8AC3E}">
        <p14:creationId xmlns:p14="http://schemas.microsoft.com/office/powerpoint/2010/main" val="1486032646"/>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drumroll.wav"/>
          </p:stSnd>
        </p:sndAc>
      </p:transition>
    </mc:Choice>
    <mc:Fallback>
      <p:transition spd="slow">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a-IR" dirty="0" smtClean="0"/>
              <a:t>درحال حاضر مهم ترین هدف برنامه ریزان اقتصاد چیست؟</a:t>
            </a:r>
            <a:endParaRPr lang="en-US" dirty="0"/>
          </a:p>
        </p:txBody>
      </p:sp>
      <p:sp>
        <p:nvSpPr>
          <p:cNvPr id="5" name="Subtitle 4"/>
          <p:cNvSpPr>
            <a:spLocks noGrp="1"/>
          </p:cNvSpPr>
          <p:nvPr>
            <p:ph type="subTitle" idx="1"/>
          </p:nvPr>
        </p:nvSpPr>
        <p:spPr/>
        <p:txBody>
          <a:bodyPr>
            <a:normAutofit/>
          </a:bodyPr>
          <a:lstStyle/>
          <a:p>
            <a:r>
              <a:rPr lang="fa-IR" sz="3600" dirty="0" smtClean="0">
                <a:solidFill>
                  <a:srgbClr val="FFFF00"/>
                </a:solidFill>
                <a:cs typeface="B Nazanin" pitchFamily="2" charset="-78"/>
              </a:rPr>
              <a:t>کاهش فاصله ی دهک های درآمدی و نابود کردن فقر وتامین </a:t>
            </a:r>
            <a:r>
              <a:rPr lang="fa-IR" sz="3600" b="1" dirty="0" smtClean="0">
                <a:solidFill>
                  <a:srgbClr val="FFFF00"/>
                </a:solidFill>
                <a:cs typeface="B Nazanin" pitchFamily="2" charset="-78"/>
              </a:rPr>
              <a:t>حداقل رفاه اجتماعی </a:t>
            </a:r>
            <a:r>
              <a:rPr lang="fa-IR" sz="3600" dirty="0" smtClean="0">
                <a:solidFill>
                  <a:srgbClr val="FFFF00"/>
                </a:solidFill>
                <a:cs typeface="B Nazanin" pitchFamily="2" charset="-78"/>
              </a:rPr>
              <a:t>برای عموم مردم است</a:t>
            </a:r>
            <a:r>
              <a:rPr lang="fa-IR" sz="3600" dirty="0" smtClean="0">
                <a:solidFill>
                  <a:schemeClr val="bg1"/>
                </a:solidFill>
                <a:cs typeface="B Nazanin" pitchFamily="2" charset="-78"/>
              </a:rPr>
              <a:t>.</a:t>
            </a:r>
            <a:endParaRPr lang="en-US" sz="3600" dirty="0">
              <a:solidFill>
                <a:schemeClr val="bg1"/>
              </a:solidFill>
              <a:cs typeface="B Nazanin" pitchFamily="2" charset="-78"/>
            </a:endParaRPr>
          </a:p>
        </p:txBody>
      </p:sp>
    </p:spTree>
    <p:extLst>
      <p:ext uri="{BB962C8B-B14F-4D97-AF65-F5344CB8AC3E}">
        <p14:creationId xmlns:p14="http://schemas.microsoft.com/office/powerpoint/2010/main" val="1966644042"/>
      </p:ext>
    </p:extLst>
  </p:cSld>
  <p:clrMapOvr>
    <a:masterClrMapping/>
  </p:clrMapOvr>
  <mc:AlternateContent xmlns:mc="http://schemas.openxmlformats.org/markup-compatibility/2006">
    <mc:Choice xmlns:p14="http://schemas.microsoft.com/office/powerpoint/2010/main" Requires="p14">
      <p:transition spd="slow" p14:dur="2000">
        <p14:prism isContent="1"/>
        <p:sndAc>
          <p:stSnd>
            <p:snd r:embed="rId2" name="push.wav"/>
          </p:stSnd>
        </p:sndAc>
      </p:transition>
    </mc:Choice>
    <mc:Fallback>
      <p:transition spd="slow">
        <p:fade/>
        <p:sndAc>
          <p:stSnd>
            <p:snd r:embed="rId2"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209800"/>
            <a:ext cx="7772400" cy="1470025"/>
          </a:xfrm>
        </p:spPr>
        <p:txBody>
          <a:bodyPr/>
          <a:lstStyle/>
          <a:p>
            <a:r>
              <a:rPr lang="fa-IR" dirty="0" smtClean="0"/>
              <a:t>رفاه اجتماعی را تعریف کنید.چگونه محقق می شود؟                                         </a:t>
            </a:r>
            <a:endParaRPr lang="en-US" dirty="0"/>
          </a:p>
        </p:txBody>
      </p:sp>
      <p:sp>
        <p:nvSpPr>
          <p:cNvPr id="5" name="Subtitle 4"/>
          <p:cNvSpPr>
            <a:spLocks noGrp="1"/>
          </p:cNvSpPr>
          <p:nvPr>
            <p:ph type="subTitle" idx="1"/>
          </p:nvPr>
        </p:nvSpPr>
        <p:spPr/>
        <p:txBody>
          <a:bodyPr>
            <a:normAutofit fontScale="92500" lnSpcReduction="10000"/>
          </a:bodyPr>
          <a:lstStyle/>
          <a:p>
            <a:pPr algn="just"/>
            <a:r>
              <a:rPr lang="fa-IR" dirty="0" smtClean="0">
                <a:solidFill>
                  <a:srgbClr val="FFFF00"/>
                </a:solidFill>
                <a:cs typeface="B Nazanin" pitchFamily="2" charset="-78"/>
              </a:rPr>
              <a:t>رفا اجتماعی نیز به معنای سلامت در جسم و روح افراد جامعه ترویج دانش وکاهش نابه هنجاری های اجتماعی است واین امر فقط در صورت ازبین رفتن فقر و کاهش نابرابری ها تحقق می یابد.                       </a:t>
            </a:r>
            <a:endParaRPr lang="en-US" dirty="0">
              <a:solidFill>
                <a:srgbClr val="FFFF00"/>
              </a:solidFill>
              <a:cs typeface="B Nazanin" pitchFamily="2" charset="-78"/>
            </a:endParaRPr>
          </a:p>
        </p:txBody>
      </p:sp>
    </p:spTree>
    <p:extLst>
      <p:ext uri="{BB962C8B-B14F-4D97-AF65-F5344CB8AC3E}">
        <p14:creationId xmlns:p14="http://schemas.microsoft.com/office/powerpoint/2010/main" val="523506643"/>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laser.wav"/>
          </p:stSnd>
        </p:sndAc>
      </p:transition>
    </mc:Choice>
    <mc:Fallback>
      <p:transition spd="slow">
        <p:fade/>
        <p:sndAc>
          <p:stSnd>
            <p:snd r:embed="rId2"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a-IR" dirty="0" smtClean="0"/>
              <a:t>بهترین ملاک برای تعیین سطح رفاه اجتماعی یک جامعه چیست؟چرا؟</a:t>
            </a:r>
            <a:endParaRPr lang="en-US" dirty="0"/>
          </a:p>
        </p:txBody>
      </p:sp>
      <p:sp>
        <p:nvSpPr>
          <p:cNvPr id="5" name="Subtitle 4"/>
          <p:cNvSpPr>
            <a:spLocks noGrp="1"/>
          </p:cNvSpPr>
          <p:nvPr>
            <p:ph type="subTitle" idx="1"/>
          </p:nvPr>
        </p:nvSpPr>
        <p:spPr/>
        <p:txBody>
          <a:bodyPr>
            <a:noAutofit/>
          </a:bodyPr>
          <a:lstStyle/>
          <a:p>
            <a:pPr algn="just"/>
            <a:r>
              <a:rPr lang="fa-IR" sz="2800" dirty="0" smtClean="0">
                <a:solidFill>
                  <a:srgbClr val="FFFF00"/>
                </a:solidFill>
                <a:cs typeface="B Nazanin" pitchFamily="2" charset="-78"/>
              </a:rPr>
              <a:t>بهترین ملاک برای تعیین سطح رفاه اجتماعی یک جامعه آگاهی یافتن ازوضعیت فقروتوضیع درآمد در جامعه باشد زیرا هر قدر فقر در جامعه ای کمتر وتوضیع درآمد مناسب تر باشد رفاه مردم آن جامعه بیشتر خواهدبود.                                                   </a:t>
            </a:r>
            <a:endParaRPr lang="en-US" sz="2800" dirty="0">
              <a:solidFill>
                <a:srgbClr val="FFFF00"/>
              </a:solidFill>
              <a:cs typeface="B Nazanin" pitchFamily="2" charset="-78"/>
            </a:endParaRPr>
          </a:p>
        </p:txBody>
      </p:sp>
    </p:spTree>
    <p:extLst>
      <p:ext uri="{BB962C8B-B14F-4D97-AF65-F5344CB8AC3E}">
        <p14:creationId xmlns:p14="http://schemas.microsoft.com/office/powerpoint/2010/main" val="524216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برای مبارزه با فقر و نابرابری باید چه سیاست هایمناسیب را در پیش گرفت؟</a:t>
            </a:r>
            <a:endParaRPr lang="en-US" dirty="0"/>
          </a:p>
        </p:txBody>
      </p:sp>
      <p:sp>
        <p:nvSpPr>
          <p:cNvPr id="3" name="Subtitle 2"/>
          <p:cNvSpPr>
            <a:spLocks noGrp="1"/>
          </p:cNvSpPr>
          <p:nvPr>
            <p:ph type="subTitle" idx="1"/>
          </p:nvPr>
        </p:nvSpPr>
        <p:spPr/>
        <p:txBody>
          <a:bodyPr>
            <a:normAutofit/>
          </a:bodyPr>
          <a:lstStyle/>
          <a:p>
            <a:r>
              <a:rPr lang="fa-IR" sz="4000" dirty="0" smtClean="0">
                <a:solidFill>
                  <a:srgbClr val="FFFF00"/>
                </a:solidFill>
                <a:cs typeface="B Nazanin" pitchFamily="2" charset="-78"/>
              </a:rPr>
              <a:t>مسلما برقراری یک سیستم مناسب و کارآمدمالیاتی</a:t>
            </a:r>
            <a:endParaRPr lang="en-US" sz="4000" dirty="0">
              <a:solidFill>
                <a:srgbClr val="FFFF00"/>
              </a:solidFill>
              <a:cs typeface="B Nazanin" pitchFamily="2" charset="-78"/>
            </a:endParaRPr>
          </a:p>
        </p:txBody>
      </p:sp>
    </p:spTree>
    <p:extLst>
      <p:ext uri="{BB962C8B-B14F-4D97-AF65-F5344CB8AC3E}">
        <p14:creationId xmlns:p14="http://schemas.microsoft.com/office/powerpoint/2010/main" val="400287333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193</Words>
  <Application>Microsoft Office PowerPoint</Application>
  <PresentationFormat>On-screen Show (4:3)</PresentationFormat>
  <Paragraphs>13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به نام خدا</vt:lpstr>
      <vt:lpstr>بر اساس چه شاخصی کشور های جهان را توسعه یافته یا در حال توسع تقسیم می  کنند؟چرا؟          </vt:lpstr>
      <vt:lpstr>درحال حاضر مهم ترین هدف برنامه ریزان اقتصاد چیست؟</vt:lpstr>
      <vt:lpstr>رفاه اجتماعی را تعریف کنید.چگونه محقق می شود؟                                         </vt:lpstr>
      <vt:lpstr>بهترین ملاک برای تعیین سطح رفاه اجتماعی یک جامعه چیست؟چرا؟</vt:lpstr>
      <vt:lpstr>برای مبارزه با فقر و نابرابری باید چه سیاست هایمناسیب را در پیش گرفت؟</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MRT Pack 24 DVDs</dc:creator>
  <cp:lastModifiedBy>MRT Pack 24 DVDs</cp:lastModifiedBy>
  <cp:revision>5</cp:revision>
  <dcterms:created xsi:type="dcterms:W3CDTF">2016-03-10T08:42:43Z</dcterms:created>
  <dcterms:modified xsi:type="dcterms:W3CDTF">2016-03-10T09:29:14Z</dcterms:modified>
</cp:coreProperties>
</file>