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عنوان اسلاید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تصل کننده مستقی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5" name="زیر نویس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31" name="نگهدارنده مکان تاری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18" name="نگهدارنده مکان پانویس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نگهدارنده مکان شماره اسلاید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 dirty="0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نگهدارنده مکان تصویر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نگهدارنده مکان 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1" name="نگهدارنده مکان متن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7" name="نگهدارنده مکان تاری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نگهدارنده مکان شماره اسلاید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ØªØµÙÛØ± ÙØ±ØªØ¨Ø·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971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0886"/>
            <a:ext cx="9297988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7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6629400" cy="579687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33400"/>
            <a:ext cx="76517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87084"/>
            <a:ext cx="5029200" cy="593066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533400"/>
            <a:ext cx="7242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50364"/>
            <a:ext cx="4986338" cy="60076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457200"/>
            <a:ext cx="72358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640186"/>
            <a:ext cx="4617720" cy="6217814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-381000"/>
            <a:ext cx="44751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8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56" y="661460"/>
            <a:ext cx="4411444" cy="6196540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52400"/>
            <a:ext cx="6681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0781"/>
            <a:ext cx="5722620" cy="6281573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83" y="-102961"/>
            <a:ext cx="5419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55" y="4319587"/>
            <a:ext cx="31464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" y="1458685"/>
            <a:ext cx="7983391" cy="4942115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025"/>
            <a:ext cx="75834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43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نگهدارنده مکان محتوا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7909028" cy="5345112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7235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9"/>
          <a:stretch/>
        </p:blipFill>
        <p:spPr>
          <a:xfrm>
            <a:off x="457200" y="1621552"/>
            <a:ext cx="7239000" cy="4703047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772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92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6743701" cy="44958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87358"/>
            <a:ext cx="7235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66421"/>
            <a:ext cx="4495800" cy="593113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7"/>
            <a:ext cx="7089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وق العاده">
  <a:themeElements>
    <a:clrScheme name="فوق العاده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فوق العاده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فوق العاده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</TotalTime>
  <Words>0</Words>
  <Application>Microsoft Office PowerPoint</Application>
  <PresentationFormat>نمایش روی پرده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12</vt:i4>
      </vt:variant>
    </vt:vector>
  </HeadingPairs>
  <TitlesOfParts>
    <vt:vector size="13" baseType="lpstr">
      <vt:lpstr>فوق العاده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taha talei</dc:creator>
  <cp:lastModifiedBy>taha talei</cp:lastModifiedBy>
  <cp:revision>8</cp:revision>
  <dcterms:created xsi:type="dcterms:W3CDTF">2006-08-16T00:00:00Z</dcterms:created>
  <dcterms:modified xsi:type="dcterms:W3CDTF">2019-03-22T16:56:31Z</dcterms:modified>
</cp:coreProperties>
</file>