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8" r:id="rId4"/>
    <p:sldId id="277" r:id="rId5"/>
    <p:sldId id="259" r:id="rId6"/>
    <p:sldId id="260" r:id="rId7"/>
    <p:sldId id="262" r:id="rId8"/>
    <p:sldId id="263" r:id="rId9"/>
    <p:sldId id="268" r:id="rId10"/>
    <p:sldId id="269" r:id="rId11"/>
    <p:sldId id="266" r:id="rId12"/>
    <p:sldId id="267" r:id="rId13"/>
    <p:sldId id="270" r:id="rId14"/>
    <p:sldId id="292" r:id="rId15"/>
    <p:sldId id="271" r:id="rId16"/>
    <p:sldId id="272" r:id="rId17"/>
    <p:sldId id="273" r:id="rId18"/>
    <p:sldId id="274" r:id="rId19"/>
    <p:sldId id="275" r:id="rId20"/>
    <p:sldId id="278" r:id="rId21"/>
    <p:sldId id="281" r:id="rId22"/>
    <p:sldId id="279" r:id="rId23"/>
    <p:sldId id="280" r:id="rId24"/>
    <p:sldId id="276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87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6BEA7F-CA53-4860-A64F-CD495DE8CEE7}">
          <p14:sldIdLst>
            <p14:sldId id="256"/>
            <p14:sldId id="257"/>
            <p14:sldId id="258"/>
            <p14:sldId id="277"/>
            <p14:sldId id="259"/>
            <p14:sldId id="260"/>
            <p14:sldId id="262"/>
            <p14:sldId id="263"/>
            <p14:sldId id="268"/>
            <p14:sldId id="269"/>
            <p14:sldId id="266"/>
            <p14:sldId id="267"/>
            <p14:sldId id="270"/>
            <p14:sldId id="292"/>
            <p14:sldId id="271"/>
            <p14:sldId id="272"/>
            <p14:sldId id="273"/>
            <p14:sldId id="274"/>
            <p14:sldId id="275"/>
            <p14:sldId id="278"/>
            <p14:sldId id="281"/>
            <p14:sldId id="279"/>
            <p14:sldId id="280"/>
            <p14:sldId id="276"/>
            <p14:sldId id="282"/>
            <p14:sldId id="283"/>
            <p14:sldId id="284"/>
            <p14:sldId id="285"/>
            <p14:sldId id="286"/>
            <p14:sldId id="288"/>
            <p14:sldId id="289"/>
            <p14:sldId id="290"/>
            <p14:sldId id="291"/>
            <p14:sldId id="287"/>
            <p14:sldId id="29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E62E4-1812-4BB2-80D9-6A1771C8610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3C1BAC0-AEF5-4FCE-B3F7-D16D0C95619F}">
      <dgm:prSet phldrT="[Text]" custT="1"/>
      <dgm:spPr/>
      <dgm:t>
        <a:bodyPr/>
        <a:lstStyle/>
        <a:p>
          <a:pPr rtl="1"/>
          <a:r>
            <a:rPr lang="fa-IR" sz="4000" b="1" dirty="0" smtClean="0">
              <a:solidFill>
                <a:srgbClr val="FFFF00"/>
              </a:solidFill>
            </a:rPr>
            <a:t>عوامل استرس زا</a:t>
          </a:r>
          <a:endParaRPr lang="fa-IR" sz="4000" b="1" dirty="0">
            <a:solidFill>
              <a:srgbClr val="FFFF00"/>
            </a:solidFill>
          </a:endParaRPr>
        </a:p>
      </dgm:t>
    </dgm:pt>
    <dgm:pt modelId="{1D5B2331-3866-47F7-9B79-F363BDD829E2}" type="parTrans" cxnId="{57555F50-F737-46A8-8675-F1A3750CEFB7}">
      <dgm:prSet/>
      <dgm:spPr/>
      <dgm:t>
        <a:bodyPr/>
        <a:lstStyle/>
        <a:p>
          <a:pPr rtl="1"/>
          <a:endParaRPr lang="fa-IR"/>
        </a:p>
      </dgm:t>
    </dgm:pt>
    <dgm:pt modelId="{E23313FC-7BC6-41F8-9F5C-01C74AFAC145}" type="sibTrans" cxnId="{57555F50-F737-46A8-8675-F1A3750CEFB7}">
      <dgm:prSet/>
      <dgm:spPr/>
      <dgm:t>
        <a:bodyPr/>
        <a:lstStyle/>
        <a:p>
          <a:pPr rtl="1"/>
          <a:endParaRPr lang="fa-IR"/>
        </a:p>
      </dgm:t>
    </dgm:pt>
    <dgm:pt modelId="{129B8DFC-C6FC-4BDD-AB0D-960C96D4F14C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rgbClr val="FFC000"/>
              </a:solidFill>
            </a:rPr>
            <a:t>تهدیدی برای سلامت فرد</a:t>
          </a:r>
          <a:endParaRPr lang="fa-IR" sz="2000" b="1" dirty="0">
            <a:solidFill>
              <a:srgbClr val="FFC000"/>
            </a:solidFill>
          </a:endParaRPr>
        </a:p>
      </dgm:t>
    </dgm:pt>
    <dgm:pt modelId="{6E2D7050-A8C5-4295-A54D-006599D919A6}" type="parTrans" cxnId="{568A914D-B425-4986-B622-B734D395C1EB}">
      <dgm:prSet/>
      <dgm:spPr/>
      <dgm:t>
        <a:bodyPr/>
        <a:lstStyle/>
        <a:p>
          <a:pPr rtl="1"/>
          <a:endParaRPr lang="fa-IR"/>
        </a:p>
      </dgm:t>
    </dgm:pt>
    <dgm:pt modelId="{4F2C21C8-3612-488C-AC0E-50257F36989C}" type="sibTrans" cxnId="{568A914D-B425-4986-B622-B734D395C1EB}">
      <dgm:prSet/>
      <dgm:spPr/>
      <dgm:t>
        <a:bodyPr/>
        <a:lstStyle/>
        <a:p>
          <a:pPr rtl="1"/>
          <a:endParaRPr lang="fa-IR"/>
        </a:p>
      </dgm:t>
    </dgm:pt>
    <dgm:pt modelId="{619822B9-2A4C-4829-A363-7F3B83FF83D6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rgbClr val="FFC000"/>
              </a:solidFill>
            </a:rPr>
            <a:t>ایجاد اختلال در ارگانیسم بدن</a:t>
          </a:r>
          <a:endParaRPr lang="fa-IR" sz="2000" b="1" dirty="0">
            <a:solidFill>
              <a:srgbClr val="FFC000"/>
            </a:solidFill>
          </a:endParaRPr>
        </a:p>
      </dgm:t>
    </dgm:pt>
    <dgm:pt modelId="{6E7EBAB8-4C49-4F97-9EF3-9E4A9F36809D}" type="parTrans" cxnId="{57B0FC84-2F54-41FB-BDE9-A2618D9DE523}">
      <dgm:prSet/>
      <dgm:spPr/>
      <dgm:t>
        <a:bodyPr/>
        <a:lstStyle/>
        <a:p>
          <a:pPr rtl="1"/>
          <a:endParaRPr lang="fa-IR"/>
        </a:p>
      </dgm:t>
    </dgm:pt>
    <dgm:pt modelId="{924842C9-175E-45B0-AE41-2059B4396C39}" type="sibTrans" cxnId="{57B0FC84-2F54-41FB-BDE9-A2618D9DE523}">
      <dgm:prSet/>
      <dgm:spPr/>
      <dgm:t>
        <a:bodyPr/>
        <a:lstStyle/>
        <a:p>
          <a:pPr rtl="1"/>
          <a:endParaRPr lang="fa-IR"/>
        </a:p>
      </dgm:t>
    </dgm:pt>
    <dgm:pt modelId="{ECEE3FF2-0A68-4468-9F4E-BE19F0F1327C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rgbClr val="FFC000"/>
              </a:solidFill>
            </a:rPr>
            <a:t>سلب آسایش جسمی و روحی</a:t>
          </a:r>
          <a:endParaRPr lang="fa-IR" sz="2000" b="1" dirty="0">
            <a:solidFill>
              <a:srgbClr val="FFC000"/>
            </a:solidFill>
          </a:endParaRPr>
        </a:p>
      </dgm:t>
    </dgm:pt>
    <dgm:pt modelId="{524F0FA2-CBE2-41E8-8CC6-12F40C7E2E81}" type="parTrans" cxnId="{B6C67C6B-08C9-42ED-AC8E-322C6DC93A68}">
      <dgm:prSet/>
      <dgm:spPr/>
      <dgm:t>
        <a:bodyPr/>
        <a:lstStyle/>
        <a:p>
          <a:pPr rtl="1"/>
          <a:endParaRPr lang="fa-IR"/>
        </a:p>
      </dgm:t>
    </dgm:pt>
    <dgm:pt modelId="{43B7A713-DC86-44A0-98D4-4D7201A19F02}" type="sibTrans" cxnId="{B6C67C6B-08C9-42ED-AC8E-322C6DC93A68}">
      <dgm:prSet/>
      <dgm:spPr/>
      <dgm:t>
        <a:bodyPr/>
        <a:lstStyle/>
        <a:p>
          <a:pPr rtl="1"/>
          <a:endParaRPr lang="fa-IR"/>
        </a:p>
      </dgm:t>
    </dgm:pt>
    <dgm:pt modelId="{AB077429-8F4F-4A53-9CBD-7B8B5215B5AD}" type="pres">
      <dgm:prSet presAssocID="{DEFE62E4-1812-4BB2-80D9-6A1771C8610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1DE189-0F07-402D-B8ED-255C4A12EBB7}" type="pres">
      <dgm:prSet presAssocID="{13C1BAC0-AEF5-4FCE-B3F7-D16D0C95619F}" presName="root1" presStyleCnt="0"/>
      <dgm:spPr/>
    </dgm:pt>
    <dgm:pt modelId="{98801D41-751A-42FE-B79F-27C25E5F0C9A}" type="pres">
      <dgm:prSet presAssocID="{13C1BAC0-AEF5-4FCE-B3F7-D16D0C9561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A6A62A-45C5-4A3A-ACBF-3E2934021786}" type="pres">
      <dgm:prSet presAssocID="{13C1BAC0-AEF5-4FCE-B3F7-D16D0C95619F}" presName="level2hierChild" presStyleCnt="0"/>
      <dgm:spPr/>
    </dgm:pt>
    <dgm:pt modelId="{633D5507-C4A6-4020-8F31-E080EBA7E2AE}" type="pres">
      <dgm:prSet presAssocID="{6E2D7050-A8C5-4295-A54D-006599D919A6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75F220F8-53AD-4D6D-B0A4-A141DF1982F1}" type="pres">
      <dgm:prSet presAssocID="{6E2D7050-A8C5-4295-A54D-006599D919A6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E71FB23-645C-45C0-8FE5-705C6F80EF9B}" type="pres">
      <dgm:prSet presAssocID="{129B8DFC-C6FC-4BDD-AB0D-960C96D4F14C}" presName="root2" presStyleCnt="0"/>
      <dgm:spPr/>
    </dgm:pt>
    <dgm:pt modelId="{9F9138DB-20E2-45A5-84F4-943812A7C366}" type="pres">
      <dgm:prSet presAssocID="{129B8DFC-C6FC-4BDD-AB0D-960C96D4F14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BFB0C0-F667-4023-8439-E15F82506D9C}" type="pres">
      <dgm:prSet presAssocID="{129B8DFC-C6FC-4BDD-AB0D-960C96D4F14C}" presName="level3hierChild" presStyleCnt="0"/>
      <dgm:spPr/>
    </dgm:pt>
    <dgm:pt modelId="{8A0BA378-A507-4C77-BAD8-8B0F2C390A19}" type="pres">
      <dgm:prSet presAssocID="{6E7EBAB8-4C49-4F97-9EF3-9E4A9F36809D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1F4E8793-89F7-4668-B90B-C25F103E02B4}" type="pres">
      <dgm:prSet presAssocID="{6E7EBAB8-4C49-4F97-9EF3-9E4A9F36809D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3EE3D20-F2BB-42E5-A860-FB7072E94D83}" type="pres">
      <dgm:prSet presAssocID="{619822B9-2A4C-4829-A363-7F3B83FF83D6}" presName="root2" presStyleCnt="0"/>
      <dgm:spPr/>
    </dgm:pt>
    <dgm:pt modelId="{DA9D2441-08CF-43B1-86CD-913321900964}" type="pres">
      <dgm:prSet presAssocID="{619822B9-2A4C-4829-A363-7F3B83FF83D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F49A2FD-CD80-479B-A608-E4B3D4B7E974}" type="pres">
      <dgm:prSet presAssocID="{619822B9-2A4C-4829-A363-7F3B83FF83D6}" presName="level3hierChild" presStyleCnt="0"/>
      <dgm:spPr/>
    </dgm:pt>
    <dgm:pt modelId="{8B34B6A3-F871-4C96-927E-B8C72514513E}" type="pres">
      <dgm:prSet presAssocID="{524F0FA2-CBE2-41E8-8CC6-12F40C7E2E81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12AD979-53E5-4200-888A-FCCF20DDF92B}" type="pres">
      <dgm:prSet presAssocID="{524F0FA2-CBE2-41E8-8CC6-12F40C7E2E81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BA84EC19-47DD-4007-B47D-3A2079B80966}" type="pres">
      <dgm:prSet presAssocID="{ECEE3FF2-0A68-4468-9F4E-BE19F0F1327C}" presName="root2" presStyleCnt="0"/>
      <dgm:spPr/>
    </dgm:pt>
    <dgm:pt modelId="{709E1577-3F03-4714-8539-41F1E70FBB40}" type="pres">
      <dgm:prSet presAssocID="{ECEE3FF2-0A68-4468-9F4E-BE19F0F1327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BA67097-48EB-47C1-A798-9390E514EB70}" type="pres">
      <dgm:prSet presAssocID="{ECEE3FF2-0A68-4468-9F4E-BE19F0F1327C}" presName="level3hierChild" presStyleCnt="0"/>
      <dgm:spPr/>
    </dgm:pt>
  </dgm:ptLst>
  <dgm:cxnLst>
    <dgm:cxn modelId="{4CDFEEC7-F8A7-4BC2-91D2-7EC6703A21CC}" type="presOf" srcId="{524F0FA2-CBE2-41E8-8CC6-12F40C7E2E81}" destId="{D12AD979-53E5-4200-888A-FCCF20DDF92B}" srcOrd="1" destOrd="0" presId="urn:microsoft.com/office/officeart/2008/layout/HorizontalMultiLevelHierarchy"/>
    <dgm:cxn modelId="{57555F50-F737-46A8-8675-F1A3750CEFB7}" srcId="{DEFE62E4-1812-4BB2-80D9-6A1771C8610D}" destId="{13C1BAC0-AEF5-4FCE-B3F7-D16D0C95619F}" srcOrd="0" destOrd="0" parTransId="{1D5B2331-3866-47F7-9B79-F363BDD829E2}" sibTransId="{E23313FC-7BC6-41F8-9F5C-01C74AFAC145}"/>
    <dgm:cxn modelId="{8A94AE35-A275-4BB8-8E63-5788687C8E0D}" type="presOf" srcId="{ECEE3FF2-0A68-4468-9F4E-BE19F0F1327C}" destId="{709E1577-3F03-4714-8539-41F1E70FBB40}" srcOrd="0" destOrd="0" presId="urn:microsoft.com/office/officeart/2008/layout/HorizontalMultiLevelHierarchy"/>
    <dgm:cxn modelId="{9F3B061B-5466-4A12-9806-7F6BFACAD011}" type="presOf" srcId="{6E2D7050-A8C5-4295-A54D-006599D919A6}" destId="{633D5507-C4A6-4020-8F31-E080EBA7E2AE}" srcOrd="0" destOrd="0" presId="urn:microsoft.com/office/officeart/2008/layout/HorizontalMultiLevelHierarchy"/>
    <dgm:cxn modelId="{B6C67C6B-08C9-42ED-AC8E-322C6DC93A68}" srcId="{13C1BAC0-AEF5-4FCE-B3F7-D16D0C95619F}" destId="{ECEE3FF2-0A68-4468-9F4E-BE19F0F1327C}" srcOrd="2" destOrd="0" parTransId="{524F0FA2-CBE2-41E8-8CC6-12F40C7E2E81}" sibTransId="{43B7A713-DC86-44A0-98D4-4D7201A19F02}"/>
    <dgm:cxn modelId="{9F7A7E13-ED6B-458F-9C75-CC2BE21C40CA}" type="presOf" srcId="{DEFE62E4-1812-4BB2-80D9-6A1771C8610D}" destId="{AB077429-8F4F-4A53-9CBD-7B8B5215B5AD}" srcOrd="0" destOrd="0" presId="urn:microsoft.com/office/officeart/2008/layout/HorizontalMultiLevelHierarchy"/>
    <dgm:cxn modelId="{E4C8F9A3-BD0F-4A8A-B716-DF0F82266F89}" type="presOf" srcId="{619822B9-2A4C-4829-A363-7F3B83FF83D6}" destId="{DA9D2441-08CF-43B1-86CD-913321900964}" srcOrd="0" destOrd="0" presId="urn:microsoft.com/office/officeart/2008/layout/HorizontalMultiLevelHierarchy"/>
    <dgm:cxn modelId="{57B0FC84-2F54-41FB-BDE9-A2618D9DE523}" srcId="{13C1BAC0-AEF5-4FCE-B3F7-D16D0C95619F}" destId="{619822B9-2A4C-4829-A363-7F3B83FF83D6}" srcOrd="1" destOrd="0" parTransId="{6E7EBAB8-4C49-4F97-9EF3-9E4A9F36809D}" sibTransId="{924842C9-175E-45B0-AE41-2059B4396C39}"/>
    <dgm:cxn modelId="{18B36F42-AF5E-42DB-91AB-F0A5F42CD428}" type="presOf" srcId="{6E7EBAB8-4C49-4F97-9EF3-9E4A9F36809D}" destId="{1F4E8793-89F7-4668-B90B-C25F103E02B4}" srcOrd="1" destOrd="0" presId="urn:microsoft.com/office/officeart/2008/layout/HorizontalMultiLevelHierarchy"/>
    <dgm:cxn modelId="{A976415D-A1AC-4A8F-AA52-036660F6F328}" type="presOf" srcId="{524F0FA2-CBE2-41E8-8CC6-12F40C7E2E81}" destId="{8B34B6A3-F871-4C96-927E-B8C72514513E}" srcOrd="0" destOrd="0" presId="urn:microsoft.com/office/officeart/2008/layout/HorizontalMultiLevelHierarchy"/>
    <dgm:cxn modelId="{89B3999E-B590-4486-B62C-3F21B113C706}" type="presOf" srcId="{13C1BAC0-AEF5-4FCE-B3F7-D16D0C95619F}" destId="{98801D41-751A-42FE-B79F-27C25E5F0C9A}" srcOrd="0" destOrd="0" presId="urn:microsoft.com/office/officeart/2008/layout/HorizontalMultiLevelHierarchy"/>
    <dgm:cxn modelId="{0C8D890C-070A-4694-A800-ED63A8B14959}" type="presOf" srcId="{129B8DFC-C6FC-4BDD-AB0D-960C96D4F14C}" destId="{9F9138DB-20E2-45A5-84F4-943812A7C366}" srcOrd="0" destOrd="0" presId="urn:microsoft.com/office/officeart/2008/layout/HorizontalMultiLevelHierarchy"/>
    <dgm:cxn modelId="{568A914D-B425-4986-B622-B734D395C1EB}" srcId="{13C1BAC0-AEF5-4FCE-B3F7-D16D0C95619F}" destId="{129B8DFC-C6FC-4BDD-AB0D-960C96D4F14C}" srcOrd="0" destOrd="0" parTransId="{6E2D7050-A8C5-4295-A54D-006599D919A6}" sibTransId="{4F2C21C8-3612-488C-AC0E-50257F36989C}"/>
    <dgm:cxn modelId="{4CF865F4-3B96-4D18-BB47-563FD89B38BC}" type="presOf" srcId="{6E7EBAB8-4C49-4F97-9EF3-9E4A9F36809D}" destId="{8A0BA378-A507-4C77-BAD8-8B0F2C390A19}" srcOrd="0" destOrd="0" presId="urn:microsoft.com/office/officeart/2008/layout/HorizontalMultiLevelHierarchy"/>
    <dgm:cxn modelId="{099FD098-E395-42C7-97B7-9B013215869F}" type="presOf" srcId="{6E2D7050-A8C5-4295-A54D-006599D919A6}" destId="{75F220F8-53AD-4D6D-B0A4-A141DF1982F1}" srcOrd="1" destOrd="0" presId="urn:microsoft.com/office/officeart/2008/layout/HorizontalMultiLevelHierarchy"/>
    <dgm:cxn modelId="{6EFAD9C7-C15A-4273-AB36-857E2525D737}" type="presParOf" srcId="{AB077429-8F4F-4A53-9CBD-7B8B5215B5AD}" destId="{0A1DE189-0F07-402D-B8ED-255C4A12EBB7}" srcOrd="0" destOrd="0" presId="urn:microsoft.com/office/officeart/2008/layout/HorizontalMultiLevelHierarchy"/>
    <dgm:cxn modelId="{DC6A96E1-3D45-464B-9DAB-D5BF94045773}" type="presParOf" srcId="{0A1DE189-0F07-402D-B8ED-255C4A12EBB7}" destId="{98801D41-751A-42FE-B79F-27C25E5F0C9A}" srcOrd="0" destOrd="0" presId="urn:microsoft.com/office/officeart/2008/layout/HorizontalMultiLevelHierarchy"/>
    <dgm:cxn modelId="{8ECCA38F-8326-43D1-801A-19FB3D0304A4}" type="presParOf" srcId="{0A1DE189-0F07-402D-B8ED-255C4A12EBB7}" destId="{00A6A62A-45C5-4A3A-ACBF-3E2934021786}" srcOrd="1" destOrd="0" presId="urn:microsoft.com/office/officeart/2008/layout/HorizontalMultiLevelHierarchy"/>
    <dgm:cxn modelId="{56A97DA4-A7BF-4AC4-AB1D-DE2D9E8B85F0}" type="presParOf" srcId="{00A6A62A-45C5-4A3A-ACBF-3E2934021786}" destId="{633D5507-C4A6-4020-8F31-E080EBA7E2AE}" srcOrd="0" destOrd="0" presId="urn:microsoft.com/office/officeart/2008/layout/HorizontalMultiLevelHierarchy"/>
    <dgm:cxn modelId="{CFE119D9-4AE4-4032-8C13-04582B4D4C87}" type="presParOf" srcId="{633D5507-C4A6-4020-8F31-E080EBA7E2AE}" destId="{75F220F8-53AD-4D6D-B0A4-A141DF1982F1}" srcOrd="0" destOrd="0" presId="urn:microsoft.com/office/officeart/2008/layout/HorizontalMultiLevelHierarchy"/>
    <dgm:cxn modelId="{B8AE438F-3818-4706-9AF0-4A339F62568F}" type="presParOf" srcId="{00A6A62A-45C5-4A3A-ACBF-3E2934021786}" destId="{FE71FB23-645C-45C0-8FE5-705C6F80EF9B}" srcOrd="1" destOrd="0" presId="urn:microsoft.com/office/officeart/2008/layout/HorizontalMultiLevelHierarchy"/>
    <dgm:cxn modelId="{3D993384-53F4-48FE-8152-7AFBFBEE9F8F}" type="presParOf" srcId="{FE71FB23-645C-45C0-8FE5-705C6F80EF9B}" destId="{9F9138DB-20E2-45A5-84F4-943812A7C366}" srcOrd="0" destOrd="0" presId="urn:microsoft.com/office/officeart/2008/layout/HorizontalMultiLevelHierarchy"/>
    <dgm:cxn modelId="{2005FB58-306C-4D50-8669-CD0ACC1CFCBB}" type="presParOf" srcId="{FE71FB23-645C-45C0-8FE5-705C6F80EF9B}" destId="{1DBFB0C0-F667-4023-8439-E15F82506D9C}" srcOrd="1" destOrd="0" presId="urn:microsoft.com/office/officeart/2008/layout/HorizontalMultiLevelHierarchy"/>
    <dgm:cxn modelId="{3F09F318-CA7A-4E86-B8D5-B64D837EA3DC}" type="presParOf" srcId="{00A6A62A-45C5-4A3A-ACBF-3E2934021786}" destId="{8A0BA378-A507-4C77-BAD8-8B0F2C390A19}" srcOrd="2" destOrd="0" presId="urn:microsoft.com/office/officeart/2008/layout/HorizontalMultiLevelHierarchy"/>
    <dgm:cxn modelId="{FC87CCD3-A372-42B5-B7CF-DA0B3128302E}" type="presParOf" srcId="{8A0BA378-A507-4C77-BAD8-8B0F2C390A19}" destId="{1F4E8793-89F7-4668-B90B-C25F103E02B4}" srcOrd="0" destOrd="0" presId="urn:microsoft.com/office/officeart/2008/layout/HorizontalMultiLevelHierarchy"/>
    <dgm:cxn modelId="{ECA23B5C-DD1A-470C-9158-E25231B1C5E8}" type="presParOf" srcId="{00A6A62A-45C5-4A3A-ACBF-3E2934021786}" destId="{C3EE3D20-F2BB-42E5-A860-FB7072E94D83}" srcOrd="3" destOrd="0" presId="urn:microsoft.com/office/officeart/2008/layout/HorizontalMultiLevelHierarchy"/>
    <dgm:cxn modelId="{547986A4-17AE-48D3-84BD-B4D2FAA1580C}" type="presParOf" srcId="{C3EE3D20-F2BB-42E5-A860-FB7072E94D83}" destId="{DA9D2441-08CF-43B1-86CD-913321900964}" srcOrd="0" destOrd="0" presId="urn:microsoft.com/office/officeart/2008/layout/HorizontalMultiLevelHierarchy"/>
    <dgm:cxn modelId="{3660A4A2-8BA7-43D8-813A-286EF2171BDE}" type="presParOf" srcId="{C3EE3D20-F2BB-42E5-A860-FB7072E94D83}" destId="{0F49A2FD-CD80-479B-A608-E4B3D4B7E974}" srcOrd="1" destOrd="0" presId="urn:microsoft.com/office/officeart/2008/layout/HorizontalMultiLevelHierarchy"/>
    <dgm:cxn modelId="{14DD95A4-3CDB-4C24-B45C-2B21B3B80F4A}" type="presParOf" srcId="{00A6A62A-45C5-4A3A-ACBF-3E2934021786}" destId="{8B34B6A3-F871-4C96-927E-B8C72514513E}" srcOrd="4" destOrd="0" presId="urn:microsoft.com/office/officeart/2008/layout/HorizontalMultiLevelHierarchy"/>
    <dgm:cxn modelId="{97D3D89F-EA8E-4C76-8D2A-BD72FB07D9C5}" type="presParOf" srcId="{8B34B6A3-F871-4C96-927E-B8C72514513E}" destId="{D12AD979-53E5-4200-888A-FCCF20DDF92B}" srcOrd="0" destOrd="0" presId="urn:microsoft.com/office/officeart/2008/layout/HorizontalMultiLevelHierarchy"/>
    <dgm:cxn modelId="{1C9A3256-8C01-4FDF-BA21-8DC0BC94A01D}" type="presParOf" srcId="{00A6A62A-45C5-4A3A-ACBF-3E2934021786}" destId="{BA84EC19-47DD-4007-B47D-3A2079B80966}" srcOrd="5" destOrd="0" presId="urn:microsoft.com/office/officeart/2008/layout/HorizontalMultiLevelHierarchy"/>
    <dgm:cxn modelId="{91E14D12-803C-47CC-A89D-632AE453B3E3}" type="presParOf" srcId="{BA84EC19-47DD-4007-B47D-3A2079B80966}" destId="{709E1577-3F03-4714-8539-41F1E70FBB40}" srcOrd="0" destOrd="0" presId="urn:microsoft.com/office/officeart/2008/layout/HorizontalMultiLevelHierarchy"/>
    <dgm:cxn modelId="{ECB5FF7A-0457-4B3D-81B1-CDC5D6FEB247}" type="presParOf" srcId="{BA84EC19-47DD-4007-B47D-3A2079B80966}" destId="{9BA67097-48EB-47C1-A798-9390E514EB7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6F151-D42E-4BB0-8E11-908E5D45AA0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A36AA5F-E21E-4AE4-9B2E-2833776230E6}">
      <dgm:prSet phldrT="[Text]" custT="1"/>
      <dgm:spPr/>
      <dgm:t>
        <a:bodyPr/>
        <a:lstStyle/>
        <a:p>
          <a:pPr rtl="1"/>
          <a:r>
            <a:rPr lang="fa-IR" sz="4400" b="1" dirty="0" smtClean="0">
              <a:solidFill>
                <a:srgbClr val="C00000"/>
              </a:solidFill>
            </a:rPr>
            <a:t>انواع استرس</a:t>
          </a:r>
          <a:endParaRPr lang="fa-IR" sz="4400" b="1" dirty="0">
            <a:solidFill>
              <a:srgbClr val="C00000"/>
            </a:solidFill>
          </a:endParaRPr>
        </a:p>
      </dgm:t>
    </dgm:pt>
    <dgm:pt modelId="{3C071340-72E6-4CE4-895E-8E551A8D744E}" type="parTrans" cxnId="{A6B897EE-4F3F-40A7-869F-24914A8FDB17}">
      <dgm:prSet/>
      <dgm:spPr/>
      <dgm:t>
        <a:bodyPr/>
        <a:lstStyle/>
        <a:p>
          <a:pPr rtl="1"/>
          <a:endParaRPr lang="fa-IR"/>
        </a:p>
      </dgm:t>
    </dgm:pt>
    <dgm:pt modelId="{0A8C9230-0369-425E-BE25-7913DE8368B0}" type="sibTrans" cxnId="{A6B897EE-4F3F-40A7-869F-24914A8FDB17}">
      <dgm:prSet/>
      <dgm:spPr/>
      <dgm:t>
        <a:bodyPr/>
        <a:lstStyle/>
        <a:p>
          <a:pPr rtl="1"/>
          <a:endParaRPr lang="fa-IR"/>
        </a:p>
      </dgm:t>
    </dgm:pt>
    <dgm:pt modelId="{0A1BAFFF-94C5-4273-B6B0-37F5DF72814F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rgbClr val="FFFF00"/>
              </a:solidFill>
            </a:rPr>
            <a:t>استرس خوب </a:t>
          </a:r>
          <a:r>
            <a:rPr lang="fa-I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(اوسترس)</a:t>
          </a:r>
          <a:endParaRPr lang="fa-IR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B78CFA-3AFA-4E79-84D2-6D5A5A3C1DC6}" type="parTrans" cxnId="{92B3D345-4B31-47F6-80A1-156DB9669E1D}">
      <dgm:prSet/>
      <dgm:spPr/>
      <dgm:t>
        <a:bodyPr/>
        <a:lstStyle/>
        <a:p>
          <a:pPr rtl="1"/>
          <a:endParaRPr lang="fa-IR"/>
        </a:p>
      </dgm:t>
    </dgm:pt>
    <dgm:pt modelId="{0EEC5BC9-3742-4044-B41B-48C46CDC9B3E}" type="sibTrans" cxnId="{92B3D345-4B31-47F6-80A1-156DB9669E1D}">
      <dgm:prSet/>
      <dgm:spPr/>
      <dgm:t>
        <a:bodyPr/>
        <a:lstStyle/>
        <a:p>
          <a:pPr rtl="1"/>
          <a:endParaRPr lang="fa-IR"/>
        </a:p>
      </dgm:t>
    </dgm:pt>
    <dgm:pt modelId="{290EB0D0-97A3-4EFB-B30E-F376113F6903}">
      <dgm:prSet phldrT="[Text]" custT="1"/>
      <dgm:spPr/>
      <dgm:t>
        <a:bodyPr/>
        <a:lstStyle/>
        <a:p>
          <a:pPr rtl="1"/>
          <a:r>
            <a:rPr lang="fa-IR" sz="1600" b="1" dirty="0" smtClean="0">
              <a:solidFill>
                <a:srgbClr val="FFFF00"/>
              </a:solidFill>
            </a:rPr>
            <a:t>استرس نه خوب نه بد (نوسترس)</a:t>
          </a:r>
        </a:p>
      </dgm:t>
    </dgm:pt>
    <dgm:pt modelId="{C7A6F250-3326-428D-95B6-4C88297EE74B}" type="parTrans" cxnId="{0E8871AF-C278-46AD-BC16-460D6CECD929}">
      <dgm:prSet/>
      <dgm:spPr/>
      <dgm:t>
        <a:bodyPr/>
        <a:lstStyle/>
        <a:p>
          <a:pPr rtl="1"/>
          <a:endParaRPr lang="fa-IR"/>
        </a:p>
      </dgm:t>
    </dgm:pt>
    <dgm:pt modelId="{F56669F2-A6E2-4C85-BBBB-6F35A55D478D}" type="sibTrans" cxnId="{0E8871AF-C278-46AD-BC16-460D6CECD929}">
      <dgm:prSet/>
      <dgm:spPr/>
      <dgm:t>
        <a:bodyPr/>
        <a:lstStyle/>
        <a:p>
          <a:pPr rtl="1"/>
          <a:endParaRPr lang="fa-IR"/>
        </a:p>
      </dgm:t>
    </dgm:pt>
    <dgm:pt modelId="{07C66A50-CEBE-4D4D-B4C5-F5386800B35D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rgbClr val="FFFF00"/>
              </a:solidFill>
            </a:rPr>
            <a:t>استرس بد </a:t>
          </a:r>
          <a:r>
            <a:rPr lang="fa-IR" sz="1600" b="1" dirty="0" smtClean="0">
              <a:solidFill>
                <a:srgbClr val="FFFF00"/>
              </a:solidFill>
            </a:rPr>
            <a:t>(دیسترس)</a:t>
          </a:r>
          <a:endParaRPr lang="fa-IR" sz="1600" b="1" dirty="0">
            <a:solidFill>
              <a:srgbClr val="FFFF00"/>
            </a:solidFill>
          </a:endParaRPr>
        </a:p>
      </dgm:t>
    </dgm:pt>
    <dgm:pt modelId="{919A521E-9658-401E-BED9-3CAAB42B3365}" type="parTrans" cxnId="{A335B50C-D7AF-47E1-B79B-CF5745491D93}">
      <dgm:prSet/>
      <dgm:spPr/>
      <dgm:t>
        <a:bodyPr/>
        <a:lstStyle/>
        <a:p>
          <a:pPr rtl="1"/>
          <a:endParaRPr lang="fa-IR"/>
        </a:p>
      </dgm:t>
    </dgm:pt>
    <dgm:pt modelId="{5C3D12DD-5ECC-47D5-9F7E-9B3C1D5D1163}" type="sibTrans" cxnId="{A335B50C-D7AF-47E1-B79B-CF5745491D93}">
      <dgm:prSet/>
      <dgm:spPr/>
      <dgm:t>
        <a:bodyPr/>
        <a:lstStyle/>
        <a:p>
          <a:pPr rtl="1"/>
          <a:endParaRPr lang="fa-IR"/>
        </a:p>
      </dgm:t>
    </dgm:pt>
    <dgm:pt modelId="{9D07F258-F1A7-49D4-99AB-518E45D29F8A}" type="pres">
      <dgm:prSet presAssocID="{1CC6F151-D42E-4BB0-8E11-908E5D45AA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8BA0514-2C06-4708-B32C-156BD5B43EC4}" type="pres">
      <dgm:prSet presAssocID="{5A36AA5F-E21E-4AE4-9B2E-2833776230E6}" presName="root1" presStyleCnt="0"/>
      <dgm:spPr/>
    </dgm:pt>
    <dgm:pt modelId="{9AAC63D8-25D8-4F59-8FED-1346A3595EE8}" type="pres">
      <dgm:prSet presAssocID="{5A36AA5F-E21E-4AE4-9B2E-2833776230E6}" presName="LevelOneTextNode" presStyleLbl="node0" presStyleIdx="0" presStyleCnt="1" custLinFactNeighborX="-68" custLinFactNeighborY="-7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9217B69-4C4F-4335-8EEC-04FC9C81228F}" type="pres">
      <dgm:prSet presAssocID="{5A36AA5F-E21E-4AE4-9B2E-2833776230E6}" presName="level2hierChild" presStyleCnt="0"/>
      <dgm:spPr/>
    </dgm:pt>
    <dgm:pt modelId="{7EEA4D59-53D9-4BEE-95E6-7F0FD6E0C243}" type="pres">
      <dgm:prSet presAssocID="{3BB78CFA-3AFA-4E79-84D2-6D5A5A3C1DC6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E3C0BEA-1E66-4F49-9D0D-A357D16E176D}" type="pres">
      <dgm:prSet presAssocID="{3BB78CFA-3AFA-4E79-84D2-6D5A5A3C1DC6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7E7145B2-2715-4A33-B22B-2019444C29F2}" type="pres">
      <dgm:prSet presAssocID="{0A1BAFFF-94C5-4273-B6B0-37F5DF72814F}" presName="root2" presStyleCnt="0"/>
      <dgm:spPr/>
    </dgm:pt>
    <dgm:pt modelId="{5A4FF221-5AA6-42E7-B119-667CD6895286}" type="pres">
      <dgm:prSet presAssocID="{0A1BAFFF-94C5-4273-B6B0-37F5DF72814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D51D86-0A93-475F-A900-6645E16021B6}" type="pres">
      <dgm:prSet presAssocID="{0A1BAFFF-94C5-4273-B6B0-37F5DF72814F}" presName="level3hierChild" presStyleCnt="0"/>
      <dgm:spPr/>
    </dgm:pt>
    <dgm:pt modelId="{06A3EA23-EF92-4D05-89ED-C05234918A83}" type="pres">
      <dgm:prSet presAssocID="{C7A6F250-3326-428D-95B6-4C88297EE74B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EF23700A-2263-4113-A664-32F1491AD8F3}" type="pres">
      <dgm:prSet presAssocID="{C7A6F250-3326-428D-95B6-4C88297EE74B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A910E2A5-B64A-4CA2-9A3E-C227EA134556}" type="pres">
      <dgm:prSet presAssocID="{290EB0D0-97A3-4EFB-B30E-F376113F6903}" presName="root2" presStyleCnt="0"/>
      <dgm:spPr/>
    </dgm:pt>
    <dgm:pt modelId="{BCA2E3BD-BF8E-493B-A851-46883EBCF0B3}" type="pres">
      <dgm:prSet presAssocID="{290EB0D0-97A3-4EFB-B30E-F376113F690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196D479-2C4B-4CAB-AFA2-F4978A5E3002}" type="pres">
      <dgm:prSet presAssocID="{290EB0D0-97A3-4EFB-B30E-F376113F6903}" presName="level3hierChild" presStyleCnt="0"/>
      <dgm:spPr/>
    </dgm:pt>
    <dgm:pt modelId="{F40C2C78-6107-42BE-9D72-453B2272BD87}" type="pres">
      <dgm:prSet presAssocID="{919A521E-9658-401E-BED9-3CAAB42B3365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108FC4E5-F8D4-4B96-AA9E-28B247B50197}" type="pres">
      <dgm:prSet presAssocID="{919A521E-9658-401E-BED9-3CAAB42B3365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11824183-4BBB-4E1A-9016-8FFE7C2E8CB6}" type="pres">
      <dgm:prSet presAssocID="{07C66A50-CEBE-4D4D-B4C5-F5386800B35D}" presName="root2" presStyleCnt="0"/>
      <dgm:spPr/>
    </dgm:pt>
    <dgm:pt modelId="{87473740-B181-4D98-9582-325802DEFF17}" type="pres">
      <dgm:prSet presAssocID="{07C66A50-CEBE-4D4D-B4C5-F5386800B35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99F10B5-8595-4353-BDF2-96B264CDC463}" type="pres">
      <dgm:prSet presAssocID="{07C66A50-CEBE-4D4D-B4C5-F5386800B35D}" presName="level3hierChild" presStyleCnt="0"/>
      <dgm:spPr/>
    </dgm:pt>
  </dgm:ptLst>
  <dgm:cxnLst>
    <dgm:cxn modelId="{86C8F118-48FB-439D-94C3-32836374863C}" type="presOf" srcId="{1CC6F151-D42E-4BB0-8E11-908E5D45AA00}" destId="{9D07F258-F1A7-49D4-99AB-518E45D29F8A}" srcOrd="0" destOrd="0" presId="urn:microsoft.com/office/officeart/2008/layout/HorizontalMultiLevelHierarchy"/>
    <dgm:cxn modelId="{9E310D6D-FB86-414C-BCDE-0AEDDF10B207}" type="presOf" srcId="{07C66A50-CEBE-4D4D-B4C5-F5386800B35D}" destId="{87473740-B181-4D98-9582-325802DEFF17}" srcOrd="0" destOrd="0" presId="urn:microsoft.com/office/officeart/2008/layout/HorizontalMultiLevelHierarchy"/>
    <dgm:cxn modelId="{700FA9E9-43CB-493C-ACF1-CD7088C28E26}" type="presOf" srcId="{5A36AA5F-E21E-4AE4-9B2E-2833776230E6}" destId="{9AAC63D8-25D8-4F59-8FED-1346A3595EE8}" srcOrd="0" destOrd="0" presId="urn:microsoft.com/office/officeart/2008/layout/HorizontalMultiLevelHierarchy"/>
    <dgm:cxn modelId="{522AC674-592A-435D-A1E9-D1A9609911CA}" type="presOf" srcId="{0A1BAFFF-94C5-4273-B6B0-37F5DF72814F}" destId="{5A4FF221-5AA6-42E7-B119-667CD6895286}" srcOrd="0" destOrd="0" presId="urn:microsoft.com/office/officeart/2008/layout/HorizontalMultiLevelHierarchy"/>
    <dgm:cxn modelId="{B7FB08B7-BA8A-4049-88DA-EE041D3FDAB4}" type="presOf" srcId="{290EB0D0-97A3-4EFB-B30E-F376113F6903}" destId="{BCA2E3BD-BF8E-493B-A851-46883EBCF0B3}" srcOrd="0" destOrd="0" presId="urn:microsoft.com/office/officeart/2008/layout/HorizontalMultiLevelHierarchy"/>
    <dgm:cxn modelId="{92B3D345-4B31-47F6-80A1-156DB9669E1D}" srcId="{5A36AA5F-E21E-4AE4-9B2E-2833776230E6}" destId="{0A1BAFFF-94C5-4273-B6B0-37F5DF72814F}" srcOrd="0" destOrd="0" parTransId="{3BB78CFA-3AFA-4E79-84D2-6D5A5A3C1DC6}" sibTransId="{0EEC5BC9-3742-4044-B41B-48C46CDC9B3E}"/>
    <dgm:cxn modelId="{7739D9E6-B3D4-4287-9A42-614E5877880F}" type="presOf" srcId="{919A521E-9658-401E-BED9-3CAAB42B3365}" destId="{F40C2C78-6107-42BE-9D72-453B2272BD87}" srcOrd="0" destOrd="0" presId="urn:microsoft.com/office/officeart/2008/layout/HorizontalMultiLevelHierarchy"/>
    <dgm:cxn modelId="{A335B50C-D7AF-47E1-B79B-CF5745491D93}" srcId="{5A36AA5F-E21E-4AE4-9B2E-2833776230E6}" destId="{07C66A50-CEBE-4D4D-B4C5-F5386800B35D}" srcOrd="2" destOrd="0" parTransId="{919A521E-9658-401E-BED9-3CAAB42B3365}" sibTransId="{5C3D12DD-5ECC-47D5-9F7E-9B3C1D5D1163}"/>
    <dgm:cxn modelId="{458EF84D-C486-418D-B779-B214923CBA48}" type="presOf" srcId="{C7A6F250-3326-428D-95B6-4C88297EE74B}" destId="{EF23700A-2263-4113-A664-32F1491AD8F3}" srcOrd="1" destOrd="0" presId="urn:microsoft.com/office/officeart/2008/layout/HorizontalMultiLevelHierarchy"/>
    <dgm:cxn modelId="{A424E8F2-6722-4BCE-B306-0ECBB5C28022}" type="presOf" srcId="{3BB78CFA-3AFA-4E79-84D2-6D5A5A3C1DC6}" destId="{FE3C0BEA-1E66-4F49-9D0D-A357D16E176D}" srcOrd="1" destOrd="0" presId="urn:microsoft.com/office/officeart/2008/layout/HorizontalMultiLevelHierarchy"/>
    <dgm:cxn modelId="{7B4B15F1-E7DD-4B15-94E6-36BD8ADA3EED}" type="presOf" srcId="{C7A6F250-3326-428D-95B6-4C88297EE74B}" destId="{06A3EA23-EF92-4D05-89ED-C05234918A83}" srcOrd="0" destOrd="0" presId="urn:microsoft.com/office/officeart/2008/layout/HorizontalMultiLevelHierarchy"/>
    <dgm:cxn modelId="{A6B897EE-4F3F-40A7-869F-24914A8FDB17}" srcId="{1CC6F151-D42E-4BB0-8E11-908E5D45AA00}" destId="{5A36AA5F-E21E-4AE4-9B2E-2833776230E6}" srcOrd="0" destOrd="0" parTransId="{3C071340-72E6-4CE4-895E-8E551A8D744E}" sibTransId="{0A8C9230-0369-425E-BE25-7913DE8368B0}"/>
    <dgm:cxn modelId="{0D54CAF9-4CAC-482D-9906-FE163F9349A9}" type="presOf" srcId="{3BB78CFA-3AFA-4E79-84D2-6D5A5A3C1DC6}" destId="{7EEA4D59-53D9-4BEE-95E6-7F0FD6E0C243}" srcOrd="0" destOrd="0" presId="urn:microsoft.com/office/officeart/2008/layout/HorizontalMultiLevelHierarchy"/>
    <dgm:cxn modelId="{0E8871AF-C278-46AD-BC16-460D6CECD929}" srcId="{5A36AA5F-E21E-4AE4-9B2E-2833776230E6}" destId="{290EB0D0-97A3-4EFB-B30E-F376113F6903}" srcOrd="1" destOrd="0" parTransId="{C7A6F250-3326-428D-95B6-4C88297EE74B}" sibTransId="{F56669F2-A6E2-4C85-BBBB-6F35A55D478D}"/>
    <dgm:cxn modelId="{8B6790AA-3593-4DD9-8081-8182A9123548}" type="presOf" srcId="{919A521E-9658-401E-BED9-3CAAB42B3365}" destId="{108FC4E5-F8D4-4B96-AA9E-28B247B50197}" srcOrd="1" destOrd="0" presId="urn:microsoft.com/office/officeart/2008/layout/HorizontalMultiLevelHierarchy"/>
    <dgm:cxn modelId="{2415128F-E814-4518-9EEC-7B7DAAA4C874}" type="presParOf" srcId="{9D07F258-F1A7-49D4-99AB-518E45D29F8A}" destId="{18BA0514-2C06-4708-B32C-156BD5B43EC4}" srcOrd="0" destOrd="0" presId="urn:microsoft.com/office/officeart/2008/layout/HorizontalMultiLevelHierarchy"/>
    <dgm:cxn modelId="{B3DCEE3B-9F24-4F79-9000-8CDBED9C90A6}" type="presParOf" srcId="{18BA0514-2C06-4708-B32C-156BD5B43EC4}" destId="{9AAC63D8-25D8-4F59-8FED-1346A3595EE8}" srcOrd="0" destOrd="0" presId="urn:microsoft.com/office/officeart/2008/layout/HorizontalMultiLevelHierarchy"/>
    <dgm:cxn modelId="{F0D61BC1-87FB-470B-AF07-933FCABA2640}" type="presParOf" srcId="{18BA0514-2C06-4708-B32C-156BD5B43EC4}" destId="{39217B69-4C4F-4335-8EEC-04FC9C81228F}" srcOrd="1" destOrd="0" presId="urn:microsoft.com/office/officeart/2008/layout/HorizontalMultiLevelHierarchy"/>
    <dgm:cxn modelId="{B6CBE1CE-C58D-4E59-B995-E74A9382F2D8}" type="presParOf" srcId="{39217B69-4C4F-4335-8EEC-04FC9C81228F}" destId="{7EEA4D59-53D9-4BEE-95E6-7F0FD6E0C243}" srcOrd="0" destOrd="0" presId="urn:microsoft.com/office/officeart/2008/layout/HorizontalMultiLevelHierarchy"/>
    <dgm:cxn modelId="{C2E285FF-6B33-49AD-A8EC-3DCBFEC1C6F5}" type="presParOf" srcId="{7EEA4D59-53D9-4BEE-95E6-7F0FD6E0C243}" destId="{FE3C0BEA-1E66-4F49-9D0D-A357D16E176D}" srcOrd="0" destOrd="0" presId="urn:microsoft.com/office/officeart/2008/layout/HorizontalMultiLevelHierarchy"/>
    <dgm:cxn modelId="{9389DD01-D198-4B27-85B2-EFDF1DF91121}" type="presParOf" srcId="{39217B69-4C4F-4335-8EEC-04FC9C81228F}" destId="{7E7145B2-2715-4A33-B22B-2019444C29F2}" srcOrd="1" destOrd="0" presId="urn:microsoft.com/office/officeart/2008/layout/HorizontalMultiLevelHierarchy"/>
    <dgm:cxn modelId="{4A1F5F69-2553-4EE7-85E4-16F3E4C436CA}" type="presParOf" srcId="{7E7145B2-2715-4A33-B22B-2019444C29F2}" destId="{5A4FF221-5AA6-42E7-B119-667CD6895286}" srcOrd="0" destOrd="0" presId="urn:microsoft.com/office/officeart/2008/layout/HorizontalMultiLevelHierarchy"/>
    <dgm:cxn modelId="{6507D6E3-2FA1-4595-A187-AAB0F9953D95}" type="presParOf" srcId="{7E7145B2-2715-4A33-B22B-2019444C29F2}" destId="{62D51D86-0A93-475F-A900-6645E16021B6}" srcOrd="1" destOrd="0" presId="urn:microsoft.com/office/officeart/2008/layout/HorizontalMultiLevelHierarchy"/>
    <dgm:cxn modelId="{0D7AE6B6-5338-480D-A5AF-145B031DDC60}" type="presParOf" srcId="{39217B69-4C4F-4335-8EEC-04FC9C81228F}" destId="{06A3EA23-EF92-4D05-89ED-C05234918A83}" srcOrd="2" destOrd="0" presId="urn:microsoft.com/office/officeart/2008/layout/HorizontalMultiLevelHierarchy"/>
    <dgm:cxn modelId="{C54688C2-F53C-4864-A115-69A2FC09F38A}" type="presParOf" srcId="{06A3EA23-EF92-4D05-89ED-C05234918A83}" destId="{EF23700A-2263-4113-A664-32F1491AD8F3}" srcOrd="0" destOrd="0" presId="urn:microsoft.com/office/officeart/2008/layout/HorizontalMultiLevelHierarchy"/>
    <dgm:cxn modelId="{F0277D8B-7764-41C0-9301-1716C51B322A}" type="presParOf" srcId="{39217B69-4C4F-4335-8EEC-04FC9C81228F}" destId="{A910E2A5-B64A-4CA2-9A3E-C227EA134556}" srcOrd="3" destOrd="0" presId="urn:microsoft.com/office/officeart/2008/layout/HorizontalMultiLevelHierarchy"/>
    <dgm:cxn modelId="{77D9F8D0-912A-49D9-984E-BE04184BDD0C}" type="presParOf" srcId="{A910E2A5-B64A-4CA2-9A3E-C227EA134556}" destId="{BCA2E3BD-BF8E-493B-A851-46883EBCF0B3}" srcOrd="0" destOrd="0" presId="urn:microsoft.com/office/officeart/2008/layout/HorizontalMultiLevelHierarchy"/>
    <dgm:cxn modelId="{9EC009A7-17C9-4C77-BBAB-A862A2457749}" type="presParOf" srcId="{A910E2A5-B64A-4CA2-9A3E-C227EA134556}" destId="{C196D479-2C4B-4CAB-AFA2-F4978A5E3002}" srcOrd="1" destOrd="0" presId="urn:microsoft.com/office/officeart/2008/layout/HorizontalMultiLevelHierarchy"/>
    <dgm:cxn modelId="{3D47926D-7700-4FF1-9882-4E9573947A8E}" type="presParOf" srcId="{39217B69-4C4F-4335-8EEC-04FC9C81228F}" destId="{F40C2C78-6107-42BE-9D72-453B2272BD87}" srcOrd="4" destOrd="0" presId="urn:microsoft.com/office/officeart/2008/layout/HorizontalMultiLevelHierarchy"/>
    <dgm:cxn modelId="{795721E4-20BD-4A5B-A5CF-2B3DC7F9F89A}" type="presParOf" srcId="{F40C2C78-6107-42BE-9D72-453B2272BD87}" destId="{108FC4E5-F8D4-4B96-AA9E-28B247B50197}" srcOrd="0" destOrd="0" presId="urn:microsoft.com/office/officeart/2008/layout/HorizontalMultiLevelHierarchy"/>
    <dgm:cxn modelId="{B3FC6726-0E11-4BB5-9C2D-F8E3D660A7DA}" type="presParOf" srcId="{39217B69-4C4F-4335-8EEC-04FC9C81228F}" destId="{11824183-4BBB-4E1A-9016-8FFE7C2E8CB6}" srcOrd="5" destOrd="0" presId="urn:microsoft.com/office/officeart/2008/layout/HorizontalMultiLevelHierarchy"/>
    <dgm:cxn modelId="{B3102E1B-2117-49DB-BFF5-EF7DA58CA245}" type="presParOf" srcId="{11824183-4BBB-4E1A-9016-8FFE7C2E8CB6}" destId="{87473740-B181-4D98-9582-325802DEFF17}" srcOrd="0" destOrd="0" presId="urn:microsoft.com/office/officeart/2008/layout/HorizontalMultiLevelHierarchy"/>
    <dgm:cxn modelId="{232B10AB-5192-4B6D-9ACF-5EFEE10E03D4}" type="presParOf" srcId="{11824183-4BBB-4E1A-9016-8FFE7C2E8CB6}" destId="{A99F10B5-8595-4353-BDF2-96B264CDC4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B4F84B-5433-4994-AD95-24454110C19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7452936-9A2F-4D88-B4DD-E1D831524FFB}">
      <dgm:prSet phldrT="[Text]"/>
      <dgm:spPr/>
      <dgm:t>
        <a:bodyPr/>
        <a:lstStyle/>
        <a:p>
          <a:pPr rtl="1"/>
          <a:r>
            <a:rPr lang="fa-IR" b="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مراحل استرس</a:t>
          </a:r>
          <a:endParaRPr lang="fa-IR" b="0" dirty="0">
            <a:solidFill>
              <a:schemeClr val="accent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EDAA04-2DF7-4A1F-B62F-C52CD405412D}" type="parTrans" cxnId="{906015F5-D09E-4A59-961E-CFEF99771232}">
      <dgm:prSet/>
      <dgm:spPr/>
      <dgm:t>
        <a:bodyPr/>
        <a:lstStyle/>
        <a:p>
          <a:pPr rtl="1"/>
          <a:endParaRPr lang="fa-IR"/>
        </a:p>
      </dgm:t>
    </dgm:pt>
    <dgm:pt modelId="{20606AE1-C309-4B0E-9349-AF957D5799A9}" type="sibTrans" cxnId="{906015F5-D09E-4A59-961E-CFEF99771232}">
      <dgm:prSet/>
      <dgm:spPr/>
      <dgm:t>
        <a:bodyPr/>
        <a:lstStyle/>
        <a:p>
          <a:pPr rtl="1"/>
          <a:endParaRPr lang="fa-IR"/>
        </a:p>
      </dgm:t>
    </dgm:pt>
    <dgm:pt modelId="{49C343E3-55FF-47A5-BC51-2862E1110DCD}">
      <dgm:prSet phldrT="[Text]"/>
      <dgm:spPr/>
      <dgm:t>
        <a:bodyPr/>
        <a:lstStyle/>
        <a:p>
          <a:pPr rtl="1"/>
          <a:r>
            <a:rPr lang="fa-I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مرحله هشدار</a:t>
          </a:r>
          <a:endParaRPr lang="fa-IR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A40B7F-9E77-4DE2-BCCF-05F800B3C161}" type="parTrans" cxnId="{CB4AE6D8-4840-452C-B8E1-3C6A891667F4}">
      <dgm:prSet/>
      <dgm:spPr/>
      <dgm:t>
        <a:bodyPr/>
        <a:lstStyle/>
        <a:p>
          <a:pPr rtl="1"/>
          <a:endParaRPr lang="fa-IR"/>
        </a:p>
      </dgm:t>
    </dgm:pt>
    <dgm:pt modelId="{A7D20073-9803-4B50-8B7D-8094F518F760}" type="sibTrans" cxnId="{CB4AE6D8-4840-452C-B8E1-3C6A891667F4}">
      <dgm:prSet/>
      <dgm:spPr/>
      <dgm:t>
        <a:bodyPr/>
        <a:lstStyle/>
        <a:p>
          <a:pPr rtl="1"/>
          <a:endParaRPr lang="fa-IR"/>
        </a:p>
      </dgm:t>
    </dgm:pt>
    <dgm:pt modelId="{5A428749-88A0-44E8-89F9-5BCEFC274500}">
      <dgm:prSet phldrT="[Text]"/>
      <dgm:spPr/>
      <dgm:t>
        <a:bodyPr/>
        <a:lstStyle/>
        <a:p>
          <a:pPr rtl="1"/>
          <a:r>
            <a:rPr lang="fa-IR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مرحله مقاومت</a:t>
          </a:r>
          <a:endParaRPr lang="fa-IR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BA0079-359C-40B0-94FC-237972D6D890}" type="parTrans" cxnId="{1E0CF9CE-483E-46B8-A4CB-DE05CA191A85}">
      <dgm:prSet/>
      <dgm:spPr/>
      <dgm:t>
        <a:bodyPr/>
        <a:lstStyle/>
        <a:p>
          <a:pPr rtl="1"/>
          <a:endParaRPr lang="fa-IR"/>
        </a:p>
      </dgm:t>
    </dgm:pt>
    <dgm:pt modelId="{3BFD5F50-3E10-4A2A-9A9D-6AFA198F919E}" type="sibTrans" cxnId="{1E0CF9CE-483E-46B8-A4CB-DE05CA191A85}">
      <dgm:prSet/>
      <dgm:spPr/>
      <dgm:t>
        <a:bodyPr/>
        <a:lstStyle/>
        <a:p>
          <a:pPr rtl="1"/>
          <a:endParaRPr lang="fa-IR"/>
        </a:p>
      </dgm:t>
    </dgm:pt>
    <dgm:pt modelId="{6AE9D64A-5519-4626-AAA4-BE9568196EC8}">
      <dgm:prSet phldrT="[Text]"/>
      <dgm:spPr/>
      <dgm:t>
        <a:bodyPr/>
        <a:lstStyle/>
        <a:p>
          <a:pPr rtl="1"/>
          <a:r>
            <a:rPr lang="fa-I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مرحله تخلیه</a:t>
          </a:r>
        </a:p>
      </dgm:t>
    </dgm:pt>
    <dgm:pt modelId="{06CA8C6E-5553-40DA-BF21-4FA23CF823A5}" type="parTrans" cxnId="{D410CEC6-A2DB-40BE-9B1B-571877B80909}">
      <dgm:prSet/>
      <dgm:spPr/>
      <dgm:t>
        <a:bodyPr/>
        <a:lstStyle/>
        <a:p>
          <a:pPr rtl="1"/>
          <a:endParaRPr lang="fa-IR"/>
        </a:p>
      </dgm:t>
    </dgm:pt>
    <dgm:pt modelId="{BBBC3A30-04F3-4120-BB1E-04702C5E3EE9}" type="sibTrans" cxnId="{D410CEC6-A2DB-40BE-9B1B-571877B80909}">
      <dgm:prSet/>
      <dgm:spPr/>
      <dgm:t>
        <a:bodyPr/>
        <a:lstStyle/>
        <a:p>
          <a:pPr rtl="1"/>
          <a:endParaRPr lang="fa-IR"/>
        </a:p>
      </dgm:t>
    </dgm:pt>
    <dgm:pt modelId="{BD14FAD3-3BBF-4A96-9223-79EE0D8D1FF7}" type="pres">
      <dgm:prSet presAssocID="{9FB4F84B-5433-4994-AD95-24454110C1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CB7372E4-DF9B-4C62-9D68-3E5FF689D4A5}" type="pres">
      <dgm:prSet presAssocID="{97452936-9A2F-4D88-B4DD-E1D831524FFB}" presName="singleCycle" presStyleCnt="0"/>
      <dgm:spPr/>
    </dgm:pt>
    <dgm:pt modelId="{5C76B502-D91A-40FD-ABF6-557EA5B1E010}" type="pres">
      <dgm:prSet presAssocID="{97452936-9A2F-4D88-B4DD-E1D831524FFB}" presName="singleCenter" presStyleLbl="node1" presStyleIdx="0" presStyleCnt="4" custLinFactNeighborX="1007" custLinFactNeighborY="-2978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fa-IR"/>
        </a:p>
      </dgm:t>
    </dgm:pt>
    <dgm:pt modelId="{DFEAE4F7-2A53-4994-A080-C2CE5D5E7245}" type="pres">
      <dgm:prSet presAssocID="{34A40B7F-9E77-4DE2-BCCF-05F800B3C161}" presName="Name56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B020D9C-E725-4D33-900D-AD7FC0D13381}" type="pres">
      <dgm:prSet presAssocID="{49C343E3-55FF-47A5-BC51-2862E1110DCD}" presName="text0" presStyleLbl="node1" presStyleIdx="1" presStyleCnt="4" custRadScaleRad="87939" custRadScaleInc="15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66E6E71-7016-4329-BF70-5AC2195D068E}" type="pres">
      <dgm:prSet presAssocID="{6BBA0079-359C-40B0-94FC-237972D6D890}" presName="Name56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DDEFFD17-2B51-478E-92EA-E72DEE71E1F2}" type="pres">
      <dgm:prSet presAssocID="{5A428749-88A0-44E8-89F9-5BCEFC274500}" presName="text0" presStyleLbl="node1" presStyleIdx="2" presStyleCnt="4" custRadScaleRad="93989" custRadScaleInc="-306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F7C0F51-DF9C-4BC9-BDA3-BA39980651BA}" type="pres">
      <dgm:prSet presAssocID="{06CA8C6E-5553-40DA-BF21-4FA23CF823A5}" presName="Name56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A9C7FB6-A89A-4085-BEB3-1A3B288A1029}" type="pres">
      <dgm:prSet presAssocID="{6AE9D64A-5519-4626-AAA4-BE9568196EC8}" presName="text0" presStyleLbl="node1" presStyleIdx="3" presStyleCnt="4" custRadScaleRad="89843" custRadScaleInc="47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866EC7E-86C9-4A98-8FD7-139522BA5803}" type="presOf" srcId="{97452936-9A2F-4D88-B4DD-E1D831524FFB}" destId="{5C76B502-D91A-40FD-ABF6-557EA5B1E010}" srcOrd="0" destOrd="0" presId="urn:microsoft.com/office/officeart/2008/layout/RadialCluster"/>
    <dgm:cxn modelId="{D410CEC6-A2DB-40BE-9B1B-571877B80909}" srcId="{97452936-9A2F-4D88-B4DD-E1D831524FFB}" destId="{6AE9D64A-5519-4626-AAA4-BE9568196EC8}" srcOrd="2" destOrd="0" parTransId="{06CA8C6E-5553-40DA-BF21-4FA23CF823A5}" sibTransId="{BBBC3A30-04F3-4120-BB1E-04702C5E3EE9}"/>
    <dgm:cxn modelId="{B7D3AFD1-ED3F-4481-B5D0-3655AC1DBA94}" type="presOf" srcId="{5A428749-88A0-44E8-89F9-5BCEFC274500}" destId="{DDEFFD17-2B51-478E-92EA-E72DEE71E1F2}" srcOrd="0" destOrd="0" presId="urn:microsoft.com/office/officeart/2008/layout/RadialCluster"/>
    <dgm:cxn modelId="{F4B0FD04-8DCC-4284-837E-EE0C738ACED7}" type="presOf" srcId="{34A40B7F-9E77-4DE2-BCCF-05F800B3C161}" destId="{DFEAE4F7-2A53-4994-A080-C2CE5D5E7245}" srcOrd="0" destOrd="0" presId="urn:microsoft.com/office/officeart/2008/layout/RadialCluster"/>
    <dgm:cxn modelId="{65B4F3CD-3D24-431E-8CB3-E15F0D266148}" type="presOf" srcId="{6AE9D64A-5519-4626-AAA4-BE9568196EC8}" destId="{DA9C7FB6-A89A-4085-BEB3-1A3B288A1029}" srcOrd="0" destOrd="0" presId="urn:microsoft.com/office/officeart/2008/layout/RadialCluster"/>
    <dgm:cxn modelId="{CB4AE6D8-4840-452C-B8E1-3C6A891667F4}" srcId="{97452936-9A2F-4D88-B4DD-E1D831524FFB}" destId="{49C343E3-55FF-47A5-BC51-2862E1110DCD}" srcOrd="0" destOrd="0" parTransId="{34A40B7F-9E77-4DE2-BCCF-05F800B3C161}" sibTransId="{A7D20073-9803-4B50-8B7D-8094F518F760}"/>
    <dgm:cxn modelId="{1E0CF9CE-483E-46B8-A4CB-DE05CA191A85}" srcId="{97452936-9A2F-4D88-B4DD-E1D831524FFB}" destId="{5A428749-88A0-44E8-89F9-5BCEFC274500}" srcOrd="1" destOrd="0" parTransId="{6BBA0079-359C-40B0-94FC-237972D6D890}" sibTransId="{3BFD5F50-3E10-4A2A-9A9D-6AFA198F919E}"/>
    <dgm:cxn modelId="{E878AD79-0DA5-4BFD-906F-175AB470EEEE}" type="presOf" srcId="{49C343E3-55FF-47A5-BC51-2862E1110DCD}" destId="{FB020D9C-E725-4D33-900D-AD7FC0D13381}" srcOrd="0" destOrd="0" presId="urn:microsoft.com/office/officeart/2008/layout/RadialCluster"/>
    <dgm:cxn modelId="{D2D20D2A-DE98-45D8-9BD6-4CB046982D3B}" type="presOf" srcId="{06CA8C6E-5553-40DA-BF21-4FA23CF823A5}" destId="{FF7C0F51-DF9C-4BC9-BDA3-BA39980651BA}" srcOrd="0" destOrd="0" presId="urn:microsoft.com/office/officeart/2008/layout/RadialCluster"/>
    <dgm:cxn modelId="{36DC90DD-D904-4A02-8A44-B319C7C94C18}" type="presOf" srcId="{6BBA0079-359C-40B0-94FC-237972D6D890}" destId="{E66E6E71-7016-4329-BF70-5AC2195D068E}" srcOrd="0" destOrd="0" presId="urn:microsoft.com/office/officeart/2008/layout/RadialCluster"/>
    <dgm:cxn modelId="{906015F5-D09E-4A59-961E-CFEF99771232}" srcId="{9FB4F84B-5433-4994-AD95-24454110C194}" destId="{97452936-9A2F-4D88-B4DD-E1D831524FFB}" srcOrd="0" destOrd="0" parTransId="{44EDAA04-2DF7-4A1F-B62F-C52CD405412D}" sibTransId="{20606AE1-C309-4B0E-9349-AF957D5799A9}"/>
    <dgm:cxn modelId="{20782490-545D-4139-ABAC-DC4F852FFEB1}" type="presOf" srcId="{9FB4F84B-5433-4994-AD95-24454110C194}" destId="{BD14FAD3-3BBF-4A96-9223-79EE0D8D1FF7}" srcOrd="0" destOrd="0" presId="urn:microsoft.com/office/officeart/2008/layout/RadialCluster"/>
    <dgm:cxn modelId="{6AEB39C5-4059-4412-870E-DEC1B4D54823}" type="presParOf" srcId="{BD14FAD3-3BBF-4A96-9223-79EE0D8D1FF7}" destId="{CB7372E4-DF9B-4C62-9D68-3E5FF689D4A5}" srcOrd="0" destOrd="0" presId="urn:microsoft.com/office/officeart/2008/layout/RadialCluster"/>
    <dgm:cxn modelId="{BEDD1F6C-9EDE-4097-9390-4378D7BFDC62}" type="presParOf" srcId="{CB7372E4-DF9B-4C62-9D68-3E5FF689D4A5}" destId="{5C76B502-D91A-40FD-ABF6-557EA5B1E010}" srcOrd="0" destOrd="0" presId="urn:microsoft.com/office/officeart/2008/layout/RadialCluster"/>
    <dgm:cxn modelId="{E218A7B9-E00C-4CFB-85C6-39641FB8B5C6}" type="presParOf" srcId="{CB7372E4-DF9B-4C62-9D68-3E5FF689D4A5}" destId="{DFEAE4F7-2A53-4994-A080-C2CE5D5E7245}" srcOrd="1" destOrd="0" presId="urn:microsoft.com/office/officeart/2008/layout/RadialCluster"/>
    <dgm:cxn modelId="{B5A79B5C-D06C-413F-9CEF-C5377A6DEA36}" type="presParOf" srcId="{CB7372E4-DF9B-4C62-9D68-3E5FF689D4A5}" destId="{FB020D9C-E725-4D33-900D-AD7FC0D13381}" srcOrd="2" destOrd="0" presId="urn:microsoft.com/office/officeart/2008/layout/RadialCluster"/>
    <dgm:cxn modelId="{A9632CC6-D07F-438D-9949-FA793E66F87E}" type="presParOf" srcId="{CB7372E4-DF9B-4C62-9D68-3E5FF689D4A5}" destId="{E66E6E71-7016-4329-BF70-5AC2195D068E}" srcOrd="3" destOrd="0" presId="urn:microsoft.com/office/officeart/2008/layout/RadialCluster"/>
    <dgm:cxn modelId="{34755865-9869-4548-9B44-BA5EF37EE4B5}" type="presParOf" srcId="{CB7372E4-DF9B-4C62-9D68-3E5FF689D4A5}" destId="{DDEFFD17-2B51-478E-92EA-E72DEE71E1F2}" srcOrd="4" destOrd="0" presId="urn:microsoft.com/office/officeart/2008/layout/RadialCluster"/>
    <dgm:cxn modelId="{CDCBBE1D-3BFF-42B5-84EA-D8B4A37E0DAF}" type="presParOf" srcId="{CB7372E4-DF9B-4C62-9D68-3E5FF689D4A5}" destId="{FF7C0F51-DF9C-4BC9-BDA3-BA39980651BA}" srcOrd="5" destOrd="0" presId="urn:microsoft.com/office/officeart/2008/layout/RadialCluster"/>
    <dgm:cxn modelId="{EEE6A757-C65A-408B-8BFE-99FAC1788325}" type="presParOf" srcId="{CB7372E4-DF9B-4C62-9D68-3E5FF689D4A5}" destId="{DA9C7FB6-A89A-4085-BEB3-1A3B288A102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7BB7B-E940-4438-813E-44D4E1FF1E9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190EB-C2B7-4C85-9CD1-7B2AB4538FAE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مشاغل فعال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07D498-3642-40FA-A0BC-D9BD1829CF1C}" type="parTrans" cxnId="{891E2F17-0CC5-4C1F-9D0D-FBBA102029C3}">
      <dgm:prSet/>
      <dgm:spPr/>
      <dgm:t>
        <a:bodyPr/>
        <a:lstStyle/>
        <a:p>
          <a:endParaRPr lang="en-US"/>
        </a:p>
      </dgm:t>
    </dgm:pt>
    <dgm:pt modelId="{EB020D8D-B5D6-4AA7-8520-ED0F563C7CF0}" type="sibTrans" cxnId="{891E2F17-0CC5-4C1F-9D0D-FBBA102029C3}">
      <dgm:prSet/>
      <dgm:spPr/>
      <dgm:t>
        <a:bodyPr/>
        <a:lstStyle/>
        <a:p>
          <a:endParaRPr lang="en-US"/>
        </a:p>
      </dgm:t>
    </dgm:pt>
    <dgm:pt modelId="{B20EB09E-F0F9-47CD-977B-A0730E38AD3F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مشاغل غیرفعال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549E21-2BFB-49CF-8AAD-42C7AA476970}" type="parTrans" cxnId="{29791E83-6744-4EE2-8229-15A5D87221AF}">
      <dgm:prSet/>
      <dgm:spPr/>
      <dgm:t>
        <a:bodyPr/>
        <a:lstStyle/>
        <a:p>
          <a:endParaRPr lang="en-US"/>
        </a:p>
      </dgm:t>
    </dgm:pt>
    <dgm:pt modelId="{57640700-A91D-4A82-BE44-9782B134FA47}" type="sibTrans" cxnId="{29791E83-6744-4EE2-8229-15A5D87221AF}">
      <dgm:prSet/>
      <dgm:spPr/>
      <dgm:t>
        <a:bodyPr/>
        <a:lstStyle/>
        <a:p>
          <a:endParaRPr lang="en-US"/>
        </a:p>
      </dgm:t>
    </dgm:pt>
    <dgm:pt modelId="{084C4FF5-C9DB-4EB0-9E9B-F46139ACFBD8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مشاغل با فشاربالا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018020-900B-40BC-8721-E8672A66D74A}" type="parTrans" cxnId="{F6874F64-1600-46E4-B088-917F129B6356}">
      <dgm:prSet/>
      <dgm:spPr/>
      <dgm:t>
        <a:bodyPr/>
        <a:lstStyle/>
        <a:p>
          <a:endParaRPr lang="en-US"/>
        </a:p>
      </dgm:t>
    </dgm:pt>
    <dgm:pt modelId="{5AA06EA6-2C4F-4EAD-B2D4-42C7470F813E}" type="sibTrans" cxnId="{F6874F64-1600-46E4-B088-917F129B6356}">
      <dgm:prSet/>
      <dgm:spPr/>
      <dgm:t>
        <a:bodyPr/>
        <a:lstStyle/>
        <a:p>
          <a:endParaRPr lang="en-US"/>
        </a:p>
      </dgm:t>
    </dgm:pt>
    <dgm:pt modelId="{5720699B-AE14-411C-8F4B-458F105F6849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مشاغل با فشاراندک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6C4525-3DF5-4836-85A1-3E9ABBA819AA}" type="parTrans" cxnId="{1948CB30-98CC-4DA9-96E3-0E8B284BB075}">
      <dgm:prSet/>
      <dgm:spPr/>
      <dgm:t>
        <a:bodyPr/>
        <a:lstStyle/>
        <a:p>
          <a:endParaRPr lang="en-US"/>
        </a:p>
      </dgm:t>
    </dgm:pt>
    <dgm:pt modelId="{58945D75-AD68-4A68-8298-CD2684961D08}" type="sibTrans" cxnId="{1948CB30-98CC-4DA9-96E3-0E8B284BB075}">
      <dgm:prSet/>
      <dgm:spPr/>
      <dgm:t>
        <a:bodyPr/>
        <a:lstStyle/>
        <a:p>
          <a:endParaRPr lang="en-US"/>
        </a:p>
      </dgm:t>
    </dgm:pt>
    <dgm:pt modelId="{969216EF-237F-45B9-B108-96F6FACBF0B4}" type="pres">
      <dgm:prSet presAssocID="{1BE7BB7B-E940-4438-813E-44D4E1FF1E9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32BE6F5-630C-4CF1-8A44-52A0C1987C90}" type="pres">
      <dgm:prSet presAssocID="{1BE7BB7B-E940-4438-813E-44D4E1FF1E9F}" presName="pyramid" presStyleLbl="node1" presStyleIdx="0" presStyleCn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  <a:alpha val="74000"/>
          </a:schemeClr>
        </a:solidFill>
      </dgm:spPr>
      <dgm:t>
        <a:bodyPr/>
        <a:lstStyle/>
        <a:p>
          <a:endParaRPr lang="en-US"/>
        </a:p>
      </dgm:t>
    </dgm:pt>
    <dgm:pt modelId="{B8985E86-84FA-4D69-A6C4-FE4C611DB20E}" type="pres">
      <dgm:prSet presAssocID="{1BE7BB7B-E940-4438-813E-44D4E1FF1E9F}" presName="theList" presStyleCnt="0"/>
      <dgm:spPr/>
    </dgm:pt>
    <dgm:pt modelId="{AC681C32-E257-4BEF-9E3B-DD4F71B17F18}" type="pres">
      <dgm:prSet presAssocID="{EA0190EB-C2B7-4C85-9CD1-7B2AB4538FA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EF969-36E5-43E5-A180-37DC96296DEB}" type="pres">
      <dgm:prSet presAssocID="{EA0190EB-C2B7-4C85-9CD1-7B2AB4538FAE}" presName="aSpace" presStyleCnt="0"/>
      <dgm:spPr/>
    </dgm:pt>
    <dgm:pt modelId="{34156EB1-1656-460E-9218-FA1D0A59959E}" type="pres">
      <dgm:prSet presAssocID="{B20EB09E-F0F9-47CD-977B-A0730E38AD3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B664D-1F44-49FC-8C84-D1D1F415F55F}" type="pres">
      <dgm:prSet presAssocID="{B20EB09E-F0F9-47CD-977B-A0730E38AD3F}" presName="aSpace" presStyleCnt="0"/>
      <dgm:spPr/>
    </dgm:pt>
    <dgm:pt modelId="{21C4A262-9823-4D47-9E9B-483F6349102A}" type="pres">
      <dgm:prSet presAssocID="{084C4FF5-C9DB-4EB0-9E9B-F46139ACFBD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CC6BB-7272-4FE0-9CD4-BF846B310922}" type="pres">
      <dgm:prSet presAssocID="{084C4FF5-C9DB-4EB0-9E9B-F46139ACFBD8}" presName="aSpace" presStyleCnt="0"/>
      <dgm:spPr/>
    </dgm:pt>
    <dgm:pt modelId="{6B1F2B06-9D71-4867-A1E9-DDB9D8E78F0B}" type="pres">
      <dgm:prSet presAssocID="{5720699B-AE14-411C-8F4B-458F105F684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7E37E-7FC7-433D-9D22-34B8CE63E631}" type="pres">
      <dgm:prSet presAssocID="{5720699B-AE14-411C-8F4B-458F105F6849}" presName="aSpace" presStyleCnt="0"/>
      <dgm:spPr/>
    </dgm:pt>
  </dgm:ptLst>
  <dgm:cxnLst>
    <dgm:cxn modelId="{23C0F7E6-807B-4245-866B-AE88B7D0C453}" type="presOf" srcId="{1BE7BB7B-E940-4438-813E-44D4E1FF1E9F}" destId="{969216EF-237F-45B9-B108-96F6FACBF0B4}" srcOrd="0" destOrd="0" presId="urn:microsoft.com/office/officeart/2005/8/layout/pyramid2"/>
    <dgm:cxn modelId="{891E2F17-0CC5-4C1F-9D0D-FBBA102029C3}" srcId="{1BE7BB7B-E940-4438-813E-44D4E1FF1E9F}" destId="{EA0190EB-C2B7-4C85-9CD1-7B2AB4538FAE}" srcOrd="0" destOrd="0" parTransId="{7807D498-3642-40FA-A0BC-D9BD1829CF1C}" sibTransId="{EB020D8D-B5D6-4AA7-8520-ED0F563C7CF0}"/>
    <dgm:cxn modelId="{6B372D1B-E5BE-4C2B-8E7F-A8933FB2A903}" type="presOf" srcId="{5720699B-AE14-411C-8F4B-458F105F6849}" destId="{6B1F2B06-9D71-4867-A1E9-DDB9D8E78F0B}" srcOrd="0" destOrd="0" presId="urn:microsoft.com/office/officeart/2005/8/layout/pyramid2"/>
    <dgm:cxn modelId="{A8575645-BD06-433C-844C-586A8ED09284}" type="presOf" srcId="{084C4FF5-C9DB-4EB0-9E9B-F46139ACFBD8}" destId="{21C4A262-9823-4D47-9E9B-483F6349102A}" srcOrd="0" destOrd="0" presId="urn:microsoft.com/office/officeart/2005/8/layout/pyramid2"/>
    <dgm:cxn modelId="{D2CD13B9-59FF-4612-B736-D878F743A75E}" type="presOf" srcId="{B20EB09E-F0F9-47CD-977B-A0730E38AD3F}" destId="{34156EB1-1656-460E-9218-FA1D0A59959E}" srcOrd="0" destOrd="0" presId="urn:microsoft.com/office/officeart/2005/8/layout/pyramid2"/>
    <dgm:cxn modelId="{2FFED867-E3D5-4E06-A71E-1BD64D7A0D0C}" type="presOf" srcId="{EA0190EB-C2B7-4C85-9CD1-7B2AB4538FAE}" destId="{AC681C32-E257-4BEF-9E3B-DD4F71B17F18}" srcOrd="0" destOrd="0" presId="urn:microsoft.com/office/officeart/2005/8/layout/pyramid2"/>
    <dgm:cxn modelId="{F6874F64-1600-46E4-B088-917F129B6356}" srcId="{1BE7BB7B-E940-4438-813E-44D4E1FF1E9F}" destId="{084C4FF5-C9DB-4EB0-9E9B-F46139ACFBD8}" srcOrd="2" destOrd="0" parTransId="{B6018020-900B-40BC-8721-E8672A66D74A}" sibTransId="{5AA06EA6-2C4F-4EAD-B2D4-42C7470F813E}"/>
    <dgm:cxn modelId="{29791E83-6744-4EE2-8229-15A5D87221AF}" srcId="{1BE7BB7B-E940-4438-813E-44D4E1FF1E9F}" destId="{B20EB09E-F0F9-47CD-977B-A0730E38AD3F}" srcOrd="1" destOrd="0" parTransId="{D0549E21-2BFB-49CF-8AAD-42C7AA476970}" sibTransId="{57640700-A91D-4A82-BE44-9782B134FA47}"/>
    <dgm:cxn modelId="{1948CB30-98CC-4DA9-96E3-0E8B284BB075}" srcId="{1BE7BB7B-E940-4438-813E-44D4E1FF1E9F}" destId="{5720699B-AE14-411C-8F4B-458F105F6849}" srcOrd="3" destOrd="0" parTransId="{8A6C4525-3DF5-4836-85A1-3E9ABBA819AA}" sibTransId="{58945D75-AD68-4A68-8298-CD2684961D08}"/>
    <dgm:cxn modelId="{6D568200-7E8B-441F-A209-01E1D96C070F}" type="presParOf" srcId="{969216EF-237F-45B9-B108-96F6FACBF0B4}" destId="{532BE6F5-630C-4CF1-8A44-52A0C1987C90}" srcOrd="0" destOrd="0" presId="urn:microsoft.com/office/officeart/2005/8/layout/pyramid2"/>
    <dgm:cxn modelId="{0E6AE8DF-1998-4AC8-BAD2-9BD4316A12D2}" type="presParOf" srcId="{969216EF-237F-45B9-B108-96F6FACBF0B4}" destId="{B8985E86-84FA-4D69-A6C4-FE4C611DB20E}" srcOrd="1" destOrd="0" presId="urn:microsoft.com/office/officeart/2005/8/layout/pyramid2"/>
    <dgm:cxn modelId="{CC1D79BC-C000-4685-A005-04C6840BCF70}" type="presParOf" srcId="{B8985E86-84FA-4D69-A6C4-FE4C611DB20E}" destId="{AC681C32-E257-4BEF-9E3B-DD4F71B17F18}" srcOrd="0" destOrd="0" presId="urn:microsoft.com/office/officeart/2005/8/layout/pyramid2"/>
    <dgm:cxn modelId="{CFFB474A-E3CE-4B94-BB70-19959E3EBB46}" type="presParOf" srcId="{B8985E86-84FA-4D69-A6C4-FE4C611DB20E}" destId="{BBCEF969-36E5-43E5-A180-37DC96296DEB}" srcOrd="1" destOrd="0" presId="urn:microsoft.com/office/officeart/2005/8/layout/pyramid2"/>
    <dgm:cxn modelId="{DB2F1628-9F7B-4972-97B2-3EE7D8939243}" type="presParOf" srcId="{B8985E86-84FA-4D69-A6C4-FE4C611DB20E}" destId="{34156EB1-1656-460E-9218-FA1D0A59959E}" srcOrd="2" destOrd="0" presId="urn:microsoft.com/office/officeart/2005/8/layout/pyramid2"/>
    <dgm:cxn modelId="{98D7C7DE-6815-47C5-A008-ABC007059BF7}" type="presParOf" srcId="{B8985E86-84FA-4D69-A6C4-FE4C611DB20E}" destId="{7C6B664D-1F44-49FC-8C84-D1D1F415F55F}" srcOrd="3" destOrd="0" presId="urn:microsoft.com/office/officeart/2005/8/layout/pyramid2"/>
    <dgm:cxn modelId="{DEE3576A-8F22-462C-9A16-0E9C7CE7AD44}" type="presParOf" srcId="{B8985E86-84FA-4D69-A6C4-FE4C611DB20E}" destId="{21C4A262-9823-4D47-9E9B-483F6349102A}" srcOrd="4" destOrd="0" presId="urn:microsoft.com/office/officeart/2005/8/layout/pyramid2"/>
    <dgm:cxn modelId="{4F28F596-01EB-4AB5-B12B-D23CC2844B0C}" type="presParOf" srcId="{B8985E86-84FA-4D69-A6C4-FE4C611DB20E}" destId="{0DACC6BB-7272-4FE0-9CD4-BF846B310922}" srcOrd="5" destOrd="0" presId="urn:microsoft.com/office/officeart/2005/8/layout/pyramid2"/>
    <dgm:cxn modelId="{A4467531-646F-470E-B332-9D8964379612}" type="presParOf" srcId="{B8985E86-84FA-4D69-A6C4-FE4C611DB20E}" destId="{6B1F2B06-9D71-4867-A1E9-DDB9D8E78F0B}" srcOrd="6" destOrd="0" presId="urn:microsoft.com/office/officeart/2005/8/layout/pyramid2"/>
    <dgm:cxn modelId="{6AB223F9-AC93-4D6B-B7AA-BA3DD7C592DF}" type="presParOf" srcId="{B8985E86-84FA-4D69-A6C4-FE4C611DB20E}" destId="{92B7E37E-7FC7-433D-9D22-34B8CE63E63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B9C72C-793A-43BC-8A1B-C35452BB9FC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F241F-D7F2-4CEB-8FCC-7B07C34D08AA}">
      <dgm:prSet phldrT="[Text]"/>
      <dgm:spPr/>
      <dgm:t>
        <a:bodyPr/>
        <a:lstStyle/>
        <a:p>
          <a:r>
            <a:rPr lang="fa-I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عوامل محیطی استرس زا</a:t>
          </a:r>
          <a:endParaRPr lang="en-US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8008B1-802B-4772-A848-820B4AFCD76A}" type="parTrans" cxnId="{95EF721E-BE8F-40A0-827A-1F6EE29CC79F}">
      <dgm:prSet/>
      <dgm:spPr/>
      <dgm:t>
        <a:bodyPr/>
        <a:lstStyle/>
        <a:p>
          <a:endParaRPr lang="en-US"/>
        </a:p>
      </dgm:t>
    </dgm:pt>
    <dgm:pt modelId="{31D56BA3-0A40-4563-9FDF-0D283D21A478}" type="sibTrans" cxnId="{95EF721E-BE8F-40A0-827A-1F6EE29CC79F}">
      <dgm:prSet/>
      <dgm:spPr/>
      <dgm:t>
        <a:bodyPr/>
        <a:lstStyle/>
        <a:p>
          <a:endParaRPr lang="en-US"/>
        </a:p>
      </dgm:t>
    </dgm:pt>
    <dgm:pt modelId="{F68B0CD0-3B9B-49B4-AFAB-2461FED125B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تغییرات تکنولوژی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D25A8B-9F21-400B-81FE-09B6BAEEBEC3}" type="parTrans" cxnId="{0C260F8B-8B8E-447D-A377-792A02E90236}">
      <dgm:prSet/>
      <dgm:spPr/>
      <dgm:t>
        <a:bodyPr/>
        <a:lstStyle/>
        <a:p>
          <a:endParaRPr lang="en-US"/>
        </a:p>
      </dgm:t>
    </dgm:pt>
    <dgm:pt modelId="{8FB82DA0-B161-4E68-A950-953CBEEC144E}" type="sibTrans" cxnId="{0C260F8B-8B8E-447D-A377-792A02E90236}">
      <dgm:prSet/>
      <dgm:spPr/>
      <dgm:t>
        <a:bodyPr/>
        <a:lstStyle/>
        <a:p>
          <a:endParaRPr lang="en-US"/>
        </a:p>
      </dgm:t>
    </dgm:pt>
    <dgm:pt modelId="{9B6121D4-EECC-4983-B853-37CBCA9A7B1A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تغییرات اقتصادی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0F69C6-5EA0-44E7-8070-EE33F1666B6B}" type="parTrans" cxnId="{366E4255-4B63-467D-9E2E-1DE4A572EA5E}">
      <dgm:prSet/>
      <dgm:spPr/>
      <dgm:t>
        <a:bodyPr/>
        <a:lstStyle/>
        <a:p>
          <a:endParaRPr lang="en-US"/>
        </a:p>
      </dgm:t>
    </dgm:pt>
    <dgm:pt modelId="{53C8A3EC-15CD-4F2C-A7C7-46D2D03A946C}" type="sibTrans" cxnId="{366E4255-4B63-467D-9E2E-1DE4A572EA5E}">
      <dgm:prSet/>
      <dgm:spPr/>
      <dgm:t>
        <a:bodyPr/>
        <a:lstStyle/>
        <a:p>
          <a:endParaRPr lang="en-US"/>
        </a:p>
      </dgm:t>
    </dgm:pt>
    <dgm:pt modelId="{C27D850A-11A9-4A0C-B5DB-160954C6D08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تغییرات سیاسی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A1803-970B-4CA2-8DF7-0BC719C68D1E}" type="parTrans" cxnId="{EDDC2FF1-61DB-4986-A111-F85A74FE2B76}">
      <dgm:prSet/>
      <dgm:spPr/>
      <dgm:t>
        <a:bodyPr/>
        <a:lstStyle/>
        <a:p>
          <a:endParaRPr lang="en-US"/>
        </a:p>
      </dgm:t>
    </dgm:pt>
    <dgm:pt modelId="{13435B39-54DA-424E-9ACD-8B132B6717DA}" type="sibTrans" cxnId="{EDDC2FF1-61DB-4986-A111-F85A74FE2B76}">
      <dgm:prSet/>
      <dgm:spPr/>
      <dgm:t>
        <a:bodyPr/>
        <a:lstStyle/>
        <a:p>
          <a:endParaRPr lang="en-US"/>
        </a:p>
      </dgm:t>
    </dgm:pt>
    <dgm:pt modelId="{F8A419A5-CB1A-452D-9CD8-1076820AC98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تغییرات اجتماعی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1E294-515A-4A31-A5A9-DF9415637F3B}" type="parTrans" cxnId="{4EC4C582-35A0-40A2-9F73-0586C29AB486}">
      <dgm:prSet/>
      <dgm:spPr/>
      <dgm:t>
        <a:bodyPr/>
        <a:lstStyle/>
        <a:p>
          <a:endParaRPr lang="en-US"/>
        </a:p>
      </dgm:t>
    </dgm:pt>
    <dgm:pt modelId="{6123DF40-5D5A-4809-AF47-4022B3D42FE7}" type="sibTrans" cxnId="{4EC4C582-35A0-40A2-9F73-0586C29AB486}">
      <dgm:prSet/>
      <dgm:spPr/>
      <dgm:t>
        <a:bodyPr/>
        <a:lstStyle/>
        <a:p>
          <a:endParaRPr lang="en-US"/>
        </a:p>
      </dgm:t>
    </dgm:pt>
    <dgm:pt modelId="{A4C73B6A-4C6D-4175-B1CF-E04A74C10457}" type="pres">
      <dgm:prSet presAssocID="{89B9C72C-793A-43BC-8A1B-C35452BB9F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C83A28-F860-47F8-BB00-27A7A02B6989}" type="pres">
      <dgm:prSet presAssocID="{FC8F241F-D7F2-4CEB-8FCC-7B07C34D08AA}" presName="centerShape" presStyleLbl="node0" presStyleIdx="0" presStyleCnt="1" custLinFactNeighborX="285" custLinFactNeighborY="-354"/>
      <dgm:spPr/>
      <dgm:t>
        <a:bodyPr/>
        <a:lstStyle/>
        <a:p>
          <a:endParaRPr lang="en-US"/>
        </a:p>
      </dgm:t>
    </dgm:pt>
    <dgm:pt modelId="{0BECC60B-41C5-4291-BEEF-8BF09D898179}" type="pres">
      <dgm:prSet presAssocID="{B5D25A8B-9F21-400B-81FE-09B6BAEEBEC3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C7BDC72D-8BE5-4547-9FB6-BBB08AB51286}" type="pres">
      <dgm:prSet presAssocID="{F68B0CD0-3B9B-49B4-AFAB-2461FED125B3}" presName="node" presStyleLbl="node1" presStyleIdx="0" presStyleCnt="4" custScaleX="84225" custScaleY="92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1288D-2AF3-4E4D-9F68-7FC1B618D144}" type="pres">
      <dgm:prSet presAssocID="{B40F69C6-5EA0-44E7-8070-EE33F1666B6B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3013E8F-B822-4981-88EF-AC49AEAAC8FD}" type="pres">
      <dgm:prSet presAssocID="{9B6121D4-EECC-4983-B853-37CBCA9A7B1A}" presName="node" presStyleLbl="node1" presStyleIdx="1" presStyleCnt="4" custScaleX="80244" custScaleY="9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99E4B-0A3D-44F5-A641-14769BF602E4}" type="pres">
      <dgm:prSet presAssocID="{81BA1803-970B-4CA2-8DF7-0BC719C68D1E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4DCBB100-35A0-489D-84A2-FF640527E919}" type="pres">
      <dgm:prSet presAssocID="{C27D850A-11A9-4A0C-B5DB-160954C6D080}" presName="node" presStyleLbl="node1" presStyleIdx="2" presStyleCnt="4" custScaleX="87232" custScaleY="88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1AC3-BB26-4E91-846C-F2B61643041A}" type="pres">
      <dgm:prSet presAssocID="{45F1E294-515A-4A31-A5A9-DF9415637F3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FAFCFBDF-CF25-4D71-AD51-13309380CDB8}" type="pres">
      <dgm:prSet presAssocID="{F8A419A5-CB1A-452D-9CD8-1076820AC986}" presName="node" presStyleLbl="node1" presStyleIdx="3" presStyleCnt="4" custScaleX="87672" custScaleY="85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F1152A-D90F-4DC5-9C46-4A6941468629}" type="presOf" srcId="{F68B0CD0-3B9B-49B4-AFAB-2461FED125B3}" destId="{C7BDC72D-8BE5-4547-9FB6-BBB08AB51286}" srcOrd="0" destOrd="0" presId="urn:microsoft.com/office/officeart/2005/8/layout/radial4"/>
    <dgm:cxn modelId="{F72C5AB1-C457-4F2B-B9CC-9419CB93B8ED}" type="presOf" srcId="{FC8F241F-D7F2-4CEB-8FCC-7B07C34D08AA}" destId="{D5C83A28-F860-47F8-BB00-27A7A02B6989}" srcOrd="0" destOrd="0" presId="urn:microsoft.com/office/officeart/2005/8/layout/radial4"/>
    <dgm:cxn modelId="{366E4255-4B63-467D-9E2E-1DE4A572EA5E}" srcId="{FC8F241F-D7F2-4CEB-8FCC-7B07C34D08AA}" destId="{9B6121D4-EECC-4983-B853-37CBCA9A7B1A}" srcOrd="1" destOrd="0" parTransId="{B40F69C6-5EA0-44E7-8070-EE33F1666B6B}" sibTransId="{53C8A3EC-15CD-4F2C-A7C7-46D2D03A946C}"/>
    <dgm:cxn modelId="{0ED1BB55-F058-45CC-A288-7627FCCC38BD}" type="presOf" srcId="{9B6121D4-EECC-4983-B853-37CBCA9A7B1A}" destId="{13013E8F-B822-4981-88EF-AC49AEAAC8FD}" srcOrd="0" destOrd="0" presId="urn:microsoft.com/office/officeart/2005/8/layout/radial4"/>
    <dgm:cxn modelId="{079BE5A3-9831-4A8A-902B-CE1D4011E2DC}" type="presOf" srcId="{C27D850A-11A9-4A0C-B5DB-160954C6D080}" destId="{4DCBB100-35A0-489D-84A2-FF640527E919}" srcOrd="0" destOrd="0" presId="urn:microsoft.com/office/officeart/2005/8/layout/radial4"/>
    <dgm:cxn modelId="{81A31F72-F141-4E30-BD6E-FD71ADDE512A}" type="presOf" srcId="{B5D25A8B-9F21-400B-81FE-09B6BAEEBEC3}" destId="{0BECC60B-41C5-4291-BEEF-8BF09D898179}" srcOrd="0" destOrd="0" presId="urn:microsoft.com/office/officeart/2005/8/layout/radial4"/>
    <dgm:cxn modelId="{54500A83-D479-4D34-BEA0-433F2D924222}" type="presOf" srcId="{89B9C72C-793A-43BC-8A1B-C35452BB9FC5}" destId="{A4C73B6A-4C6D-4175-B1CF-E04A74C10457}" srcOrd="0" destOrd="0" presId="urn:microsoft.com/office/officeart/2005/8/layout/radial4"/>
    <dgm:cxn modelId="{6DB140BB-6F0D-419C-A612-90E6043FD641}" type="presOf" srcId="{81BA1803-970B-4CA2-8DF7-0BC719C68D1E}" destId="{F0F99E4B-0A3D-44F5-A641-14769BF602E4}" srcOrd="0" destOrd="0" presId="urn:microsoft.com/office/officeart/2005/8/layout/radial4"/>
    <dgm:cxn modelId="{4EC4C582-35A0-40A2-9F73-0586C29AB486}" srcId="{FC8F241F-D7F2-4CEB-8FCC-7B07C34D08AA}" destId="{F8A419A5-CB1A-452D-9CD8-1076820AC986}" srcOrd="3" destOrd="0" parTransId="{45F1E294-515A-4A31-A5A9-DF9415637F3B}" sibTransId="{6123DF40-5D5A-4809-AF47-4022B3D42FE7}"/>
    <dgm:cxn modelId="{EDDC2FF1-61DB-4986-A111-F85A74FE2B76}" srcId="{FC8F241F-D7F2-4CEB-8FCC-7B07C34D08AA}" destId="{C27D850A-11A9-4A0C-B5DB-160954C6D080}" srcOrd="2" destOrd="0" parTransId="{81BA1803-970B-4CA2-8DF7-0BC719C68D1E}" sibTransId="{13435B39-54DA-424E-9ACD-8B132B6717DA}"/>
    <dgm:cxn modelId="{0C260F8B-8B8E-447D-A377-792A02E90236}" srcId="{FC8F241F-D7F2-4CEB-8FCC-7B07C34D08AA}" destId="{F68B0CD0-3B9B-49B4-AFAB-2461FED125B3}" srcOrd="0" destOrd="0" parTransId="{B5D25A8B-9F21-400B-81FE-09B6BAEEBEC3}" sibTransId="{8FB82DA0-B161-4E68-A950-953CBEEC144E}"/>
    <dgm:cxn modelId="{D0C48ACC-B7D1-4BAA-B42E-96CB73FDC83E}" type="presOf" srcId="{45F1E294-515A-4A31-A5A9-DF9415637F3B}" destId="{95251AC3-BB26-4E91-846C-F2B61643041A}" srcOrd="0" destOrd="0" presId="urn:microsoft.com/office/officeart/2005/8/layout/radial4"/>
    <dgm:cxn modelId="{95EF721E-BE8F-40A0-827A-1F6EE29CC79F}" srcId="{89B9C72C-793A-43BC-8A1B-C35452BB9FC5}" destId="{FC8F241F-D7F2-4CEB-8FCC-7B07C34D08AA}" srcOrd="0" destOrd="0" parTransId="{008008B1-802B-4772-A848-820B4AFCD76A}" sibTransId="{31D56BA3-0A40-4563-9FDF-0D283D21A478}"/>
    <dgm:cxn modelId="{AF068EEE-658D-4C17-B6C7-B3A97477DCAF}" type="presOf" srcId="{F8A419A5-CB1A-452D-9CD8-1076820AC986}" destId="{FAFCFBDF-CF25-4D71-AD51-13309380CDB8}" srcOrd="0" destOrd="0" presId="urn:microsoft.com/office/officeart/2005/8/layout/radial4"/>
    <dgm:cxn modelId="{3C48D25E-007D-40A5-BF26-45B9DD0269C4}" type="presOf" srcId="{B40F69C6-5EA0-44E7-8070-EE33F1666B6B}" destId="{EBF1288D-2AF3-4E4D-9F68-7FC1B618D144}" srcOrd="0" destOrd="0" presId="urn:microsoft.com/office/officeart/2005/8/layout/radial4"/>
    <dgm:cxn modelId="{1735DEDB-F555-4A10-9783-D024555FC8EC}" type="presParOf" srcId="{A4C73B6A-4C6D-4175-B1CF-E04A74C10457}" destId="{D5C83A28-F860-47F8-BB00-27A7A02B6989}" srcOrd="0" destOrd="0" presId="urn:microsoft.com/office/officeart/2005/8/layout/radial4"/>
    <dgm:cxn modelId="{2BEE9484-1417-452B-988C-9CF606D40DBF}" type="presParOf" srcId="{A4C73B6A-4C6D-4175-B1CF-E04A74C10457}" destId="{0BECC60B-41C5-4291-BEEF-8BF09D898179}" srcOrd="1" destOrd="0" presId="urn:microsoft.com/office/officeart/2005/8/layout/radial4"/>
    <dgm:cxn modelId="{35A9EA34-CE41-4E37-AB0D-4077540ED6D3}" type="presParOf" srcId="{A4C73B6A-4C6D-4175-B1CF-E04A74C10457}" destId="{C7BDC72D-8BE5-4547-9FB6-BBB08AB51286}" srcOrd="2" destOrd="0" presId="urn:microsoft.com/office/officeart/2005/8/layout/radial4"/>
    <dgm:cxn modelId="{723FA049-4DBD-42EF-8309-BA73E0B9941A}" type="presParOf" srcId="{A4C73B6A-4C6D-4175-B1CF-E04A74C10457}" destId="{EBF1288D-2AF3-4E4D-9F68-7FC1B618D144}" srcOrd="3" destOrd="0" presId="urn:microsoft.com/office/officeart/2005/8/layout/radial4"/>
    <dgm:cxn modelId="{9AEDC6A4-713B-4602-9D30-9CAC2BF5584E}" type="presParOf" srcId="{A4C73B6A-4C6D-4175-B1CF-E04A74C10457}" destId="{13013E8F-B822-4981-88EF-AC49AEAAC8FD}" srcOrd="4" destOrd="0" presId="urn:microsoft.com/office/officeart/2005/8/layout/radial4"/>
    <dgm:cxn modelId="{4E0C2D0E-1314-4946-BF82-20FA8194B2FC}" type="presParOf" srcId="{A4C73B6A-4C6D-4175-B1CF-E04A74C10457}" destId="{F0F99E4B-0A3D-44F5-A641-14769BF602E4}" srcOrd="5" destOrd="0" presId="urn:microsoft.com/office/officeart/2005/8/layout/radial4"/>
    <dgm:cxn modelId="{A460F42F-73EE-4743-BDEF-5E078913C549}" type="presParOf" srcId="{A4C73B6A-4C6D-4175-B1CF-E04A74C10457}" destId="{4DCBB100-35A0-489D-84A2-FF640527E919}" srcOrd="6" destOrd="0" presId="urn:microsoft.com/office/officeart/2005/8/layout/radial4"/>
    <dgm:cxn modelId="{24F4CF55-3FC1-4976-88CC-B4B98C8C8CAE}" type="presParOf" srcId="{A4C73B6A-4C6D-4175-B1CF-E04A74C10457}" destId="{95251AC3-BB26-4E91-846C-F2B61643041A}" srcOrd="7" destOrd="0" presId="urn:microsoft.com/office/officeart/2005/8/layout/radial4"/>
    <dgm:cxn modelId="{E94C6D7C-EF41-4599-AA5B-9C5D2EA3E188}" type="presParOf" srcId="{A4C73B6A-4C6D-4175-B1CF-E04A74C10457}" destId="{FAFCFBDF-CF25-4D71-AD51-13309380CDB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96D833-AC54-4A43-A83F-0ECFEFDD947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AC6FF-4FBD-4237-B2FB-4C5CBB3F079E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عوامل سازمانی استرس زا</a:t>
          </a:r>
          <a:endParaRPr lang="en-US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90F46B-8E0C-4C81-A5A6-146A273D083A}" type="parTrans" cxnId="{E64A5FF9-E2C7-42D9-A014-CC419C2B8573}">
      <dgm:prSet/>
      <dgm:spPr/>
      <dgm:t>
        <a:bodyPr/>
        <a:lstStyle/>
        <a:p>
          <a:endParaRPr lang="en-US"/>
        </a:p>
      </dgm:t>
    </dgm:pt>
    <dgm:pt modelId="{4C0F078B-7832-4E70-B435-E7A02AC2C703}" type="sibTrans" cxnId="{E64A5FF9-E2C7-42D9-A014-CC419C2B8573}">
      <dgm:prSet/>
      <dgm:spPr/>
      <dgm:t>
        <a:bodyPr/>
        <a:lstStyle/>
        <a:p>
          <a:endParaRPr lang="en-US"/>
        </a:p>
      </dgm:t>
    </dgm:pt>
    <dgm:pt modelId="{BCEA971A-53CA-4D79-BC4E-13015F5F5D0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مربوط به سازمان</a:t>
          </a:r>
          <a:endParaRPr lang="en-US" sz="2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BF73B-87AE-42D3-8DC6-E55C035CD763}" type="parTrans" cxnId="{30FBF850-7DD3-46D7-A045-8F7DB1FB834B}">
      <dgm:prSet/>
      <dgm:spPr/>
      <dgm:t>
        <a:bodyPr/>
        <a:lstStyle/>
        <a:p>
          <a:endParaRPr lang="en-US"/>
        </a:p>
      </dgm:t>
    </dgm:pt>
    <dgm:pt modelId="{427AD1E2-1E39-4579-BAD7-66EDCCBBC74B}" type="sibTrans" cxnId="{30FBF850-7DD3-46D7-A045-8F7DB1FB834B}">
      <dgm:prSet/>
      <dgm:spPr/>
      <dgm:t>
        <a:bodyPr/>
        <a:lstStyle/>
        <a:p>
          <a:endParaRPr lang="en-US"/>
        </a:p>
      </dgm:t>
    </dgm:pt>
    <dgm:pt modelId="{288CECAF-23A0-4576-B524-0FD384E7F015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ساختار سازمانی</a:t>
          </a:r>
          <a:endParaRPr lang="en-US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5C39D-D4A4-4268-90E9-853F8F0EA15F}" type="parTrans" cxnId="{E31FE65D-D1FC-4542-B74B-2553AC64D02F}">
      <dgm:prSet/>
      <dgm:spPr/>
      <dgm:t>
        <a:bodyPr/>
        <a:lstStyle/>
        <a:p>
          <a:endParaRPr lang="en-US"/>
        </a:p>
      </dgm:t>
    </dgm:pt>
    <dgm:pt modelId="{72B30120-7CE1-42F2-95E4-566243D4BB69}" type="sibTrans" cxnId="{E31FE65D-D1FC-4542-B74B-2553AC64D02F}">
      <dgm:prSet/>
      <dgm:spPr/>
      <dgm:t>
        <a:bodyPr/>
        <a:lstStyle/>
        <a:p>
          <a:endParaRPr lang="en-US"/>
        </a:p>
      </dgm:t>
    </dgm:pt>
    <dgm:pt modelId="{74C372F9-C0F2-4D8E-8E08-ABE19BD7A3E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فرآیندهای سازمانی</a:t>
          </a:r>
          <a:endParaRPr lang="en-US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26953A-F955-4895-86DE-5AA2026F02C3}" type="parTrans" cxnId="{645D9F45-00BB-4DE4-BC7A-F1DD9CC120A6}">
      <dgm:prSet/>
      <dgm:spPr/>
      <dgm:t>
        <a:bodyPr/>
        <a:lstStyle/>
        <a:p>
          <a:endParaRPr lang="en-US"/>
        </a:p>
      </dgm:t>
    </dgm:pt>
    <dgm:pt modelId="{1C212DB8-CBB4-4B8E-A7C1-18543E8272A3}" type="sibTrans" cxnId="{645D9F45-00BB-4DE4-BC7A-F1DD9CC120A6}">
      <dgm:prSet/>
      <dgm:spPr/>
      <dgm:t>
        <a:bodyPr/>
        <a:lstStyle/>
        <a:p>
          <a:endParaRPr lang="en-US"/>
        </a:p>
      </dgm:t>
    </dgm:pt>
    <dgm:pt modelId="{37CB880E-F4E6-45C2-BFBE-9BD92499CBD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مربوط به شغل</a:t>
          </a:r>
          <a:endParaRPr lang="en-US" sz="2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5FF956-8960-4B20-AC02-825F769A14D6}" type="parTrans" cxnId="{EB1F17C6-40F3-44C9-876B-4D2C28CD95E5}">
      <dgm:prSet/>
      <dgm:spPr/>
      <dgm:t>
        <a:bodyPr/>
        <a:lstStyle/>
        <a:p>
          <a:endParaRPr lang="en-US"/>
        </a:p>
      </dgm:t>
    </dgm:pt>
    <dgm:pt modelId="{9872E64A-EA9A-4C8C-9A44-19625629D9B7}" type="sibTrans" cxnId="{EB1F17C6-40F3-44C9-876B-4D2C28CD95E5}">
      <dgm:prSet/>
      <dgm:spPr/>
      <dgm:t>
        <a:bodyPr/>
        <a:lstStyle/>
        <a:p>
          <a:endParaRPr lang="en-US"/>
        </a:p>
      </dgm:t>
    </dgm:pt>
    <dgm:pt modelId="{8F8AD330-E558-4A88-91C2-732F2A5D8B9F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ابهام نقش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F7A22D-916A-418C-A193-0889D91C3135}" type="parTrans" cxnId="{DED10056-5164-4B06-9A5C-8722C2B67835}">
      <dgm:prSet/>
      <dgm:spPr/>
      <dgm:t>
        <a:bodyPr/>
        <a:lstStyle/>
        <a:p>
          <a:endParaRPr lang="en-US"/>
        </a:p>
      </dgm:t>
    </dgm:pt>
    <dgm:pt modelId="{525AAD56-97CF-45DD-96CC-4D8A12433221}" type="sibTrans" cxnId="{DED10056-5164-4B06-9A5C-8722C2B67835}">
      <dgm:prSet/>
      <dgm:spPr/>
      <dgm:t>
        <a:bodyPr/>
        <a:lstStyle/>
        <a:p>
          <a:endParaRPr lang="en-US"/>
        </a:p>
      </dgm:t>
    </dgm:pt>
    <dgm:pt modelId="{C9409517-4CBC-45AD-8EE4-F09095CC79F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سیاست های سازمانی</a:t>
          </a:r>
          <a:endParaRPr lang="en-US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17A070-0FDA-4D2C-9A29-A5F574E82346}" type="parTrans" cxnId="{2BB7783D-F277-4102-8021-13205DDA2DAD}">
      <dgm:prSet/>
      <dgm:spPr/>
      <dgm:t>
        <a:bodyPr/>
        <a:lstStyle/>
        <a:p>
          <a:endParaRPr lang="en-US"/>
        </a:p>
      </dgm:t>
    </dgm:pt>
    <dgm:pt modelId="{A92C975A-5445-4431-9C86-448E02BCF0E3}" type="sibTrans" cxnId="{2BB7783D-F277-4102-8021-13205DDA2DAD}">
      <dgm:prSet/>
      <dgm:spPr/>
      <dgm:t>
        <a:bodyPr/>
        <a:lstStyle/>
        <a:p>
          <a:endParaRPr lang="en-US"/>
        </a:p>
      </dgm:t>
    </dgm:pt>
    <dgm:pt modelId="{ABC6CDA6-5935-412B-8F3A-5CBE4FAC4E9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شرایط فیزیکی</a:t>
          </a:r>
          <a:endParaRPr lang="en-US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62CB29-6EF5-43C8-9A87-2AD7A259A4F1}" type="parTrans" cxnId="{DA4878AD-AC94-4C5F-8E59-E39AAB13EB00}">
      <dgm:prSet/>
      <dgm:spPr/>
      <dgm:t>
        <a:bodyPr/>
        <a:lstStyle/>
        <a:p>
          <a:endParaRPr lang="en-US"/>
        </a:p>
      </dgm:t>
    </dgm:pt>
    <dgm:pt modelId="{C031835D-59A6-4183-91FD-152B898066E5}" type="sibTrans" cxnId="{DA4878AD-AC94-4C5F-8E59-E39AAB13EB00}">
      <dgm:prSet/>
      <dgm:spPr/>
      <dgm:t>
        <a:bodyPr/>
        <a:lstStyle/>
        <a:p>
          <a:endParaRPr lang="en-US"/>
        </a:p>
      </dgm:t>
    </dgm:pt>
    <dgm:pt modelId="{DE5E4171-1DF7-4007-916A-69162DBD5A7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تعارض نقش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CB79AE-FB14-4F45-BB34-C9159EBA1971}" type="parTrans" cxnId="{A9D5D7E4-B3D3-4698-BAA4-8175D050254D}">
      <dgm:prSet/>
      <dgm:spPr/>
      <dgm:t>
        <a:bodyPr/>
        <a:lstStyle/>
        <a:p>
          <a:endParaRPr lang="en-US"/>
        </a:p>
      </dgm:t>
    </dgm:pt>
    <dgm:pt modelId="{C098EF9E-BF64-47DB-87D1-DE3E5EB09B36}" type="sibTrans" cxnId="{A9D5D7E4-B3D3-4698-BAA4-8175D050254D}">
      <dgm:prSet/>
      <dgm:spPr/>
      <dgm:t>
        <a:bodyPr/>
        <a:lstStyle/>
        <a:p>
          <a:endParaRPr lang="en-US"/>
        </a:p>
      </dgm:t>
    </dgm:pt>
    <dgm:pt modelId="{F1462D78-4814-4637-B5D7-D458D730F658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زیاد یا کم کاری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4F36EE-3EBA-452B-A4BF-72B5323F3090}" type="parTrans" cxnId="{5BD90262-5C64-4158-876B-F41C89F13A76}">
      <dgm:prSet/>
      <dgm:spPr/>
      <dgm:t>
        <a:bodyPr/>
        <a:lstStyle/>
        <a:p>
          <a:endParaRPr lang="en-US"/>
        </a:p>
      </dgm:t>
    </dgm:pt>
    <dgm:pt modelId="{6F8EBB6D-61B7-4A94-8CAB-31AAE610BDC4}" type="sibTrans" cxnId="{5BD90262-5C64-4158-876B-F41C89F13A76}">
      <dgm:prSet/>
      <dgm:spPr/>
      <dgm:t>
        <a:bodyPr/>
        <a:lstStyle/>
        <a:p>
          <a:endParaRPr lang="en-US"/>
        </a:p>
      </dgm:t>
    </dgm:pt>
    <dgm:pt modelId="{D2293ADD-D69D-401A-A936-257A643F7E92}" type="pres">
      <dgm:prSet presAssocID="{8896D833-AC54-4A43-A83F-0ECFEFDD947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80859B-B387-43FA-A194-0BB42EA905B4}" type="pres">
      <dgm:prSet presAssocID="{EF6AC6FF-4FBD-4237-B2FB-4C5CBB3F079E}" presName="root1" presStyleCnt="0"/>
      <dgm:spPr/>
    </dgm:pt>
    <dgm:pt modelId="{E30838E4-7BBC-4F83-BF0F-75B04FDDCAD0}" type="pres">
      <dgm:prSet presAssocID="{EF6AC6FF-4FBD-4237-B2FB-4C5CBB3F079E}" presName="LevelOneTextNode" presStyleLbl="node0" presStyleIdx="0" presStyleCnt="1" custScaleY="179952" custLinFactX="-3517" custLinFactNeighborX="-100000" custLinFactNeighborY="-79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2A8A66-FCD2-4767-B60D-4FF06636CA5E}" type="pres">
      <dgm:prSet presAssocID="{EF6AC6FF-4FBD-4237-B2FB-4C5CBB3F079E}" presName="level2hierChild" presStyleCnt="0"/>
      <dgm:spPr/>
    </dgm:pt>
    <dgm:pt modelId="{83A03969-8A3B-46F9-B7EE-7C522559C35C}" type="pres">
      <dgm:prSet presAssocID="{88ABF73B-87AE-42D3-8DC6-E55C035CD76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8611360-5C17-4981-B69A-8ABFD1B4D747}" type="pres">
      <dgm:prSet presAssocID="{88ABF73B-87AE-42D3-8DC6-E55C035CD76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CB4C8EA-3347-4734-98F1-FE87FCB0A7E0}" type="pres">
      <dgm:prSet presAssocID="{BCEA971A-53CA-4D79-BC4E-13015F5F5D06}" presName="root2" presStyleCnt="0"/>
      <dgm:spPr/>
    </dgm:pt>
    <dgm:pt modelId="{327A0B84-05D5-4736-B669-637090C50752}" type="pres">
      <dgm:prSet presAssocID="{BCEA971A-53CA-4D79-BC4E-13015F5F5D06}" presName="LevelTwoTextNode" presStyleLbl="node2" presStyleIdx="0" presStyleCnt="2" custScaleY="160315" custLinFactNeighborX="-58832" custLinFactNeighborY="20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8FB516-04A1-421F-8D18-8CB425888323}" type="pres">
      <dgm:prSet presAssocID="{BCEA971A-53CA-4D79-BC4E-13015F5F5D06}" presName="level3hierChild" presStyleCnt="0"/>
      <dgm:spPr/>
    </dgm:pt>
    <dgm:pt modelId="{D21F5764-D31E-4635-BE41-C46BCEC2D0E3}" type="pres">
      <dgm:prSet presAssocID="{B0B5C39D-D4A4-4268-90E9-853F8F0EA15F}" presName="conn2-1" presStyleLbl="parChTrans1D3" presStyleIdx="0" presStyleCnt="7"/>
      <dgm:spPr/>
      <dgm:t>
        <a:bodyPr/>
        <a:lstStyle/>
        <a:p>
          <a:pPr rtl="1"/>
          <a:endParaRPr lang="fa-IR"/>
        </a:p>
      </dgm:t>
    </dgm:pt>
    <dgm:pt modelId="{43C12F73-A5E5-4138-A2D0-D6FEF82F97DF}" type="pres">
      <dgm:prSet presAssocID="{B0B5C39D-D4A4-4268-90E9-853F8F0EA15F}" presName="connTx" presStyleLbl="parChTrans1D3" presStyleIdx="0" presStyleCnt="7"/>
      <dgm:spPr/>
      <dgm:t>
        <a:bodyPr/>
        <a:lstStyle/>
        <a:p>
          <a:pPr rtl="1"/>
          <a:endParaRPr lang="fa-IR"/>
        </a:p>
      </dgm:t>
    </dgm:pt>
    <dgm:pt modelId="{C27D10B2-7FE2-4612-A623-7323588B6FD9}" type="pres">
      <dgm:prSet presAssocID="{288CECAF-23A0-4576-B524-0FD384E7F015}" presName="root2" presStyleCnt="0"/>
      <dgm:spPr/>
    </dgm:pt>
    <dgm:pt modelId="{88D9DB4A-6FBD-42C2-B49D-EAB655B5082E}" type="pres">
      <dgm:prSet presAssocID="{288CECAF-23A0-4576-B524-0FD384E7F015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E0065B-500D-4F16-B0D3-23B5C51A75F5}" type="pres">
      <dgm:prSet presAssocID="{288CECAF-23A0-4576-B524-0FD384E7F015}" presName="level3hierChild" presStyleCnt="0"/>
      <dgm:spPr/>
    </dgm:pt>
    <dgm:pt modelId="{BC43AA45-F7CB-4189-AE3C-31D56B551FE3}" type="pres">
      <dgm:prSet presAssocID="{C917A070-0FDA-4D2C-9A29-A5F574E82346}" presName="conn2-1" presStyleLbl="parChTrans1D3" presStyleIdx="1" presStyleCnt="7"/>
      <dgm:spPr/>
      <dgm:t>
        <a:bodyPr/>
        <a:lstStyle/>
        <a:p>
          <a:pPr rtl="1"/>
          <a:endParaRPr lang="fa-IR"/>
        </a:p>
      </dgm:t>
    </dgm:pt>
    <dgm:pt modelId="{482BE614-F6F8-4F8E-A804-96386C424C5A}" type="pres">
      <dgm:prSet presAssocID="{C917A070-0FDA-4D2C-9A29-A5F574E82346}" presName="connTx" presStyleLbl="parChTrans1D3" presStyleIdx="1" presStyleCnt="7"/>
      <dgm:spPr/>
      <dgm:t>
        <a:bodyPr/>
        <a:lstStyle/>
        <a:p>
          <a:pPr rtl="1"/>
          <a:endParaRPr lang="fa-IR"/>
        </a:p>
      </dgm:t>
    </dgm:pt>
    <dgm:pt modelId="{128B8C23-2915-4904-B26E-1E928A13A758}" type="pres">
      <dgm:prSet presAssocID="{C9409517-4CBC-45AD-8EE4-F09095CC79FC}" presName="root2" presStyleCnt="0"/>
      <dgm:spPr/>
    </dgm:pt>
    <dgm:pt modelId="{D3BD3CC3-68DA-4CE1-BC02-35BB8F385B66}" type="pres">
      <dgm:prSet presAssocID="{C9409517-4CBC-45AD-8EE4-F09095CC79FC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F772577-0F53-40DE-BC9E-F8DADAA13AD6}" type="pres">
      <dgm:prSet presAssocID="{C9409517-4CBC-45AD-8EE4-F09095CC79FC}" presName="level3hierChild" presStyleCnt="0"/>
      <dgm:spPr/>
    </dgm:pt>
    <dgm:pt modelId="{5207AD97-6BFB-466D-8FAE-0508D56CE9CC}" type="pres">
      <dgm:prSet presAssocID="{C762CB29-6EF5-43C8-9A87-2AD7A259A4F1}" presName="conn2-1" presStyleLbl="parChTrans1D3" presStyleIdx="2" presStyleCnt="7"/>
      <dgm:spPr/>
      <dgm:t>
        <a:bodyPr/>
        <a:lstStyle/>
        <a:p>
          <a:pPr rtl="1"/>
          <a:endParaRPr lang="fa-IR"/>
        </a:p>
      </dgm:t>
    </dgm:pt>
    <dgm:pt modelId="{B715FAFA-9558-47FD-9E17-A77965A2DE71}" type="pres">
      <dgm:prSet presAssocID="{C762CB29-6EF5-43C8-9A87-2AD7A259A4F1}" presName="connTx" presStyleLbl="parChTrans1D3" presStyleIdx="2" presStyleCnt="7"/>
      <dgm:spPr/>
      <dgm:t>
        <a:bodyPr/>
        <a:lstStyle/>
        <a:p>
          <a:pPr rtl="1"/>
          <a:endParaRPr lang="fa-IR"/>
        </a:p>
      </dgm:t>
    </dgm:pt>
    <dgm:pt modelId="{604199E8-A2BA-45BA-B47C-5B0E58F2A652}" type="pres">
      <dgm:prSet presAssocID="{ABC6CDA6-5935-412B-8F3A-5CBE4FAC4E91}" presName="root2" presStyleCnt="0"/>
      <dgm:spPr/>
    </dgm:pt>
    <dgm:pt modelId="{F2366996-8338-4DEC-9358-0E044F53175A}" type="pres">
      <dgm:prSet presAssocID="{ABC6CDA6-5935-412B-8F3A-5CBE4FAC4E91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BE2E7DB-435D-428C-9B11-1D8296FF5AF8}" type="pres">
      <dgm:prSet presAssocID="{ABC6CDA6-5935-412B-8F3A-5CBE4FAC4E91}" presName="level3hierChild" presStyleCnt="0"/>
      <dgm:spPr/>
    </dgm:pt>
    <dgm:pt modelId="{451D7EB2-452D-41E8-AC9B-B3E291DC51E8}" type="pres">
      <dgm:prSet presAssocID="{D426953A-F955-4895-86DE-5AA2026F02C3}" presName="conn2-1" presStyleLbl="parChTrans1D3" presStyleIdx="3" presStyleCnt="7"/>
      <dgm:spPr/>
      <dgm:t>
        <a:bodyPr/>
        <a:lstStyle/>
        <a:p>
          <a:pPr rtl="1"/>
          <a:endParaRPr lang="fa-IR"/>
        </a:p>
      </dgm:t>
    </dgm:pt>
    <dgm:pt modelId="{5B4E4B38-EF07-4717-B859-18A9A7C8E8AC}" type="pres">
      <dgm:prSet presAssocID="{D426953A-F955-4895-86DE-5AA2026F02C3}" presName="connTx" presStyleLbl="parChTrans1D3" presStyleIdx="3" presStyleCnt="7"/>
      <dgm:spPr/>
      <dgm:t>
        <a:bodyPr/>
        <a:lstStyle/>
        <a:p>
          <a:pPr rtl="1"/>
          <a:endParaRPr lang="fa-IR"/>
        </a:p>
      </dgm:t>
    </dgm:pt>
    <dgm:pt modelId="{4CB13192-BB1F-4AC0-99E9-3000B8F934F4}" type="pres">
      <dgm:prSet presAssocID="{74C372F9-C0F2-4D8E-8E08-ABE19BD7A3E0}" presName="root2" presStyleCnt="0"/>
      <dgm:spPr/>
    </dgm:pt>
    <dgm:pt modelId="{A7628AFF-4AA0-44A3-9A9C-DDCB17775D6B}" type="pres">
      <dgm:prSet presAssocID="{74C372F9-C0F2-4D8E-8E08-ABE19BD7A3E0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09439A9-1954-4CF3-AED6-A32CA77C30C5}" type="pres">
      <dgm:prSet presAssocID="{74C372F9-C0F2-4D8E-8E08-ABE19BD7A3E0}" presName="level3hierChild" presStyleCnt="0"/>
      <dgm:spPr/>
    </dgm:pt>
    <dgm:pt modelId="{40A8ACB3-31A9-4112-9A62-371ABD490E1E}" type="pres">
      <dgm:prSet presAssocID="{365FF956-8960-4B20-AC02-825F769A14D6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A3AC837D-392C-4DF7-A738-7C3FB0604A15}" type="pres">
      <dgm:prSet presAssocID="{365FF956-8960-4B20-AC02-825F769A14D6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B290B280-9EE0-40C1-83A3-EE3BCC38B435}" type="pres">
      <dgm:prSet presAssocID="{37CB880E-F4E6-45C2-BFBE-9BD92499CBD2}" presName="root2" presStyleCnt="0"/>
      <dgm:spPr/>
    </dgm:pt>
    <dgm:pt modelId="{79C85E7E-8A4E-42AE-A6E7-EAAD85D2BE23}" type="pres">
      <dgm:prSet presAssocID="{37CB880E-F4E6-45C2-BFBE-9BD92499CBD2}" presName="LevelTwoTextNode" presStyleLbl="node2" presStyleIdx="1" presStyleCnt="2" custScaleY="173206" custLinFactNeighborX="-58832" custLinFactNeighborY="17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B6A34-42B8-4DC8-8AFD-FC4E2392E9B5}" type="pres">
      <dgm:prSet presAssocID="{37CB880E-F4E6-45C2-BFBE-9BD92499CBD2}" presName="level3hierChild" presStyleCnt="0"/>
      <dgm:spPr/>
    </dgm:pt>
    <dgm:pt modelId="{5912E45A-0752-4AB0-980F-59067020291D}" type="pres">
      <dgm:prSet presAssocID="{53F7A22D-916A-418C-A193-0889D91C3135}" presName="conn2-1" presStyleLbl="parChTrans1D3" presStyleIdx="4" presStyleCnt="7"/>
      <dgm:spPr/>
      <dgm:t>
        <a:bodyPr/>
        <a:lstStyle/>
        <a:p>
          <a:pPr rtl="1"/>
          <a:endParaRPr lang="fa-IR"/>
        </a:p>
      </dgm:t>
    </dgm:pt>
    <dgm:pt modelId="{45AFCC78-B22D-4CBE-8713-75080AA02A75}" type="pres">
      <dgm:prSet presAssocID="{53F7A22D-916A-418C-A193-0889D91C3135}" presName="connTx" presStyleLbl="parChTrans1D3" presStyleIdx="4" presStyleCnt="7"/>
      <dgm:spPr/>
      <dgm:t>
        <a:bodyPr/>
        <a:lstStyle/>
        <a:p>
          <a:pPr rtl="1"/>
          <a:endParaRPr lang="fa-IR"/>
        </a:p>
      </dgm:t>
    </dgm:pt>
    <dgm:pt modelId="{3761714D-B154-40F5-B418-1A4E94BC5D10}" type="pres">
      <dgm:prSet presAssocID="{8F8AD330-E558-4A88-91C2-732F2A5D8B9F}" presName="root2" presStyleCnt="0"/>
      <dgm:spPr/>
    </dgm:pt>
    <dgm:pt modelId="{4F54732F-CE3F-453D-9B98-3F9CF77B93C1}" type="pres">
      <dgm:prSet presAssocID="{8F8AD330-E558-4A88-91C2-732F2A5D8B9F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7B5439-9CAB-45D7-A58D-06E74329AC60}" type="pres">
      <dgm:prSet presAssocID="{8F8AD330-E558-4A88-91C2-732F2A5D8B9F}" presName="level3hierChild" presStyleCnt="0"/>
      <dgm:spPr/>
    </dgm:pt>
    <dgm:pt modelId="{10D18F32-A039-4474-BF81-F60514C8805A}" type="pres">
      <dgm:prSet presAssocID="{66CB79AE-FB14-4F45-BB34-C9159EBA1971}" presName="conn2-1" presStyleLbl="parChTrans1D3" presStyleIdx="5" presStyleCnt="7"/>
      <dgm:spPr/>
      <dgm:t>
        <a:bodyPr/>
        <a:lstStyle/>
        <a:p>
          <a:pPr rtl="1"/>
          <a:endParaRPr lang="fa-IR"/>
        </a:p>
      </dgm:t>
    </dgm:pt>
    <dgm:pt modelId="{C4785230-DD6F-4019-82CB-FD1F429F7C10}" type="pres">
      <dgm:prSet presAssocID="{66CB79AE-FB14-4F45-BB34-C9159EBA1971}" presName="connTx" presStyleLbl="parChTrans1D3" presStyleIdx="5" presStyleCnt="7"/>
      <dgm:spPr/>
      <dgm:t>
        <a:bodyPr/>
        <a:lstStyle/>
        <a:p>
          <a:pPr rtl="1"/>
          <a:endParaRPr lang="fa-IR"/>
        </a:p>
      </dgm:t>
    </dgm:pt>
    <dgm:pt modelId="{6D656B0E-0587-480E-A263-0D1FF9FFD0A9}" type="pres">
      <dgm:prSet presAssocID="{DE5E4171-1DF7-4007-916A-69162DBD5A75}" presName="root2" presStyleCnt="0"/>
      <dgm:spPr/>
    </dgm:pt>
    <dgm:pt modelId="{74F0D5EA-550C-49D1-96B9-602FEA959F37}" type="pres">
      <dgm:prSet presAssocID="{DE5E4171-1DF7-4007-916A-69162DBD5A75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4D55A8-2CD9-4E10-BA21-D43C2476E2D1}" type="pres">
      <dgm:prSet presAssocID="{DE5E4171-1DF7-4007-916A-69162DBD5A75}" presName="level3hierChild" presStyleCnt="0"/>
      <dgm:spPr/>
    </dgm:pt>
    <dgm:pt modelId="{BFDF714D-5949-4385-8D66-65712E9648BF}" type="pres">
      <dgm:prSet presAssocID="{444F36EE-3EBA-452B-A4BF-72B5323F3090}" presName="conn2-1" presStyleLbl="parChTrans1D3" presStyleIdx="6" presStyleCnt="7"/>
      <dgm:spPr/>
      <dgm:t>
        <a:bodyPr/>
        <a:lstStyle/>
        <a:p>
          <a:pPr rtl="1"/>
          <a:endParaRPr lang="fa-IR"/>
        </a:p>
      </dgm:t>
    </dgm:pt>
    <dgm:pt modelId="{3256CD60-A5F8-4414-A865-38FA3A436518}" type="pres">
      <dgm:prSet presAssocID="{444F36EE-3EBA-452B-A4BF-72B5323F3090}" presName="connTx" presStyleLbl="parChTrans1D3" presStyleIdx="6" presStyleCnt="7"/>
      <dgm:spPr/>
      <dgm:t>
        <a:bodyPr/>
        <a:lstStyle/>
        <a:p>
          <a:pPr rtl="1"/>
          <a:endParaRPr lang="fa-IR"/>
        </a:p>
      </dgm:t>
    </dgm:pt>
    <dgm:pt modelId="{874F71BD-9427-456A-AA61-467837B6FBCF}" type="pres">
      <dgm:prSet presAssocID="{F1462D78-4814-4637-B5D7-D458D730F658}" presName="root2" presStyleCnt="0"/>
      <dgm:spPr/>
    </dgm:pt>
    <dgm:pt modelId="{C3796414-464D-462D-AEF8-0CC46698730C}" type="pres">
      <dgm:prSet presAssocID="{F1462D78-4814-4637-B5D7-D458D730F658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8D992D-CBF3-428B-955F-0BBC72417EA2}" type="pres">
      <dgm:prSet presAssocID="{F1462D78-4814-4637-B5D7-D458D730F658}" presName="level3hierChild" presStyleCnt="0"/>
      <dgm:spPr/>
    </dgm:pt>
  </dgm:ptLst>
  <dgm:cxnLst>
    <dgm:cxn modelId="{484FD745-5B46-414A-9F6B-648086755669}" type="presOf" srcId="{66CB79AE-FB14-4F45-BB34-C9159EBA1971}" destId="{10D18F32-A039-4474-BF81-F60514C8805A}" srcOrd="0" destOrd="0" presId="urn:microsoft.com/office/officeart/2005/8/layout/hierarchy2"/>
    <dgm:cxn modelId="{FB61B90B-A399-47C8-8261-710680ADB817}" type="presOf" srcId="{F1462D78-4814-4637-B5D7-D458D730F658}" destId="{C3796414-464D-462D-AEF8-0CC46698730C}" srcOrd="0" destOrd="0" presId="urn:microsoft.com/office/officeart/2005/8/layout/hierarchy2"/>
    <dgm:cxn modelId="{34C2F304-D7A2-4607-A0EC-CC40850E6C50}" type="presOf" srcId="{BCEA971A-53CA-4D79-BC4E-13015F5F5D06}" destId="{327A0B84-05D5-4736-B669-637090C50752}" srcOrd="0" destOrd="0" presId="urn:microsoft.com/office/officeart/2005/8/layout/hierarchy2"/>
    <dgm:cxn modelId="{C2FFB6D2-FD9A-4E14-B581-230B04B816D1}" type="presOf" srcId="{66CB79AE-FB14-4F45-BB34-C9159EBA1971}" destId="{C4785230-DD6F-4019-82CB-FD1F429F7C10}" srcOrd="1" destOrd="0" presId="urn:microsoft.com/office/officeart/2005/8/layout/hierarchy2"/>
    <dgm:cxn modelId="{EBC7490B-C5D5-4AE5-A50C-41D407F09EEC}" type="presOf" srcId="{D426953A-F955-4895-86DE-5AA2026F02C3}" destId="{451D7EB2-452D-41E8-AC9B-B3E291DC51E8}" srcOrd="0" destOrd="0" presId="urn:microsoft.com/office/officeart/2005/8/layout/hierarchy2"/>
    <dgm:cxn modelId="{06A6883F-B61E-4208-A350-FF0AD490605C}" type="presOf" srcId="{365FF956-8960-4B20-AC02-825F769A14D6}" destId="{40A8ACB3-31A9-4112-9A62-371ABD490E1E}" srcOrd="0" destOrd="0" presId="urn:microsoft.com/office/officeart/2005/8/layout/hierarchy2"/>
    <dgm:cxn modelId="{E64A5FF9-E2C7-42D9-A014-CC419C2B8573}" srcId="{8896D833-AC54-4A43-A83F-0ECFEFDD9478}" destId="{EF6AC6FF-4FBD-4237-B2FB-4C5CBB3F079E}" srcOrd="0" destOrd="0" parTransId="{4590F46B-8E0C-4C81-A5A6-146A273D083A}" sibTransId="{4C0F078B-7832-4E70-B435-E7A02AC2C703}"/>
    <dgm:cxn modelId="{C8E7B043-CEF5-406A-B140-566A1CBA0457}" type="presOf" srcId="{DE5E4171-1DF7-4007-916A-69162DBD5A75}" destId="{74F0D5EA-550C-49D1-96B9-602FEA959F37}" srcOrd="0" destOrd="0" presId="urn:microsoft.com/office/officeart/2005/8/layout/hierarchy2"/>
    <dgm:cxn modelId="{1ABD4EDD-7C91-4217-932A-B0099547662D}" type="presOf" srcId="{288CECAF-23A0-4576-B524-0FD384E7F015}" destId="{88D9DB4A-6FBD-42C2-B49D-EAB655B5082E}" srcOrd="0" destOrd="0" presId="urn:microsoft.com/office/officeart/2005/8/layout/hierarchy2"/>
    <dgm:cxn modelId="{F0EBD911-F070-4205-A309-8459FA433FA9}" type="presOf" srcId="{C917A070-0FDA-4D2C-9A29-A5F574E82346}" destId="{482BE614-F6F8-4F8E-A804-96386C424C5A}" srcOrd="1" destOrd="0" presId="urn:microsoft.com/office/officeart/2005/8/layout/hierarchy2"/>
    <dgm:cxn modelId="{2BB7783D-F277-4102-8021-13205DDA2DAD}" srcId="{BCEA971A-53CA-4D79-BC4E-13015F5F5D06}" destId="{C9409517-4CBC-45AD-8EE4-F09095CC79FC}" srcOrd="1" destOrd="0" parTransId="{C917A070-0FDA-4D2C-9A29-A5F574E82346}" sibTransId="{A92C975A-5445-4431-9C86-448E02BCF0E3}"/>
    <dgm:cxn modelId="{15E92F01-126A-4F41-A0BF-C5C4D697893F}" type="presOf" srcId="{365FF956-8960-4B20-AC02-825F769A14D6}" destId="{A3AC837D-392C-4DF7-A738-7C3FB0604A15}" srcOrd="1" destOrd="0" presId="urn:microsoft.com/office/officeart/2005/8/layout/hierarchy2"/>
    <dgm:cxn modelId="{E49A9304-767B-42CE-BAC9-0E0253F3FA40}" type="presOf" srcId="{37CB880E-F4E6-45C2-BFBE-9BD92499CBD2}" destId="{79C85E7E-8A4E-42AE-A6E7-EAAD85D2BE23}" srcOrd="0" destOrd="0" presId="urn:microsoft.com/office/officeart/2005/8/layout/hierarchy2"/>
    <dgm:cxn modelId="{84832EFB-314B-4EEF-92AB-4CBBDEBD5514}" type="presOf" srcId="{88ABF73B-87AE-42D3-8DC6-E55C035CD763}" destId="{83A03969-8A3B-46F9-B7EE-7C522559C35C}" srcOrd="0" destOrd="0" presId="urn:microsoft.com/office/officeart/2005/8/layout/hierarchy2"/>
    <dgm:cxn modelId="{DA4878AD-AC94-4C5F-8E59-E39AAB13EB00}" srcId="{BCEA971A-53CA-4D79-BC4E-13015F5F5D06}" destId="{ABC6CDA6-5935-412B-8F3A-5CBE4FAC4E91}" srcOrd="2" destOrd="0" parTransId="{C762CB29-6EF5-43C8-9A87-2AD7A259A4F1}" sibTransId="{C031835D-59A6-4183-91FD-152B898066E5}"/>
    <dgm:cxn modelId="{3C5CE863-C6D5-468F-A6C1-51597BC8080B}" type="presOf" srcId="{D426953A-F955-4895-86DE-5AA2026F02C3}" destId="{5B4E4B38-EF07-4717-B859-18A9A7C8E8AC}" srcOrd="1" destOrd="0" presId="urn:microsoft.com/office/officeart/2005/8/layout/hierarchy2"/>
    <dgm:cxn modelId="{645D9F45-00BB-4DE4-BC7A-F1DD9CC120A6}" srcId="{BCEA971A-53CA-4D79-BC4E-13015F5F5D06}" destId="{74C372F9-C0F2-4D8E-8E08-ABE19BD7A3E0}" srcOrd="3" destOrd="0" parTransId="{D426953A-F955-4895-86DE-5AA2026F02C3}" sibTransId="{1C212DB8-CBB4-4B8E-A7C1-18543E8272A3}"/>
    <dgm:cxn modelId="{C29F325B-C807-48D9-844D-EDCAF161ABE7}" type="presOf" srcId="{ABC6CDA6-5935-412B-8F3A-5CBE4FAC4E91}" destId="{F2366996-8338-4DEC-9358-0E044F53175A}" srcOrd="0" destOrd="0" presId="urn:microsoft.com/office/officeart/2005/8/layout/hierarchy2"/>
    <dgm:cxn modelId="{A9D5D7E4-B3D3-4698-BAA4-8175D050254D}" srcId="{37CB880E-F4E6-45C2-BFBE-9BD92499CBD2}" destId="{DE5E4171-1DF7-4007-916A-69162DBD5A75}" srcOrd="1" destOrd="0" parTransId="{66CB79AE-FB14-4F45-BB34-C9159EBA1971}" sibTransId="{C098EF9E-BF64-47DB-87D1-DE3E5EB09B36}"/>
    <dgm:cxn modelId="{E31FE65D-D1FC-4542-B74B-2553AC64D02F}" srcId="{BCEA971A-53CA-4D79-BC4E-13015F5F5D06}" destId="{288CECAF-23A0-4576-B524-0FD384E7F015}" srcOrd="0" destOrd="0" parTransId="{B0B5C39D-D4A4-4268-90E9-853F8F0EA15F}" sibTransId="{72B30120-7CE1-42F2-95E4-566243D4BB69}"/>
    <dgm:cxn modelId="{EB1F17C6-40F3-44C9-876B-4D2C28CD95E5}" srcId="{EF6AC6FF-4FBD-4237-B2FB-4C5CBB3F079E}" destId="{37CB880E-F4E6-45C2-BFBE-9BD92499CBD2}" srcOrd="1" destOrd="0" parTransId="{365FF956-8960-4B20-AC02-825F769A14D6}" sibTransId="{9872E64A-EA9A-4C8C-9A44-19625629D9B7}"/>
    <dgm:cxn modelId="{5BD90262-5C64-4158-876B-F41C89F13A76}" srcId="{37CB880E-F4E6-45C2-BFBE-9BD92499CBD2}" destId="{F1462D78-4814-4637-B5D7-D458D730F658}" srcOrd="2" destOrd="0" parTransId="{444F36EE-3EBA-452B-A4BF-72B5323F3090}" sibTransId="{6F8EBB6D-61B7-4A94-8CAB-31AAE610BDC4}"/>
    <dgm:cxn modelId="{C221F5AC-9FFB-47B3-9848-C166D22B7E39}" type="presOf" srcId="{444F36EE-3EBA-452B-A4BF-72B5323F3090}" destId="{BFDF714D-5949-4385-8D66-65712E9648BF}" srcOrd="0" destOrd="0" presId="urn:microsoft.com/office/officeart/2005/8/layout/hierarchy2"/>
    <dgm:cxn modelId="{020AEB4A-A7E1-4760-8740-61D780E3B1E2}" type="presOf" srcId="{B0B5C39D-D4A4-4268-90E9-853F8F0EA15F}" destId="{43C12F73-A5E5-4138-A2D0-D6FEF82F97DF}" srcOrd="1" destOrd="0" presId="urn:microsoft.com/office/officeart/2005/8/layout/hierarchy2"/>
    <dgm:cxn modelId="{F86B5D7A-2175-4D2A-86ED-DA76D729BB72}" type="presOf" srcId="{53F7A22D-916A-418C-A193-0889D91C3135}" destId="{45AFCC78-B22D-4CBE-8713-75080AA02A75}" srcOrd="1" destOrd="0" presId="urn:microsoft.com/office/officeart/2005/8/layout/hierarchy2"/>
    <dgm:cxn modelId="{4462903A-242B-42EA-82FF-4D28B1F28315}" type="presOf" srcId="{88ABF73B-87AE-42D3-8DC6-E55C035CD763}" destId="{C8611360-5C17-4981-B69A-8ABFD1B4D747}" srcOrd="1" destOrd="0" presId="urn:microsoft.com/office/officeart/2005/8/layout/hierarchy2"/>
    <dgm:cxn modelId="{DED10056-5164-4B06-9A5C-8722C2B67835}" srcId="{37CB880E-F4E6-45C2-BFBE-9BD92499CBD2}" destId="{8F8AD330-E558-4A88-91C2-732F2A5D8B9F}" srcOrd="0" destOrd="0" parTransId="{53F7A22D-916A-418C-A193-0889D91C3135}" sibTransId="{525AAD56-97CF-45DD-96CC-4D8A12433221}"/>
    <dgm:cxn modelId="{07A6CAC3-8422-48C2-AB2B-01823C92F8E3}" type="presOf" srcId="{444F36EE-3EBA-452B-A4BF-72B5323F3090}" destId="{3256CD60-A5F8-4414-A865-38FA3A436518}" srcOrd="1" destOrd="0" presId="urn:microsoft.com/office/officeart/2005/8/layout/hierarchy2"/>
    <dgm:cxn modelId="{65D2EB61-5FC7-4F69-94B3-693AF5BFE0B8}" type="presOf" srcId="{C762CB29-6EF5-43C8-9A87-2AD7A259A4F1}" destId="{5207AD97-6BFB-466D-8FAE-0508D56CE9CC}" srcOrd="0" destOrd="0" presId="urn:microsoft.com/office/officeart/2005/8/layout/hierarchy2"/>
    <dgm:cxn modelId="{6860DB26-FA4C-4EFF-BF3A-FF7E50340531}" type="presOf" srcId="{EF6AC6FF-4FBD-4237-B2FB-4C5CBB3F079E}" destId="{E30838E4-7BBC-4F83-BF0F-75B04FDDCAD0}" srcOrd="0" destOrd="0" presId="urn:microsoft.com/office/officeart/2005/8/layout/hierarchy2"/>
    <dgm:cxn modelId="{58E5787D-5F99-4B5A-AB0B-7D82F0DD2F5F}" type="presOf" srcId="{C917A070-0FDA-4D2C-9A29-A5F574E82346}" destId="{BC43AA45-F7CB-4189-AE3C-31D56B551FE3}" srcOrd="0" destOrd="0" presId="urn:microsoft.com/office/officeart/2005/8/layout/hierarchy2"/>
    <dgm:cxn modelId="{CE638CD4-FCB7-49E9-89C8-3BE17F5CD735}" type="presOf" srcId="{C9409517-4CBC-45AD-8EE4-F09095CC79FC}" destId="{D3BD3CC3-68DA-4CE1-BC02-35BB8F385B66}" srcOrd="0" destOrd="0" presId="urn:microsoft.com/office/officeart/2005/8/layout/hierarchy2"/>
    <dgm:cxn modelId="{30FBF850-7DD3-46D7-A045-8F7DB1FB834B}" srcId="{EF6AC6FF-4FBD-4237-B2FB-4C5CBB3F079E}" destId="{BCEA971A-53CA-4D79-BC4E-13015F5F5D06}" srcOrd="0" destOrd="0" parTransId="{88ABF73B-87AE-42D3-8DC6-E55C035CD763}" sibTransId="{427AD1E2-1E39-4579-BAD7-66EDCCBBC74B}"/>
    <dgm:cxn modelId="{4BB13653-6557-4F3B-9B84-87D6B574A7F7}" type="presOf" srcId="{74C372F9-C0F2-4D8E-8E08-ABE19BD7A3E0}" destId="{A7628AFF-4AA0-44A3-9A9C-DDCB17775D6B}" srcOrd="0" destOrd="0" presId="urn:microsoft.com/office/officeart/2005/8/layout/hierarchy2"/>
    <dgm:cxn modelId="{1DEE9DAF-F875-4EF5-904F-1C1E7C0B37A8}" type="presOf" srcId="{B0B5C39D-D4A4-4268-90E9-853F8F0EA15F}" destId="{D21F5764-D31E-4635-BE41-C46BCEC2D0E3}" srcOrd="0" destOrd="0" presId="urn:microsoft.com/office/officeart/2005/8/layout/hierarchy2"/>
    <dgm:cxn modelId="{5F3B92C7-22C6-4759-888D-7E6F94F12F45}" type="presOf" srcId="{8F8AD330-E558-4A88-91C2-732F2A5D8B9F}" destId="{4F54732F-CE3F-453D-9B98-3F9CF77B93C1}" srcOrd="0" destOrd="0" presId="urn:microsoft.com/office/officeart/2005/8/layout/hierarchy2"/>
    <dgm:cxn modelId="{ADE83870-F82A-4151-86D7-3F36918C7E75}" type="presOf" srcId="{53F7A22D-916A-418C-A193-0889D91C3135}" destId="{5912E45A-0752-4AB0-980F-59067020291D}" srcOrd="0" destOrd="0" presId="urn:microsoft.com/office/officeart/2005/8/layout/hierarchy2"/>
    <dgm:cxn modelId="{6F56956D-24AC-48FD-BF70-3E8021DCCB6B}" type="presOf" srcId="{8896D833-AC54-4A43-A83F-0ECFEFDD9478}" destId="{D2293ADD-D69D-401A-A936-257A643F7E92}" srcOrd="0" destOrd="0" presId="urn:microsoft.com/office/officeart/2005/8/layout/hierarchy2"/>
    <dgm:cxn modelId="{CF639946-1AB1-432A-9A14-E370A87A5B80}" type="presOf" srcId="{C762CB29-6EF5-43C8-9A87-2AD7A259A4F1}" destId="{B715FAFA-9558-47FD-9E17-A77965A2DE71}" srcOrd="1" destOrd="0" presId="urn:microsoft.com/office/officeart/2005/8/layout/hierarchy2"/>
    <dgm:cxn modelId="{67ACD6C2-C7AC-4AD1-99AE-4F577D76418E}" type="presParOf" srcId="{D2293ADD-D69D-401A-A936-257A643F7E92}" destId="{7C80859B-B387-43FA-A194-0BB42EA905B4}" srcOrd="0" destOrd="0" presId="urn:microsoft.com/office/officeart/2005/8/layout/hierarchy2"/>
    <dgm:cxn modelId="{D1CAE8CE-B808-45A2-BC26-34BBB8A76299}" type="presParOf" srcId="{7C80859B-B387-43FA-A194-0BB42EA905B4}" destId="{E30838E4-7BBC-4F83-BF0F-75B04FDDCAD0}" srcOrd="0" destOrd="0" presId="urn:microsoft.com/office/officeart/2005/8/layout/hierarchy2"/>
    <dgm:cxn modelId="{DA44D011-1D04-4AAC-9AA0-A5614876AEBE}" type="presParOf" srcId="{7C80859B-B387-43FA-A194-0BB42EA905B4}" destId="{382A8A66-FCD2-4767-B60D-4FF06636CA5E}" srcOrd="1" destOrd="0" presId="urn:microsoft.com/office/officeart/2005/8/layout/hierarchy2"/>
    <dgm:cxn modelId="{3AE40906-10F6-4ADD-986B-0DB8878B1FED}" type="presParOf" srcId="{382A8A66-FCD2-4767-B60D-4FF06636CA5E}" destId="{83A03969-8A3B-46F9-B7EE-7C522559C35C}" srcOrd="0" destOrd="0" presId="urn:microsoft.com/office/officeart/2005/8/layout/hierarchy2"/>
    <dgm:cxn modelId="{658B9E97-2EA2-4165-84A4-6030A5DA3A83}" type="presParOf" srcId="{83A03969-8A3B-46F9-B7EE-7C522559C35C}" destId="{C8611360-5C17-4981-B69A-8ABFD1B4D747}" srcOrd="0" destOrd="0" presId="urn:microsoft.com/office/officeart/2005/8/layout/hierarchy2"/>
    <dgm:cxn modelId="{E39FEF1F-CFE6-4C45-B226-B8A5A717AD6F}" type="presParOf" srcId="{382A8A66-FCD2-4767-B60D-4FF06636CA5E}" destId="{7CB4C8EA-3347-4734-98F1-FE87FCB0A7E0}" srcOrd="1" destOrd="0" presId="urn:microsoft.com/office/officeart/2005/8/layout/hierarchy2"/>
    <dgm:cxn modelId="{4EDBC971-2BEA-46BD-B3F9-158A8149324E}" type="presParOf" srcId="{7CB4C8EA-3347-4734-98F1-FE87FCB0A7E0}" destId="{327A0B84-05D5-4736-B669-637090C50752}" srcOrd="0" destOrd="0" presId="urn:microsoft.com/office/officeart/2005/8/layout/hierarchy2"/>
    <dgm:cxn modelId="{D706228B-3690-4C4B-BC6B-CFD8992A05E6}" type="presParOf" srcId="{7CB4C8EA-3347-4734-98F1-FE87FCB0A7E0}" destId="{4D8FB516-04A1-421F-8D18-8CB425888323}" srcOrd="1" destOrd="0" presId="urn:microsoft.com/office/officeart/2005/8/layout/hierarchy2"/>
    <dgm:cxn modelId="{B862A121-8855-4733-86E4-0644AE42DD4E}" type="presParOf" srcId="{4D8FB516-04A1-421F-8D18-8CB425888323}" destId="{D21F5764-D31E-4635-BE41-C46BCEC2D0E3}" srcOrd="0" destOrd="0" presId="urn:microsoft.com/office/officeart/2005/8/layout/hierarchy2"/>
    <dgm:cxn modelId="{6837E24B-FB0A-463E-BB57-EE4DCE4600BF}" type="presParOf" srcId="{D21F5764-D31E-4635-BE41-C46BCEC2D0E3}" destId="{43C12F73-A5E5-4138-A2D0-D6FEF82F97DF}" srcOrd="0" destOrd="0" presId="urn:microsoft.com/office/officeart/2005/8/layout/hierarchy2"/>
    <dgm:cxn modelId="{5725F844-F7DC-4D0D-8179-161D42D692A2}" type="presParOf" srcId="{4D8FB516-04A1-421F-8D18-8CB425888323}" destId="{C27D10B2-7FE2-4612-A623-7323588B6FD9}" srcOrd="1" destOrd="0" presId="urn:microsoft.com/office/officeart/2005/8/layout/hierarchy2"/>
    <dgm:cxn modelId="{10C1C759-B958-4862-B108-1A9F6952884F}" type="presParOf" srcId="{C27D10B2-7FE2-4612-A623-7323588B6FD9}" destId="{88D9DB4A-6FBD-42C2-B49D-EAB655B5082E}" srcOrd="0" destOrd="0" presId="urn:microsoft.com/office/officeart/2005/8/layout/hierarchy2"/>
    <dgm:cxn modelId="{1B2E699B-1652-4C23-8B63-1B8704FD2087}" type="presParOf" srcId="{C27D10B2-7FE2-4612-A623-7323588B6FD9}" destId="{7FE0065B-500D-4F16-B0D3-23B5C51A75F5}" srcOrd="1" destOrd="0" presId="urn:microsoft.com/office/officeart/2005/8/layout/hierarchy2"/>
    <dgm:cxn modelId="{2F9413F9-37D2-4FB4-82A2-E86C0CE86425}" type="presParOf" srcId="{4D8FB516-04A1-421F-8D18-8CB425888323}" destId="{BC43AA45-F7CB-4189-AE3C-31D56B551FE3}" srcOrd="2" destOrd="0" presId="urn:microsoft.com/office/officeart/2005/8/layout/hierarchy2"/>
    <dgm:cxn modelId="{BC1BF7A5-41BC-4217-A270-842443C25558}" type="presParOf" srcId="{BC43AA45-F7CB-4189-AE3C-31D56B551FE3}" destId="{482BE614-F6F8-4F8E-A804-96386C424C5A}" srcOrd="0" destOrd="0" presId="urn:microsoft.com/office/officeart/2005/8/layout/hierarchy2"/>
    <dgm:cxn modelId="{BB6FBF33-E8BC-459B-9317-A5DAEE4EB04C}" type="presParOf" srcId="{4D8FB516-04A1-421F-8D18-8CB425888323}" destId="{128B8C23-2915-4904-B26E-1E928A13A758}" srcOrd="3" destOrd="0" presId="urn:microsoft.com/office/officeart/2005/8/layout/hierarchy2"/>
    <dgm:cxn modelId="{4A8D19A0-0D91-48A5-A139-850399BDC22F}" type="presParOf" srcId="{128B8C23-2915-4904-B26E-1E928A13A758}" destId="{D3BD3CC3-68DA-4CE1-BC02-35BB8F385B66}" srcOrd="0" destOrd="0" presId="urn:microsoft.com/office/officeart/2005/8/layout/hierarchy2"/>
    <dgm:cxn modelId="{F8320CAA-67A5-4ED7-9602-F22D2A2C0879}" type="presParOf" srcId="{128B8C23-2915-4904-B26E-1E928A13A758}" destId="{EF772577-0F53-40DE-BC9E-F8DADAA13AD6}" srcOrd="1" destOrd="0" presId="urn:microsoft.com/office/officeart/2005/8/layout/hierarchy2"/>
    <dgm:cxn modelId="{DA3BDAC3-ABB7-420A-A2B3-4C2FF8AAE1D8}" type="presParOf" srcId="{4D8FB516-04A1-421F-8D18-8CB425888323}" destId="{5207AD97-6BFB-466D-8FAE-0508D56CE9CC}" srcOrd="4" destOrd="0" presId="urn:microsoft.com/office/officeart/2005/8/layout/hierarchy2"/>
    <dgm:cxn modelId="{DA24C60B-9A92-4AC7-A955-53DBBB923DF0}" type="presParOf" srcId="{5207AD97-6BFB-466D-8FAE-0508D56CE9CC}" destId="{B715FAFA-9558-47FD-9E17-A77965A2DE71}" srcOrd="0" destOrd="0" presId="urn:microsoft.com/office/officeart/2005/8/layout/hierarchy2"/>
    <dgm:cxn modelId="{80EDDE25-3626-44EE-AC82-1306DB995C3F}" type="presParOf" srcId="{4D8FB516-04A1-421F-8D18-8CB425888323}" destId="{604199E8-A2BA-45BA-B47C-5B0E58F2A652}" srcOrd="5" destOrd="0" presId="urn:microsoft.com/office/officeart/2005/8/layout/hierarchy2"/>
    <dgm:cxn modelId="{ACF74C37-19A9-4F1E-A96F-219715926DDA}" type="presParOf" srcId="{604199E8-A2BA-45BA-B47C-5B0E58F2A652}" destId="{F2366996-8338-4DEC-9358-0E044F53175A}" srcOrd="0" destOrd="0" presId="urn:microsoft.com/office/officeart/2005/8/layout/hierarchy2"/>
    <dgm:cxn modelId="{DC7610CF-52C9-4566-9A4A-04ADB1D50C39}" type="presParOf" srcId="{604199E8-A2BA-45BA-B47C-5B0E58F2A652}" destId="{9BE2E7DB-435D-428C-9B11-1D8296FF5AF8}" srcOrd="1" destOrd="0" presId="urn:microsoft.com/office/officeart/2005/8/layout/hierarchy2"/>
    <dgm:cxn modelId="{6835F32C-7A3F-4BE1-821B-28E285C24592}" type="presParOf" srcId="{4D8FB516-04A1-421F-8D18-8CB425888323}" destId="{451D7EB2-452D-41E8-AC9B-B3E291DC51E8}" srcOrd="6" destOrd="0" presId="urn:microsoft.com/office/officeart/2005/8/layout/hierarchy2"/>
    <dgm:cxn modelId="{A5F4BB07-4607-4FEF-8024-DAEEA51F9F53}" type="presParOf" srcId="{451D7EB2-452D-41E8-AC9B-B3E291DC51E8}" destId="{5B4E4B38-EF07-4717-B859-18A9A7C8E8AC}" srcOrd="0" destOrd="0" presId="urn:microsoft.com/office/officeart/2005/8/layout/hierarchy2"/>
    <dgm:cxn modelId="{AB01857D-E62A-45F4-B451-E2A51D135CAB}" type="presParOf" srcId="{4D8FB516-04A1-421F-8D18-8CB425888323}" destId="{4CB13192-BB1F-4AC0-99E9-3000B8F934F4}" srcOrd="7" destOrd="0" presId="urn:microsoft.com/office/officeart/2005/8/layout/hierarchy2"/>
    <dgm:cxn modelId="{D41B958F-361E-4C11-9480-D815BBE165F0}" type="presParOf" srcId="{4CB13192-BB1F-4AC0-99E9-3000B8F934F4}" destId="{A7628AFF-4AA0-44A3-9A9C-DDCB17775D6B}" srcOrd="0" destOrd="0" presId="urn:microsoft.com/office/officeart/2005/8/layout/hierarchy2"/>
    <dgm:cxn modelId="{455F43B6-2F2F-4DD6-A750-7E249436EC01}" type="presParOf" srcId="{4CB13192-BB1F-4AC0-99E9-3000B8F934F4}" destId="{609439A9-1954-4CF3-AED6-A32CA77C30C5}" srcOrd="1" destOrd="0" presId="urn:microsoft.com/office/officeart/2005/8/layout/hierarchy2"/>
    <dgm:cxn modelId="{73EA5721-D42B-4CEC-9A0F-F9EC97DD6AB0}" type="presParOf" srcId="{382A8A66-FCD2-4767-B60D-4FF06636CA5E}" destId="{40A8ACB3-31A9-4112-9A62-371ABD490E1E}" srcOrd="2" destOrd="0" presId="urn:microsoft.com/office/officeart/2005/8/layout/hierarchy2"/>
    <dgm:cxn modelId="{0A116985-9C26-4734-9326-1D2455FB351E}" type="presParOf" srcId="{40A8ACB3-31A9-4112-9A62-371ABD490E1E}" destId="{A3AC837D-392C-4DF7-A738-7C3FB0604A15}" srcOrd="0" destOrd="0" presId="urn:microsoft.com/office/officeart/2005/8/layout/hierarchy2"/>
    <dgm:cxn modelId="{9B4257FA-0C8E-4E0D-B5B1-A142FC228503}" type="presParOf" srcId="{382A8A66-FCD2-4767-B60D-4FF06636CA5E}" destId="{B290B280-9EE0-40C1-83A3-EE3BCC38B435}" srcOrd="3" destOrd="0" presId="urn:microsoft.com/office/officeart/2005/8/layout/hierarchy2"/>
    <dgm:cxn modelId="{FF0D608A-86FC-478E-89D4-8A23894B26A9}" type="presParOf" srcId="{B290B280-9EE0-40C1-83A3-EE3BCC38B435}" destId="{79C85E7E-8A4E-42AE-A6E7-EAAD85D2BE23}" srcOrd="0" destOrd="0" presId="urn:microsoft.com/office/officeart/2005/8/layout/hierarchy2"/>
    <dgm:cxn modelId="{4B9FE122-82E8-4AE6-81F2-F594DAB0A25A}" type="presParOf" srcId="{B290B280-9EE0-40C1-83A3-EE3BCC38B435}" destId="{D21B6A34-42B8-4DC8-8AFD-FC4E2392E9B5}" srcOrd="1" destOrd="0" presId="urn:microsoft.com/office/officeart/2005/8/layout/hierarchy2"/>
    <dgm:cxn modelId="{AD75C259-9C2F-493B-BB70-DF62396BC792}" type="presParOf" srcId="{D21B6A34-42B8-4DC8-8AFD-FC4E2392E9B5}" destId="{5912E45A-0752-4AB0-980F-59067020291D}" srcOrd="0" destOrd="0" presId="urn:microsoft.com/office/officeart/2005/8/layout/hierarchy2"/>
    <dgm:cxn modelId="{24B541DD-4C0E-4AD5-9858-C2916ECFA774}" type="presParOf" srcId="{5912E45A-0752-4AB0-980F-59067020291D}" destId="{45AFCC78-B22D-4CBE-8713-75080AA02A75}" srcOrd="0" destOrd="0" presId="urn:microsoft.com/office/officeart/2005/8/layout/hierarchy2"/>
    <dgm:cxn modelId="{8BE29C5C-0DB8-4E53-A7F9-0553F7E7BA7D}" type="presParOf" srcId="{D21B6A34-42B8-4DC8-8AFD-FC4E2392E9B5}" destId="{3761714D-B154-40F5-B418-1A4E94BC5D10}" srcOrd="1" destOrd="0" presId="urn:microsoft.com/office/officeart/2005/8/layout/hierarchy2"/>
    <dgm:cxn modelId="{CF3A1281-A011-48C5-ACCB-34EA2D4F3B26}" type="presParOf" srcId="{3761714D-B154-40F5-B418-1A4E94BC5D10}" destId="{4F54732F-CE3F-453D-9B98-3F9CF77B93C1}" srcOrd="0" destOrd="0" presId="urn:microsoft.com/office/officeart/2005/8/layout/hierarchy2"/>
    <dgm:cxn modelId="{0AB601DA-8FF7-4F74-A276-E0BED694DDB4}" type="presParOf" srcId="{3761714D-B154-40F5-B418-1A4E94BC5D10}" destId="{437B5439-9CAB-45D7-A58D-06E74329AC60}" srcOrd="1" destOrd="0" presId="urn:microsoft.com/office/officeart/2005/8/layout/hierarchy2"/>
    <dgm:cxn modelId="{50969A00-BEFD-41C6-8FFB-06F6BD0B58A4}" type="presParOf" srcId="{D21B6A34-42B8-4DC8-8AFD-FC4E2392E9B5}" destId="{10D18F32-A039-4474-BF81-F60514C8805A}" srcOrd="2" destOrd="0" presId="urn:microsoft.com/office/officeart/2005/8/layout/hierarchy2"/>
    <dgm:cxn modelId="{8E6FB811-4A1B-41D5-8E27-2D69340CEEF2}" type="presParOf" srcId="{10D18F32-A039-4474-BF81-F60514C8805A}" destId="{C4785230-DD6F-4019-82CB-FD1F429F7C10}" srcOrd="0" destOrd="0" presId="urn:microsoft.com/office/officeart/2005/8/layout/hierarchy2"/>
    <dgm:cxn modelId="{B9EF6E19-AC44-4EF6-BE0A-C574F3FFEBFE}" type="presParOf" srcId="{D21B6A34-42B8-4DC8-8AFD-FC4E2392E9B5}" destId="{6D656B0E-0587-480E-A263-0D1FF9FFD0A9}" srcOrd="3" destOrd="0" presId="urn:microsoft.com/office/officeart/2005/8/layout/hierarchy2"/>
    <dgm:cxn modelId="{960B6A8C-10D1-4EC5-9F7B-D57E68015722}" type="presParOf" srcId="{6D656B0E-0587-480E-A263-0D1FF9FFD0A9}" destId="{74F0D5EA-550C-49D1-96B9-602FEA959F37}" srcOrd="0" destOrd="0" presId="urn:microsoft.com/office/officeart/2005/8/layout/hierarchy2"/>
    <dgm:cxn modelId="{4A4CD9F3-5D17-4DFF-94BF-B35BDFEAA33E}" type="presParOf" srcId="{6D656B0E-0587-480E-A263-0D1FF9FFD0A9}" destId="{C54D55A8-2CD9-4E10-BA21-D43C2476E2D1}" srcOrd="1" destOrd="0" presId="urn:microsoft.com/office/officeart/2005/8/layout/hierarchy2"/>
    <dgm:cxn modelId="{4A597A19-4C0A-41C2-AE26-A0B7818C9258}" type="presParOf" srcId="{D21B6A34-42B8-4DC8-8AFD-FC4E2392E9B5}" destId="{BFDF714D-5949-4385-8D66-65712E9648BF}" srcOrd="4" destOrd="0" presId="urn:microsoft.com/office/officeart/2005/8/layout/hierarchy2"/>
    <dgm:cxn modelId="{B44D5B78-5DAE-4DA3-A318-A8E748ED87CE}" type="presParOf" srcId="{BFDF714D-5949-4385-8D66-65712E9648BF}" destId="{3256CD60-A5F8-4414-A865-38FA3A436518}" srcOrd="0" destOrd="0" presId="urn:microsoft.com/office/officeart/2005/8/layout/hierarchy2"/>
    <dgm:cxn modelId="{F7AAB908-7102-40CD-A5A1-56359275F394}" type="presParOf" srcId="{D21B6A34-42B8-4DC8-8AFD-FC4E2392E9B5}" destId="{874F71BD-9427-456A-AA61-467837B6FBCF}" srcOrd="5" destOrd="0" presId="urn:microsoft.com/office/officeart/2005/8/layout/hierarchy2"/>
    <dgm:cxn modelId="{AC37D207-0595-4826-9151-EC8E010293C1}" type="presParOf" srcId="{874F71BD-9427-456A-AA61-467837B6FBCF}" destId="{C3796414-464D-462D-AEF8-0CC46698730C}" srcOrd="0" destOrd="0" presId="urn:microsoft.com/office/officeart/2005/8/layout/hierarchy2"/>
    <dgm:cxn modelId="{41719D4B-3728-4FD3-BAE9-D7A6338F8DEA}" type="presParOf" srcId="{874F71BD-9427-456A-AA61-467837B6FBCF}" destId="{458D992D-CBF3-428B-955F-0BBC72417E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B6A3-F871-4C96-927E-B8C72514513E}">
      <dsp:nvSpPr>
        <dsp:cNvPr id="0" name=""/>
        <dsp:cNvSpPr/>
      </dsp:nvSpPr>
      <dsp:spPr>
        <a:xfrm>
          <a:off x="741623" y="2286000"/>
          <a:ext cx="485822" cy="925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911" y="0"/>
              </a:lnTo>
              <a:lnTo>
                <a:pt x="242911" y="925729"/>
              </a:lnTo>
              <a:lnTo>
                <a:pt x="485822" y="9257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958398" y="2722728"/>
        <a:ext cx="52273" cy="52273"/>
      </dsp:txXfrm>
    </dsp:sp>
    <dsp:sp modelId="{8A0BA378-A507-4C77-BAD8-8B0F2C390A19}">
      <dsp:nvSpPr>
        <dsp:cNvPr id="0" name=""/>
        <dsp:cNvSpPr/>
      </dsp:nvSpPr>
      <dsp:spPr>
        <a:xfrm>
          <a:off x="741623" y="2240280"/>
          <a:ext cx="4858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82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972389" y="2273854"/>
        <a:ext cx="24291" cy="24291"/>
      </dsp:txXfrm>
    </dsp:sp>
    <dsp:sp modelId="{633D5507-C4A6-4020-8F31-E080EBA7E2AE}">
      <dsp:nvSpPr>
        <dsp:cNvPr id="0" name=""/>
        <dsp:cNvSpPr/>
      </dsp:nvSpPr>
      <dsp:spPr>
        <a:xfrm>
          <a:off x="741623" y="1360270"/>
          <a:ext cx="485822" cy="925729"/>
        </a:xfrm>
        <a:custGeom>
          <a:avLst/>
          <a:gdLst/>
          <a:ahLst/>
          <a:cxnLst/>
          <a:rect l="0" t="0" r="0" b="0"/>
          <a:pathLst>
            <a:path>
              <a:moveTo>
                <a:pt x="0" y="925729"/>
              </a:moveTo>
              <a:lnTo>
                <a:pt x="242911" y="925729"/>
              </a:lnTo>
              <a:lnTo>
                <a:pt x="242911" y="0"/>
              </a:lnTo>
              <a:lnTo>
                <a:pt x="4858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958398" y="1796998"/>
        <a:ext cx="52273" cy="52273"/>
      </dsp:txXfrm>
    </dsp:sp>
    <dsp:sp modelId="{98801D41-751A-42FE-B79F-27C25E5F0C9A}">
      <dsp:nvSpPr>
        <dsp:cNvPr id="0" name=""/>
        <dsp:cNvSpPr/>
      </dsp:nvSpPr>
      <dsp:spPr>
        <a:xfrm rot="16200000">
          <a:off x="-1577572" y="1915708"/>
          <a:ext cx="3897808" cy="740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solidFill>
                <a:srgbClr val="FFFF00"/>
              </a:solidFill>
            </a:rPr>
            <a:t>عوامل استرس زا</a:t>
          </a:r>
          <a:endParaRPr lang="fa-IR" sz="4000" b="1" kern="1200" dirty="0">
            <a:solidFill>
              <a:srgbClr val="FFFF00"/>
            </a:solidFill>
          </a:endParaRPr>
        </a:p>
      </dsp:txBody>
      <dsp:txXfrm>
        <a:off x="-1577572" y="1915708"/>
        <a:ext cx="3897808" cy="740583"/>
      </dsp:txXfrm>
    </dsp:sp>
    <dsp:sp modelId="{9F9138DB-20E2-45A5-84F4-943812A7C366}">
      <dsp:nvSpPr>
        <dsp:cNvPr id="0" name=""/>
        <dsp:cNvSpPr/>
      </dsp:nvSpPr>
      <dsp:spPr>
        <a:xfrm>
          <a:off x="1227446" y="989978"/>
          <a:ext cx="2429114" cy="740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FFC000"/>
              </a:solidFill>
            </a:rPr>
            <a:t>تهدیدی برای سلامت فرد</a:t>
          </a:r>
          <a:endParaRPr lang="fa-IR" sz="2000" b="1" kern="1200" dirty="0">
            <a:solidFill>
              <a:srgbClr val="FFC000"/>
            </a:solidFill>
          </a:endParaRPr>
        </a:p>
      </dsp:txBody>
      <dsp:txXfrm>
        <a:off x="1227446" y="989978"/>
        <a:ext cx="2429114" cy="740583"/>
      </dsp:txXfrm>
    </dsp:sp>
    <dsp:sp modelId="{DA9D2441-08CF-43B1-86CD-913321900964}">
      <dsp:nvSpPr>
        <dsp:cNvPr id="0" name=""/>
        <dsp:cNvSpPr/>
      </dsp:nvSpPr>
      <dsp:spPr>
        <a:xfrm>
          <a:off x="1227446" y="1915708"/>
          <a:ext cx="2429114" cy="740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FFC000"/>
              </a:solidFill>
            </a:rPr>
            <a:t>ایجاد اختلال در ارگانیسم بدن</a:t>
          </a:r>
          <a:endParaRPr lang="fa-IR" sz="2000" b="1" kern="1200" dirty="0">
            <a:solidFill>
              <a:srgbClr val="FFC000"/>
            </a:solidFill>
          </a:endParaRPr>
        </a:p>
      </dsp:txBody>
      <dsp:txXfrm>
        <a:off x="1227446" y="1915708"/>
        <a:ext cx="2429114" cy="740583"/>
      </dsp:txXfrm>
    </dsp:sp>
    <dsp:sp modelId="{709E1577-3F03-4714-8539-41F1E70FBB40}">
      <dsp:nvSpPr>
        <dsp:cNvPr id="0" name=""/>
        <dsp:cNvSpPr/>
      </dsp:nvSpPr>
      <dsp:spPr>
        <a:xfrm>
          <a:off x="1227446" y="2841437"/>
          <a:ext cx="2429114" cy="740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FFC000"/>
              </a:solidFill>
            </a:rPr>
            <a:t>سلب آسایش جسمی و روحی</a:t>
          </a:r>
          <a:endParaRPr lang="fa-IR" sz="2000" b="1" kern="1200" dirty="0">
            <a:solidFill>
              <a:srgbClr val="FFC000"/>
            </a:solidFill>
          </a:endParaRPr>
        </a:p>
      </dsp:txBody>
      <dsp:txXfrm>
        <a:off x="1227446" y="2841437"/>
        <a:ext cx="2429114" cy="740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C2C78-6107-42BE-9D72-453B2272BD87}">
      <dsp:nvSpPr>
        <dsp:cNvPr id="0" name=""/>
        <dsp:cNvSpPr/>
      </dsp:nvSpPr>
      <dsp:spPr>
        <a:xfrm>
          <a:off x="756235" y="2371085"/>
          <a:ext cx="496601" cy="974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300" y="0"/>
              </a:lnTo>
              <a:lnTo>
                <a:pt x="248300" y="974508"/>
              </a:lnTo>
              <a:lnTo>
                <a:pt x="496601" y="974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977192" y="2830996"/>
        <a:ext cx="54687" cy="54687"/>
      </dsp:txXfrm>
    </dsp:sp>
    <dsp:sp modelId="{06A3EA23-EF92-4D05-89ED-C05234918A83}">
      <dsp:nvSpPr>
        <dsp:cNvPr id="0" name=""/>
        <dsp:cNvSpPr/>
      </dsp:nvSpPr>
      <dsp:spPr>
        <a:xfrm>
          <a:off x="756235" y="2325365"/>
          <a:ext cx="496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300" y="45720"/>
              </a:lnTo>
              <a:lnTo>
                <a:pt x="248300" y="74934"/>
              </a:lnTo>
              <a:lnTo>
                <a:pt x="496601" y="74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992099" y="2358648"/>
        <a:ext cx="24873" cy="24873"/>
      </dsp:txXfrm>
    </dsp:sp>
    <dsp:sp modelId="{7EEA4D59-53D9-4BEE-95E6-7F0FD6E0C243}">
      <dsp:nvSpPr>
        <dsp:cNvPr id="0" name=""/>
        <dsp:cNvSpPr/>
      </dsp:nvSpPr>
      <dsp:spPr>
        <a:xfrm>
          <a:off x="756235" y="1455006"/>
          <a:ext cx="496601" cy="916079"/>
        </a:xfrm>
        <a:custGeom>
          <a:avLst/>
          <a:gdLst/>
          <a:ahLst/>
          <a:cxnLst/>
          <a:rect l="0" t="0" r="0" b="0"/>
          <a:pathLst>
            <a:path>
              <a:moveTo>
                <a:pt x="0" y="916079"/>
              </a:moveTo>
              <a:lnTo>
                <a:pt x="248300" y="916079"/>
              </a:lnTo>
              <a:lnTo>
                <a:pt x="248300" y="0"/>
              </a:lnTo>
              <a:lnTo>
                <a:pt x="4966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978485" y="1886995"/>
        <a:ext cx="52101" cy="52101"/>
      </dsp:txXfrm>
    </dsp:sp>
    <dsp:sp modelId="{9AAC63D8-25D8-4F59-8FED-1346A3595EE8}">
      <dsp:nvSpPr>
        <dsp:cNvPr id="0" name=""/>
        <dsp:cNvSpPr/>
      </dsp:nvSpPr>
      <dsp:spPr>
        <a:xfrm rot="16200000">
          <a:off x="-1611974" y="1992967"/>
          <a:ext cx="3980184" cy="756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solidFill>
                <a:srgbClr val="C00000"/>
              </a:solidFill>
            </a:rPr>
            <a:t>انواع استرس</a:t>
          </a:r>
          <a:endParaRPr lang="fa-IR" sz="4400" b="1" kern="1200" dirty="0">
            <a:solidFill>
              <a:srgbClr val="C00000"/>
            </a:solidFill>
          </a:endParaRPr>
        </a:p>
      </dsp:txBody>
      <dsp:txXfrm>
        <a:off x="-1611974" y="1992967"/>
        <a:ext cx="3980184" cy="756235"/>
      </dsp:txXfrm>
    </dsp:sp>
    <dsp:sp modelId="{5A4FF221-5AA6-42E7-B119-667CD6895286}">
      <dsp:nvSpPr>
        <dsp:cNvPr id="0" name=""/>
        <dsp:cNvSpPr/>
      </dsp:nvSpPr>
      <dsp:spPr>
        <a:xfrm>
          <a:off x="1252837" y="1076888"/>
          <a:ext cx="2480451" cy="756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FFFF00"/>
              </a:solidFill>
            </a:rPr>
            <a:t>استرس خوب </a:t>
          </a:r>
          <a:r>
            <a:rPr lang="fa-IR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(اوسترس)</a:t>
          </a:r>
          <a:endParaRPr lang="fa-IR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2837" y="1076888"/>
        <a:ext cx="2480451" cy="756235"/>
      </dsp:txXfrm>
    </dsp:sp>
    <dsp:sp modelId="{BCA2E3BD-BF8E-493B-A851-46883EBCF0B3}">
      <dsp:nvSpPr>
        <dsp:cNvPr id="0" name=""/>
        <dsp:cNvSpPr/>
      </dsp:nvSpPr>
      <dsp:spPr>
        <a:xfrm>
          <a:off x="1252837" y="2022182"/>
          <a:ext cx="2480451" cy="756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rgbClr val="FFFF00"/>
              </a:solidFill>
            </a:rPr>
            <a:t>استرس نه خوب نه بد (نوسترس)</a:t>
          </a:r>
        </a:p>
      </dsp:txBody>
      <dsp:txXfrm>
        <a:off x="1252837" y="2022182"/>
        <a:ext cx="2480451" cy="756235"/>
      </dsp:txXfrm>
    </dsp:sp>
    <dsp:sp modelId="{87473740-B181-4D98-9582-325802DEFF17}">
      <dsp:nvSpPr>
        <dsp:cNvPr id="0" name=""/>
        <dsp:cNvSpPr/>
      </dsp:nvSpPr>
      <dsp:spPr>
        <a:xfrm>
          <a:off x="1252837" y="2967476"/>
          <a:ext cx="2480451" cy="756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FFFF00"/>
              </a:solidFill>
            </a:rPr>
            <a:t>استرس بد </a:t>
          </a:r>
          <a:r>
            <a:rPr lang="fa-IR" sz="1600" b="1" kern="1200" dirty="0" smtClean="0">
              <a:solidFill>
                <a:srgbClr val="FFFF00"/>
              </a:solidFill>
            </a:rPr>
            <a:t>(دیسترس)</a:t>
          </a:r>
          <a:endParaRPr lang="fa-IR" sz="1600" b="1" kern="1200" dirty="0">
            <a:solidFill>
              <a:srgbClr val="FFFF00"/>
            </a:solidFill>
          </a:endParaRPr>
        </a:p>
      </dsp:txBody>
      <dsp:txXfrm>
        <a:off x="1252837" y="2967476"/>
        <a:ext cx="2480451" cy="756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6B502-D91A-40FD-ABF6-557EA5B1E010}">
      <dsp:nvSpPr>
        <dsp:cNvPr id="0" name=""/>
        <dsp:cNvSpPr/>
      </dsp:nvSpPr>
      <dsp:spPr>
        <a:xfrm>
          <a:off x="3047999" y="2133580"/>
          <a:ext cx="1462087" cy="1462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0" kern="12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مراحل استرس</a:t>
          </a:r>
          <a:endParaRPr lang="fa-IR" sz="3600" b="0" kern="1200" dirty="0">
            <a:solidFill>
              <a:schemeClr val="accent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9372" y="2204953"/>
        <a:ext cx="1319341" cy="1319341"/>
      </dsp:txXfrm>
    </dsp:sp>
    <dsp:sp modelId="{DFEAE4F7-2A53-4994-A080-C2CE5D5E7245}">
      <dsp:nvSpPr>
        <dsp:cNvPr id="0" name=""/>
        <dsp:cNvSpPr/>
      </dsp:nvSpPr>
      <dsp:spPr>
        <a:xfrm rot="16176400">
          <a:off x="3461595" y="1823288"/>
          <a:ext cx="620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59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20D9C-E725-4D33-900D-AD7FC0D13381}">
      <dsp:nvSpPr>
        <dsp:cNvPr id="0" name=""/>
        <dsp:cNvSpPr/>
      </dsp:nvSpPr>
      <dsp:spPr>
        <a:xfrm>
          <a:off x="3276602" y="533397"/>
          <a:ext cx="979598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مرحله هشدار</a:t>
          </a:r>
          <a:endParaRPr lang="fa-IR" sz="28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4422" y="581217"/>
        <a:ext cx="883958" cy="883958"/>
      </dsp:txXfrm>
    </dsp:sp>
    <dsp:sp modelId="{E66E6E71-7016-4329-BF70-5AC2195D068E}">
      <dsp:nvSpPr>
        <dsp:cNvPr id="0" name=""/>
        <dsp:cNvSpPr/>
      </dsp:nvSpPr>
      <dsp:spPr>
        <a:xfrm rot="1913873">
          <a:off x="4457141" y="3504885"/>
          <a:ext cx="7012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12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FFD17-2B51-478E-92EA-E72DEE71E1F2}">
      <dsp:nvSpPr>
        <dsp:cNvPr id="0" name=""/>
        <dsp:cNvSpPr/>
      </dsp:nvSpPr>
      <dsp:spPr>
        <a:xfrm>
          <a:off x="5105414" y="3505198"/>
          <a:ext cx="979598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مرحله مقاومت</a:t>
          </a:r>
          <a:endParaRPr lang="fa-IR" sz="24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53234" y="3553018"/>
        <a:ext cx="883958" cy="883958"/>
      </dsp:txXfrm>
    </dsp:sp>
    <dsp:sp modelId="{FF7C0F51-DF9C-4BC9-BDA3-BA39980651BA}">
      <dsp:nvSpPr>
        <dsp:cNvPr id="0" name=""/>
        <dsp:cNvSpPr/>
      </dsp:nvSpPr>
      <dsp:spPr>
        <a:xfrm rot="9012598">
          <a:off x="2380158" y="3460764"/>
          <a:ext cx="7150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50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C7FB6-A89A-4085-BEB3-1A3B288A1029}">
      <dsp:nvSpPr>
        <dsp:cNvPr id="0" name=""/>
        <dsp:cNvSpPr/>
      </dsp:nvSpPr>
      <dsp:spPr>
        <a:xfrm>
          <a:off x="1447808" y="3428998"/>
          <a:ext cx="979598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مرحله تخلیه</a:t>
          </a:r>
        </a:p>
      </dsp:txBody>
      <dsp:txXfrm>
        <a:off x="1495628" y="3476818"/>
        <a:ext cx="883958" cy="883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BE6F5-630C-4CF1-8A44-52A0C1987C90}">
      <dsp:nvSpPr>
        <dsp:cNvPr id="0" name=""/>
        <dsp:cNvSpPr/>
      </dsp:nvSpPr>
      <dsp:spPr>
        <a:xfrm>
          <a:off x="1144587" y="0"/>
          <a:ext cx="4572000" cy="4572000"/>
        </a:xfrm>
        <a:prstGeom prst="triangle">
          <a:avLst/>
        </a:prstGeom>
        <a:solidFill>
          <a:schemeClr val="accent4">
            <a:lumMod val="60000"/>
            <a:lumOff val="40000"/>
            <a:alpha val="74000"/>
          </a:schemeClr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AC681C32-E257-4BEF-9E3B-DD4F71B17F18}">
      <dsp:nvSpPr>
        <dsp:cNvPr id="0" name=""/>
        <dsp:cNvSpPr/>
      </dsp:nvSpPr>
      <dsp:spPr>
        <a:xfrm>
          <a:off x="3430587" y="457646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مشاغل فعال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0255" y="497314"/>
        <a:ext cx="2892464" cy="733265"/>
      </dsp:txXfrm>
    </dsp:sp>
    <dsp:sp modelId="{34156EB1-1656-460E-9218-FA1D0A59959E}">
      <dsp:nvSpPr>
        <dsp:cNvPr id="0" name=""/>
        <dsp:cNvSpPr/>
      </dsp:nvSpPr>
      <dsp:spPr>
        <a:xfrm>
          <a:off x="3430587" y="1371823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مشاغل غیرفعال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0255" y="1411491"/>
        <a:ext cx="2892464" cy="733265"/>
      </dsp:txXfrm>
    </dsp:sp>
    <dsp:sp modelId="{21C4A262-9823-4D47-9E9B-483F6349102A}">
      <dsp:nvSpPr>
        <dsp:cNvPr id="0" name=""/>
        <dsp:cNvSpPr/>
      </dsp:nvSpPr>
      <dsp:spPr>
        <a:xfrm>
          <a:off x="3430587" y="2286000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مشاغل با فشاربالا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0255" y="2325668"/>
        <a:ext cx="2892464" cy="733265"/>
      </dsp:txXfrm>
    </dsp:sp>
    <dsp:sp modelId="{6B1F2B06-9D71-4867-A1E9-DDB9D8E78F0B}">
      <dsp:nvSpPr>
        <dsp:cNvPr id="0" name=""/>
        <dsp:cNvSpPr/>
      </dsp:nvSpPr>
      <dsp:spPr>
        <a:xfrm>
          <a:off x="3430587" y="3200176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مشاغل با فشاراندک</a:t>
          </a:r>
          <a:endParaRPr lang="en-US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0255" y="3239844"/>
        <a:ext cx="2892464" cy="7332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3A28-F860-47F8-BB00-27A7A02B6989}">
      <dsp:nvSpPr>
        <dsp:cNvPr id="0" name=""/>
        <dsp:cNvSpPr/>
      </dsp:nvSpPr>
      <dsp:spPr>
        <a:xfrm>
          <a:off x="2726700" y="2423933"/>
          <a:ext cx="2017109" cy="2017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عوامل محیطی استرس زا</a:t>
          </a:r>
          <a:endParaRPr lang="en-US" sz="32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2099" y="2719332"/>
        <a:ext cx="1426311" cy="1426311"/>
      </dsp:txXfrm>
    </dsp:sp>
    <dsp:sp modelId="{0BECC60B-41C5-4291-BEEF-8BF09D898179}">
      <dsp:nvSpPr>
        <dsp:cNvPr id="0" name=""/>
        <dsp:cNvSpPr/>
      </dsp:nvSpPr>
      <dsp:spPr>
        <a:xfrm rot="11671524">
          <a:off x="914535" y="2643892"/>
          <a:ext cx="1772852" cy="5748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DC72D-8BE5-4547-9FB6-BBB08AB51286}">
      <dsp:nvSpPr>
        <dsp:cNvPr id="0" name=""/>
        <dsp:cNvSpPr/>
      </dsp:nvSpPr>
      <dsp:spPr>
        <a:xfrm>
          <a:off x="135886" y="2003488"/>
          <a:ext cx="1613964" cy="14110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63000"/>
                <a:satMod val="165000"/>
              </a:schemeClr>
            </a:gs>
            <a:gs pos="30000">
              <a:schemeClr val="accent6">
                <a:shade val="58000"/>
                <a:satMod val="165000"/>
              </a:schemeClr>
            </a:gs>
            <a:gs pos="75000">
              <a:schemeClr val="accent6">
                <a:shade val="30000"/>
                <a:satMod val="175000"/>
              </a:schemeClr>
            </a:gs>
            <a:gs pos="100000">
              <a:schemeClr val="accent6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تغییرات تکنولوژی</a:t>
          </a:r>
          <a:endParaRPr lang="en-US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214" y="2044816"/>
        <a:ext cx="1531308" cy="1328381"/>
      </dsp:txXfrm>
    </dsp:sp>
    <dsp:sp modelId="{EBF1288D-2AF3-4E4D-9F68-7FC1B618D144}">
      <dsp:nvSpPr>
        <dsp:cNvPr id="0" name=""/>
        <dsp:cNvSpPr/>
      </dsp:nvSpPr>
      <dsp:spPr>
        <a:xfrm rot="14671842">
          <a:off x="2005004" y="1351591"/>
          <a:ext cx="1751988" cy="5748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13E8F-B822-4981-88EF-AC49AEAAC8FD}">
      <dsp:nvSpPr>
        <dsp:cNvPr id="0" name=""/>
        <dsp:cNvSpPr/>
      </dsp:nvSpPr>
      <dsp:spPr>
        <a:xfrm>
          <a:off x="1735458" y="110609"/>
          <a:ext cx="1537678" cy="14751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63000"/>
                <a:satMod val="165000"/>
              </a:schemeClr>
            </a:gs>
            <a:gs pos="30000">
              <a:schemeClr val="accent6">
                <a:shade val="58000"/>
                <a:satMod val="165000"/>
              </a:schemeClr>
            </a:gs>
            <a:gs pos="75000">
              <a:schemeClr val="accent6">
                <a:shade val="30000"/>
                <a:satMod val="175000"/>
              </a:schemeClr>
            </a:gs>
            <a:gs pos="100000">
              <a:schemeClr val="accent6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تغییرات اقتصادی</a:t>
          </a:r>
          <a:endParaRPr lang="en-US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8663" y="153814"/>
        <a:ext cx="1451268" cy="1388706"/>
      </dsp:txXfrm>
    </dsp:sp>
    <dsp:sp modelId="{F0F99E4B-0A3D-44F5-A641-14769BF602E4}">
      <dsp:nvSpPr>
        <dsp:cNvPr id="0" name=""/>
        <dsp:cNvSpPr/>
      </dsp:nvSpPr>
      <dsp:spPr>
        <a:xfrm rot="17692460">
          <a:off x="3698341" y="1349486"/>
          <a:ext cx="1738819" cy="5748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BB100-35A0-489D-84A2-FF640527E919}">
      <dsp:nvSpPr>
        <dsp:cNvPr id="0" name=""/>
        <dsp:cNvSpPr/>
      </dsp:nvSpPr>
      <dsp:spPr>
        <a:xfrm>
          <a:off x="4097657" y="172336"/>
          <a:ext cx="1671586" cy="13516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63000"/>
                <a:satMod val="165000"/>
              </a:schemeClr>
            </a:gs>
            <a:gs pos="30000">
              <a:schemeClr val="accent6">
                <a:shade val="58000"/>
                <a:satMod val="165000"/>
              </a:schemeClr>
            </a:gs>
            <a:gs pos="75000">
              <a:schemeClr val="accent6">
                <a:shade val="30000"/>
                <a:satMod val="175000"/>
              </a:schemeClr>
            </a:gs>
            <a:gs pos="100000">
              <a:schemeClr val="accent6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تغییرات سیاسی</a:t>
          </a:r>
          <a:endParaRPr lang="en-US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246" y="211925"/>
        <a:ext cx="1592408" cy="1272486"/>
      </dsp:txXfrm>
    </dsp:sp>
    <dsp:sp modelId="{95251AC3-BB26-4E91-846C-F2B61643041A}">
      <dsp:nvSpPr>
        <dsp:cNvPr id="0" name=""/>
        <dsp:cNvSpPr/>
      </dsp:nvSpPr>
      <dsp:spPr>
        <a:xfrm rot="20718574">
          <a:off x="4780475" y="2642564"/>
          <a:ext cx="1742891" cy="5748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CFBDF-CF25-4D71-AD51-13309380CDB8}">
      <dsp:nvSpPr>
        <dsp:cNvPr id="0" name=""/>
        <dsp:cNvSpPr/>
      </dsp:nvSpPr>
      <dsp:spPr>
        <a:xfrm>
          <a:off x="5654870" y="2057404"/>
          <a:ext cx="1680018" cy="13032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63000"/>
                <a:satMod val="165000"/>
              </a:schemeClr>
            </a:gs>
            <a:gs pos="30000">
              <a:schemeClr val="accent6">
                <a:shade val="58000"/>
                <a:satMod val="165000"/>
              </a:schemeClr>
            </a:gs>
            <a:gs pos="75000">
              <a:schemeClr val="accent6">
                <a:shade val="30000"/>
                <a:satMod val="175000"/>
              </a:schemeClr>
            </a:gs>
            <a:gs pos="100000">
              <a:schemeClr val="accent6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تغییرات اجتماعی</a:t>
          </a:r>
          <a:endParaRPr lang="en-US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93040" y="2095574"/>
        <a:ext cx="1603678" cy="12268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838E4-7BBC-4F83-BF0F-75B04FDDCAD0}">
      <dsp:nvSpPr>
        <dsp:cNvPr id="0" name=""/>
        <dsp:cNvSpPr/>
      </dsp:nvSpPr>
      <dsp:spPr>
        <a:xfrm>
          <a:off x="381000" y="1904997"/>
          <a:ext cx="1155265" cy="10394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3000"/>
                <a:satMod val="165000"/>
              </a:schemeClr>
            </a:gs>
            <a:gs pos="30000">
              <a:schemeClr val="accent3">
                <a:shade val="58000"/>
                <a:satMod val="165000"/>
              </a:schemeClr>
            </a:gs>
            <a:gs pos="75000">
              <a:schemeClr val="accent3">
                <a:shade val="30000"/>
                <a:satMod val="175000"/>
              </a:schemeClr>
            </a:gs>
            <a:gs pos="100000">
              <a:schemeClr val="accent3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عوامل سازمانی استرس زا</a:t>
          </a:r>
          <a:endParaRPr lang="en-US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445" y="1935442"/>
        <a:ext cx="1094375" cy="978571"/>
      </dsp:txXfrm>
    </dsp:sp>
    <dsp:sp modelId="{83A03969-8A3B-46F9-B7EE-7C522559C35C}">
      <dsp:nvSpPr>
        <dsp:cNvPr id="0" name=""/>
        <dsp:cNvSpPr/>
      </dsp:nvSpPr>
      <dsp:spPr>
        <a:xfrm rot="18662931">
          <a:off x="1280547" y="1851602"/>
          <a:ext cx="148977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89771" y="11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88189" y="1825728"/>
        <a:ext cx="74488" cy="74488"/>
      </dsp:txXfrm>
    </dsp:sp>
    <dsp:sp modelId="{327A0B84-05D5-4736-B669-637090C50752}">
      <dsp:nvSpPr>
        <dsp:cNvPr id="0" name=""/>
        <dsp:cNvSpPr/>
      </dsp:nvSpPr>
      <dsp:spPr>
        <a:xfrm>
          <a:off x="2514601" y="838201"/>
          <a:ext cx="1155265" cy="9260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مربوط به سازمان</a:t>
          </a:r>
          <a:endParaRPr lang="en-US" sz="20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1724" y="865324"/>
        <a:ext cx="1101019" cy="871785"/>
      </dsp:txXfrm>
    </dsp:sp>
    <dsp:sp modelId="{D21F5764-D31E-4635-BE41-C46BCEC2D0E3}">
      <dsp:nvSpPr>
        <dsp:cNvPr id="0" name=""/>
        <dsp:cNvSpPr/>
      </dsp:nvSpPr>
      <dsp:spPr>
        <a:xfrm rot="19113558">
          <a:off x="3479207" y="785821"/>
          <a:ext cx="152309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523091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02675" y="759115"/>
        <a:ext cx="76154" cy="76154"/>
      </dsp:txXfrm>
    </dsp:sp>
    <dsp:sp modelId="{88D9DB4A-6FBD-42C2-B49D-EAB655B5082E}">
      <dsp:nvSpPr>
        <dsp:cNvPr id="0" name=""/>
        <dsp:cNvSpPr/>
      </dsp:nvSpPr>
      <dsp:spPr>
        <a:xfrm>
          <a:off x="4811638" y="4351"/>
          <a:ext cx="1155265" cy="577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35000"/>
                <a:satMod val="260000"/>
              </a:schemeClr>
            </a:gs>
            <a:gs pos="30000">
              <a:schemeClr val="dk1">
                <a:tint val="38000"/>
                <a:satMod val="260000"/>
              </a:schemeClr>
            </a:gs>
            <a:gs pos="75000">
              <a:schemeClr val="dk1">
                <a:tint val="55000"/>
                <a:satMod val="255000"/>
              </a:schemeClr>
            </a:gs>
            <a:gs pos="100000">
              <a:schemeClr val="dk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dk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ساختار سازمانی</a:t>
          </a:r>
          <a:endParaRPr lang="en-US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8556" y="21269"/>
        <a:ext cx="1121429" cy="543796"/>
      </dsp:txXfrm>
    </dsp:sp>
    <dsp:sp modelId="{BC43AA45-F7CB-4189-AE3C-31D56B551FE3}">
      <dsp:nvSpPr>
        <dsp:cNvPr id="0" name=""/>
        <dsp:cNvSpPr/>
      </dsp:nvSpPr>
      <dsp:spPr>
        <a:xfrm rot="20594619">
          <a:off x="3644551" y="1117960"/>
          <a:ext cx="119240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92401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0942" y="1099521"/>
        <a:ext cx="59620" cy="59620"/>
      </dsp:txXfrm>
    </dsp:sp>
    <dsp:sp modelId="{D3BD3CC3-68DA-4CE1-BC02-35BB8F385B66}">
      <dsp:nvSpPr>
        <dsp:cNvPr id="0" name=""/>
        <dsp:cNvSpPr/>
      </dsp:nvSpPr>
      <dsp:spPr>
        <a:xfrm>
          <a:off x="4811638" y="668628"/>
          <a:ext cx="1155265" cy="577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35000"/>
                <a:satMod val="260000"/>
              </a:schemeClr>
            </a:gs>
            <a:gs pos="30000">
              <a:schemeClr val="dk1">
                <a:tint val="38000"/>
                <a:satMod val="260000"/>
              </a:schemeClr>
            </a:gs>
            <a:gs pos="75000">
              <a:schemeClr val="dk1">
                <a:tint val="55000"/>
                <a:satMod val="255000"/>
              </a:schemeClr>
            </a:gs>
            <a:gs pos="100000">
              <a:schemeClr val="dk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dk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سیاست های سازمانی</a:t>
          </a:r>
          <a:endParaRPr lang="en-US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8556" y="685546"/>
        <a:ext cx="1121429" cy="543796"/>
      </dsp:txXfrm>
    </dsp:sp>
    <dsp:sp modelId="{5207AD97-6BFB-466D-8FAE-0508D56CE9CC}">
      <dsp:nvSpPr>
        <dsp:cNvPr id="0" name=""/>
        <dsp:cNvSpPr/>
      </dsp:nvSpPr>
      <dsp:spPr>
        <a:xfrm rot="940794">
          <a:off x="3647801" y="1450099"/>
          <a:ext cx="118590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85903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1105" y="1431822"/>
        <a:ext cx="59295" cy="59295"/>
      </dsp:txXfrm>
    </dsp:sp>
    <dsp:sp modelId="{F2366996-8338-4DEC-9358-0E044F53175A}">
      <dsp:nvSpPr>
        <dsp:cNvPr id="0" name=""/>
        <dsp:cNvSpPr/>
      </dsp:nvSpPr>
      <dsp:spPr>
        <a:xfrm>
          <a:off x="4811638" y="1332906"/>
          <a:ext cx="1155265" cy="577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35000"/>
                <a:satMod val="260000"/>
              </a:schemeClr>
            </a:gs>
            <a:gs pos="30000">
              <a:schemeClr val="dk1">
                <a:tint val="38000"/>
                <a:satMod val="260000"/>
              </a:schemeClr>
            </a:gs>
            <a:gs pos="75000">
              <a:schemeClr val="dk1">
                <a:tint val="55000"/>
                <a:satMod val="255000"/>
              </a:schemeClr>
            </a:gs>
            <a:gs pos="100000">
              <a:schemeClr val="dk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dk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شرایط فیزیکی</a:t>
          </a:r>
          <a:endParaRPr lang="en-US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8556" y="1349824"/>
        <a:ext cx="1121429" cy="543796"/>
      </dsp:txXfrm>
    </dsp:sp>
    <dsp:sp modelId="{451D7EB2-452D-41E8-AC9B-B3E291DC51E8}">
      <dsp:nvSpPr>
        <dsp:cNvPr id="0" name=""/>
        <dsp:cNvSpPr/>
      </dsp:nvSpPr>
      <dsp:spPr>
        <a:xfrm rot="2446674">
          <a:off x="3486856" y="1782237"/>
          <a:ext cx="150779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507793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03058" y="1755913"/>
        <a:ext cx="75389" cy="75389"/>
      </dsp:txXfrm>
    </dsp:sp>
    <dsp:sp modelId="{A7628AFF-4AA0-44A3-9A9C-DDCB17775D6B}">
      <dsp:nvSpPr>
        <dsp:cNvPr id="0" name=""/>
        <dsp:cNvSpPr/>
      </dsp:nvSpPr>
      <dsp:spPr>
        <a:xfrm>
          <a:off x="4811638" y="1997183"/>
          <a:ext cx="1155265" cy="577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35000"/>
                <a:satMod val="260000"/>
              </a:schemeClr>
            </a:gs>
            <a:gs pos="30000">
              <a:schemeClr val="dk1">
                <a:tint val="38000"/>
                <a:satMod val="260000"/>
              </a:schemeClr>
            </a:gs>
            <a:gs pos="75000">
              <a:schemeClr val="dk1">
                <a:tint val="55000"/>
                <a:satMod val="255000"/>
              </a:schemeClr>
            </a:gs>
            <a:gs pos="100000">
              <a:schemeClr val="dk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dk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فرآیندهای سازمانی</a:t>
          </a:r>
          <a:endParaRPr lang="en-US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8556" y="2014101"/>
        <a:ext cx="1121429" cy="543796"/>
      </dsp:txXfrm>
    </dsp:sp>
    <dsp:sp modelId="{40A8ACB3-31A9-4112-9A62-371ABD490E1E}">
      <dsp:nvSpPr>
        <dsp:cNvPr id="0" name=""/>
        <dsp:cNvSpPr/>
      </dsp:nvSpPr>
      <dsp:spPr>
        <a:xfrm rot="3048228">
          <a:off x="1251406" y="3013218"/>
          <a:ext cx="154805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548054" y="11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86732" y="2985887"/>
        <a:ext cx="77402" cy="77402"/>
      </dsp:txXfrm>
    </dsp:sp>
    <dsp:sp modelId="{79C85E7E-8A4E-42AE-A6E7-EAAD85D2BE23}">
      <dsp:nvSpPr>
        <dsp:cNvPr id="0" name=""/>
        <dsp:cNvSpPr/>
      </dsp:nvSpPr>
      <dsp:spPr>
        <a:xfrm>
          <a:off x="2514601" y="3124202"/>
          <a:ext cx="1155265" cy="10004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مربوط به شغل</a:t>
          </a:r>
          <a:endParaRPr lang="en-US" sz="20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3904" y="3153505"/>
        <a:ext cx="1096659" cy="941888"/>
      </dsp:txXfrm>
    </dsp:sp>
    <dsp:sp modelId="{5912E45A-0752-4AB0-980F-59067020291D}">
      <dsp:nvSpPr>
        <dsp:cNvPr id="0" name=""/>
        <dsp:cNvSpPr/>
      </dsp:nvSpPr>
      <dsp:spPr>
        <a:xfrm rot="19766387">
          <a:off x="3577776" y="3275992"/>
          <a:ext cx="13259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25952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07604" y="3254214"/>
        <a:ext cx="66297" cy="66297"/>
      </dsp:txXfrm>
    </dsp:sp>
    <dsp:sp modelId="{4F54732F-CE3F-453D-9B98-3F9CF77B93C1}">
      <dsp:nvSpPr>
        <dsp:cNvPr id="0" name=""/>
        <dsp:cNvSpPr/>
      </dsp:nvSpPr>
      <dsp:spPr>
        <a:xfrm>
          <a:off x="4811638" y="2661461"/>
          <a:ext cx="1155265" cy="577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3000"/>
                <a:satMod val="165000"/>
              </a:schemeClr>
            </a:gs>
            <a:gs pos="30000">
              <a:schemeClr val="accent3">
                <a:shade val="58000"/>
                <a:satMod val="165000"/>
              </a:schemeClr>
            </a:gs>
            <a:gs pos="75000">
              <a:schemeClr val="accent3">
                <a:shade val="30000"/>
                <a:satMod val="175000"/>
              </a:schemeClr>
            </a:gs>
            <a:gs pos="100000">
              <a:schemeClr val="accent3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ابهام نقش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8556" y="2678379"/>
        <a:ext cx="1121429" cy="543796"/>
      </dsp:txXfrm>
    </dsp:sp>
    <dsp:sp modelId="{10D18F32-A039-4474-BF81-F60514C8805A}">
      <dsp:nvSpPr>
        <dsp:cNvPr id="0" name=""/>
        <dsp:cNvSpPr/>
      </dsp:nvSpPr>
      <dsp:spPr>
        <a:xfrm rot="21570208">
          <a:off x="3669845" y="3608131"/>
          <a:ext cx="114181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41814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2207" y="3590957"/>
        <a:ext cx="57090" cy="57090"/>
      </dsp:txXfrm>
    </dsp:sp>
    <dsp:sp modelId="{74F0D5EA-550C-49D1-96B9-602FEA959F37}">
      <dsp:nvSpPr>
        <dsp:cNvPr id="0" name=""/>
        <dsp:cNvSpPr/>
      </dsp:nvSpPr>
      <dsp:spPr>
        <a:xfrm>
          <a:off x="4811638" y="3325738"/>
          <a:ext cx="1155265" cy="577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3000"/>
                <a:satMod val="165000"/>
              </a:schemeClr>
            </a:gs>
            <a:gs pos="30000">
              <a:schemeClr val="accent3">
                <a:shade val="58000"/>
                <a:satMod val="165000"/>
              </a:schemeClr>
            </a:gs>
            <a:gs pos="75000">
              <a:schemeClr val="accent3">
                <a:shade val="30000"/>
                <a:satMod val="175000"/>
              </a:schemeClr>
            </a:gs>
            <a:gs pos="100000">
              <a:schemeClr val="accent3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تعارض نقش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8556" y="3342656"/>
        <a:ext cx="1121429" cy="543796"/>
      </dsp:txXfrm>
    </dsp:sp>
    <dsp:sp modelId="{BFDF714D-5949-4385-8D66-65712E9648BF}">
      <dsp:nvSpPr>
        <dsp:cNvPr id="0" name=""/>
        <dsp:cNvSpPr/>
      </dsp:nvSpPr>
      <dsp:spPr>
        <a:xfrm rot="1789097">
          <a:off x="3582752" y="3940270"/>
          <a:ext cx="131600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16001" y="113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07852" y="3918741"/>
        <a:ext cx="65800" cy="65800"/>
      </dsp:txXfrm>
    </dsp:sp>
    <dsp:sp modelId="{C3796414-464D-462D-AEF8-0CC46698730C}">
      <dsp:nvSpPr>
        <dsp:cNvPr id="0" name=""/>
        <dsp:cNvSpPr/>
      </dsp:nvSpPr>
      <dsp:spPr>
        <a:xfrm>
          <a:off x="4811638" y="3990016"/>
          <a:ext cx="1155265" cy="577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3000"/>
                <a:satMod val="165000"/>
              </a:schemeClr>
            </a:gs>
            <a:gs pos="30000">
              <a:schemeClr val="accent3">
                <a:shade val="58000"/>
                <a:satMod val="165000"/>
              </a:schemeClr>
            </a:gs>
            <a:gs pos="75000">
              <a:schemeClr val="accent3">
                <a:shade val="30000"/>
                <a:satMod val="175000"/>
              </a:schemeClr>
            </a:gs>
            <a:gs pos="100000">
              <a:schemeClr val="accent3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زیاد یا کم کاری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8556" y="4006934"/>
        <a:ext cx="1121429" cy="54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FD4B8-9339-420D-97A5-859910776C3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8F65D-7719-4BB0-A8ED-13C683F87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8F65D-7719-4BB0-A8ED-13C683F87D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search.yahoo.com/search/images/view?back=http://images.search.yahoo.com/search/images?_adv_prop=image&amp;va=job+stress&amp;sz=all&amp;ei=UTF-8&amp;ni=20&amp;fr=yfp-t-471&amp;b=281&amp;w=400&amp;h=300&amp;imgurl=static.flickr.com/3/3867415_c4706ef257_m.jpg&amp;rurl=http://www.flickr.com/photos/hoochifyd/3867415/&amp;size=20.7kB&amp;name=3867415_c4706ef257.jpg&amp;p=job+stress&amp;type=jpeg&amp;no=286&amp;tt=11,679&amp;oid=e119959389363740&amp;fusr=hoochifyd&amp;tit=stressed&amp;hurl=http://www.flickr.com/photos/hoochifyd/&amp;ei=UTF-8&amp;src=p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search.yahoo.com/search/images/view?back=http://images.search.yahoo.com/search/images?_adv_prop=image&amp;va=job+stress&amp;sz=all&amp;ei=UTF-8&amp;ni=20&amp;fr=yfp-t-471&amp;b=341&amp;w=140&amp;h=90&amp;imgurl=www.jobclick.ch/images/custom/Stress1_r.jpg&amp;rurl=http://www.jobclick.ch/index.cfm?page=10051&amp;amp;showobject=2180&amp;size=2kB&amp;name=Stress1_r.jpg&amp;p=job+stress&amp;type=jpeg&amp;no=345&amp;tt=11,581&amp;oid=b99ed5b6ae6ee570&amp;ei=UTF-8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hamshahrionline.ir/News/?id=4769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fa-IR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استرس شغلی</a:t>
            </a:r>
            <a:endParaRPr lang="fa-IR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fa-IR" sz="2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a-IR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a-IR" sz="2800" b="1" dirty="0" smtClean="0">
                <a:solidFill>
                  <a:srgbClr val="002060"/>
                </a:solidFill>
              </a:rPr>
              <a:t>استاد</a:t>
            </a:r>
            <a:r>
              <a:rPr lang="fa-IR" sz="2800" b="1" dirty="0">
                <a:solidFill>
                  <a:srgbClr val="002060"/>
                </a:solidFill>
              </a:rPr>
              <a:t>: دکتر </a:t>
            </a:r>
            <a:r>
              <a:rPr lang="fa-IR" sz="2800" b="1" dirty="0" smtClean="0">
                <a:solidFill>
                  <a:srgbClr val="002060"/>
                </a:solidFill>
              </a:rPr>
              <a:t>منظری حصار</a:t>
            </a:r>
          </a:p>
          <a:p>
            <a:pPr marL="0" indent="0" algn="ctr">
              <a:buNone/>
            </a:pPr>
            <a:endParaRPr lang="fa-IR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a-IR" dirty="0"/>
          </a:p>
          <a:p>
            <a:pPr marL="0" indent="0" algn="ctr">
              <a:buNone/>
            </a:pPr>
            <a:r>
              <a:rPr lang="fa-IR" sz="1400" b="1" dirty="0">
                <a:solidFill>
                  <a:srgbClr val="002060"/>
                </a:solidFill>
              </a:rPr>
              <a:t>ارائه کننده: علی موسی زاده مقدم</a:t>
            </a:r>
          </a:p>
          <a:p>
            <a:pPr marL="0" indent="0" algn="ctr">
              <a:buNone/>
            </a:pPr>
            <a:r>
              <a:rPr lang="fa-I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دانشجوی کارشناسی ارشد  مدیریت بازرگانی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Ali.mousazadeh09@gmail.com</a:t>
            </a:r>
            <a:endParaRPr lang="fa-IR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a-I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a-I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a-I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a-I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a-I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a-I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a-I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a-I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a-IR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دانشگاه آزاد اسلامی – واحد نیشابور</a:t>
            </a:r>
          </a:p>
          <a:p>
            <a:pPr marL="0" indent="0" algn="ctr">
              <a:buNone/>
            </a:pPr>
            <a:r>
              <a:rPr lang="fa-IR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اردیبهشت 1394</a:t>
            </a:r>
            <a:endParaRPr lang="fa-IR" sz="2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fa-IR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5800" y="2438400"/>
            <a:ext cx="3312622" cy="2880360"/>
          </a:xfrm>
          <a:effectLst>
            <a:innerShdw blurRad="114300" dist="50800" dir="18900000">
              <a:schemeClr val="bg2">
                <a:lumMod val="50000"/>
                <a:alpha val="29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424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مراحل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9333617"/>
              </p:ext>
            </p:extLst>
          </p:nvPr>
        </p:nvGraphicFramePr>
        <p:xfrm>
          <a:off x="381000" y="1219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مراحل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dirty="0" smtClean="0"/>
          </a:p>
          <a:p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مرحله هشدار:</a:t>
            </a:r>
          </a:p>
          <a:p>
            <a:pPr marL="0" indent="0">
              <a:buNone/>
            </a:pPr>
            <a:endParaRPr lang="fa-I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 </a:t>
            </a:r>
            <a:r>
              <a:rPr lang="fa-IR" dirty="0" smtClean="0">
                <a:solidFill>
                  <a:srgbClr val="002060"/>
                </a:solidFill>
              </a:rPr>
              <a:t>   </a:t>
            </a:r>
            <a:r>
              <a:rPr lang="fa-IR" b="1" dirty="0" smtClean="0">
                <a:solidFill>
                  <a:srgbClr val="002060"/>
                </a:solidFill>
              </a:rPr>
              <a:t>- زمانی روی می دهد که تعادل عمومی بدن در ابتدا به هم می خورد.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- مغز با دریافت عامل استرس زا خود را برای پاسخ آماده می کند.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- عامل استرس زا با تحریک ضمیر ناخودآگاه، واکنش های احساسی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  را سبب می شود.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- واکنش های احساسی باعث تحریک واکنش های جسمانی مانند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  سفت شدن عضلات، اسپاسم معده، افزایش ضربان قلب، خشک شدن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  زبان و یا تعریق در کف دستها می شود.</a:t>
            </a:r>
          </a:p>
        </p:txBody>
      </p:sp>
    </p:spTree>
    <p:extLst>
      <p:ext uri="{BB962C8B-B14F-4D97-AF65-F5344CB8AC3E}">
        <p14:creationId xmlns:p14="http://schemas.microsoft.com/office/powerpoint/2010/main" val="17365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مراحل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dirty="0" smtClean="0"/>
          </a:p>
          <a:p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مرحله مقاومت: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 </a:t>
            </a:r>
            <a:r>
              <a:rPr lang="fa-IR" dirty="0" smtClean="0">
                <a:solidFill>
                  <a:srgbClr val="002060"/>
                </a:solidFill>
              </a:rPr>
              <a:t>  </a:t>
            </a:r>
            <a:r>
              <a:rPr lang="fa-IR" b="1" dirty="0" smtClean="0">
                <a:solidFill>
                  <a:srgbClr val="002060"/>
                </a:solidFill>
              </a:rPr>
              <a:t>- پاسخ بدن به محرک به صورت افزایش قدرت، مقاومت، تحمل و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افزایش دقت در حواس می باشد.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- ترشح هورمونی باعث پاسخ های بدی می شود.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- در صورت دادن پاسخ مناسب به عامل تحریک کننده و ایجاد استرس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این مرحله پایان یافته وفرد به حالت عادی باز می گردد.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- چنانچه عامل استرس زا به صورت دائم و مستمر باقی بماند خود به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خود به مرحله بعد یعنی تخلیه می رود.</a:t>
            </a:r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7365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مراحل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dirty="0" smtClean="0"/>
          </a:p>
          <a:p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مرحله تخلیه:</a:t>
            </a:r>
          </a:p>
          <a:p>
            <a:endParaRPr lang="fa-I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a-IR" b="1" dirty="0" smtClean="0">
                <a:solidFill>
                  <a:srgbClr val="0070C0"/>
                </a:solidFill>
              </a:rPr>
              <a:t>     </a:t>
            </a:r>
            <a:r>
              <a:rPr lang="fa-IR" b="1" dirty="0" smtClean="0">
                <a:solidFill>
                  <a:srgbClr val="002060"/>
                </a:solidFill>
              </a:rPr>
              <a:t>- اگر فرد نیاموزد که چگونه باید به طور صحیح با استرس برخورد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  کند، به ناچار به مرحله تخلیه خواهد رسید.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- در این مرحله انرژی پایان یافته است و فرد باید استراحت کند.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- استرس موجب آسیب به معده، قلب، فشار خون، اعصاب و مفاصل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  می شود.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- روش درست برخورد با استرس اثرات سوء آنرا کاهش خواهد داد.</a:t>
            </a:r>
          </a:p>
        </p:txBody>
      </p:sp>
    </p:spTree>
    <p:extLst>
      <p:ext uri="{BB962C8B-B14F-4D97-AF65-F5344CB8AC3E}">
        <p14:creationId xmlns:p14="http://schemas.microsoft.com/office/powerpoint/2010/main" val="16816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487362"/>
          </a:xfrm>
        </p:spPr>
        <p:txBody>
          <a:bodyPr>
            <a:no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تاثیر استرس بر روی شخص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81000" y="1676400"/>
            <a:ext cx="3657600" cy="4572000"/>
          </a:xfrm>
        </p:spPr>
        <p:txBody>
          <a:bodyPr/>
          <a:lstStyle/>
          <a:p>
            <a:r>
              <a:rPr lang="fa-IR" b="1" dirty="0" smtClean="0">
                <a:solidFill>
                  <a:srgbClr val="002060"/>
                </a:solidFill>
              </a:rPr>
              <a:t>بعضی افراد تحمل مقاومت در برابر مشاغل استرس زا  را ندارند و طی مرور زمان و به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تدریج  فرسوده  شده و دچار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فرسایش روانی و یا درماندگی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کامل می شوند.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ازجمله آثار بر روی شخص،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  کم خوابی، بی اشتهایی، سردرد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و افسردگی می تواند باشد.</a:t>
            </a:r>
            <a:endParaRPr lang="fa-IR" b="1" dirty="0">
              <a:solidFill>
                <a:srgbClr val="002060"/>
              </a:solidFill>
            </a:endParaRPr>
          </a:p>
        </p:txBody>
      </p:sp>
      <p:pic>
        <p:nvPicPr>
          <p:cNvPr id="9" name="Picture 5" descr="Go to fullsize image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39685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تاثیر استرس بر عملکرد سازمان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dirty="0" smtClean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این اثرات برای اولین بار بوسیله دو تن از محققین به نام های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</a:t>
            </a:r>
            <a:r>
              <a:rPr lang="fa-IR" b="1" dirty="0" smtClean="0">
                <a:solidFill>
                  <a:srgbClr val="C00000"/>
                </a:solidFill>
              </a:rPr>
              <a:t>یرکس</a:t>
            </a:r>
            <a:r>
              <a:rPr lang="fa-IR" b="1" dirty="0" smtClean="0">
                <a:solidFill>
                  <a:srgbClr val="002060"/>
                </a:solidFill>
              </a:rPr>
              <a:t> و </a:t>
            </a:r>
            <a:r>
              <a:rPr lang="fa-IR" b="1" dirty="0" smtClean="0">
                <a:solidFill>
                  <a:srgbClr val="C00000"/>
                </a:solidFill>
              </a:rPr>
              <a:t>دودسن</a:t>
            </a:r>
            <a:r>
              <a:rPr lang="fa-IR" b="1" dirty="0" smtClean="0">
                <a:solidFill>
                  <a:srgbClr val="002060"/>
                </a:solidFill>
              </a:rPr>
              <a:t>، در سال 1985 مورد بررسی قرار گرفت.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  عملکرد تحت تاثیر استرس تغییر می کند.</a:t>
            </a:r>
          </a:p>
          <a:p>
            <a:endParaRPr lang="fa-IR" b="1" dirty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C00000"/>
                </a:solidFill>
              </a:rPr>
              <a:t>مک گراث </a:t>
            </a:r>
            <a:r>
              <a:rPr lang="fa-IR" b="1" dirty="0" smtClean="0">
                <a:solidFill>
                  <a:srgbClr val="002060"/>
                </a:solidFill>
              </a:rPr>
              <a:t>بیان می کند: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هنگامی که فشار روانی در درون سازمان به صفر برسد و یا اصولا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فشار کمی وجود داشته باشد تولید نیز کم خواهد شد.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 چنانچه فشار روانی به درجه متوسطی می رسد بیشترین تولید بوجود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خواهد آمد، در حقیقت در این مرحله فرد دارای نوعی انرژی می شود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که به واسطه آن وادار به حرکت می گردد.</a:t>
            </a:r>
          </a:p>
        </p:txBody>
      </p:sp>
    </p:spTree>
    <p:extLst>
      <p:ext uri="{BB962C8B-B14F-4D97-AF65-F5344CB8AC3E}">
        <p14:creationId xmlns:p14="http://schemas.microsoft.com/office/powerpoint/2010/main" val="16816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تاثیر استرس بر عملکرد سازمان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3962400" cy="4572000"/>
          </a:xfrm>
        </p:spPr>
        <p:txBody>
          <a:bodyPr>
            <a:normAutofit/>
          </a:bodyPr>
          <a:lstStyle/>
          <a:p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 </a:t>
            </a:r>
            <a:r>
              <a:rPr lang="fa-IR" dirty="0" smtClean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اما اگر فشار روانی زیاد شود یا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برای مدت طولانی به درازا بکشد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فرد از نظر جسمی و روانی 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ضعیف و خسته می شود نمی تواند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تولید مطلوبی داشته باشد.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نتیجه  پژوهش  </a:t>
            </a:r>
            <a:r>
              <a:rPr lang="fa-IR" b="1" dirty="0" smtClean="0">
                <a:solidFill>
                  <a:srgbClr val="C00000"/>
                </a:solidFill>
              </a:rPr>
              <a:t>مک گراث</a:t>
            </a:r>
            <a:r>
              <a:rPr lang="fa-IR" b="1" dirty="0" smtClean="0">
                <a:solidFill>
                  <a:srgbClr val="002060"/>
                </a:solidFill>
              </a:rPr>
              <a:t>  نشان 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می دهد فشارهای خیلی زیاد و فقدان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فشارسبب کاهش عملکرد کارکنان 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می شود.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3657600" cy="3124199"/>
          </a:xfrm>
          <a:solidFill>
            <a:schemeClr val="accent3">
              <a:lumMod val="75000"/>
              <a:alpha val="6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816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مفهوم استرس شغلی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844842"/>
            <a:ext cx="3657600" cy="3886200"/>
          </a:xfrm>
        </p:spPr>
        <p:txBody>
          <a:bodyPr/>
          <a:lstStyle/>
          <a:p>
            <a:endParaRPr lang="fa-IR" dirty="0" smtClean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جمع شدن عوامل استرس زا در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وضعیت های مرتبط با شغل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استرس شغلی بعنوان کنش متقابل بین شرایط کار و ویژگیهای فردی شاغل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هرگونه فشار عصبی و روانی به شاغل در محیط کار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189621" y="1835417"/>
            <a:ext cx="2847975" cy="38862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7" descr="2302061822052338714221434155162218105357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21" y="1828800"/>
            <a:ext cx="2895600" cy="38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0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انتقال استرس شغلی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b="1" dirty="0" smtClean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مردم ممکن است ناقل استرس باشند و با پیامدهای آن، دیگران را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  نیز آلوده کنند.</a:t>
            </a:r>
          </a:p>
          <a:p>
            <a:pPr marL="0" indent="0">
              <a:buNone/>
            </a:pPr>
            <a:endParaRPr lang="fa-IR" b="1" dirty="0" smtClean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فشارروانی شغلی، امید به زندگی فرد شاغل و همچنین همسر او را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تحت تاثیر قرار می دهد.</a:t>
            </a:r>
          </a:p>
          <a:p>
            <a:pPr marL="0" indent="0">
              <a:buNone/>
            </a:pPr>
            <a:endParaRPr lang="fa-IR" b="1" dirty="0" smtClean="0">
              <a:solidFill>
                <a:srgbClr val="002060"/>
              </a:solidFill>
            </a:endParaRPr>
          </a:p>
          <a:p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تحقیقات نشان می دهد که حتی علت مرگ یک شخص ممکن است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با شغلی که همسر وی به آن اشتغال دارد، مرتبط باشد.</a:t>
            </a:r>
          </a:p>
        </p:txBody>
      </p:sp>
    </p:spTree>
    <p:extLst>
      <p:ext uri="{BB962C8B-B14F-4D97-AF65-F5344CB8AC3E}">
        <p14:creationId xmlns:p14="http://schemas.microsoft.com/office/powerpoint/2010/main" val="7700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تقسیم بندی مشاغل برحسب فشار روانی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06316181"/>
              </p:ext>
            </p:extLst>
          </p:nvPr>
        </p:nvGraphicFramePr>
        <p:xfrm>
          <a:off x="381000" y="1600200"/>
          <a:ext cx="75469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0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9375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تاریخچه مطالعات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057400"/>
            <a:ext cx="3657600" cy="38862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latin typeface="+mj-lt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+mj-lt"/>
              </a:rPr>
              <a:t>استرس از نظر لغوی از کلمه لاتین استرینجر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Stringere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)  </a:t>
            </a:r>
            <a:r>
              <a:rPr lang="fa-IR" b="1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fa-IR" b="1" dirty="0" smtClean="0">
                <a:solidFill>
                  <a:srgbClr val="002060"/>
                </a:solidFill>
                <a:latin typeface="+mj-lt"/>
              </a:rPr>
              <a:t>به مفهوم به </a:t>
            </a:r>
            <a:r>
              <a:rPr lang="fa-IR" b="1" dirty="0" smtClean="0">
                <a:solidFill>
                  <a:srgbClr val="FF0000"/>
                </a:solidFill>
                <a:latin typeface="+mj-lt"/>
              </a:rPr>
              <a:t>هم رفتن</a:t>
            </a:r>
            <a:r>
              <a:rPr lang="fa-IR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+mj-lt"/>
              </a:rPr>
              <a:t>و</a:t>
            </a:r>
            <a:r>
              <a:rPr lang="fa-IR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a-IR" b="1" dirty="0" smtClean="0">
                <a:solidFill>
                  <a:srgbClr val="FF0000"/>
                </a:solidFill>
                <a:latin typeface="+mj-lt"/>
              </a:rPr>
              <a:t>منقبض</a:t>
            </a:r>
            <a:r>
              <a:rPr lang="fa-IR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+mj-lt"/>
              </a:rPr>
              <a:t>شدن است.</a:t>
            </a:r>
          </a:p>
          <a:p>
            <a:pPr marL="0" indent="0">
              <a:buNone/>
            </a:pPr>
            <a:endParaRPr lang="fa-IR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fa-IR" b="1" dirty="0" smtClean="0">
                <a:solidFill>
                  <a:srgbClr val="002060"/>
                </a:solidFill>
                <a:latin typeface="+mj-lt"/>
              </a:rPr>
              <a:t>در زبان انگلیسی این اصطلاح لااقل از قرن یازدهم میلادی متداول بوده و بعنوان</a:t>
            </a:r>
            <a:r>
              <a:rPr lang="fa-IR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a-IR" b="1" dirty="0" smtClean="0">
                <a:solidFill>
                  <a:srgbClr val="FF0000"/>
                </a:solidFill>
                <a:latin typeface="+mj-lt"/>
              </a:rPr>
              <a:t>«فشار بدنی» </a:t>
            </a:r>
            <a:r>
              <a:rPr lang="fa-IR" b="1" dirty="0" smtClean="0">
                <a:solidFill>
                  <a:srgbClr val="002060"/>
                </a:solidFill>
                <a:latin typeface="+mj-lt"/>
              </a:rPr>
              <a:t>کاربرد عام داشته است.</a:t>
            </a:r>
            <a:endParaRPr lang="fa-IR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Picture 5" descr="Go to fullsize image">
            <a:hlinkClick r:id="rId2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تقسیم بندی مشاغل برحسب فشار روانی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b="1" dirty="0" smtClean="0"/>
          </a:p>
          <a:p>
            <a:r>
              <a:rPr lang="fa-IR" b="1" dirty="0" smtClean="0">
                <a:solidFill>
                  <a:srgbClr val="C00000"/>
                </a:solidFill>
              </a:rPr>
              <a:t>مشاغل فعال:</a:t>
            </a:r>
          </a:p>
          <a:p>
            <a:pPr marL="0" indent="0">
              <a:buNone/>
            </a:pPr>
            <a:r>
              <a:rPr lang="fa-IR" b="1" dirty="0"/>
              <a:t> </a:t>
            </a:r>
            <a:r>
              <a:rPr lang="fa-IR" b="1" dirty="0" smtClean="0"/>
              <a:t>   </a:t>
            </a:r>
            <a:r>
              <a:rPr lang="fa-IR" b="1" dirty="0" smtClean="0">
                <a:solidFill>
                  <a:srgbClr val="002060"/>
                </a:solidFill>
              </a:rPr>
              <a:t>فرد به هنگام کارتحت فشارزیادی قرارمی گیرد ولی برای حل مسئله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فرصت های زیادی دراختیار دارد. مثل پزشکان، مهندسین و مدیران</a:t>
            </a:r>
          </a:p>
          <a:p>
            <a:pPr marL="0" indent="0">
              <a:buNone/>
            </a:pPr>
            <a:endParaRPr lang="fa-IR" b="1" dirty="0" smtClean="0"/>
          </a:p>
          <a:p>
            <a:r>
              <a:rPr lang="fa-IR" b="1" dirty="0" smtClean="0">
                <a:solidFill>
                  <a:srgbClr val="C00000"/>
                </a:solidFill>
              </a:rPr>
              <a:t>مشاغل غیرفعال:</a:t>
            </a:r>
          </a:p>
          <a:p>
            <a:pPr marL="0" indent="0">
              <a:buNone/>
            </a:pPr>
            <a:r>
              <a:rPr lang="fa-IR" b="1" dirty="0"/>
              <a:t> </a:t>
            </a:r>
            <a:r>
              <a:rPr lang="fa-IR" b="1" dirty="0" smtClean="0"/>
              <a:t>   </a:t>
            </a:r>
            <a:r>
              <a:rPr lang="fa-IR" b="1" dirty="0" smtClean="0">
                <a:solidFill>
                  <a:srgbClr val="002060"/>
                </a:solidFill>
              </a:rPr>
              <a:t>افراد دراین مشاغل ازمهارت بالایی برخوردارنیستند ولی ازخلاقیت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و ابتکار عمل خوبی برخوردار می باشند. مثل نگهبانان و کسانی که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صورت حساب می نویسند.</a:t>
            </a:r>
          </a:p>
        </p:txBody>
      </p:sp>
    </p:spTree>
    <p:extLst>
      <p:ext uri="{BB962C8B-B14F-4D97-AF65-F5344CB8AC3E}">
        <p14:creationId xmlns:p14="http://schemas.microsoft.com/office/powerpoint/2010/main" val="10379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تقسیم بندی مشاغل برحسب فشار روانی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b="1" dirty="0" smtClean="0"/>
          </a:p>
          <a:p>
            <a:r>
              <a:rPr lang="fa-IR" b="1" dirty="0" smtClean="0">
                <a:solidFill>
                  <a:srgbClr val="C00000"/>
                </a:solidFill>
              </a:rPr>
              <a:t>مشاغل با فشاربالا: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دراین مشاغل فشار زیادی برافراد وارد می شود، آنان باید ساعت ها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کارکنند و مقررات دقیقی را اجرا نمایند. مثل متصدی تلفن، کارگر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خط مونتاژ و پرستاران.</a:t>
            </a:r>
          </a:p>
          <a:p>
            <a:pPr marL="0" indent="0">
              <a:buNone/>
            </a:pPr>
            <a:endParaRPr lang="fa-IR" b="1" dirty="0" smtClean="0"/>
          </a:p>
          <a:p>
            <a:r>
              <a:rPr lang="fa-IR" b="1" dirty="0" smtClean="0">
                <a:solidFill>
                  <a:srgbClr val="C00000"/>
                </a:solidFill>
              </a:rPr>
              <a:t>مشاغل با فشار اندک:</a:t>
            </a:r>
          </a:p>
          <a:p>
            <a:pPr marL="0" indent="0">
              <a:buNone/>
            </a:pPr>
            <a:r>
              <a:rPr lang="fa-IR" b="1" dirty="0"/>
              <a:t> </a:t>
            </a:r>
            <a:r>
              <a:rPr lang="fa-IR" b="1" dirty="0" smtClean="0"/>
              <a:t>   </a:t>
            </a:r>
            <a:r>
              <a:rPr lang="fa-IR" b="1" dirty="0" smtClean="0">
                <a:solidFill>
                  <a:srgbClr val="002060"/>
                </a:solidFill>
              </a:rPr>
              <a:t>مشاغلی که فرد را تحت فشار زیادی قرار نمی دهد وبه هنگام تصمیم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گیری هیچگونه فشار روانی برفرد نیست. مثل تعمیرکاران و هنرمندان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موفق.</a:t>
            </a:r>
          </a:p>
        </p:txBody>
      </p:sp>
    </p:spTree>
    <p:extLst>
      <p:ext uri="{BB962C8B-B14F-4D97-AF65-F5344CB8AC3E}">
        <p14:creationId xmlns:p14="http://schemas.microsoft.com/office/powerpoint/2010/main" val="21604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عوامل محیطی استرس زا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25945592"/>
              </p:ext>
            </p:extLst>
          </p:nvPr>
        </p:nvGraphicFramePr>
        <p:xfrm>
          <a:off x="457200" y="1600200"/>
          <a:ext cx="74707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9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عوامل سازمانی استرس زا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5655" y="832345"/>
            <a:ext cx="4331692" cy="5867402"/>
          </a:xfrm>
          <a:effectLst>
            <a:innerShdw blurRad="673100">
              <a:srgbClr val="0070C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379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عوامل سازمانی استرس زا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80268776"/>
              </p:ext>
            </p:extLst>
          </p:nvPr>
        </p:nvGraphicFramePr>
        <p:xfrm>
          <a:off x="533400" y="17526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0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ابهام نقش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b="1" dirty="0" smtClean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نامشخص بودن انتظاراتی که  در محیط کار از یک فرد وجود دارد    </a:t>
            </a:r>
            <a:r>
              <a:rPr lang="fa-IR" b="1" dirty="0" smtClean="0">
                <a:solidFill>
                  <a:srgbClr val="C00000"/>
                </a:solidFill>
              </a:rPr>
              <a:t>ابهام نقش </a:t>
            </a:r>
            <a:r>
              <a:rPr lang="fa-IR" b="1" dirty="0" smtClean="0">
                <a:solidFill>
                  <a:srgbClr val="002060"/>
                </a:solidFill>
              </a:rPr>
              <a:t>نامیده می شود و ممکن است به خاطر عدم درک انتظار،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عدم آشنایی با نحوه کار ویا عدم اطلاع از نتایج آن باشد.</a:t>
            </a:r>
          </a:p>
          <a:p>
            <a:r>
              <a:rPr lang="fa-IR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در سازمانها، درجایی که کارکنان نمی دانند ازآنها چه انتظاری وجود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دارد، نتیجه عدم اطمینان است که استرس ایجاد می کند.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در بعضی شرایط مدیران برای پیش بینی اینکه چه وظیفه ای دارند و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مسئولیت آنها چیست دچار فشار هستند درنتیجه برای آنها یک تهدید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داخلی بوجود می آید وممکن است از سوی مقامات بالاتر تنبیه شوند.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 این حالت نیز سطح استرس را افزایش می دهد.   </a:t>
            </a:r>
          </a:p>
          <a:p>
            <a:endParaRPr lang="fa-IR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تعارض نقش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a-IR" dirty="0" smtClean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زمانی ایجاد می شود که شخص در محیط کارخود با وظایف یا نیازهایی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مواجه شود که واقعا علاقه ای نسبت به انجام آنها نداشته و یا اینکه 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قبلا تصوری از انجام آن کارها در ذهن نداشته باشد.</a:t>
            </a:r>
          </a:p>
          <a:p>
            <a:pPr marL="0" indent="0">
              <a:buNone/>
            </a:pPr>
            <a:endParaRPr lang="fa-IR" b="1" dirty="0" smtClean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در تعارض نقش، حالتی پیش می آید که اعضاء سازمان در وضعیتی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قرار می گیرند که بایستی چند وظیفه متضاد را انجام دهند.</a:t>
            </a:r>
          </a:p>
        </p:txBody>
      </p:sp>
    </p:spTree>
    <p:extLst>
      <p:ext uri="{BB962C8B-B14F-4D97-AF65-F5344CB8AC3E}">
        <p14:creationId xmlns:p14="http://schemas.microsoft.com/office/powerpoint/2010/main" val="3017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تفاوت ابهام نقش و تعارض نقش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105400" cy="5334000"/>
          </a:xfrm>
          <a:effectLst>
            <a:innerShdw blurRad="660400" dist="254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7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کار زیاد / کار کم و نتایج استرس زای آن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4800600" cy="5334000"/>
          </a:xfrm>
          <a:effectLst>
            <a:innerShdw blurRad="114300">
              <a:schemeClr val="accent4">
                <a:alpha val="45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17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عوامل فردی استرس زا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b="1" dirty="0" smtClean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کلیه عوامل استرس زا در نهایت در </a:t>
            </a:r>
            <a:r>
              <a:rPr lang="fa-IR" b="1" dirty="0" smtClean="0">
                <a:solidFill>
                  <a:srgbClr val="C00000"/>
                </a:solidFill>
              </a:rPr>
              <a:t>سطح فردی </a:t>
            </a:r>
            <a:r>
              <a:rPr lang="fa-IR" b="1" dirty="0" smtClean="0">
                <a:solidFill>
                  <a:srgbClr val="002060"/>
                </a:solidFill>
              </a:rPr>
              <a:t>ظاهر می شوند.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عوامل فردی استرس زا می تواند شامل بیماری های وخیم، مرگ یکی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از افراد خانواده، طلاق و مشکلات مالی فرد باشد. 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ویژگی های </a:t>
            </a:r>
            <a:r>
              <a:rPr lang="fa-IR" b="1" dirty="0" smtClean="0">
                <a:solidFill>
                  <a:srgbClr val="C00000"/>
                </a:solidFill>
              </a:rPr>
              <a:t>شخصیتی – فردی </a:t>
            </a:r>
            <a:r>
              <a:rPr lang="fa-IR" b="1" dirty="0" smtClean="0">
                <a:solidFill>
                  <a:srgbClr val="002060"/>
                </a:solidFill>
              </a:rPr>
              <a:t>کارکنان، برکارورفتار آنها اثر می گذارد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و می تواندتعیین کننده وضعیت فشار در آنان باشد.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مدیران باید اطمینان حاصل کنند که شخصیت فرد موردنظر برای انجام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کارمحوله، متناسب است. اگرفرد به کاری گمارده شود که شایستگی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آن را ندارد بر میزان نقش یا </a:t>
            </a:r>
            <a:r>
              <a:rPr lang="fa-IR" b="1" dirty="0" smtClean="0">
                <a:solidFill>
                  <a:srgbClr val="C00000"/>
                </a:solidFill>
              </a:rPr>
              <a:t>فشارروانی</a:t>
            </a:r>
            <a:r>
              <a:rPr lang="fa-IR" b="1" dirty="0" smtClean="0">
                <a:solidFill>
                  <a:srgbClr val="002060"/>
                </a:solidFill>
              </a:rPr>
              <a:t> وی افزوده خواهد شد.</a:t>
            </a:r>
          </a:p>
        </p:txBody>
      </p:sp>
    </p:spTree>
    <p:extLst>
      <p:ext uri="{BB962C8B-B14F-4D97-AF65-F5344CB8AC3E}">
        <p14:creationId xmlns:p14="http://schemas.microsoft.com/office/powerpoint/2010/main" val="30694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تعریف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a-IR" altLang="en-US" b="1" dirty="0">
              <a:solidFill>
                <a:srgbClr val="002060"/>
              </a:solidFill>
            </a:endParaRPr>
          </a:p>
          <a:p>
            <a:r>
              <a:rPr lang="fa-IR" altLang="en-US" b="1" dirty="0" smtClean="0">
                <a:solidFill>
                  <a:srgbClr val="002060"/>
                </a:solidFill>
              </a:rPr>
              <a:t>استرس </a:t>
            </a:r>
            <a:r>
              <a:rPr lang="fa-IR" altLang="en-US" b="1" dirty="0">
                <a:solidFill>
                  <a:srgbClr val="002060"/>
                </a:solidFill>
              </a:rPr>
              <a:t>مجموع واكنش هاي </a:t>
            </a:r>
            <a:r>
              <a:rPr lang="fa-IR" altLang="en-US" b="1" dirty="0" smtClean="0">
                <a:solidFill>
                  <a:srgbClr val="002060"/>
                </a:solidFill>
              </a:rPr>
              <a:t>جسمي، روحي، رواني، ذهني </a:t>
            </a:r>
            <a:r>
              <a:rPr lang="fa-IR" altLang="en-US" b="1" dirty="0">
                <a:solidFill>
                  <a:srgbClr val="002060"/>
                </a:solidFill>
              </a:rPr>
              <a:t>ورفتاري است كه ارگانيسم انسان در برابر عوامل دروني يا بيروني بر هم زننده ثبات و تعادل طبيعي ودروني بدن نشان مي دهد</a:t>
            </a:r>
            <a:r>
              <a:rPr lang="fa-IR" altLang="en-US" b="1" dirty="0" smtClean="0">
                <a:solidFill>
                  <a:srgbClr val="002060"/>
                </a:solidFill>
              </a:rPr>
              <a:t>.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stress-2706-c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0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شخصیت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dirty="0" smtClean="0"/>
          </a:p>
          <a:p>
            <a:r>
              <a:rPr lang="fa-IR" b="1" dirty="0" smtClean="0">
                <a:solidFill>
                  <a:srgbClr val="002060"/>
                </a:solidFill>
              </a:rPr>
              <a:t>انسانها در نوع خود </a:t>
            </a:r>
            <a:r>
              <a:rPr lang="fa-IR" b="1" dirty="0" smtClean="0">
                <a:solidFill>
                  <a:srgbClr val="C00000"/>
                </a:solidFill>
              </a:rPr>
              <a:t>واحد</a:t>
            </a:r>
            <a:r>
              <a:rPr lang="fa-IR" b="1" dirty="0" smtClean="0">
                <a:solidFill>
                  <a:srgbClr val="002060"/>
                </a:solidFill>
              </a:rPr>
              <a:t> هستند.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انسانها هریک دارای خصوصیات و نشانه های خاص می باشند و دو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  نفر با خصوصیات واحد وجود ندارند.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عکس العمل انسانها نسبت به محرک های یکسان، ناشی از شخصیت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های متنوع و گوناگون آنها است.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مشهورترین طبقه بندی افرادبرای بررسی عکس العمل در برابراسترس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 به وسیله </a:t>
            </a:r>
            <a:r>
              <a:rPr lang="fa-IR" b="1" dirty="0" smtClean="0">
                <a:solidFill>
                  <a:srgbClr val="C00000"/>
                </a:solidFill>
              </a:rPr>
              <a:t>فریدمن</a:t>
            </a:r>
            <a:r>
              <a:rPr lang="fa-IR" b="1" dirty="0" smtClean="0">
                <a:solidFill>
                  <a:srgbClr val="002060"/>
                </a:solidFill>
              </a:rPr>
              <a:t> و </a:t>
            </a:r>
            <a:r>
              <a:rPr lang="fa-IR" b="1" dirty="0" smtClean="0">
                <a:solidFill>
                  <a:srgbClr val="C00000"/>
                </a:solidFill>
              </a:rPr>
              <a:t>روزنمن</a:t>
            </a:r>
            <a:r>
              <a:rPr lang="fa-IR" b="1" dirty="0" smtClean="0">
                <a:solidFill>
                  <a:srgbClr val="002060"/>
                </a:solidFill>
              </a:rPr>
              <a:t> در سال 1950 ارائه گردید.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آنها افراد را با توجه به خصوصیت های شخصیتی به </a:t>
            </a:r>
            <a:r>
              <a:rPr lang="fa-IR" b="1" dirty="0" smtClean="0">
                <a:solidFill>
                  <a:srgbClr val="C00000"/>
                </a:solidFill>
              </a:rPr>
              <a:t>افراد نوع </a:t>
            </a:r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fa-IR" b="1" dirty="0" smtClean="0">
                <a:solidFill>
                  <a:srgbClr val="002060"/>
                </a:solidFill>
              </a:rPr>
              <a:t> و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</a:t>
            </a:r>
            <a:r>
              <a:rPr lang="fa-IR" b="1" dirty="0" smtClean="0">
                <a:solidFill>
                  <a:srgbClr val="C00000"/>
                </a:solidFill>
              </a:rPr>
              <a:t>افراد نوع </a:t>
            </a:r>
            <a:r>
              <a:rPr lang="en-US" b="1" dirty="0" smtClean="0">
                <a:solidFill>
                  <a:srgbClr val="C00000"/>
                </a:solidFill>
              </a:rPr>
              <a:t>B</a:t>
            </a:r>
            <a:r>
              <a:rPr lang="fa-IR" b="1" dirty="0" smtClean="0">
                <a:solidFill>
                  <a:srgbClr val="002060"/>
                </a:solidFill>
              </a:rPr>
              <a:t> تقسیم بندی نمودند.</a:t>
            </a:r>
          </a:p>
        </p:txBody>
      </p:sp>
    </p:spTree>
    <p:extLst>
      <p:ext uri="{BB962C8B-B14F-4D97-AF65-F5344CB8AC3E}">
        <p14:creationId xmlns:p14="http://schemas.microsoft.com/office/powerpoint/2010/main" val="33515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افراد با شخصیت نوع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257800" cy="5257800"/>
          </a:xfrm>
          <a:effectLst>
            <a:innerShdw blurRad="673100">
              <a:srgbClr val="0070C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15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منابع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5791200" cy="5334000"/>
          </a:xfrm>
          <a:effectLst>
            <a:innerShdw blurRad="5334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15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منابع ایجاد فشار عصبی کارکنان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5410200" cy="5334000"/>
          </a:xfrm>
          <a:effectLst>
            <a:innerShdw blurRad="8128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15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شیوه های مقابله با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b="1" dirty="0" smtClean="0"/>
          </a:p>
          <a:p>
            <a:pPr marL="0" indent="0">
              <a:buNone/>
            </a:pPr>
            <a:endParaRPr lang="fa-IR" b="1" dirty="0" smtClean="0"/>
          </a:p>
          <a:p>
            <a:r>
              <a:rPr lang="fa-IR" b="1" dirty="0" smtClean="0"/>
              <a:t>افزایش فعالیت های مذهبی</a:t>
            </a:r>
          </a:p>
          <a:p>
            <a:r>
              <a:rPr lang="fa-IR" b="1" dirty="0" smtClean="0"/>
              <a:t>افزایش فعالیت های ورزشی ازجمله: شنا، پیاده روی، یوگا و ...</a:t>
            </a:r>
          </a:p>
          <a:p>
            <a:r>
              <a:rPr lang="fa-IR" b="1" dirty="0" smtClean="0"/>
              <a:t>داشتن نگرش مثبت و تصور منطقی و اصولی از مشکلات و موقعیت ها</a:t>
            </a:r>
          </a:p>
          <a:p>
            <a:pPr marL="0" indent="0">
              <a:buNone/>
            </a:pPr>
            <a:endParaRPr lang="fa-IR" b="1" dirty="0" smtClean="0"/>
          </a:p>
          <a:p>
            <a:r>
              <a:rPr lang="fa-IR" b="1" dirty="0" smtClean="0"/>
              <a:t>افزایش روابط اجتماعی و خانوادگی و صمیمیت بیشتر با افراد</a:t>
            </a:r>
          </a:p>
          <a:p>
            <a:r>
              <a:rPr lang="fa-IR" b="1" dirty="0" smtClean="0"/>
              <a:t>شناخت بیشتر از خصوصیات و ویژگی های خود</a:t>
            </a:r>
          </a:p>
          <a:p>
            <a:r>
              <a:rPr lang="fa-IR" b="1" dirty="0" smtClean="0"/>
              <a:t>تقسیم بندی در اهداف زندگی به کوتاه مدت و بلندمدت</a:t>
            </a:r>
          </a:p>
          <a:p>
            <a:r>
              <a:rPr lang="fa-IR" b="1" dirty="0" smtClean="0"/>
              <a:t>آزاد ساختن احساسات، دوری از احساسات بیش از حد</a:t>
            </a:r>
          </a:p>
        </p:txBody>
      </p:sp>
    </p:spTree>
    <p:extLst>
      <p:ext uri="{BB962C8B-B14F-4D97-AF65-F5344CB8AC3E}">
        <p14:creationId xmlns:p14="http://schemas.microsoft.com/office/powerpoint/2010/main" val="30694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های کمک به کارکنان جهت مقابله با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b="1" dirty="0" smtClean="0"/>
              <a:t>عدم محدودیت در صحبت آزاد بین کارکنان</a:t>
            </a:r>
          </a:p>
          <a:p>
            <a:r>
              <a:rPr lang="fa-IR" b="1" dirty="0" smtClean="0"/>
              <a:t>کاهش تعارضات شخصی در کار</a:t>
            </a:r>
          </a:p>
          <a:p>
            <a:r>
              <a:rPr lang="fa-IR" b="1" dirty="0" smtClean="0"/>
              <a:t>رفتار منصفانه بین کارکنان</a:t>
            </a:r>
          </a:p>
          <a:p>
            <a:r>
              <a:rPr lang="fa-IR" b="1" dirty="0" smtClean="0"/>
              <a:t>تعریف روشن وظایف شغلی</a:t>
            </a:r>
          </a:p>
          <a:p>
            <a:r>
              <a:rPr lang="fa-IR" b="1" dirty="0" smtClean="0"/>
              <a:t>دادن قدرت کنترل کافی به کارکنان</a:t>
            </a:r>
          </a:p>
          <a:p>
            <a:r>
              <a:rPr lang="fa-IR" b="1" dirty="0" smtClean="0"/>
              <a:t>حمایت از تلاش کارکنان</a:t>
            </a:r>
          </a:p>
          <a:p>
            <a:r>
              <a:rPr lang="fa-IR" b="1" dirty="0" smtClean="0"/>
              <a:t>تامین مرخصی کارکنان</a:t>
            </a:r>
          </a:p>
          <a:p>
            <a:r>
              <a:rPr lang="fa-IR" b="1" dirty="0" smtClean="0"/>
              <a:t>کاهش قوانین محدودکننده در حد ممکن</a:t>
            </a:r>
          </a:p>
          <a:p>
            <a:r>
              <a:rPr lang="fa-IR" b="1" dirty="0" smtClean="0"/>
              <a:t>تشویق و پاداش مناسب کارکنان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5079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منابع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a-I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a-I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a-I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a-I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ایروانی، محمد رضا؛ ایروانی، غلامعلی (1393). مدیریت استرس در سازمان ها و کابرد آزمون های روانی در مددکاری اجتماعی. آسمان نگار</a:t>
            </a:r>
            <a:endParaRPr lang="fa-I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4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62000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تعریف استرس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ar-SA" b="1" dirty="0" smtClean="0">
                <a:solidFill>
                  <a:srgbClr val="002060"/>
                </a:solidFill>
              </a:rPr>
              <a:t>عكس </a:t>
            </a:r>
            <a:r>
              <a:rPr lang="ar-SA" b="1" dirty="0">
                <a:solidFill>
                  <a:srgbClr val="002060"/>
                </a:solidFill>
              </a:rPr>
              <a:t>العمل فرد براي سازگاري نسبت به محركي كه الزامات فيزيكي ورواني گسترده اي </a:t>
            </a:r>
            <a:r>
              <a:rPr lang="ar-SA" b="1" dirty="0" smtClean="0">
                <a:solidFill>
                  <a:srgbClr val="002060"/>
                </a:solidFill>
              </a:rPr>
              <a:t>را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براي </a:t>
            </a:r>
            <a:r>
              <a:rPr lang="ar-SA" b="1" dirty="0">
                <a:solidFill>
                  <a:srgbClr val="002060"/>
                </a:solidFill>
              </a:rPr>
              <a:t>او </a:t>
            </a:r>
            <a:r>
              <a:rPr lang="ar-SA" b="1" dirty="0" smtClean="0">
                <a:solidFill>
                  <a:srgbClr val="002060"/>
                </a:solidFill>
              </a:rPr>
              <a:t>بوجود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مي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آورد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ar-SA" b="1" dirty="0">
                <a:solidFill>
                  <a:srgbClr val="002060"/>
                </a:solidFill>
              </a:rPr>
              <a:t>استرس زماني بوجود ميايد كه فرد احساس كند از او چيز خواسته شده كه از عهده آن بر نمي ايد . </a:t>
            </a:r>
            <a:endParaRPr lang="fa-IR" b="1" dirty="0" smtClean="0">
              <a:solidFill>
                <a:srgbClr val="002060"/>
              </a:solidFill>
            </a:endParaRPr>
          </a:p>
          <a:p>
            <a:endParaRPr lang="fa-IR" b="1" dirty="0">
              <a:solidFill>
                <a:srgbClr val="002060"/>
              </a:solidFill>
            </a:endParaRPr>
          </a:p>
          <a:p>
            <a:r>
              <a:rPr lang="ar-SA" b="1" dirty="0" smtClean="0">
                <a:solidFill>
                  <a:srgbClr val="002060"/>
                </a:solidFill>
              </a:rPr>
              <a:t>بنابراين </a:t>
            </a:r>
            <a:r>
              <a:rPr lang="ar-SA" b="1" dirty="0">
                <a:solidFill>
                  <a:srgbClr val="002060"/>
                </a:solidFill>
              </a:rPr>
              <a:t>هر عاملي كه باعث شود فرد احساس عدم توانايي در انجام كارش را بدهد عامل استرس زا است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  <a:endParaRPr lang="fa-IR" b="1" dirty="0" smtClean="0">
              <a:solidFill>
                <a:srgbClr val="002060"/>
              </a:solidFill>
            </a:endParaRPr>
          </a:p>
          <a:p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altLang="en-US" b="1" u="sng" dirty="0">
                <a:solidFill>
                  <a:srgbClr val="C00000"/>
                </a:solidFill>
              </a:rPr>
              <a:t>هانس سليه </a:t>
            </a:r>
            <a:r>
              <a:rPr lang="fa-IR" altLang="en-US" b="1" dirty="0">
                <a:solidFill>
                  <a:srgbClr val="002060"/>
                </a:solidFill>
              </a:rPr>
              <a:t>: </a:t>
            </a:r>
          </a:p>
          <a:p>
            <a:r>
              <a:rPr lang="fa-IR" altLang="en-US" b="1" dirty="0">
                <a:solidFill>
                  <a:srgbClr val="002060"/>
                </a:solidFill>
              </a:rPr>
              <a:t>استرس پاسخي است كه بدن دربرابردرخواست هاي وارده نشان مي دهد.</a:t>
            </a:r>
            <a:endParaRPr lang="fa-IR" b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اهمیت بررسی استرس در سازمانها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546848" cy="5181600"/>
          </a:xfrm>
        </p:spPr>
        <p:txBody>
          <a:bodyPr/>
          <a:lstStyle/>
          <a:p>
            <a:endParaRPr lang="fa-I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a-IR" b="1" dirty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فشار روانی که در رابطه با کار یا شغل فرد بوجود آید موجب نارضایتی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فرد از کارش می گردد. در واقع ساده ترین و آشکارترین اثر روانی آن 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به صورت نا رضایتی از شغل پدیدار می گردد.</a:t>
            </a:r>
          </a:p>
          <a:p>
            <a:pPr marL="0" indent="0">
              <a:buNone/>
            </a:pPr>
            <a:endParaRPr lang="fa-IR" b="1" dirty="0">
              <a:solidFill>
                <a:srgbClr val="002060"/>
              </a:solidFill>
            </a:endParaRPr>
          </a:p>
          <a:p>
            <a:endParaRPr lang="fa-IR" b="1" dirty="0" smtClean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فشارهای عصبی بر کارکنان و مدیران سازمانها تاثیرات نامطلوب جسمی و روانی داشته و این مسئله باعث می شود تا نقش آنها به حداقل رسیده و اثربخشی و کارآیی آنان در سازمان کاهش یابد.</a:t>
            </a:r>
            <a:endParaRPr lang="fa-I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عوامل استرس زا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5377749"/>
              </p:ext>
            </p:extLst>
          </p:nvPr>
        </p:nvGraphicFramePr>
        <p:xfrm>
          <a:off x="2590800" y="15240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4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تفاوت فشار و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/>
          <a:lstStyle/>
          <a:p>
            <a:endParaRPr lang="fa-IR" dirty="0" smtClean="0">
              <a:solidFill>
                <a:srgbClr val="002060"/>
              </a:solidFill>
            </a:endParaRPr>
          </a:p>
          <a:p>
            <a:endParaRPr lang="fa-IR" dirty="0" smtClean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اغلب به جای یکدیگر به کار برده می شوند ولی یکسان نیستند.</a:t>
            </a:r>
          </a:p>
          <a:p>
            <a:endParaRPr lang="fa-IR" dirty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فشار تقاضاهایی است که خواسته یا ناخواسته در ما وجود دارد مثل: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 دویدن، آلودگی صوتی  و .... که اینها می توانند خوشایند یا ناخوشایند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 باشند.</a:t>
            </a:r>
          </a:p>
          <a:p>
            <a:pPr marL="0" indent="0">
              <a:buNone/>
            </a:pPr>
            <a:endParaRPr lang="fa-IR" b="1" dirty="0" smtClean="0">
              <a:solidFill>
                <a:srgbClr val="002060"/>
              </a:solidFill>
            </a:endParaRPr>
          </a:p>
          <a:p>
            <a:r>
              <a:rPr lang="fa-IR" b="1" dirty="0" smtClean="0">
                <a:solidFill>
                  <a:srgbClr val="002060"/>
                </a:solidFill>
              </a:rPr>
              <a:t>استرس پاسخ به سطحی از فشار نامناسب است ولی خود فشار نیست.</a:t>
            </a:r>
            <a:endParaRPr lang="fa-IR" b="1" dirty="0">
              <a:solidFill>
                <a:srgbClr val="002060"/>
              </a:solidFill>
            </a:endParaRPr>
          </a:p>
          <a:p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انواع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7144656"/>
              </p:ext>
            </p:extLst>
          </p:nvPr>
        </p:nvGraphicFramePr>
        <p:xfrm>
          <a:off x="2209800" y="1295400"/>
          <a:ext cx="3733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1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انواع استرس</a:t>
            </a:r>
            <a:endParaRPr lang="fa-I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7546848" cy="5181600"/>
          </a:xfrm>
        </p:spPr>
        <p:txBody>
          <a:bodyPr>
            <a:normAutofit lnSpcReduction="10000"/>
          </a:bodyPr>
          <a:lstStyle/>
          <a:p>
            <a:endParaRPr lang="fa-IR" dirty="0" smtClean="0"/>
          </a:p>
          <a:p>
            <a:r>
              <a:rPr lang="fa-IR" b="1" dirty="0" smtClean="0">
                <a:solidFill>
                  <a:srgbClr val="C00000"/>
                </a:solidFill>
              </a:rPr>
              <a:t>استرس خوب </a:t>
            </a:r>
            <a:r>
              <a:rPr lang="fa-IR" sz="1600" b="1" dirty="0" smtClean="0">
                <a:solidFill>
                  <a:srgbClr val="C00000"/>
                </a:solidFill>
              </a:rPr>
              <a:t>(اوسترس)</a:t>
            </a:r>
            <a:r>
              <a:rPr lang="fa-IR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fa-IR" sz="1600" b="1" dirty="0">
                <a:solidFill>
                  <a:srgbClr val="002060"/>
                </a:solidFill>
              </a:rPr>
              <a:t> </a:t>
            </a:r>
            <a:r>
              <a:rPr lang="fa-IR" sz="1600" b="1" dirty="0" smtClean="0">
                <a:solidFill>
                  <a:srgbClr val="002060"/>
                </a:solidFill>
              </a:rPr>
              <a:t>   </a:t>
            </a:r>
            <a:r>
              <a:rPr lang="fa-IR" b="1" dirty="0" smtClean="0">
                <a:solidFill>
                  <a:srgbClr val="002060"/>
                </a:solidFill>
              </a:rPr>
              <a:t>باعث ایجاد انگیزه در شخص شده و بعبارتی برایش لذت بخش بوده و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تهدیدی به حساب نمی آید. مثل عاشق شدن</a:t>
            </a:r>
          </a:p>
          <a:p>
            <a:r>
              <a:rPr lang="fa-IR" b="1" dirty="0" smtClean="0">
                <a:solidFill>
                  <a:srgbClr val="C00000"/>
                </a:solidFill>
              </a:rPr>
              <a:t>استرس نه خوب نه بد </a:t>
            </a:r>
            <a:r>
              <a:rPr lang="fa-IR" sz="1600" b="1" dirty="0" smtClean="0">
                <a:solidFill>
                  <a:srgbClr val="C00000"/>
                </a:solidFill>
              </a:rPr>
              <a:t>(نوسترس)</a:t>
            </a:r>
            <a:r>
              <a:rPr lang="fa-IR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اشاره به محرک حسی دارد که تاثیری بر جای نمی گذارد بنابراین روی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عملکرد ورفتار شخص تاثیر خاصی ندارد. مثل وقوع زلزله دریک نقطه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 دور افتاده جهان</a:t>
            </a:r>
          </a:p>
          <a:p>
            <a:r>
              <a:rPr lang="fa-IR" b="1" dirty="0" smtClean="0">
                <a:solidFill>
                  <a:srgbClr val="C00000"/>
                </a:solidFill>
              </a:rPr>
              <a:t>استرس بد </a:t>
            </a:r>
            <a:r>
              <a:rPr lang="fa-IR" sz="1600" b="1" dirty="0" smtClean="0">
                <a:solidFill>
                  <a:srgbClr val="C00000"/>
                </a:solidFill>
              </a:rPr>
              <a:t>(دیسترس)</a:t>
            </a:r>
            <a:r>
              <a:rPr lang="fa-IR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fa-IR" sz="1600" b="1" dirty="0">
                <a:solidFill>
                  <a:srgbClr val="C00000"/>
                </a:solidFill>
              </a:rPr>
              <a:t> </a:t>
            </a:r>
            <a:r>
              <a:rPr lang="fa-IR" sz="1600" b="1" dirty="0" smtClean="0">
                <a:solidFill>
                  <a:srgbClr val="C00000"/>
                </a:solidFill>
              </a:rPr>
              <a:t>    </a:t>
            </a:r>
            <a:r>
              <a:rPr lang="fa-IR" b="1" dirty="0" smtClean="0">
                <a:solidFill>
                  <a:srgbClr val="002060"/>
                </a:solidFill>
              </a:rPr>
              <a:t>همان استرسی است که اغلب بکار می بریم. آثار آن بر روی رفتار و </a:t>
            </a:r>
          </a:p>
          <a:p>
            <a:pPr marL="0" indent="0">
              <a:buNone/>
            </a:pPr>
            <a:r>
              <a:rPr lang="fa-IR" sz="1600" b="1" dirty="0">
                <a:solidFill>
                  <a:srgbClr val="002060"/>
                </a:solidFill>
              </a:rPr>
              <a:t> </a:t>
            </a:r>
            <a:r>
              <a:rPr lang="fa-IR" sz="1600" b="1" dirty="0" smtClean="0">
                <a:solidFill>
                  <a:srgbClr val="002060"/>
                </a:solidFill>
              </a:rPr>
              <a:t>    </a:t>
            </a:r>
            <a:r>
              <a:rPr lang="fa-IR" b="1" dirty="0" smtClean="0">
                <a:solidFill>
                  <a:srgbClr val="002060"/>
                </a:solidFill>
              </a:rPr>
              <a:t>عملکرد فرد اثر سوء گذاشته و مشکلات روحی و جسمی بوجود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002060"/>
                </a:solidFill>
              </a:rPr>
              <a:t>    می آورد.</a:t>
            </a:r>
          </a:p>
        </p:txBody>
      </p:sp>
    </p:spTree>
    <p:extLst>
      <p:ext uri="{BB962C8B-B14F-4D97-AF65-F5344CB8AC3E}">
        <p14:creationId xmlns:p14="http://schemas.microsoft.com/office/powerpoint/2010/main" val="28520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1871</Words>
  <Application>Microsoft Office PowerPoint</Application>
  <PresentationFormat>On-screen Show (4:3)</PresentationFormat>
  <Paragraphs>277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استرس شغلی</vt:lpstr>
      <vt:lpstr>تاریخچه مطالعات استرس</vt:lpstr>
      <vt:lpstr>تعریف استرس</vt:lpstr>
      <vt:lpstr>تعریف استرس</vt:lpstr>
      <vt:lpstr>اهمیت بررسی استرس در سازمانها</vt:lpstr>
      <vt:lpstr>عوامل استرس زا</vt:lpstr>
      <vt:lpstr>تفاوت فشار و استرس</vt:lpstr>
      <vt:lpstr>انواع استرس</vt:lpstr>
      <vt:lpstr>انواع استرس</vt:lpstr>
      <vt:lpstr>مراحل استرس</vt:lpstr>
      <vt:lpstr>مراحل استرس</vt:lpstr>
      <vt:lpstr>مراحل استرس</vt:lpstr>
      <vt:lpstr>مراحل استرس</vt:lpstr>
      <vt:lpstr>تاثیر استرس بر روی شخص</vt:lpstr>
      <vt:lpstr>تاثیر استرس بر عملکرد سازمان</vt:lpstr>
      <vt:lpstr>تاثیر استرس بر عملکرد سازمان</vt:lpstr>
      <vt:lpstr>مفهوم استرس شغلی</vt:lpstr>
      <vt:lpstr>انتقال استرس شغلی</vt:lpstr>
      <vt:lpstr>تقسیم بندی مشاغل برحسب فشار روانی</vt:lpstr>
      <vt:lpstr>تقسیم بندی مشاغل برحسب فشار روانی</vt:lpstr>
      <vt:lpstr>تقسیم بندی مشاغل برحسب فشار روانی</vt:lpstr>
      <vt:lpstr>عوامل محیطی استرس زا</vt:lpstr>
      <vt:lpstr>عوامل سازمانی استرس زا</vt:lpstr>
      <vt:lpstr>عوامل سازمانی استرس زا</vt:lpstr>
      <vt:lpstr>ابهام نقش</vt:lpstr>
      <vt:lpstr>تعارض نقش</vt:lpstr>
      <vt:lpstr>تفاوت ابهام نقش و تعارض نقش</vt:lpstr>
      <vt:lpstr>کار زیاد / کار کم و نتایج استرس زای آن</vt:lpstr>
      <vt:lpstr>عوامل فردی استرس زا</vt:lpstr>
      <vt:lpstr>شخصیت</vt:lpstr>
      <vt:lpstr>افراد با شخصیت نوع A وB  </vt:lpstr>
      <vt:lpstr>منابع استرس</vt:lpstr>
      <vt:lpstr>منابع ایجاد فشار عصبی کارکنان</vt:lpstr>
      <vt:lpstr>شیوه های مقابله با استرس</vt:lpstr>
      <vt:lpstr>روش های کمک به کارکنان جهت مقابله با استرس</vt:lpstr>
      <vt:lpstr>منابع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استرس شغلی</dc:title>
  <dc:creator>bsk89603</dc:creator>
  <cp:lastModifiedBy>bsk89603</cp:lastModifiedBy>
  <cp:revision>82</cp:revision>
  <dcterms:created xsi:type="dcterms:W3CDTF">2006-08-16T00:00:00Z</dcterms:created>
  <dcterms:modified xsi:type="dcterms:W3CDTF">2015-05-07T07:27:21Z</dcterms:modified>
</cp:coreProperties>
</file>