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0" d="100"/>
          <a:sy n="70" d="100"/>
        </p:scale>
        <p:origin x="-756"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2B5113-1EF1-4CE8-AB61-F8EAC7C702F0}"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2B5113-1EF1-4CE8-AB61-F8EAC7C702F0}"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2B5113-1EF1-4CE8-AB61-F8EAC7C702F0}"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9" name="Untertitel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Titel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de-DE" smtClean="0"/>
              <a:t>Titelmasterformat durch Klicken bearbeiten</a:t>
            </a:r>
            <a:endParaRPr kumimoji="0" lang="en-US"/>
          </a:p>
        </p:txBody>
      </p:sp>
      <p:cxnSp>
        <p:nvCxnSpPr>
          <p:cNvPr id="8" name="Gerade Verbindung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umsplatzhalter 14"/>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16" name="Foliennummernplatzhalter 15"/>
          <p:cNvSpPr>
            <a:spLocks noGrp="1"/>
          </p:cNvSpPr>
          <p:nvPr>
            <p:ph type="sldNum" sz="quarter" idx="11"/>
          </p:nvPr>
        </p:nvSpPr>
        <p:spPr/>
        <p:txBody>
          <a:bodyPr/>
          <a:lstStyle/>
          <a:p>
            <a:fld id="{FA2B5113-1EF1-4CE8-AB61-F8EAC7C702F0}" type="slidenum">
              <a:rPr lang="de-DE" smtClean="0"/>
              <a:pPr/>
              <a:t>‹Nr.›</a:t>
            </a:fld>
            <a:endParaRPr lang="de-DE"/>
          </a:p>
        </p:txBody>
      </p:sp>
      <p:sp>
        <p:nvSpPr>
          <p:cNvPr id="17" name="Fußzeilenplatzhalter 16"/>
          <p:cNvSpPr>
            <a:spLocks noGrp="1"/>
          </p:cNvSpPr>
          <p:nvPr>
            <p:ph type="ftr" sz="quarter" idx="12"/>
          </p:nvPr>
        </p:nvSpPr>
        <p:spPr/>
        <p:txBody>
          <a:bodyPr/>
          <a:lstStyle/>
          <a:p>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9" name="Inhaltsplatzhalter 8"/>
          <p:cNvSpPr>
            <a:spLocks noGrp="1"/>
          </p:cNvSpPr>
          <p:nvPr>
            <p:ph idx="1"/>
          </p:nvPr>
        </p:nvSpPr>
        <p:spPr>
          <a:xfrm>
            <a:off x="457200" y="1524000"/>
            <a:ext cx="8229600" cy="4572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4" name="Datumsplatzhalter 13"/>
          <p:cNvSpPr>
            <a:spLocks noGrp="1"/>
          </p:cNvSpPr>
          <p:nvPr>
            <p:ph type="dt" sz="half" idx="14"/>
          </p:nvPr>
        </p:nvSpPr>
        <p:spPr/>
        <p:txBody>
          <a:bodyPr/>
          <a:lstStyle/>
          <a:p>
            <a:fld id="{C5991C64-B848-41D8-AB0F-216A3976084E}" type="datetimeFigureOut">
              <a:rPr lang="de-DE" smtClean="0"/>
              <a:pPr/>
              <a:t>04.07.2014</a:t>
            </a:fld>
            <a:endParaRPr lang="de-DE"/>
          </a:p>
        </p:txBody>
      </p:sp>
      <p:sp>
        <p:nvSpPr>
          <p:cNvPr id="15" name="Foliennummernplatzhalter 14"/>
          <p:cNvSpPr>
            <a:spLocks noGrp="1"/>
          </p:cNvSpPr>
          <p:nvPr>
            <p:ph type="sldNum" sz="quarter" idx="15"/>
          </p:nvPr>
        </p:nvSpPr>
        <p:spPr/>
        <p:txBody>
          <a:bodyPr/>
          <a:lstStyle>
            <a:lvl1pPr algn="ctr">
              <a:defRPr/>
            </a:lvl1pPr>
          </a:lstStyle>
          <a:p>
            <a:fld id="{FA2B5113-1EF1-4CE8-AB61-F8EAC7C702F0}" type="slidenum">
              <a:rPr lang="de-DE" smtClean="0"/>
              <a:pPr/>
              <a:t>‹Nr.›</a:t>
            </a:fld>
            <a:endParaRPr lang="de-DE"/>
          </a:p>
        </p:txBody>
      </p:sp>
      <p:sp>
        <p:nvSpPr>
          <p:cNvPr id="16" name="Fußzeilenplatzhalter 15"/>
          <p:cNvSpPr>
            <a:spLocks noGrp="1"/>
          </p:cNvSpPr>
          <p:nvPr>
            <p:ph type="ftr" sz="quarter" idx="16"/>
          </p:nvPr>
        </p:nvSpPr>
        <p:spPr/>
        <p:txBody>
          <a:bodyPr/>
          <a:lstStyle/>
          <a:p>
            <a:endParaRPr lang="de-DE"/>
          </a:p>
        </p:txBody>
      </p:sp>
      <p:sp>
        <p:nvSpPr>
          <p:cNvPr id="17" name="Titel 16"/>
          <p:cNvSpPr>
            <a:spLocks noGrp="1"/>
          </p:cNvSpPr>
          <p:nvPr>
            <p:ph type="title"/>
          </p:nvPr>
        </p:nvSpPr>
        <p:spPr/>
        <p:txBody>
          <a:bodyPr rtlCol="0" anchor="b" anchorCtr="0"/>
          <a:lstStyle/>
          <a:p>
            <a:r>
              <a:rPr kumimoji="0" lang="de-DE" smtClean="0"/>
              <a:t>Titelmasterformat durch Klicken bearbeiten</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2B5113-1EF1-4CE8-AB61-F8EAC7C702F0}" type="slidenum">
              <a:rPr lang="de-DE" smtClean="0"/>
              <a:pPr/>
              <a:t>‹Nr.›</a:t>
            </a:fld>
            <a:endParaRPr lang="de-DE"/>
          </a:p>
        </p:txBody>
      </p:sp>
      <p:sp>
        <p:nvSpPr>
          <p:cNvPr id="2" name="Titel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cxnSp>
        <p:nvCxnSpPr>
          <p:cNvPr id="7" name="Gerade Verbindung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A2B5113-1EF1-4CE8-AB61-F8EAC7C702F0}" type="slidenum">
              <a:rPr lang="de-DE" smtClean="0"/>
              <a:pPr/>
              <a:t>‹Nr.›</a:t>
            </a:fld>
            <a:endParaRPr lang="de-DE"/>
          </a:p>
        </p:txBody>
      </p:sp>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11" name="Inhaltsplatzhalter 10"/>
          <p:cNvSpPr>
            <a:spLocks noGrp="1"/>
          </p:cNvSpPr>
          <p:nvPr>
            <p:ph sz="half" idx="1"/>
          </p:nvPr>
        </p:nvSpPr>
        <p:spPr>
          <a:xfrm>
            <a:off x="457200" y="1524000"/>
            <a:ext cx="4059936" cy="4572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half" idx="2"/>
          </p:nvPr>
        </p:nvSpPr>
        <p:spPr>
          <a:xfrm>
            <a:off x="4648200" y="1524000"/>
            <a:ext cx="4059936" cy="4572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9" name="Foliennummernplatzhalter 8"/>
          <p:cNvSpPr>
            <a:spLocks noGrp="1"/>
          </p:cNvSpPr>
          <p:nvPr>
            <p:ph type="sldNum" sz="quarter" idx="12"/>
          </p:nvPr>
        </p:nvSpPr>
        <p:spPr/>
        <p:txBody>
          <a:bodyPr/>
          <a:lstStyle/>
          <a:p>
            <a:fld id="{FA2B5113-1EF1-4CE8-AB61-F8EAC7C702F0}" type="slidenum">
              <a:rPr lang="de-DE" smtClean="0"/>
              <a:pPr/>
              <a:t>‹Nr.›</a:t>
            </a:fld>
            <a:endParaRPr lang="de-DE"/>
          </a:p>
        </p:txBody>
      </p:sp>
      <p:sp>
        <p:nvSpPr>
          <p:cNvPr id="8" name="Fußzeilenplatzhalter 7"/>
          <p:cNvSpPr>
            <a:spLocks noGrp="1"/>
          </p:cNvSpPr>
          <p:nvPr>
            <p:ph type="ftr" sz="quarter" idx="11"/>
          </p:nvPr>
        </p:nvSpPr>
        <p:spPr/>
        <p:txBody>
          <a:bodyPr/>
          <a:lstStyle/>
          <a:p>
            <a:endParaRPr lang="de-DE"/>
          </a:p>
        </p:txBody>
      </p:sp>
      <p:sp>
        <p:nvSpPr>
          <p:cNvPr id="7" name="Datumsplatzhalter 6"/>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3" name="Textplatzhalt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32" name="Inhaltsplatzhalter 31"/>
          <p:cNvSpPr>
            <a:spLocks noGrp="1"/>
          </p:cNvSpPr>
          <p:nvPr>
            <p:ph sz="half" idx="2"/>
          </p:nvPr>
        </p:nvSpPr>
        <p:spPr>
          <a:xfrm>
            <a:off x="457200" y="2201896"/>
            <a:ext cx="4038600" cy="3913632"/>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34" name="Inhaltsplatzhalter 33"/>
          <p:cNvSpPr>
            <a:spLocks noGrp="1"/>
          </p:cNvSpPr>
          <p:nvPr>
            <p:ph sz="quarter" idx="4"/>
          </p:nvPr>
        </p:nvSpPr>
        <p:spPr>
          <a:xfrm>
            <a:off x="4649788" y="2201896"/>
            <a:ext cx="4038600" cy="3913632"/>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 name="Titel 1"/>
          <p:cNvSpPr>
            <a:spLocks noGrp="1"/>
          </p:cNvSpPr>
          <p:nvPr>
            <p:ph type="title"/>
          </p:nvPr>
        </p:nvSpPr>
        <p:spPr>
          <a:xfrm>
            <a:off x="457200" y="155448"/>
            <a:ext cx="8229600" cy="1143000"/>
          </a:xfrm>
        </p:spPr>
        <p:txBody>
          <a:bodyPr anchor="b" anchorCtr="0"/>
          <a:lstStyle>
            <a:lvl1pPr>
              <a:defRPr/>
            </a:lvl1pPr>
          </a:lstStyle>
          <a:p>
            <a:r>
              <a:rPr kumimoji="0" lang="de-DE" smtClean="0"/>
              <a:t>Titelmasterformat durch Klicken bearbeiten</a:t>
            </a:r>
            <a:endParaRPr kumimoji="0" lang="en-US"/>
          </a:p>
        </p:txBody>
      </p:sp>
      <p:sp>
        <p:nvSpPr>
          <p:cNvPr id="12" name="Textplatzhalt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cxnSp>
        <p:nvCxnSpPr>
          <p:cNvPr id="10" name="Gerade Verbindung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A2B5113-1EF1-4CE8-AB61-F8EAC7C702F0}" type="slidenum">
              <a:rPr lang="de-DE" smtClean="0"/>
              <a:pPr/>
              <a:t>‹Nr.›</a:t>
            </a:fld>
            <a:endParaRPr lang="de-DE"/>
          </a:p>
        </p:txBody>
      </p:sp>
      <p:sp>
        <p:nvSpPr>
          <p:cNvPr id="2" name="Titel 1"/>
          <p:cNvSpPr>
            <a:spLocks noGrp="1"/>
          </p:cNvSpPr>
          <p:nvPr>
            <p:ph type="title"/>
          </p:nvPr>
        </p:nvSpPr>
        <p:spPr/>
        <p:txBody>
          <a:bodyPr/>
          <a:lstStyle/>
          <a:p>
            <a:r>
              <a:rPr kumimoji="0" lang="de-DE" smtClean="0"/>
              <a:t>Titelmasterformat durch Klicken bearbeiten</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A2B5113-1EF1-4CE8-AB61-F8EAC7C702F0}" type="slidenum">
              <a:rPr lang="de-DE" smtClean="0"/>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9" name="Inhaltsplatzhalter 28"/>
          <p:cNvSpPr>
            <a:spLocks noGrp="1"/>
          </p:cNvSpPr>
          <p:nvPr>
            <p:ph sz="quarter" idx="1"/>
          </p:nvPr>
        </p:nvSpPr>
        <p:spPr>
          <a:xfrm>
            <a:off x="457200" y="457200"/>
            <a:ext cx="6248400" cy="5715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3" name="Textplatzhalt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31" name="Titel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de-DE" smtClean="0"/>
              <a:t>Titelmasterformat durch Klicken bearbeiten</a:t>
            </a:r>
            <a:endParaRPr kumimoji="0" lang="en-US"/>
          </a:p>
        </p:txBody>
      </p:sp>
      <p:sp>
        <p:nvSpPr>
          <p:cNvPr id="8" name="Datumsplatzhalter 7"/>
          <p:cNvSpPr>
            <a:spLocks noGrp="1"/>
          </p:cNvSpPr>
          <p:nvPr>
            <p:ph type="dt" sz="half" idx="14"/>
          </p:nvPr>
        </p:nvSpPr>
        <p:spPr/>
        <p:txBody>
          <a:bodyPr/>
          <a:lstStyle/>
          <a:p>
            <a:fld id="{C5991C64-B848-41D8-AB0F-216A3976084E}" type="datetimeFigureOut">
              <a:rPr lang="de-DE" smtClean="0"/>
              <a:pPr/>
              <a:t>04.07.2014</a:t>
            </a:fld>
            <a:endParaRPr lang="de-DE"/>
          </a:p>
        </p:txBody>
      </p:sp>
      <p:sp>
        <p:nvSpPr>
          <p:cNvPr id="9" name="Foliennummernplatzhalter 8"/>
          <p:cNvSpPr>
            <a:spLocks noGrp="1"/>
          </p:cNvSpPr>
          <p:nvPr>
            <p:ph type="sldNum" sz="quarter" idx="15"/>
          </p:nvPr>
        </p:nvSpPr>
        <p:spPr/>
        <p:txBody>
          <a:bodyPr/>
          <a:lstStyle/>
          <a:p>
            <a:fld id="{FA2B5113-1EF1-4CE8-AB61-F8EAC7C702F0}" type="slidenum">
              <a:rPr lang="de-DE" smtClean="0"/>
              <a:pPr/>
              <a:t>‹Nr.›</a:t>
            </a:fld>
            <a:endParaRPr lang="de-DE"/>
          </a:p>
        </p:txBody>
      </p:sp>
      <p:sp>
        <p:nvSpPr>
          <p:cNvPr id="10" name="Fußzeilenplatzhalter 9"/>
          <p:cNvSpPr>
            <a:spLocks noGrp="1"/>
          </p:cNvSpPr>
          <p:nvPr>
            <p:ph type="ftr" sz="quarter" idx="16"/>
          </p:nvPr>
        </p:nvSpPr>
        <p:spPr/>
        <p:txBody>
          <a:bodyPr/>
          <a:lstStyle/>
          <a:p>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2B5113-1EF1-4CE8-AB61-F8EAC7C702F0}" type="slidenum">
              <a:rPr lang="de-DE" smtClean="0"/>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de-DE" smtClean="0"/>
              <a:t>Bild durch Klicken auf Symbol hinzufügen</a:t>
            </a:r>
            <a:endParaRPr kumimoji="0" lang="en-US"/>
          </a:p>
        </p:txBody>
      </p:sp>
      <p:sp>
        <p:nvSpPr>
          <p:cNvPr id="4" name="Textplatzhalt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8" name="Datumsplatzhalter 7"/>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9" name="Foliennummernplatzhalter 8"/>
          <p:cNvSpPr>
            <a:spLocks noGrp="1"/>
          </p:cNvSpPr>
          <p:nvPr>
            <p:ph type="sldNum" sz="quarter" idx="11"/>
          </p:nvPr>
        </p:nvSpPr>
        <p:spPr/>
        <p:txBody>
          <a:bodyPr/>
          <a:lstStyle/>
          <a:p>
            <a:fld id="{FA2B5113-1EF1-4CE8-AB61-F8EAC7C702F0}" type="slidenum">
              <a:rPr lang="de-DE" smtClean="0"/>
              <a:pPr/>
              <a:t>‹Nr.›</a:t>
            </a:fld>
            <a:endParaRPr lang="de-DE"/>
          </a:p>
        </p:txBody>
      </p:sp>
      <p:sp>
        <p:nvSpPr>
          <p:cNvPr id="10" name="Fußzeilenplatzhalter 9"/>
          <p:cNvSpPr>
            <a:spLocks noGrp="1"/>
          </p:cNvSpPr>
          <p:nvPr>
            <p:ph type="ftr" sz="quarter" idx="12"/>
          </p:nvPr>
        </p:nvSpPr>
        <p:spPr/>
        <p:txBody>
          <a:bodyPr/>
          <a:lstStyle/>
          <a:p>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2B5113-1EF1-4CE8-AB61-F8EAC7C702F0}" type="slidenum">
              <a:rPr lang="de-DE" smtClean="0"/>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2B5113-1EF1-4CE8-AB61-F8EAC7C702F0}"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A2B5113-1EF1-4CE8-AB61-F8EAC7C702F0}"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A2B5113-1EF1-4CE8-AB61-F8EAC7C702F0}"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A2B5113-1EF1-4CE8-AB61-F8EAC7C702F0}"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A2B5113-1EF1-4CE8-AB61-F8EAC7C702F0}"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A2B5113-1EF1-4CE8-AB61-F8EAC7C702F0}"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A2B5113-1EF1-4CE8-AB61-F8EAC7C702F0}"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C5991C64-B848-41D8-AB0F-216A3976084E}" type="datetimeFigureOut">
              <a:rPr lang="de-DE" smtClean="0"/>
              <a:pPr/>
              <a:t>04.07.2014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A2B5113-1EF1-4CE8-AB61-F8EAC7C702F0}"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91C64-B848-41D8-AB0F-216A3976084E}" type="datetimeFigureOut">
              <a:rPr lang="de-DE" smtClean="0"/>
              <a:pPr/>
              <a:t>04.07.2014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B5113-1EF1-4CE8-AB61-F8EAC7C702F0}"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platzhalt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24" name="Datumsplatzhalt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5991C64-B848-41D8-AB0F-216A3976084E}" type="datetimeFigureOut">
              <a:rPr lang="de-DE" smtClean="0"/>
              <a:pPr/>
              <a:t>04.07.2014</a:t>
            </a:fld>
            <a:endParaRPr lang="de-DE"/>
          </a:p>
        </p:txBody>
      </p:sp>
      <p:sp>
        <p:nvSpPr>
          <p:cNvPr id="10" name="Fußzeilenplatzhalt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de-DE"/>
          </a:p>
        </p:txBody>
      </p:sp>
      <p:sp>
        <p:nvSpPr>
          <p:cNvPr id="22" name="Foliennummernplatzhalt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A2B5113-1EF1-4CE8-AB61-F8EAC7C702F0}" type="slidenum">
              <a:rPr lang="de-DE" smtClean="0"/>
              <a:pPr/>
              <a:t>‹Nr.›</a:t>
            </a:fld>
            <a:endParaRPr lang="de-DE"/>
          </a:p>
        </p:txBody>
      </p:sp>
      <p:sp>
        <p:nvSpPr>
          <p:cNvPr id="5" name="Titelplatzhalt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de-DE" smtClean="0"/>
              <a:t>Titelmasterformat durch Klicken bearbeiten</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dirty="0"/>
          </a:p>
        </p:txBody>
      </p:sp>
      <p:pic>
        <p:nvPicPr>
          <p:cNvPr id="4" name="imgPreview" descr="Bilderrahmen,Hintergrundmotive,Rahmen,Ränder,Schnörkel,Weinreben"/>
          <p:cNvPicPr/>
          <p:nvPr/>
        </p:nvPicPr>
        <p:blipFill>
          <a:blip r:embed="rId2" cstate="print"/>
          <a:srcRect/>
          <a:stretch>
            <a:fillRect/>
          </a:stretch>
        </p:blipFill>
        <p:spPr bwMode="auto">
          <a:xfrm>
            <a:off x="-361256" y="-387424"/>
            <a:ext cx="9829800" cy="7705725"/>
          </a:xfrm>
          <a:prstGeom prst="rect">
            <a:avLst/>
          </a:prstGeom>
          <a:noFill/>
          <a:ln w="9525">
            <a:noFill/>
            <a:miter lim="800000"/>
            <a:headEnd/>
            <a:tailEnd/>
          </a:ln>
        </p:spPr>
      </p:pic>
      <p:sp>
        <p:nvSpPr>
          <p:cNvPr id="3073" name="Rectangle 1"/>
          <p:cNvSpPr>
            <a:spLocks noChangeArrowheads="1"/>
          </p:cNvSpPr>
          <p:nvPr/>
        </p:nvSpPr>
        <p:spPr bwMode="auto">
          <a:xfrm>
            <a:off x="1065271" y="-4140277"/>
            <a:ext cx="7013458" cy="83099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de-DE" sz="4800" b="1" i="0" u="none" strike="noStrike" cap="none" normalizeH="0" baseline="0" dirty="0" smtClean="0">
              <a:ln>
                <a:noFill/>
              </a:ln>
              <a:solidFill>
                <a:srgbClr val="0F243E"/>
              </a:solidFill>
              <a:effectLst/>
              <a:latin typeface="Monotype Corsiva" pitchFamily="66" charset="0"/>
              <a:ea typeface="Calibri" pitchFamily="34"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de-DE" sz="4800" b="1" dirty="0" smtClean="0">
              <a:solidFill>
                <a:srgbClr val="0F243E"/>
              </a:solidFill>
              <a:latin typeface="Monotype Corsiva" pitchFamily="66" charset="0"/>
              <a:ea typeface="Calibri" pitchFamily="34"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de-DE" sz="4800" b="1" i="0" u="none" strike="noStrike" cap="none" normalizeH="0" baseline="0" dirty="0" smtClean="0">
              <a:ln>
                <a:noFill/>
              </a:ln>
              <a:solidFill>
                <a:srgbClr val="0F243E"/>
              </a:solidFill>
              <a:effectLst/>
              <a:latin typeface="Monotype Corsiva" pitchFamily="66" charset="0"/>
              <a:ea typeface="Calibri" pitchFamily="34"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de-DE" sz="4800" b="1" dirty="0" smtClean="0">
              <a:solidFill>
                <a:srgbClr val="0F243E"/>
              </a:solidFill>
              <a:latin typeface="Monotype Corsiva" pitchFamily="66" charset="0"/>
              <a:ea typeface="Calibri" pitchFamily="34"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de-DE" sz="4800" b="1" i="0" u="none" strike="noStrike" cap="none" normalizeH="0" baseline="0" dirty="0" smtClean="0">
              <a:ln>
                <a:noFill/>
              </a:ln>
              <a:solidFill>
                <a:srgbClr val="0F243E"/>
              </a:solidFill>
              <a:effectLst/>
              <a:latin typeface="Monotype Corsiva" pitchFamily="66" charset="0"/>
              <a:ea typeface="Calibri" pitchFamily="34"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de-DE" sz="4800" b="1" dirty="0" smtClean="0">
              <a:solidFill>
                <a:srgbClr val="0F243E"/>
              </a:solidFill>
              <a:latin typeface="Monotype Corsiva" pitchFamily="66" charset="0"/>
              <a:ea typeface="Calibri" pitchFamily="34"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de-DE" sz="4800" b="1" i="0" u="none" strike="noStrike" cap="none" normalizeH="0" baseline="0" dirty="0" smtClean="0">
              <a:ln>
                <a:noFill/>
              </a:ln>
              <a:solidFill>
                <a:srgbClr val="0F243E"/>
              </a:solidFill>
              <a:effectLst/>
              <a:latin typeface="Monotype Corsiva" pitchFamily="66" charset="0"/>
              <a:ea typeface="Calibri" pitchFamily="34"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lang="de-DE" sz="4800" b="1" dirty="0" smtClean="0">
              <a:solidFill>
                <a:srgbClr val="0F243E"/>
              </a:solidFill>
              <a:latin typeface="Monotype Corsiva" pitchFamily="66" charset="0"/>
              <a:ea typeface="Calibri" pitchFamily="34"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de-DE" sz="4800" b="1" i="0" u="none" strike="noStrike" cap="none" normalizeH="0" baseline="0" dirty="0" smtClean="0">
              <a:ln>
                <a:noFill/>
              </a:ln>
              <a:solidFill>
                <a:srgbClr val="0F243E"/>
              </a:solidFill>
              <a:effectLst/>
              <a:latin typeface="Monotype Corsiva" pitchFamily="66" charset="0"/>
              <a:ea typeface="Calibri" pitchFamily="34" charset="0"/>
              <a:cs typeface="Arial" pitchFamily="34"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de-DE" sz="4800" b="1" i="0" u="none" strike="noStrike" cap="none" normalizeH="0" baseline="0" dirty="0" smtClean="0">
                <a:ln>
                  <a:noFill/>
                </a:ln>
                <a:solidFill>
                  <a:srgbClr val="0F243E"/>
                </a:solidFill>
                <a:effectLst/>
                <a:latin typeface="Monotype Corsiva" pitchFamily="66" charset="0"/>
                <a:ea typeface="Calibri" pitchFamily="34" charset="0"/>
                <a:cs typeface="Arial" pitchFamily="34" charset="0"/>
              </a:rPr>
              <a:t>Hans im Glück</a:t>
            </a:r>
            <a:endParaRPr kumimoji="0" lang="de-DE" sz="900" b="0" i="0" u="none" strike="noStrike" cap="none" normalizeH="0" baseline="0" dirty="0" smtClean="0">
              <a:ln>
                <a:noFill/>
              </a:ln>
              <a:solidFill>
                <a:schemeClr val="tx1"/>
              </a:solidFill>
              <a:effectLst/>
              <a:latin typeface="Monotype Corsiva"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de-DE" sz="2800" b="1" i="0" u="none" strike="noStrike" cap="none" normalizeH="0" baseline="0" smtClean="0">
                <a:ln>
                  <a:noFill/>
                </a:ln>
                <a:solidFill>
                  <a:srgbClr val="0F243E"/>
                </a:solidFill>
                <a:effectLst/>
                <a:latin typeface="Monotype Corsiva" pitchFamily="66" charset="0"/>
                <a:ea typeface="Calibri" pitchFamily="34" charset="0"/>
                <a:cs typeface="Arial" pitchFamily="34" charset="0"/>
              </a:rPr>
              <a:t>- Eine </a:t>
            </a:r>
            <a:r>
              <a:rPr kumimoji="0" lang="de-DE" sz="2800" b="1" i="0" u="none" strike="noStrike" cap="none" normalizeH="0" baseline="0" dirty="0" smtClean="0">
                <a:ln>
                  <a:noFill/>
                </a:ln>
                <a:solidFill>
                  <a:srgbClr val="0F243E"/>
                </a:solidFill>
                <a:effectLst/>
                <a:latin typeface="Monotype Corsiva" pitchFamily="66" charset="0"/>
                <a:ea typeface="Calibri" pitchFamily="34" charset="0"/>
                <a:cs typeface="Arial" pitchFamily="34" charset="0"/>
              </a:rPr>
              <a:t>Fotogeschichte -</a:t>
            </a:r>
            <a:endParaRPr kumimoji="0" lang="de-DE"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sz="2600" b="1" i="0" u="none" strike="noStrike" cap="none" normalizeH="0" baseline="0" dirty="0" smtClean="0">
                <a:ln>
                  <a:noFill/>
                </a:ln>
                <a:solidFill>
                  <a:srgbClr val="0F243E"/>
                </a:solidFill>
                <a:effectLst/>
                <a:latin typeface="Monotype Corsiva" pitchFamily="66" charset="0"/>
                <a:ea typeface="Calibri" pitchFamily="34" charset="0"/>
                <a:cs typeface="Arial" pitchFamily="34" charset="0"/>
              </a:rPr>
              <a:t>nacherz</a:t>
            </a:r>
            <a:r>
              <a:rPr kumimoji="0" lang="de-DE" sz="2600" b="1" i="0" u="none" strike="noStrike" cap="none" normalizeH="0" baseline="0" dirty="0" smtClean="0">
                <a:ln>
                  <a:noFill/>
                </a:ln>
                <a:solidFill>
                  <a:srgbClr val="0F243E"/>
                </a:solidFill>
                <a:effectLst/>
                <a:latin typeface="Calibri"/>
                <a:ea typeface="Calibri" pitchFamily="34" charset="0"/>
                <a:cs typeface="Arial" pitchFamily="34" charset="0"/>
              </a:rPr>
              <a:t>ä</a:t>
            </a:r>
            <a:r>
              <a:rPr kumimoji="0" lang="de-DE" sz="2600" b="1" i="0" u="none" strike="noStrike" cap="none" normalizeH="0" baseline="0" dirty="0" smtClean="0">
                <a:ln>
                  <a:noFill/>
                </a:ln>
                <a:solidFill>
                  <a:srgbClr val="0F243E"/>
                </a:solidFill>
                <a:effectLst/>
                <a:latin typeface="Monotype Corsiva" pitchFamily="66" charset="0"/>
                <a:ea typeface="Calibri" pitchFamily="34" charset="0"/>
                <a:cs typeface="Arial" pitchFamily="34" charset="0"/>
              </a:rPr>
              <a:t>hlt und gespielt vom IK-VHS-Bremen-Juni 2014</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5013176"/>
            <a:ext cx="8229600" cy="1503040"/>
          </a:xfrm>
        </p:spPr>
        <p:txBody>
          <a:bodyPr>
            <a:noAutofit/>
          </a:bodyPr>
          <a:lstStyle/>
          <a:p>
            <a:pPr algn="l">
              <a:lnSpc>
                <a:spcPct val="150000"/>
              </a:lnSpc>
            </a:pPr>
            <a:r>
              <a:rPr lang="de-DE" sz="2400" b="1" dirty="0">
                <a:latin typeface="Monotype Corsiva" pitchFamily="66" charset="0"/>
              </a:rPr>
              <a:t>Hans bekommt Angst und fragt die Bäuerin: „Willst du deine Gans gegen mein Schwein tauschen?“</a:t>
            </a:r>
            <a:br>
              <a:rPr lang="de-DE" sz="2400" b="1" dirty="0">
                <a:latin typeface="Monotype Corsiva" pitchFamily="66" charset="0"/>
              </a:rPr>
            </a:br>
            <a:r>
              <a:rPr lang="de-DE" sz="2400" b="1" dirty="0">
                <a:latin typeface="Monotype Corsiva" pitchFamily="66" charset="0"/>
              </a:rPr>
              <a:t>Bäuerin sagt: „Na gut!“ Hans tauscht dann die Gans gegen das Schwein und geht weiter.</a:t>
            </a:r>
          </a:p>
        </p:txBody>
      </p:sp>
      <p:pic>
        <p:nvPicPr>
          <p:cNvPr id="4" name="Inhaltsplatzhalter 3" descr="F:\DCIM\100KC195\100_1611.JPG"/>
          <p:cNvPicPr>
            <a:picLocks noGrp="1"/>
          </p:cNvPicPr>
          <p:nvPr>
            <p:ph idx="1"/>
          </p:nvPr>
        </p:nvPicPr>
        <p:blipFill>
          <a:blip r:embed="rId2" cstate="print"/>
          <a:srcRect/>
          <a:stretch>
            <a:fillRect/>
          </a:stretch>
        </p:blipFill>
        <p:spPr bwMode="auto">
          <a:xfrm>
            <a:off x="1547664" y="188641"/>
            <a:ext cx="6045337" cy="4392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301208"/>
            <a:ext cx="8229600" cy="1287016"/>
          </a:xfrm>
        </p:spPr>
        <p:txBody>
          <a:bodyPr>
            <a:normAutofit fontScale="90000"/>
          </a:bodyPr>
          <a:lstStyle/>
          <a:p>
            <a:pPr algn="l">
              <a:lnSpc>
                <a:spcPct val="150000"/>
              </a:lnSpc>
            </a:pPr>
            <a:r>
              <a:rPr lang="de-DE" sz="2700" b="1" dirty="0">
                <a:latin typeface="Monotype Corsiva" pitchFamily="66" charset="0"/>
              </a:rPr>
              <a:t>Später trifft er eine Messerschleiferin. </a:t>
            </a:r>
            <a:r>
              <a:rPr lang="de-DE" sz="2700" b="1" dirty="0" smtClean="0">
                <a:latin typeface="Monotype Corsiva" pitchFamily="66" charset="0"/>
              </a:rPr>
              <a:t>Sie </a:t>
            </a:r>
            <a:r>
              <a:rPr lang="de-DE" sz="2700" b="1" dirty="0">
                <a:latin typeface="Monotype Corsiva" pitchFamily="66" charset="0"/>
              </a:rPr>
              <a:t>erzählt ihm, dass sie von ihrem Beruf viel Geld verdient und dann sagt zu Hans: „Willst du deine Gans gegen meinen Stein tauschen? So kannst du reich werden!“</a:t>
            </a:r>
            <a:r>
              <a:rPr lang="de-DE" sz="2200" b="1" dirty="0">
                <a:latin typeface="Monotype Corsiva" pitchFamily="66" charset="0"/>
              </a:rPr>
              <a:t/>
            </a:r>
            <a:br>
              <a:rPr lang="de-DE" sz="2200" b="1" dirty="0">
                <a:latin typeface="Monotype Corsiva" pitchFamily="66" charset="0"/>
              </a:rPr>
            </a:br>
            <a:endParaRPr lang="de-DE" sz="2200" b="1" dirty="0">
              <a:latin typeface="Monotype Corsiva" pitchFamily="66" charset="0"/>
            </a:endParaRPr>
          </a:p>
        </p:txBody>
      </p:sp>
      <p:pic>
        <p:nvPicPr>
          <p:cNvPr id="4" name="Inhaltsplatzhalter 3" descr="F:\DCIM\100KC195\100_1614.JPG"/>
          <p:cNvPicPr>
            <a:picLocks noGrp="1"/>
          </p:cNvPicPr>
          <p:nvPr>
            <p:ph idx="1"/>
          </p:nvPr>
        </p:nvPicPr>
        <p:blipFill>
          <a:blip r:embed="rId2" cstate="print"/>
          <a:srcRect/>
          <a:stretch>
            <a:fillRect/>
          </a:stretch>
        </p:blipFill>
        <p:spPr bwMode="auto">
          <a:xfrm>
            <a:off x="1547664" y="188641"/>
            <a:ext cx="6045337" cy="4320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229200"/>
            <a:ext cx="8229600" cy="1287016"/>
          </a:xfrm>
        </p:spPr>
        <p:txBody>
          <a:bodyPr>
            <a:normAutofit fontScale="90000"/>
          </a:bodyPr>
          <a:lstStyle/>
          <a:p>
            <a:pPr>
              <a:lnSpc>
                <a:spcPct val="150000"/>
              </a:lnSpc>
            </a:pPr>
            <a:r>
              <a:rPr lang="de-DE" sz="2200" dirty="0" smtClean="0">
                <a:latin typeface="Monotype Corsiva" pitchFamily="66" charset="0"/>
              </a:rPr>
              <a:t/>
            </a:r>
            <a:br>
              <a:rPr lang="de-DE" sz="2200" dirty="0" smtClean="0">
                <a:latin typeface="Monotype Corsiva" pitchFamily="66" charset="0"/>
              </a:rPr>
            </a:br>
            <a:r>
              <a:rPr lang="de-DE" sz="2700" b="1" dirty="0" smtClean="0">
                <a:latin typeface="Monotype Corsiva" pitchFamily="66" charset="0"/>
              </a:rPr>
              <a:t>Hans </a:t>
            </a:r>
            <a:r>
              <a:rPr lang="de-DE" sz="2700" b="1" dirty="0">
                <a:latin typeface="Monotype Corsiva" pitchFamily="66" charset="0"/>
              </a:rPr>
              <a:t>freut sich sehr und sagt: „Natürlich!“</a:t>
            </a:r>
            <a:br>
              <a:rPr lang="de-DE" sz="2700" b="1" dirty="0">
                <a:latin typeface="Monotype Corsiva" pitchFamily="66" charset="0"/>
              </a:rPr>
            </a:br>
            <a:r>
              <a:rPr lang="de-DE" sz="2700" b="1" dirty="0">
                <a:latin typeface="Monotype Corsiva" pitchFamily="66" charset="0"/>
              </a:rPr>
              <a:t>Er tauscht die Gans gegen den Stein und geht weiter.</a:t>
            </a:r>
            <a:r>
              <a:rPr lang="de-DE" sz="2700" b="1" dirty="0"/>
              <a:t/>
            </a:r>
            <a:br>
              <a:rPr lang="de-DE" sz="2700" b="1" dirty="0"/>
            </a:br>
            <a:endParaRPr lang="de-DE" sz="2700" b="1" dirty="0"/>
          </a:p>
        </p:txBody>
      </p:sp>
      <p:pic>
        <p:nvPicPr>
          <p:cNvPr id="4" name="Inhaltsplatzhalter 3" descr="F:\DCIM\100KC195\100_1616.JPG"/>
          <p:cNvPicPr>
            <a:picLocks noGrp="1"/>
          </p:cNvPicPr>
          <p:nvPr>
            <p:ph idx="1"/>
          </p:nvPr>
        </p:nvPicPr>
        <p:blipFill>
          <a:blip r:embed="rId2" cstate="print"/>
          <a:srcRect/>
          <a:stretch>
            <a:fillRect/>
          </a:stretch>
        </p:blipFill>
        <p:spPr bwMode="auto">
          <a:xfrm>
            <a:off x="1403648" y="332656"/>
            <a:ext cx="6045337"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5373216"/>
            <a:ext cx="8229600" cy="1143000"/>
          </a:xfrm>
        </p:spPr>
        <p:txBody>
          <a:bodyPr>
            <a:normAutofit/>
          </a:bodyPr>
          <a:lstStyle/>
          <a:p>
            <a:r>
              <a:rPr lang="de-DE" sz="2400" b="1" dirty="0">
                <a:latin typeface="Monotype Corsiva" pitchFamily="66" charset="0"/>
              </a:rPr>
              <a:t>Der Stein ist zu schwer und </a:t>
            </a:r>
            <a:r>
              <a:rPr lang="de-DE" sz="2400" b="1" dirty="0" smtClean="0">
                <a:latin typeface="Monotype Corsiva" pitchFamily="66" charset="0"/>
              </a:rPr>
              <a:t>Hans kann </a:t>
            </a:r>
            <a:r>
              <a:rPr lang="de-DE" sz="2400" b="1" dirty="0">
                <a:latin typeface="Monotype Corsiva" pitchFamily="66" charset="0"/>
              </a:rPr>
              <a:t>ihn nicht tragen.</a:t>
            </a:r>
            <a:br>
              <a:rPr lang="de-DE" sz="2400" b="1" dirty="0">
                <a:latin typeface="Monotype Corsiva" pitchFamily="66" charset="0"/>
              </a:rPr>
            </a:br>
            <a:endParaRPr lang="de-DE" sz="2400" b="1" dirty="0">
              <a:latin typeface="Monotype Corsiva" pitchFamily="66" charset="0"/>
            </a:endParaRPr>
          </a:p>
        </p:txBody>
      </p:sp>
      <p:pic>
        <p:nvPicPr>
          <p:cNvPr id="4" name="Inhaltsplatzhalter 3" descr="F:\DCIM\100KC195\100_1618.JPG"/>
          <p:cNvPicPr>
            <a:picLocks noGrp="1"/>
          </p:cNvPicPr>
          <p:nvPr>
            <p:ph idx="1"/>
          </p:nvPr>
        </p:nvPicPr>
        <p:blipFill>
          <a:blip r:embed="rId2" cstate="print"/>
          <a:srcRect/>
          <a:stretch>
            <a:fillRect/>
          </a:stretch>
        </p:blipFill>
        <p:spPr bwMode="auto">
          <a:xfrm>
            <a:off x="1547664" y="260648"/>
            <a:ext cx="6045337"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5445224"/>
            <a:ext cx="8229600" cy="1143000"/>
          </a:xfrm>
        </p:spPr>
        <p:txBody>
          <a:bodyPr>
            <a:normAutofit fontScale="90000"/>
          </a:bodyPr>
          <a:lstStyle/>
          <a:p>
            <a:pPr algn="l">
              <a:lnSpc>
                <a:spcPct val="150000"/>
              </a:lnSpc>
            </a:pPr>
            <a:r>
              <a:rPr lang="de-DE" sz="2700" b="1" dirty="0" smtClean="0">
                <a:latin typeface="Monotype Corsiva" pitchFamily="66" charset="0"/>
              </a:rPr>
              <a:t/>
            </a:r>
            <a:br>
              <a:rPr lang="de-DE" sz="2700" b="1" dirty="0" smtClean="0">
                <a:latin typeface="Monotype Corsiva" pitchFamily="66" charset="0"/>
              </a:rPr>
            </a:br>
            <a:r>
              <a:rPr lang="de-DE" sz="2700" b="1" dirty="0" smtClean="0">
                <a:latin typeface="Monotype Corsiva" pitchFamily="66" charset="0"/>
              </a:rPr>
              <a:t>Er </a:t>
            </a:r>
            <a:r>
              <a:rPr lang="de-DE" sz="2700" b="1" dirty="0">
                <a:latin typeface="Monotype Corsiva" pitchFamily="66" charset="0"/>
              </a:rPr>
              <a:t>kommt zu einem </a:t>
            </a:r>
            <a:r>
              <a:rPr lang="de-DE" sz="2700" b="1" dirty="0" smtClean="0">
                <a:latin typeface="Monotype Corsiva" pitchFamily="66" charset="0"/>
              </a:rPr>
              <a:t>Brunnen </a:t>
            </a:r>
            <a:r>
              <a:rPr lang="de-DE" sz="2700" b="1" dirty="0">
                <a:latin typeface="Monotype Corsiva" pitchFamily="66" charset="0"/>
              </a:rPr>
              <a:t>und will Wasser trinken.</a:t>
            </a:r>
            <a:r>
              <a:rPr lang="de-DE" b="1" dirty="0"/>
              <a:t/>
            </a:r>
            <a:br>
              <a:rPr lang="de-DE" b="1" dirty="0"/>
            </a:br>
            <a:endParaRPr lang="de-DE" b="1" dirty="0"/>
          </a:p>
        </p:txBody>
      </p:sp>
      <p:pic>
        <p:nvPicPr>
          <p:cNvPr id="4" name="Inhaltsplatzhalter 3" descr="F:\DCIM\100KC195\100_1620.JPG"/>
          <p:cNvPicPr>
            <a:picLocks noGrp="1"/>
          </p:cNvPicPr>
          <p:nvPr>
            <p:ph idx="1"/>
          </p:nvPr>
        </p:nvPicPr>
        <p:blipFill>
          <a:blip r:embed="rId2" cstate="print"/>
          <a:srcRect/>
          <a:stretch>
            <a:fillRect/>
          </a:stretch>
        </p:blipFill>
        <p:spPr bwMode="auto">
          <a:xfrm>
            <a:off x="1475656" y="332656"/>
            <a:ext cx="6045337"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517232"/>
            <a:ext cx="8229600" cy="1143000"/>
          </a:xfrm>
        </p:spPr>
        <p:txBody>
          <a:bodyPr>
            <a:normAutofit fontScale="90000"/>
          </a:bodyPr>
          <a:lstStyle/>
          <a:p>
            <a:pPr algn="l">
              <a:lnSpc>
                <a:spcPct val="150000"/>
              </a:lnSpc>
            </a:pPr>
            <a:r>
              <a:rPr lang="de-DE" sz="2700" b="1" dirty="0" smtClean="0">
                <a:latin typeface="Monotype Corsiva" pitchFamily="66" charset="0"/>
              </a:rPr>
              <a:t/>
            </a:r>
            <a:br>
              <a:rPr lang="de-DE" sz="2700" b="1" dirty="0" smtClean="0">
                <a:latin typeface="Monotype Corsiva" pitchFamily="66" charset="0"/>
              </a:rPr>
            </a:br>
            <a:r>
              <a:rPr lang="de-DE" sz="2700" b="1" dirty="0" smtClean="0">
                <a:latin typeface="Monotype Corsiva" pitchFamily="66" charset="0"/>
              </a:rPr>
              <a:t>Der </a:t>
            </a:r>
            <a:r>
              <a:rPr lang="de-DE" sz="2700" b="1" dirty="0">
                <a:latin typeface="Monotype Corsiva" pitchFamily="66" charset="0"/>
              </a:rPr>
              <a:t>Stein fällt ins Wasser.</a:t>
            </a:r>
            <a:br>
              <a:rPr lang="de-DE" sz="2700" b="1" dirty="0">
                <a:latin typeface="Monotype Corsiva" pitchFamily="66" charset="0"/>
              </a:rPr>
            </a:br>
            <a:r>
              <a:rPr lang="de-DE" sz="2700" b="1" dirty="0">
                <a:latin typeface="Monotype Corsiva" pitchFamily="66" charset="0"/>
              </a:rPr>
              <a:t>Hans freut sich sehr, dass er jetzt nichts zu tragen hat.</a:t>
            </a:r>
            <a:r>
              <a:rPr lang="de-DE" b="1" dirty="0"/>
              <a:t/>
            </a:r>
            <a:br>
              <a:rPr lang="de-DE" b="1" dirty="0"/>
            </a:br>
            <a:endParaRPr lang="de-DE" b="1" dirty="0"/>
          </a:p>
        </p:txBody>
      </p:sp>
      <p:pic>
        <p:nvPicPr>
          <p:cNvPr id="4" name="Inhaltsplatzhalter 3" descr="F:\DCIM\100KC195\100_1622.JPG"/>
          <p:cNvPicPr>
            <a:picLocks noGrp="1"/>
          </p:cNvPicPr>
          <p:nvPr>
            <p:ph idx="1"/>
          </p:nvPr>
        </p:nvPicPr>
        <p:blipFill>
          <a:blip r:embed="rId2" cstate="print"/>
          <a:srcRect/>
          <a:stretch>
            <a:fillRect/>
          </a:stretch>
        </p:blipFill>
        <p:spPr bwMode="auto">
          <a:xfrm>
            <a:off x="1547664" y="404664"/>
            <a:ext cx="6045337"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517232"/>
            <a:ext cx="8229600" cy="936104"/>
          </a:xfrm>
        </p:spPr>
        <p:txBody>
          <a:bodyPr>
            <a:normAutofit fontScale="90000"/>
          </a:bodyPr>
          <a:lstStyle/>
          <a:p>
            <a:pPr algn="l">
              <a:lnSpc>
                <a:spcPct val="150000"/>
              </a:lnSpc>
            </a:pPr>
            <a:r>
              <a:rPr lang="de-DE" sz="2700" b="1" dirty="0" smtClean="0">
                <a:latin typeface="Monotype Corsiva" pitchFamily="66" charset="0"/>
              </a:rPr>
              <a:t/>
            </a:r>
            <a:br>
              <a:rPr lang="de-DE" sz="2700" b="1" dirty="0" smtClean="0">
                <a:latin typeface="Monotype Corsiva" pitchFamily="66" charset="0"/>
              </a:rPr>
            </a:br>
            <a:r>
              <a:rPr lang="de-DE" sz="2700" b="1" dirty="0" smtClean="0">
                <a:latin typeface="Monotype Corsiva" pitchFamily="66" charset="0"/>
              </a:rPr>
              <a:t>Er denkt: „ Egal, was passiert, immer habe ich Glück!“ Und geht glücklich nach Hause.</a:t>
            </a:r>
            <a:r>
              <a:rPr lang="de-DE" sz="2700" dirty="0" smtClean="0">
                <a:latin typeface="Monotype Corsiva" pitchFamily="66" charset="0"/>
              </a:rPr>
              <a:t/>
            </a:r>
            <a:br>
              <a:rPr lang="de-DE" sz="2700" dirty="0" smtClean="0">
                <a:latin typeface="Monotype Corsiva" pitchFamily="66" charset="0"/>
              </a:rPr>
            </a:br>
            <a:endParaRPr lang="de-DE" dirty="0">
              <a:latin typeface="Monotype Corsiva" pitchFamily="66" charset="0"/>
            </a:endParaRPr>
          </a:p>
        </p:txBody>
      </p:sp>
      <p:pic>
        <p:nvPicPr>
          <p:cNvPr id="5" name="Inhaltsplatzhalter 4" descr="F:\DCIM\100KC195\100_1625.JPG"/>
          <p:cNvPicPr>
            <a:picLocks noGrp="1"/>
          </p:cNvPicPr>
          <p:nvPr>
            <p:ph idx="1"/>
          </p:nvPr>
        </p:nvPicPr>
        <p:blipFill>
          <a:blip r:embed="rId2" cstate="print"/>
          <a:srcRect/>
          <a:stretch>
            <a:fillRect/>
          </a:stretch>
        </p:blipFill>
        <p:spPr bwMode="auto">
          <a:xfrm>
            <a:off x="1475656" y="260648"/>
            <a:ext cx="6045337"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908720"/>
            <a:ext cx="8229600" cy="5217443"/>
          </a:xfrm>
        </p:spPr>
        <p:txBody>
          <a:bodyPr>
            <a:normAutofit/>
          </a:bodyPr>
          <a:lstStyle/>
          <a:p>
            <a:pPr algn="ctr">
              <a:buNone/>
            </a:pPr>
            <a:endParaRPr lang="de-DE" sz="9600" dirty="0" smtClean="0">
              <a:latin typeface="Monotype Corsiva" pitchFamily="66" charset="0"/>
            </a:endParaRPr>
          </a:p>
          <a:p>
            <a:pPr algn="ctr">
              <a:buNone/>
            </a:pPr>
            <a:r>
              <a:rPr lang="de-DE" sz="9600" dirty="0" smtClean="0">
                <a:latin typeface="Monotype Corsiva" pitchFamily="66" charset="0"/>
              </a:rPr>
              <a:t>Ende</a:t>
            </a:r>
            <a:endParaRPr lang="de-DE" sz="9600" dirty="0"/>
          </a:p>
        </p:txBody>
      </p:sp>
      <p:sp>
        <p:nvSpPr>
          <p:cNvPr id="2" name="Titel 1"/>
          <p:cNvSpPr>
            <a:spLocks noGrp="1"/>
          </p:cNvSpPr>
          <p:nvPr>
            <p:ph type="title"/>
          </p:nvPr>
        </p:nvSpPr>
        <p:spPr>
          <a:xfrm>
            <a:off x="457200" y="0"/>
            <a:ext cx="8229600" cy="1417638"/>
          </a:xfrm>
        </p:spPr>
        <p:txBody>
          <a:bodyPr/>
          <a:lstStyle/>
          <a:p>
            <a:endParaRPr lang="de-DE" dirty="0"/>
          </a:p>
        </p:txBody>
      </p:sp>
    </p:spTree>
  </p:cSld>
  <p:clrMapOvr>
    <a:masterClrMapping/>
  </p:clrMapOvr>
  <p:transition spd="slow" advClick="0" advTm="5000">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373216"/>
            <a:ext cx="8229600" cy="1152128"/>
          </a:xfrm>
        </p:spPr>
        <p:txBody>
          <a:bodyPr>
            <a:normAutofit fontScale="90000"/>
          </a:bodyPr>
          <a:lstStyle/>
          <a:p>
            <a:pPr algn="l">
              <a:lnSpc>
                <a:spcPct val="150000"/>
              </a:lnSpc>
            </a:pPr>
            <a:r>
              <a:rPr lang="de-DE" sz="2700" dirty="0" smtClean="0">
                <a:latin typeface="Monotype Corsiva" pitchFamily="66" charset="0"/>
              </a:rPr>
              <a:t/>
            </a:r>
            <a:br>
              <a:rPr lang="de-DE" sz="2700" dirty="0" smtClean="0">
                <a:latin typeface="Monotype Corsiva" pitchFamily="66" charset="0"/>
              </a:rPr>
            </a:br>
            <a:r>
              <a:rPr lang="de-DE" sz="2700" b="1" dirty="0" smtClean="0">
                <a:latin typeface="Monotype Corsiva" pitchFamily="66" charset="0"/>
              </a:rPr>
              <a:t>Hans hat sieben Jahre gearbeitet und jetzt will er nach Hause gehen. Als Lohn bekommt er von seinem Meister ein Stück Gold, so groß wie sein Kopf. Das Gold ist aber sehr schwer und er kann es nicht tragen.</a:t>
            </a:r>
            <a:r>
              <a:rPr lang="de-DE" dirty="0" smtClean="0"/>
              <a:t/>
            </a:r>
            <a:br>
              <a:rPr lang="de-DE" dirty="0" smtClean="0"/>
            </a:br>
            <a:endParaRPr lang="de-DE" dirty="0"/>
          </a:p>
        </p:txBody>
      </p:sp>
      <p:pic>
        <p:nvPicPr>
          <p:cNvPr id="5" name="Inhaltsplatzhalter 4" descr="D:\DEUTSCH\Hans im Glück-nacherzählt und gespielt vom IK-VHS-Bremen-Juni 2014\100_1594.JPG"/>
          <p:cNvPicPr>
            <a:picLocks noGrp="1"/>
          </p:cNvPicPr>
          <p:nvPr>
            <p:ph idx="1"/>
          </p:nvPr>
        </p:nvPicPr>
        <p:blipFill>
          <a:blip r:embed="rId2" cstate="print"/>
          <a:srcRect/>
          <a:stretch>
            <a:fillRect/>
          </a:stretch>
        </p:blipFill>
        <p:spPr bwMode="auto">
          <a:xfrm>
            <a:off x="1547664" y="332656"/>
            <a:ext cx="6033278" cy="4525963"/>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5013176"/>
            <a:ext cx="8229600" cy="1656184"/>
          </a:xfrm>
        </p:spPr>
        <p:txBody>
          <a:bodyPr>
            <a:normAutofit fontScale="90000"/>
          </a:bodyPr>
          <a:lstStyle/>
          <a:p>
            <a:pPr algn="l">
              <a:lnSpc>
                <a:spcPct val="150000"/>
              </a:lnSpc>
            </a:pPr>
            <a:r>
              <a:rPr lang="de-DE" sz="2700" dirty="0" smtClean="0">
                <a:latin typeface="Monotype Corsiva" pitchFamily="66" charset="0"/>
              </a:rPr>
              <a:t/>
            </a:r>
            <a:br>
              <a:rPr lang="de-DE" sz="2700" dirty="0" smtClean="0">
                <a:latin typeface="Monotype Corsiva" pitchFamily="66" charset="0"/>
              </a:rPr>
            </a:br>
            <a:r>
              <a:rPr lang="de-DE" sz="2700" b="1" dirty="0" smtClean="0">
                <a:latin typeface="Monotype Corsiva" pitchFamily="66" charset="0"/>
              </a:rPr>
              <a:t>Er </a:t>
            </a:r>
            <a:r>
              <a:rPr lang="de-DE" sz="2700" b="1" dirty="0">
                <a:latin typeface="Monotype Corsiva" pitchFamily="66" charset="0"/>
              </a:rPr>
              <a:t>trifft auf dem Weg einen Reiter. Der Reiter sagt: „Willst du das Gold gegen das Pferd tauschen? Dann brauchst du das Gold nicht zu tragen und du kannst dich auf das Pferd setzen und nach Hause gehen.“</a:t>
            </a:r>
            <a:r>
              <a:rPr lang="de-DE" sz="2700" dirty="0"/>
              <a:t/>
            </a:r>
            <a:br>
              <a:rPr lang="de-DE" sz="2700" dirty="0"/>
            </a:br>
            <a:endParaRPr lang="de-DE" sz="2700" dirty="0"/>
          </a:p>
        </p:txBody>
      </p:sp>
      <p:pic>
        <p:nvPicPr>
          <p:cNvPr id="4" name="Inhaltsplatzhalter 3" descr="F:\DCIM\100KC195\100_1598.JPG"/>
          <p:cNvPicPr>
            <a:picLocks noGrp="1"/>
          </p:cNvPicPr>
          <p:nvPr>
            <p:ph idx="1"/>
          </p:nvPr>
        </p:nvPicPr>
        <p:blipFill>
          <a:blip r:embed="rId2" cstate="print"/>
          <a:srcRect/>
          <a:stretch>
            <a:fillRect/>
          </a:stretch>
        </p:blipFill>
        <p:spPr bwMode="auto">
          <a:xfrm>
            <a:off x="1547664" y="332656"/>
            <a:ext cx="6045337"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45224"/>
            <a:ext cx="8229600" cy="1143000"/>
          </a:xfrm>
        </p:spPr>
        <p:txBody>
          <a:bodyPr>
            <a:normAutofit fontScale="90000"/>
          </a:bodyPr>
          <a:lstStyle/>
          <a:p>
            <a:pPr algn="l">
              <a:lnSpc>
                <a:spcPct val="150000"/>
              </a:lnSpc>
            </a:pPr>
            <a:r>
              <a:rPr lang="de-DE" sz="2700" dirty="0" smtClean="0">
                <a:latin typeface="Monotype Corsiva" pitchFamily="66" charset="0"/>
              </a:rPr>
              <a:t/>
            </a:r>
            <a:br>
              <a:rPr lang="de-DE" sz="2700" dirty="0" smtClean="0">
                <a:latin typeface="Monotype Corsiva" pitchFamily="66" charset="0"/>
              </a:rPr>
            </a:br>
            <a:r>
              <a:rPr lang="de-DE" sz="3100" b="1" dirty="0" smtClean="0">
                <a:latin typeface="Monotype Corsiva" pitchFamily="66" charset="0"/>
              </a:rPr>
              <a:t>Hans </a:t>
            </a:r>
            <a:r>
              <a:rPr lang="de-DE" sz="3100" b="1" dirty="0">
                <a:latin typeface="Monotype Corsiva" pitchFamily="66" charset="0"/>
              </a:rPr>
              <a:t>freut sich und sagt:  „Ja, gerne!“</a:t>
            </a:r>
            <a:br>
              <a:rPr lang="de-DE" sz="3100" b="1" dirty="0">
                <a:latin typeface="Monotype Corsiva" pitchFamily="66" charset="0"/>
              </a:rPr>
            </a:br>
            <a:r>
              <a:rPr lang="de-DE" sz="3100" b="1" dirty="0">
                <a:latin typeface="Monotype Corsiva" pitchFamily="66" charset="0"/>
              </a:rPr>
              <a:t>Er tauscht das Gold gegen das Pferd und geht weiter. Er kann aber nicht reiten.</a:t>
            </a:r>
            <a:r>
              <a:rPr lang="de-DE" b="1" dirty="0"/>
              <a:t/>
            </a:r>
            <a:br>
              <a:rPr lang="de-DE" b="1" dirty="0"/>
            </a:br>
            <a:endParaRPr lang="de-DE" b="1" dirty="0"/>
          </a:p>
        </p:txBody>
      </p:sp>
      <p:pic>
        <p:nvPicPr>
          <p:cNvPr id="4" name="Inhaltsplatzhalter 3" descr="D:\DEUTSCH\Hans im Glück-nacherzählt und gespielt vom IK-VHS-Bremen-Juni 2014\100_1599.JPG"/>
          <p:cNvPicPr>
            <a:picLocks noGrp="1"/>
          </p:cNvPicPr>
          <p:nvPr>
            <p:ph idx="1"/>
          </p:nvPr>
        </p:nvPicPr>
        <p:blipFill>
          <a:blip r:embed="rId2" cstate="print"/>
          <a:srcRect/>
          <a:stretch>
            <a:fillRect/>
          </a:stretch>
        </p:blipFill>
        <p:spPr bwMode="auto">
          <a:xfrm>
            <a:off x="1547664" y="404664"/>
            <a:ext cx="6045337"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5373216"/>
            <a:ext cx="8229600" cy="1143000"/>
          </a:xfrm>
        </p:spPr>
        <p:txBody>
          <a:bodyPr>
            <a:normAutofit fontScale="90000"/>
          </a:bodyPr>
          <a:lstStyle/>
          <a:p>
            <a:pPr algn="l">
              <a:lnSpc>
                <a:spcPct val="150000"/>
              </a:lnSpc>
            </a:pPr>
            <a:r>
              <a:rPr lang="de-DE" sz="2700" dirty="0" smtClean="0">
                <a:latin typeface="Monotype Corsiva" pitchFamily="66" charset="0"/>
              </a:rPr>
              <a:t/>
            </a:r>
            <a:br>
              <a:rPr lang="de-DE" sz="2700" dirty="0" smtClean="0">
                <a:latin typeface="Monotype Corsiva" pitchFamily="66" charset="0"/>
              </a:rPr>
            </a:br>
            <a:r>
              <a:rPr lang="de-DE" sz="2700" b="1" dirty="0" smtClean="0">
                <a:latin typeface="Monotype Corsiva" pitchFamily="66" charset="0"/>
              </a:rPr>
              <a:t>Dann </a:t>
            </a:r>
            <a:r>
              <a:rPr lang="de-DE" sz="2700" b="1" dirty="0">
                <a:latin typeface="Monotype Corsiva" pitchFamily="66" charset="0"/>
              </a:rPr>
              <a:t>trifft er einen Bauern. Der Bauer hat eine alte </a:t>
            </a:r>
            <a:r>
              <a:rPr lang="de-DE" sz="2700" b="1" dirty="0" smtClean="0">
                <a:latin typeface="Monotype Corsiva" pitchFamily="66" charset="0"/>
              </a:rPr>
              <a:t>Kuh und er </a:t>
            </a:r>
            <a:r>
              <a:rPr lang="de-DE" sz="2700" b="1" dirty="0">
                <a:latin typeface="Monotype Corsiva" pitchFamily="66" charset="0"/>
              </a:rPr>
              <a:t>sagt zu Hans: „Willst du dein Pferd gegen meine Kuh tauschen? Du kannst von Kuh viel Milch und Käse haben.“</a:t>
            </a:r>
            <a:r>
              <a:rPr lang="de-DE" dirty="0"/>
              <a:t/>
            </a:r>
            <a:br>
              <a:rPr lang="de-DE" dirty="0"/>
            </a:br>
            <a:endParaRPr lang="de-DE" dirty="0"/>
          </a:p>
        </p:txBody>
      </p:sp>
      <p:pic>
        <p:nvPicPr>
          <p:cNvPr id="4" name="Inhaltsplatzhalter 3" descr="D:\DEUTSCH\Hans im Glück-nacherzählt und gespielt vom IK-VHS-Bremen-Juni 2014\100_1601.JPG"/>
          <p:cNvPicPr>
            <a:picLocks noGrp="1"/>
          </p:cNvPicPr>
          <p:nvPr>
            <p:ph idx="1"/>
          </p:nvPr>
        </p:nvPicPr>
        <p:blipFill>
          <a:blip r:embed="rId2" cstate="print"/>
          <a:srcRect/>
          <a:stretch>
            <a:fillRect/>
          </a:stretch>
        </p:blipFill>
        <p:spPr bwMode="auto">
          <a:xfrm>
            <a:off x="1547664" y="332656"/>
            <a:ext cx="6045337"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45224"/>
            <a:ext cx="8229600" cy="1215008"/>
          </a:xfrm>
        </p:spPr>
        <p:txBody>
          <a:bodyPr>
            <a:normAutofit fontScale="90000"/>
          </a:bodyPr>
          <a:lstStyle/>
          <a:p>
            <a:pPr algn="l">
              <a:lnSpc>
                <a:spcPct val="150000"/>
              </a:lnSpc>
            </a:pPr>
            <a:r>
              <a:rPr lang="de-DE" sz="2700" dirty="0" smtClean="0">
                <a:latin typeface="Monotype Corsiva" pitchFamily="66" charset="0"/>
              </a:rPr>
              <a:t/>
            </a:r>
            <a:br>
              <a:rPr lang="de-DE" sz="2700" dirty="0" smtClean="0">
                <a:latin typeface="Monotype Corsiva" pitchFamily="66" charset="0"/>
              </a:rPr>
            </a:br>
            <a:r>
              <a:rPr lang="de-DE" sz="2700" b="1" dirty="0" smtClean="0">
                <a:latin typeface="Monotype Corsiva" pitchFamily="66" charset="0"/>
              </a:rPr>
              <a:t>Hans </a:t>
            </a:r>
            <a:r>
              <a:rPr lang="de-DE" sz="2700" b="1" dirty="0">
                <a:latin typeface="Monotype Corsiva" pitchFamily="66" charset="0"/>
              </a:rPr>
              <a:t>freut sich und sagt: „Natürlich!“</a:t>
            </a:r>
            <a:br>
              <a:rPr lang="de-DE" sz="2700" b="1" dirty="0">
                <a:latin typeface="Monotype Corsiva" pitchFamily="66" charset="0"/>
              </a:rPr>
            </a:br>
            <a:r>
              <a:rPr lang="de-DE" sz="2700" b="1" dirty="0">
                <a:latin typeface="Monotype Corsiva" pitchFamily="66" charset="0"/>
              </a:rPr>
              <a:t>Er tauscht das Pferd gegen die Kuh und geht weiter. Die Kuh gibt aber keine Milch.</a:t>
            </a:r>
            <a:r>
              <a:rPr lang="de-DE" dirty="0"/>
              <a:t/>
            </a:r>
            <a:br>
              <a:rPr lang="de-DE" dirty="0"/>
            </a:br>
            <a:endParaRPr lang="de-DE" dirty="0"/>
          </a:p>
        </p:txBody>
      </p:sp>
      <p:pic>
        <p:nvPicPr>
          <p:cNvPr id="4" name="Inhaltsplatzhalter 3" descr="F:\DCIM\100KC195\100_1603.JPG"/>
          <p:cNvPicPr>
            <a:picLocks noGrp="1"/>
          </p:cNvPicPr>
          <p:nvPr>
            <p:ph idx="1"/>
          </p:nvPr>
        </p:nvPicPr>
        <p:blipFill>
          <a:blip r:embed="rId2" cstate="print"/>
          <a:srcRect/>
          <a:stretch>
            <a:fillRect/>
          </a:stretch>
        </p:blipFill>
        <p:spPr bwMode="auto">
          <a:xfrm>
            <a:off x="1619672" y="404664"/>
            <a:ext cx="6045337"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5373216"/>
            <a:ext cx="8229600" cy="1287016"/>
          </a:xfrm>
        </p:spPr>
        <p:txBody>
          <a:bodyPr>
            <a:normAutofit fontScale="90000"/>
          </a:bodyPr>
          <a:lstStyle/>
          <a:p>
            <a:pPr algn="l">
              <a:lnSpc>
                <a:spcPct val="150000"/>
              </a:lnSpc>
            </a:pPr>
            <a:r>
              <a:rPr lang="de-DE" sz="2700" dirty="0" smtClean="0">
                <a:latin typeface="Monotype Corsiva" pitchFamily="66" charset="0"/>
              </a:rPr>
              <a:t/>
            </a:r>
            <a:br>
              <a:rPr lang="de-DE" sz="2700" dirty="0" smtClean="0">
                <a:latin typeface="Monotype Corsiva" pitchFamily="66" charset="0"/>
              </a:rPr>
            </a:br>
            <a:r>
              <a:rPr lang="de-DE" sz="2700" b="1" dirty="0" smtClean="0">
                <a:latin typeface="Monotype Corsiva" pitchFamily="66" charset="0"/>
              </a:rPr>
              <a:t>Danach </a:t>
            </a:r>
            <a:r>
              <a:rPr lang="de-DE" sz="2700" b="1" dirty="0">
                <a:latin typeface="Monotype Corsiva" pitchFamily="66" charset="0"/>
              </a:rPr>
              <a:t>trifft er eine Metzgerin. </a:t>
            </a:r>
            <a:r>
              <a:rPr lang="de-DE" sz="2700" b="1" dirty="0" smtClean="0">
                <a:latin typeface="Monotype Corsiva" pitchFamily="66" charset="0"/>
              </a:rPr>
              <a:t>Sie hat </a:t>
            </a:r>
            <a:r>
              <a:rPr lang="de-DE" sz="2700" b="1" dirty="0">
                <a:latin typeface="Monotype Corsiva" pitchFamily="66" charset="0"/>
              </a:rPr>
              <a:t>ein </a:t>
            </a:r>
            <a:r>
              <a:rPr lang="de-DE" sz="2700" b="1" dirty="0" smtClean="0">
                <a:latin typeface="Monotype Corsiva" pitchFamily="66" charset="0"/>
              </a:rPr>
              <a:t>Schwein und </a:t>
            </a:r>
            <a:r>
              <a:rPr lang="de-DE" sz="2700" b="1" dirty="0">
                <a:latin typeface="Monotype Corsiva" pitchFamily="66" charset="0"/>
              </a:rPr>
              <a:t>sagt zu Hans</a:t>
            </a:r>
            <a:r>
              <a:rPr lang="de-DE" sz="2700" b="1" dirty="0" smtClean="0">
                <a:latin typeface="Monotype Corsiva" pitchFamily="66" charset="0"/>
              </a:rPr>
              <a:t>: „</a:t>
            </a:r>
            <a:r>
              <a:rPr lang="de-DE" sz="2700" b="1" dirty="0">
                <a:latin typeface="Monotype Corsiva" pitchFamily="66" charset="0"/>
              </a:rPr>
              <a:t>Willst du deine Kuh gegen mein Schwein tauschen? Die Kuh ist zu alt, aber das Schwein hat viel Fleisch.“</a:t>
            </a:r>
            <a:r>
              <a:rPr lang="de-DE" dirty="0"/>
              <a:t/>
            </a:r>
            <a:br>
              <a:rPr lang="de-DE" dirty="0"/>
            </a:br>
            <a:endParaRPr lang="de-DE" dirty="0"/>
          </a:p>
        </p:txBody>
      </p:sp>
      <p:pic>
        <p:nvPicPr>
          <p:cNvPr id="4" name="Inhaltsplatzhalter 3" descr="F:\DCIM\100KC195\100_1605.JPG"/>
          <p:cNvPicPr>
            <a:picLocks noGrp="1"/>
          </p:cNvPicPr>
          <p:nvPr>
            <p:ph idx="1"/>
          </p:nvPr>
        </p:nvPicPr>
        <p:blipFill>
          <a:blip r:embed="rId2" cstate="print"/>
          <a:srcRect/>
          <a:stretch>
            <a:fillRect/>
          </a:stretch>
        </p:blipFill>
        <p:spPr bwMode="auto">
          <a:xfrm>
            <a:off x="1475656" y="332656"/>
            <a:ext cx="6045337"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373216"/>
            <a:ext cx="8229600" cy="1143000"/>
          </a:xfrm>
        </p:spPr>
        <p:txBody>
          <a:bodyPr>
            <a:normAutofit fontScale="90000"/>
          </a:bodyPr>
          <a:lstStyle/>
          <a:p>
            <a:pPr algn="l">
              <a:lnSpc>
                <a:spcPct val="150000"/>
              </a:lnSpc>
            </a:pPr>
            <a:r>
              <a:rPr lang="de-DE" sz="2700" dirty="0" smtClean="0">
                <a:latin typeface="Monotype Corsiva" pitchFamily="66" charset="0"/>
              </a:rPr>
              <a:t/>
            </a:r>
            <a:br>
              <a:rPr lang="de-DE" sz="2700" dirty="0" smtClean="0">
                <a:latin typeface="Monotype Corsiva" pitchFamily="66" charset="0"/>
              </a:rPr>
            </a:br>
            <a:r>
              <a:rPr lang="de-DE" sz="2700" b="1" dirty="0" smtClean="0">
                <a:latin typeface="Monotype Corsiva" pitchFamily="66" charset="0"/>
              </a:rPr>
              <a:t>Hans </a:t>
            </a:r>
            <a:r>
              <a:rPr lang="de-DE" sz="2700" b="1" dirty="0">
                <a:latin typeface="Monotype Corsiva" pitchFamily="66" charset="0"/>
              </a:rPr>
              <a:t>freut sich sehr und sagt: „Warum </a:t>
            </a:r>
            <a:r>
              <a:rPr lang="de-DE" sz="2700" b="1" dirty="0" smtClean="0">
                <a:latin typeface="Monotype Corsiva" pitchFamily="66" charset="0"/>
              </a:rPr>
              <a:t>nicht?“</a:t>
            </a:r>
            <a:r>
              <a:rPr lang="de-DE" sz="2700" b="1" dirty="0">
                <a:latin typeface="Monotype Corsiva" pitchFamily="66" charset="0"/>
              </a:rPr>
              <a:t/>
            </a:r>
            <a:br>
              <a:rPr lang="de-DE" sz="2700" b="1" dirty="0">
                <a:latin typeface="Monotype Corsiva" pitchFamily="66" charset="0"/>
              </a:rPr>
            </a:br>
            <a:r>
              <a:rPr lang="de-DE" sz="2700" b="1" dirty="0">
                <a:latin typeface="Monotype Corsiva" pitchFamily="66" charset="0"/>
              </a:rPr>
              <a:t>Er tauscht dann die Kuh gegen das Schwein und geht weiter.</a:t>
            </a:r>
            <a:r>
              <a:rPr lang="de-DE" b="1" dirty="0"/>
              <a:t/>
            </a:r>
            <a:br>
              <a:rPr lang="de-DE" b="1" dirty="0"/>
            </a:br>
            <a:endParaRPr lang="de-DE" b="1" dirty="0"/>
          </a:p>
        </p:txBody>
      </p:sp>
      <p:pic>
        <p:nvPicPr>
          <p:cNvPr id="4" name="Inhaltsplatzhalter 3" descr="F:\DCIM\100KC195\100_1608.JPG"/>
          <p:cNvPicPr>
            <a:picLocks noGrp="1"/>
          </p:cNvPicPr>
          <p:nvPr>
            <p:ph idx="1"/>
          </p:nvPr>
        </p:nvPicPr>
        <p:blipFill>
          <a:blip r:embed="rId2" cstate="print"/>
          <a:srcRect/>
          <a:stretch>
            <a:fillRect/>
          </a:stretch>
        </p:blipFill>
        <p:spPr bwMode="auto">
          <a:xfrm>
            <a:off x="1475656" y="332656"/>
            <a:ext cx="6045337"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517232"/>
            <a:ext cx="8229600" cy="1143000"/>
          </a:xfrm>
        </p:spPr>
        <p:txBody>
          <a:bodyPr>
            <a:noAutofit/>
          </a:bodyPr>
          <a:lstStyle/>
          <a:p>
            <a:pPr algn="l">
              <a:lnSpc>
                <a:spcPct val="150000"/>
              </a:lnSpc>
            </a:pPr>
            <a:r>
              <a:rPr lang="de-DE" sz="2400" b="1" dirty="0">
                <a:latin typeface="Monotype Corsiva" pitchFamily="66" charset="0"/>
              </a:rPr>
              <a:t>Er trifft dann eine Bäuerin mit einer Gans unter dem Arm. Die Bäuerin sagt zu Hans:</a:t>
            </a:r>
            <a:br>
              <a:rPr lang="de-DE" sz="2400" b="1" dirty="0">
                <a:latin typeface="Monotype Corsiva" pitchFamily="66" charset="0"/>
              </a:rPr>
            </a:br>
            <a:r>
              <a:rPr lang="de-DE" sz="2400" b="1" dirty="0">
                <a:latin typeface="Monotype Corsiva" pitchFamily="66" charset="0"/>
              </a:rPr>
              <a:t>„Das Schwein gehört nicht dem Metzger </a:t>
            </a:r>
            <a:r>
              <a:rPr lang="de-DE" sz="2400" b="1" dirty="0" smtClean="0">
                <a:latin typeface="Monotype Corsiva" pitchFamily="66" charset="0"/>
              </a:rPr>
              <a:t>,sondern </a:t>
            </a:r>
            <a:r>
              <a:rPr lang="de-DE" sz="2400" b="1" dirty="0">
                <a:latin typeface="Monotype Corsiva" pitchFamily="66" charset="0"/>
              </a:rPr>
              <a:t>dem Polizisten.“</a:t>
            </a:r>
            <a:br>
              <a:rPr lang="de-DE" sz="2400" b="1" dirty="0">
                <a:latin typeface="Monotype Corsiva" pitchFamily="66" charset="0"/>
              </a:rPr>
            </a:br>
            <a:endParaRPr lang="de-DE" sz="2400" b="1" dirty="0">
              <a:latin typeface="Monotype Corsiva" pitchFamily="66" charset="0"/>
            </a:endParaRPr>
          </a:p>
        </p:txBody>
      </p:sp>
      <p:pic>
        <p:nvPicPr>
          <p:cNvPr id="4" name="Inhaltsplatzhalter 3" descr="F:\DCIM\100KC195\100_1609.JPG"/>
          <p:cNvPicPr>
            <a:picLocks noGrp="1"/>
          </p:cNvPicPr>
          <p:nvPr>
            <p:ph idx="1"/>
          </p:nvPr>
        </p:nvPicPr>
        <p:blipFill>
          <a:blip r:embed="rId2" cstate="print"/>
          <a:srcRect/>
          <a:stretch>
            <a:fillRect/>
          </a:stretch>
        </p:blipFill>
        <p:spPr bwMode="auto">
          <a:xfrm>
            <a:off x="1403648" y="260648"/>
            <a:ext cx="6045337"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advClick="0" advTm="10000">
    <p:wipe dir="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0</TotalTime>
  <Words>102</Words>
  <Application>Microsoft Office PowerPoint</Application>
  <PresentationFormat>Bildschirmpräsentation (4:3)</PresentationFormat>
  <Paragraphs>29</Paragraphs>
  <Slides>17</Slides>
  <Notes>0</Notes>
  <HiddenSlides>0</HiddenSlides>
  <MMClips>0</MMClips>
  <ScaleCrop>false</ScaleCrop>
  <HeadingPairs>
    <vt:vector size="4" baseType="variant">
      <vt:variant>
        <vt:lpstr>Design</vt:lpstr>
      </vt:variant>
      <vt:variant>
        <vt:i4>2</vt:i4>
      </vt:variant>
      <vt:variant>
        <vt:lpstr>Folientitel</vt:lpstr>
      </vt:variant>
      <vt:variant>
        <vt:i4>17</vt:i4>
      </vt:variant>
    </vt:vector>
  </HeadingPairs>
  <TitlesOfParts>
    <vt:vector size="19" baseType="lpstr">
      <vt:lpstr>Larissa-Design</vt:lpstr>
      <vt:lpstr>Papier</vt:lpstr>
      <vt:lpstr>Folie 1</vt:lpstr>
      <vt:lpstr> Hans hat sieben Jahre gearbeitet und jetzt will er nach Hause gehen. Als Lohn bekommt er von seinem Meister ein Stück Gold, so groß wie sein Kopf. Das Gold ist aber sehr schwer und er kann es nicht tragen. </vt:lpstr>
      <vt:lpstr> Er trifft auf dem Weg einen Reiter. Der Reiter sagt: „Willst du das Gold gegen das Pferd tauschen? Dann brauchst du das Gold nicht zu tragen und du kannst dich auf das Pferd setzen und nach Hause gehen.“ </vt:lpstr>
      <vt:lpstr> Hans freut sich und sagt:  „Ja, gerne!“ Er tauscht das Gold gegen das Pferd und geht weiter. Er kann aber nicht reiten. </vt:lpstr>
      <vt:lpstr> Dann trifft er einen Bauern. Der Bauer hat eine alte Kuh und er sagt zu Hans: „Willst du dein Pferd gegen meine Kuh tauschen? Du kannst von Kuh viel Milch und Käse haben.“ </vt:lpstr>
      <vt:lpstr> Hans freut sich und sagt: „Natürlich!“ Er tauscht das Pferd gegen die Kuh und geht weiter. Die Kuh gibt aber keine Milch. </vt:lpstr>
      <vt:lpstr> Danach trifft er eine Metzgerin. Sie hat ein Schwein und sagt zu Hans: „Willst du deine Kuh gegen mein Schwein tauschen? Die Kuh ist zu alt, aber das Schwein hat viel Fleisch.“ </vt:lpstr>
      <vt:lpstr> Hans freut sich sehr und sagt: „Warum nicht?“ Er tauscht dann die Kuh gegen das Schwein und geht weiter. </vt:lpstr>
      <vt:lpstr>Er trifft dann eine Bäuerin mit einer Gans unter dem Arm. Die Bäuerin sagt zu Hans: „Das Schwein gehört nicht dem Metzger ,sondern dem Polizisten.“ </vt:lpstr>
      <vt:lpstr>Hans bekommt Angst und fragt die Bäuerin: „Willst du deine Gans gegen mein Schwein tauschen?“ Bäuerin sagt: „Na gut!“ Hans tauscht dann die Gans gegen das Schwein und geht weiter.</vt:lpstr>
      <vt:lpstr>Später trifft er eine Messerschleiferin. Sie erzählt ihm, dass sie von ihrem Beruf viel Geld verdient und dann sagt zu Hans: „Willst du deine Gans gegen meinen Stein tauschen? So kannst du reich werden!“ </vt:lpstr>
      <vt:lpstr> Hans freut sich sehr und sagt: „Natürlich!“ Er tauscht die Gans gegen den Stein und geht weiter. </vt:lpstr>
      <vt:lpstr>Der Stein ist zu schwer und Hans kann ihn nicht tragen. </vt:lpstr>
      <vt:lpstr> Er kommt zu einem Brunnen und will Wasser trinken. </vt:lpstr>
      <vt:lpstr> Der Stein fällt ins Wasser. Hans freut sich sehr, dass er jetzt nichts zu tragen hat. </vt:lpstr>
      <vt:lpstr> Er denkt: „ Egal, was passiert, immer habe ich Glück!“ Und geht glücklich nach Hause. </vt:lpstr>
      <vt:lpstr>Folie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Ghobad</dc:creator>
  <cp:lastModifiedBy>Ghobad</cp:lastModifiedBy>
  <cp:revision>7</cp:revision>
  <dcterms:created xsi:type="dcterms:W3CDTF">2014-06-20T19:10:08Z</dcterms:created>
  <dcterms:modified xsi:type="dcterms:W3CDTF">2014-07-04T15:26:35Z</dcterms:modified>
</cp:coreProperties>
</file>