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0"/>
  </p:notesMasterIdLst>
  <p:sldIdLst>
    <p:sldId id="256" r:id="rId2"/>
    <p:sldId id="277" r:id="rId3"/>
    <p:sldId id="259" r:id="rId4"/>
    <p:sldId id="257" r:id="rId5"/>
    <p:sldId id="271" r:id="rId6"/>
    <p:sldId id="278" r:id="rId7"/>
    <p:sldId id="258" r:id="rId8"/>
    <p:sldId id="262" r:id="rId9"/>
    <p:sldId id="279" r:id="rId10"/>
    <p:sldId id="280" r:id="rId11"/>
    <p:sldId id="285" r:id="rId12"/>
    <p:sldId id="273" r:id="rId13"/>
    <p:sldId id="260" r:id="rId14"/>
    <p:sldId id="261" r:id="rId15"/>
    <p:sldId id="281" r:id="rId16"/>
    <p:sldId id="282" r:id="rId17"/>
    <p:sldId id="283" r:id="rId18"/>
    <p:sldId id="284" r:id="rId19"/>
    <p:sldId id="269" r:id="rId20"/>
    <p:sldId id="264" r:id="rId21"/>
    <p:sldId id="265" r:id="rId22"/>
    <p:sldId id="267" r:id="rId23"/>
    <p:sldId id="268" r:id="rId24"/>
    <p:sldId id="266" r:id="rId25"/>
    <p:sldId id="275" r:id="rId26"/>
    <p:sldId id="274" r:id="rId27"/>
    <p:sldId id="276" r:id="rId28"/>
    <p:sldId id="272" r:id="rId2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9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ED91F4-075A-4FBF-B704-4F23818B226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C311CC2D-732E-4AE0-87D0-652CB748F925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خلق و شناسایی دانش</a:t>
          </a:r>
          <a:endParaRPr lang="fa-IR" dirty="0">
            <a:cs typeface="B Zar" pitchFamily="2" charset="-78"/>
          </a:endParaRPr>
        </a:p>
      </dgm:t>
    </dgm:pt>
    <dgm:pt modelId="{19E0E91F-1C2F-4DD5-8338-0FCF0DABA1BD}" type="parTrans" cxnId="{E8EE3FDC-CEEA-4229-A3B9-7CF6DC4A285C}">
      <dgm:prSet/>
      <dgm:spPr/>
      <dgm:t>
        <a:bodyPr/>
        <a:lstStyle/>
        <a:p>
          <a:pPr rtl="1"/>
          <a:endParaRPr lang="fa-IR"/>
        </a:p>
      </dgm:t>
    </dgm:pt>
    <dgm:pt modelId="{26627ECB-A316-461B-89FA-06B44AA2CB7C}" type="sibTrans" cxnId="{E8EE3FDC-CEEA-4229-A3B9-7CF6DC4A285C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8BB3747F-615F-41E7-982F-DEF7F39A4DBD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مستندسازی دانش</a:t>
          </a:r>
          <a:endParaRPr lang="fa-IR" dirty="0">
            <a:cs typeface="B Zar" pitchFamily="2" charset="-78"/>
          </a:endParaRPr>
        </a:p>
      </dgm:t>
    </dgm:pt>
    <dgm:pt modelId="{CEC8FFD1-95C7-4B80-A425-7FAB761B9F42}" type="parTrans" cxnId="{00EBEB23-73DF-467F-BCA8-B8FA31C54887}">
      <dgm:prSet/>
      <dgm:spPr/>
      <dgm:t>
        <a:bodyPr/>
        <a:lstStyle/>
        <a:p>
          <a:pPr rtl="1"/>
          <a:endParaRPr lang="fa-IR"/>
        </a:p>
      </dgm:t>
    </dgm:pt>
    <dgm:pt modelId="{3D9A9161-2744-4A94-A86C-DDD5379E3BD2}" type="sibTrans" cxnId="{00EBEB23-73DF-467F-BCA8-B8FA31C54887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F14045E3-E18E-47DE-A099-01330612F8AB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تسهیم و توزیع دانش</a:t>
          </a:r>
          <a:endParaRPr lang="fa-IR" dirty="0">
            <a:cs typeface="B Zar" pitchFamily="2" charset="-78"/>
          </a:endParaRPr>
        </a:p>
      </dgm:t>
    </dgm:pt>
    <dgm:pt modelId="{0EA6DE59-7D1D-4094-B659-75D20990984D}" type="parTrans" cxnId="{151EAD87-1769-45CF-A60A-C26BBDA5806C}">
      <dgm:prSet/>
      <dgm:spPr/>
      <dgm:t>
        <a:bodyPr/>
        <a:lstStyle/>
        <a:p>
          <a:pPr rtl="1"/>
          <a:endParaRPr lang="fa-IR"/>
        </a:p>
      </dgm:t>
    </dgm:pt>
    <dgm:pt modelId="{90DE6E35-9C14-4AF3-AEE9-159CC5F54BAF}" type="sibTrans" cxnId="{151EAD87-1769-45CF-A60A-C26BBDA5806C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10A5FD4E-612E-4DAF-A9A7-32A400562ACC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کاربرد دانش</a:t>
          </a:r>
          <a:endParaRPr lang="fa-IR" dirty="0">
            <a:cs typeface="B Zar" pitchFamily="2" charset="-78"/>
          </a:endParaRPr>
        </a:p>
      </dgm:t>
    </dgm:pt>
    <dgm:pt modelId="{2957E3E4-5572-4BE8-8FF2-FCD6FBF65CAC}" type="parTrans" cxnId="{E90E5FA2-02B4-4323-8CFD-ADE5DC0A69EA}">
      <dgm:prSet/>
      <dgm:spPr/>
      <dgm:t>
        <a:bodyPr/>
        <a:lstStyle/>
        <a:p>
          <a:pPr rtl="1"/>
          <a:endParaRPr lang="fa-IR"/>
        </a:p>
      </dgm:t>
    </dgm:pt>
    <dgm:pt modelId="{18770BDF-78B8-41B0-98CC-B53855AE5FCC}" type="sibTrans" cxnId="{E90E5FA2-02B4-4323-8CFD-ADE5DC0A69EA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5F319ED3-0E2A-4F8D-A257-F4DDBE624F86}" type="pres">
      <dgm:prSet presAssocID="{52ED91F4-075A-4FBF-B704-4F23818B226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8CE6F933-EC73-48E7-AE52-46BBF415E26F}" type="pres">
      <dgm:prSet presAssocID="{C311CC2D-732E-4AE0-87D0-652CB748F92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A047934-5999-4BFC-9B73-ACB77F978E20}" type="pres">
      <dgm:prSet presAssocID="{26627ECB-A316-461B-89FA-06B44AA2CB7C}" presName="sibTrans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1AF67FA5-C244-485D-B95C-9B7AC216ACD7}" type="pres">
      <dgm:prSet presAssocID="{26627ECB-A316-461B-89FA-06B44AA2CB7C}" presName="connectorText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FD70C755-C160-4BBA-9914-BC7A874E9A52}" type="pres">
      <dgm:prSet presAssocID="{8BB3747F-615F-41E7-982F-DEF7F39A4DB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2FA8C0E-3B10-421D-AA77-2B619F7D2852}" type="pres">
      <dgm:prSet presAssocID="{3D9A9161-2744-4A94-A86C-DDD5379E3BD2}" presName="sibTrans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D7DBA1AC-3D00-48D3-9778-A4F7F9A12D74}" type="pres">
      <dgm:prSet presAssocID="{3D9A9161-2744-4A94-A86C-DDD5379E3BD2}" presName="connectorText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7E80FA74-F7A7-4AC5-8642-22BCCF4ACF25}" type="pres">
      <dgm:prSet presAssocID="{F14045E3-E18E-47DE-A099-01330612F8A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F481B80-3F0E-4182-98A2-770427A9CDBC}" type="pres">
      <dgm:prSet presAssocID="{90DE6E35-9C14-4AF3-AEE9-159CC5F54BAF}" presName="sibTrans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D550021D-59A5-4667-B075-ED790D202F1D}" type="pres">
      <dgm:prSet presAssocID="{90DE6E35-9C14-4AF3-AEE9-159CC5F54BAF}" presName="connectorText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8D494A7D-E61A-442B-866C-4BB838498F99}" type="pres">
      <dgm:prSet presAssocID="{10A5FD4E-612E-4DAF-A9A7-32A400562AC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8990265-1BCA-4272-8C96-324448975D88}" type="pres">
      <dgm:prSet presAssocID="{18770BDF-78B8-41B0-98CC-B53855AE5FCC}" presName="sibTrans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88368AD1-0334-40C3-B21E-E60A8D108939}" type="pres">
      <dgm:prSet presAssocID="{18770BDF-78B8-41B0-98CC-B53855AE5FCC}" presName="connectorText" presStyleLbl="sibTrans2D1" presStyleIdx="3" presStyleCnt="4"/>
      <dgm:spPr/>
      <dgm:t>
        <a:bodyPr/>
        <a:lstStyle/>
        <a:p>
          <a:pPr rtl="1"/>
          <a:endParaRPr lang="fa-IR"/>
        </a:p>
      </dgm:t>
    </dgm:pt>
  </dgm:ptLst>
  <dgm:cxnLst>
    <dgm:cxn modelId="{9FF32656-E629-44E0-872B-3B7DF155769A}" type="presOf" srcId="{26627ECB-A316-461B-89FA-06B44AA2CB7C}" destId="{FA047934-5999-4BFC-9B73-ACB77F978E20}" srcOrd="0" destOrd="0" presId="urn:microsoft.com/office/officeart/2005/8/layout/cycle2"/>
    <dgm:cxn modelId="{660499D7-B121-4EB8-8978-C6240785DBE7}" type="presOf" srcId="{F14045E3-E18E-47DE-A099-01330612F8AB}" destId="{7E80FA74-F7A7-4AC5-8642-22BCCF4ACF25}" srcOrd="0" destOrd="0" presId="urn:microsoft.com/office/officeart/2005/8/layout/cycle2"/>
    <dgm:cxn modelId="{D47B8E9A-24F4-41A8-AB05-95F87CB1F53F}" type="presOf" srcId="{10A5FD4E-612E-4DAF-A9A7-32A400562ACC}" destId="{8D494A7D-E61A-442B-866C-4BB838498F99}" srcOrd="0" destOrd="0" presId="urn:microsoft.com/office/officeart/2005/8/layout/cycle2"/>
    <dgm:cxn modelId="{E90E5FA2-02B4-4323-8CFD-ADE5DC0A69EA}" srcId="{52ED91F4-075A-4FBF-B704-4F23818B2268}" destId="{10A5FD4E-612E-4DAF-A9A7-32A400562ACC}" srcOrd="3" destOrd="0" parTransId="{2957E3E4-5572-4BE8-8FF2-FCD6FBF65CAC}" sibTransId="{18770BDF-78B8-41B0-98CC-B53855AE5FCC}"/>
    <dgm:cxn modelId="{CF28EB18-E250-4D4D-A0E7-1F154870EDE2}" type="presOf" srcId="{3D9A9161-2744-4A94-A86C-DDD5379E3BD2}" destId="{D7DBA1AC-3D00-48D3-9778-A4F7F9A12D74}" srcOrd="1" destOrd="0" presId="urn:microsoft.com/office/officeart/2005/8/layout/cycle2"/>
    <dgm:cxn modelId="{5852EB94-7DCC-44F2-8834-FD9F73C3F2B2}" type="presOf" srcId="{18770BDF-78B8-41B0-98CC-B53855AE5FCC}" destId="{08990265-1BCA-4272-8C96-324448975D88}" srcOrd="0" destOrd="0" presId="urn:microsoft.com/office/officeart/2005/8/layout/cycle2"/>
    <dgm:cxn modelId="{00EBEB23-73DF-467F-BCA8-B8FA31C54887}" srcId="{52ED91F4-075A-4FBF-B704-4F23818B2268}" destId="{8BB3747F-615F-41E7-982F-DEF7F39A4DBD}" srcOrd="1" destOrd="0" parTransId="{CEC8FFD1-95C7-4B80-A425-7FAB761B9F42}" sibTransId="{3D9A9161-2744-4A94-A86C-DDD5379E3BD2}"/>
    <dgm:cxn modelId="{8B933612-50BF-475E-B16D-3EEC2E8101AE}" type="presOf" srcId="{18770BDF-78B8-41B0-98CC-B53855AE5FCC}" destId="{88368AD1-0334-40C3-B21E-E60A8D108939}" srcOrd="1" destOrd="0" presId="urn:microsoft.com/office/officeart/2005/8/layout/cycle2"/>
    <dgm:cxn modelId="{A764E72D-0137-4883-9CA8-99DC34F56781}" type="presOf" srcId="{52ED91F4-075A-4FBF-B704-4F23818B2268}" destId="{5F319ED3-0E2A-4F8D-A257-F4DDBE624F86}" srcOrd="0" destOrd="0" presId="urn:microsoft.com/office/officeart/2005/8/layout/cycle2"/>
    <dgm:cxn modelId="{B2271179-0DA3-42FC-9345-3FCCEB67EEB9}" type="presOf" srcId="{8BB3747F-615F-41E7-982F-DEF7F39A4DBD}" destId="{FD70C755-C160-4BBA-9914-BC7A874E9A52}" srcOrd="0" destOrd="0" presId="urn:microsoft.com/office/officeart/2005/8/layout/cycle2"/>
    <dgm:cxn modelId="{73C78F18-D707-48DA-85F3-06617752CDFC}" type="presOf" srcId="{90DE6E35-9C14-4AF3-AEE9-159CC5F54BAF}" destId="{2F481B80-3F0E-4182-98A2-770427A9CDBC}" srcOrd="0" destOrd="0" presId="urn:microsoft.com/office/officeart/2005/8/layout/cycle2"/>
    <dgm:cxn modelId="{E8EE3FDC-CEEA-4229-A3B9-7CF6DC4A285C}" srcId="{52ED91F4-075A-4FBF-B704-4F23818B2268}" destId="{C311CC2D-732E-4AE0-87D0-652CB748F925}" srcOrd="0" destOrd="0" parTransId="{19E0E91F-1C2F-4DD5-8338-0FCF0DABA1BD}" sibTransId="{26627ECB-A316-461B-89FA-06B44AA2CB7C}"/>
    <dgm:cxn modelId="{E21EAA7A-B8AE-4EE4-B84E-2CC122C7C8C9}" type="presOf" srcId="{26627ECB-A316-461B-89FA-06B44AA2CB7C}" destId="{1AF67FA5-C244-485D-B95C-9B7AC216ACD7}" srcOrd="1" destOrd="0" presId="urn:microsoft.com/office/officeart/2005/8/layout/cycle2"/>
    <dgm:cxn modelId="{151EAD87-1769-45CF-A60A-C26BBDA5806C}" srcId="{52ED91F4-075A-4FBF-B704-4F23818B2268}" destId="{F14045E3-E18E-47DE-A099-01330612F8AB}" srcOrd="2" destOrd="0" parTransId="{0EA6DE59-7D1D-4094-B659-75D20990984D}" sibTransId="{90DE6E35-9C14-4AF3-AEE9-159CC5F54BAF}"/>
    <dgm:cxn modelId="{D58B8601-295A-4297-A303-C9C538CB032B}" type="presOf" srcId="{90DE6E35-9C14-4AF3-AEE9-159CC5F54BAF}" destId="{D550021D-59A5-4667-B075-ED790D202F1D}" srcOrd="1" destOrd="0" presId="urn:microsoft.com/office/officeart/2005/8/layout/cycle2"/>
    <dgm:cxn modelId="{CDB52CC0-0B20-479A-A6C1-2D99681AF051}" type="presOf" srcId="{C311CC2D-732E-4AE0-87D0-652CB748F925}" destId="{8CE6F933-EC73-48E7-AE52-46BBF415E26F}" srcOrd="0" destOrd="0" presId="urn:microsoft.com/office/officeart/2005/8/layout/cycle2"/>
    <dgm:cxn modelId="{DA653944-F229-4A19-8015-D8650A75965B}" type="presOf" srcId="{3D9A9161-2744-4A94-A86C-DDD5379E3BD2}" destId="{B2FA8C0E-3B10-421D-AA77-2B619F7D2852}" srcOrd="0" destOrd="0" presId="urn:microsoft.com/office/officeart/2005/8/layout/cycle2"/>
    <dgm:cxn modelId="{B8D6CDA1-0E35-46E8-8747-62F2122AC424}" type="presParOf" srcId="{5F319ED3-0E2A-4F8D-A257-F4DDBE624F86}" destId="{8CE6F933-EC73-48E7-AE52-46BBF415E26F}" srcOrd="0" destOrd="0" presId="urn:microsoft.com/office/officeart/2005/8/layout/cycle2"/>
    <dgm:cxn modelId="{99CD6DE9-F956-410B-9445-79071CEF2407}" type="presParOf" srcId="{5F319ED3-0E2A-4F8D-A257-F4DDBE624F86}" destId="{FA047934-5999-4BFC-9B73-ACB77F978E20}" srcOrd="1" destOrd="0" presId="urn:microsoft.com/office/officeart/2005/8/layout/cycle2"/>
    <dgm:cxn modelId="{3353D49D-0674-497D-B8CC-73882B2D7F8F}" type="presParOf" srcId="{FA047934-5999-4BFC-9B73-ACB77F978E20}" destId="{1AF67FA5-C244-485D-B95C-9B7AC216ACD7}" srcOrd="0" destOrd="0" presId="urn:microsoft.com/office/officeart/2005/8/layout/cycle2"/>
    <dgm:cxn modelId="{15350EC8-E652-4D83-BB76-347B48F3738B}" type="presParOf" srcId="{5F319ED3-0E2A-4F8D-A257-F4DDBE624F86}" destId="{FD70C755-C160-4BBA-9914-BC7A874E9A52}" srcOrd="2" destOrd="0" presId="urn:microsoft.com/office/officeart/2005/8/layout/cycle2"/>
    <dgm:cxn modelId="{395F4F25-0BC1-44D7-BC18-03E2A71DAAC3}" type="presParOf" srcId="{5F319ED3-0E2A-4F8D-A257-F4DDBE624F86}" destId="{B2FA8C0E-3B10-421D-AA77-2B619F7D2852}" srcOrd="3" destOrd="0" presId="urn:microsoft.com/office/officeart/2005/8/layout/cycle2"/>
    <dgm:cxn modelId="{2AE1826D-E4B9-4D59-8B56-4E2B040AF872}" type="presParOf" srcId="{B2FA8C0E-3B10-421D-AA77-2B619F7D2852}" destId="{D7DBA1AC-3D00-48D3-9778-A4F7F9A12D74}" srcOrd="0" destOrd="0" presId="urn:microsoft.com/office/officeart/2005/8/layout/cycle2"/>
    <dgm:cxn modelId="{DB3D5418-E657-4F87-A2C8-8312671FDAEE}" type="presParOf" srcId="{5F319ED3-0E2A-4F8D-A257-F4DDBE624F86}" destId="{7E80FA74-F7A7-4AC5-8642-22BCCF4ACF25}" srcOrd="4" destOrd="0" presId="urn:microsoft.com/office/officeart/2005/8/layout/cycle2"/>
    <dgm:cxn modelId="{0C8A9CB7-49C8-4027-8454-1BFBDF95EB86}" type="presParOf" srcId="{5F319ED3-0E2A-4F8D-A257-F4DDBE624F86}" destId="{2F481B80-3F0E-4182-98A2-770427A9CDBC}" srcOrd="5" destOrd="0" presId="urn:microsoft.com/office/officeart/2005/8/layout/cycle2"/>
    <dgm:cxn modelId="{258FFD18-3D9F-4ED1-8A6F-6F469AA8F927}" type="presParOf" srcId="{2F481B80-3F0E-4182-98A2-770427A9CDBC}" destId="{D550021D-59A5-4667-B075-ED790D202F1D}" srcOrd="0" destOrd="0" presId="urn:microsoft.com/office/officeart/2005/8/layout/cycle2"/>
    <dgm:cxn modelId="{3326C2B4-B35E-4ACB-997A-D70DEED07E05}" type="presParOf" srcId="{5F319ED3-0E2A-4F8D-A257-F4DDBE624F86}" destId="{8D494A7D-E61A-442B-866C-4BB838498F99}" srcOrd="6" destOrd="0" presId="urn:microsoft.com/office/officeart/2005/8/layout/cycle2"/>
    <dgm:cxn modelId="{F5FEFA17-4648-4D6C-A0A3-8E390E633149}" type="presParOf" srcId="{5F319ED3-0E2A-4F8D-A257-F4DDBE624F86}" destId="{08990265-1BCA-4272-8C96-324448975D88}" srcOrd="7" destOrd="0" presId="urn:microsoft.com/office/officeart/2005/8/layout/cycle2"/>
    <dgm:cxn modelId="{04E90FD3-5A81-40E2-9B9B-730E8AA9030C}" type="presParOf" srcId="{08990265-1BCA-4272-8C96-324448975D88}" destId="{88368AD1-0334-40C3-B21E-E60A8D10893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AF13E4-14FC-47FC-9D7B-95768086DAF9}" type="doc">
      <dgm:prSet loTypeId="urn:microsoft.com/office/officeart/2005/8/layout/hProcess7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B209C03B-1D1B-4A33-882B-45645C10BD1D}">
      <dgm:prSet phldrT="[Text]" phldr="1" custT="1"/>
      <dgm:spPr/>
      <dgm:t>
        <a:bodyPr anchor="ctr"/>
        <a:lstStyle/>
        <a:p>
          <a:pPr algn="ctr" rtl="1"/>
          <a:endParaRPr lang="fa-IR" sz="1600" b="0">
            <a:cs typeface="B Zar" pitchFamily="2" charset="-78"/>
          </a:endParaRPr>
        </a:p>
      </dgm:t>
    </dgm:pt>
    <dgm:pt modelId="{1492E8A5-56FC-4980-9F3F-A18457681EB3}" type="parTrans" cxnId="{CE888A2C-732E-41CE-A035-51721321A0E2}">
      <dgm:prSet/>
      <dgm:spPr/>
      <dgm:t>
        <a:bodyPr/>
        <a:lstStyle/>
        <a:p>
          <a:pPr rtl="1"/>
          <a:endParaRPr lang="fa-IR"/>
        </a:p>
      </dgm:t>
    </dgm:pt>
    <dgm:pt modelId="{574C946C-E0A8-400B-A2EF-0069A58210FB}" type="sibTrans" cxnId="{CE888A2C-732E-41CE-A035-51721321A0E2}">
      <dgm:prSet/>
      <dgm:spPr/>
      <dgm:t>
        <a:bodyPr/>
        <a:lstStyle/>
        <a:p>
          <a:pPr rtl="1"/>
          <a:endParaRPr lang="fa-IR"/>
        </a:p>
      </dgm:t>
    </dgm:pt>
    <dgm:pt modelId="{8FBACFB5-64F1-489B-ABE5-97D973D757A6}">
      <dgm:prSet phldrT="[Text]" custT="1"/>
      <dgm:spPr/>
      <dgm:t>
        <a:bodyPr anchor="ctr"/>
        <a:lstStyle/>
        <a:p>
          <a:pPr algn="ctr" rtl="1"/>
          <a:r>
            <a:rPr lang="fa-IR" sz="2000" b="0" dirty="0" smtClean="0">
              <a:cs typeface="B Zar" pitchFamily="2" charset="-78"/>
            </a:rPr>
            <a:t>ثبت داده(تجربه)</a:t>
          </a:r>
          <a:endParaRPr lang="fa-IR" sz="2000" b="0" dirty="0">
            <a:cs typeface="B Zar" pitchFamily="2" charset="-78"/>
          </a:endParaRPr>
        </a:p>
      </dgm:t>
    </dgm:pt>
    <dgm:pt modelId="{4E8B77B5-980F-46D0-B796-775011CADDF1}" type="parTrans" cxnId="{F0C758CB-A5BC-40E1-9D82-612D21BAC16C}">
      <dgm:prSet/>
      <dgm:spPr/>
      <dgm:t>
        <a:bodyPr/>
        <a:lstStyle/>
        <a:p>
          <a:pPr rtl="1"/>
          <a:endParaRPr lang="fa-IR"/>
        </a:p>
      </dgm:t>
    </dgm:pt>
    <dgm:pt modelId="{956E2BB5-410B-45F7-81EC-526B821EFA9B}" type="sibTrans" cxnId="{F0C758CB-A5BC-40E1-9D82-612D21BAC16C}">
      <dgm:prSet/>
      <dgm:spPr/>
      <dgm:t>
        <a:bodyPr/>
        <a:lstStyle/>
        <a:p>
          <a:pPr rtl="1"/>
          <a:endParaRPr lang="fa-IR"/>
        </a:p>
      </dgm:t>
    </dgm:pt>
    <dgm:pt modelId="{8114C716-5CBE-4057-A67A-4D478BB50FCF}">
      <dgm:prSet phldrT="[Text]" phldr="1" custT="1"/>
      <dgm:spPr/>
      <dgm:t>
        <a:bodyPr anchor="ctr"/>
        <a:lstStyle/>
        <a:p>
          <a:pPr algn="ctr" rtl="1"/>
          <a:endParaRPr lang="fa-IR" sz="1600" b="0" dirty="0">
            <a:cs typeface="B Zar" pitchFamily="2" charset="-78"/>
          </a:endParaRPr>
        </a:p>
      </dgm:t>
    </dgm:pt>
    <dgm:pt modelId="{82E0E601-5896-451C-9746-9BB9E83423C9}" type="parTrans" cxnId="{640D1463-280B-4D0E-A81F-BFEB75A147B8}">
      <dgm:prSet/>
      <dgm:spPr/>
      <dgm:t>
        <a:bodyPr/>
        <a:lstStyle/>
        <a:p>
          <a:pPr rtl="1"/>
          <a:endParaRPr lang="fa-IR"/>
        </a:p>
      </dgm:t>
    </dgm:pt>
    <dgm:pt modelId="{BCFC82AF-9224-4658-8C38-A523F157A03F}" type="sibTrans" cxnId="{640D1463-280B-4D0E-A81F-BFEB75A147B8}">
      <dgm:prSet/>
      <dgm:spPr/>
      <dgm:t>
        <a:bodyPr/>
        <a:lstStyle/>
        <a:p>
          <a:pPr rtl="1"/>
          <a:endParaRPr lang="fa-IR"/>
        </a:p>
      </dgm:t>
    </dgm:pt>
    <dgm:pt modelId="{CD435A9F-4A54-4415-A78F-1C473E74712C}">
      <dgm:prSet phldrT="[Text]" custT="1"/>
      <dgm:spPr/>
      <dgm:t>
        <a:bodyPr anchor="ctr"/>
        <a:lstStyle/>
        <a:p>
          <a:pPr algn="ctr" rtl="1"/>
          <a:r>
            <a:rPr lang="fa-IR" sz="2000" b="0" dirty="0" smtClean="0">
              <a:cs typeface="B Zar" pitchFamily="2" charset="-78"/>
            </a:rPr>
            <a:t>انتقال تجربه برای ارزیابی</a:t>
          </a:r>
          <a:endParaRPr lang="fa-IR" sz="2000" b="0" dirty="0">
            <a:cs typeface="B Zar" pitchFamily="2" charset="-78"/>
          </a:endParaRPr>
        </a:p>
      </dgm:t>
    </dgm:pt>
    <dgm:pt modelId="{D32901DD-8418-4330-A0E8-15B4743D0578}" type="parTrans" cxnId="{A443E0B9-F8D7-433C-B6AD-54A5EE3D75AB}">
      <dgm:prSet/>
      <dgm:spPr/>
      <dgm:t>
        <a:bodyPr/>
        <a:lstStyle/>
        <a:p>
          <a:pPr rtl="1"/>
          <a:endParaRPr lang="fa-IR"/>
        </a:p>
      </dgm:t>
    </dgm:pt>
    <dgm:pt modelId="{4F3A4D1D-6644-4545-A0DE-FB5B83D27F2B}" type="sibTrans" cxnId="{A443E0B9-F8D7-433C-B6AD-54A5EE3D75AB}">
      <dgm:prSet/>
      <dgm:spPr/>
      <dgm:t>
        <a:bodyPr/>
        <a:lstStyle/>
        <a:p>
          <a:pPr rtl="1"/>
          <a:endParaRPr lang="fa-IR"/>
        </a:p>
      </dgm:t>
    </dgm:pt>
    <dgm:pt modelId="{C341ED23-4918-4194-A92D-82AFE9790872}">
      <dgm:prSet phldrT="[Text]" phldr="1" custT="1"/>
      <dgm:spPr/>
      <dgm:t>
        <a:bodyPr anchor="ctr"/>
        <a:lstStyle/>
        <a:p>
          <a:pPr algn="ctr" rtl="1"/>
          <a:endParaRPr lang="fa-IR" sz="1600" b="0" dirty="0">
            <a:cs typeface="B Zar" pitchFamily="2" charset="-78"/>
          </a:endParaRPr>
        </a:p>
      </dgm:t>
    </dgm:pt>
    <dgm:pt modelId="{7A60F636-1EE0-43E2-A2C9-ADEB76820F8F}" type="parTrans" cxnId="{3C807D2D-D81D-451A-A044-B31E821E8861}">
      <dgm:prSet/>
      <dgm:spPr/>
      <dgm:t>
        <a:bodyPr/>
        <a:lstStyle/>
        <a:p>
          <a:pPr rtl="1"/>
          <a:endParaRPr lang="fa-IR"/>
        </a:p>
      </dgm:t>
    </dgm:pt>
    <dgm:pt modelId="{5384FE94-7571-4066-B434-3534E37B6429}" type="sibTrans" cxnId="{3C807D2D-D81D-451A-A044-B31E821E8861}">
      <dgm:prSet/>
      <dgm:spPr/>
      <dgm:t>
        <a:bodyPr/>
        <a:lstStyle/>
        <a:p>
          <a:pPr rtl="1"/>
          <a:endParaRPr lang="fa-IR"/>
        </a:p>
      </dgm:t>
    </dgm:pt>
    <dgm:pt modelId="{A2E66048-C90C-4569-AB0D-72A69AFBF32D}">
      <dgm:prSet phldrT="[Text]" custT="1"/>
      <dgm:spPr/>
      <dgm:t>
        <a:bodyPr anchor="ctr"/>
        <a:lstStyle/>
        <a:p>
          <a:pPr algn="ctr" rtl="1"/>
          <a:r>
            <a:rPr lang="fa-IR" sz="2000" b="0" dirty="0" smtClean="0">
              <a:cs typeface="B Zar" pitchFamily="2" charset="-78"/>
            </a:rPr>
            <a:t>ارزیابی تجربه</a:t>
          </a:r>
          <a:endParaRPr lang="fa-IR" sz="2000" b="0" dirty="0">
            <a:cs typeface="B Zar" pitchFamily="2" charset="-78"/>
          </a:endParaRPr>
        </a:p>
      </dgm:t>
    </dgm:pt>
    <dgm:pt modelId="{0832916D-8439-45FF-843E-77DDF6332BCD}" type="parTrans" cxnId="{2381848F-B6FD-4BA1-8952-23FA1E51240D}">
      <dgm:prSet/>
      <dgm:spPr/>
      <dgm:t>
        <a:bodyPr/>
        <a:lstStyle/>
        <a:p>
          <a:pPr rtl="1"/>
          <a:endParaRPr lang="fa-IR"/>
        </a:p>
      </dgm:t>
    </dgm:pt>
    <dgm:pt modelId="{577CFC8A-426F-487F-BBD4-17CCF242E3B9}" type="sibTrans" cxnId="{2381848F-B6FD-4BA1-8952-23FA1E51240D}">
      <dgm:prSet/>
      <dgm:spPr/>
      <dgm:t>
        <a:bodyPr/>
        <a:lstStyle/>
        <a:p>
          <a:pPr rtl="1"/>
          <a:endParaRPr lang="fa-IR"/>
        </a:p>
      </dgm:t>
    </dgm:pt>
    <dgm:pt modelId="{E0609A30-FAF8-4C71-8795-04E234BEAAB4}">
      <dgm:prSet custT="1"/>
      <dgm:spPr/>
      <dgm:t>
        <a:bodyPr anchor="ctr"/>
        <a:lstStyle/>
        <a:p>
          <a:pPr algn="ctr" rtl="1"/>
          <a:endParaRPr lang="fa-IR" sz="1600" b="0" dirty="0">
            <a:cs typeface="B Zar" pitchFamily="2" charset="-78"/>
          </a:endParaRPr>
        </a:p>
      </dgm:t>
    </dgm:pt>
    <dgm:pt modelId="{E0BCA3A9-8D69-474E-9CDD-F16DB1E50896}" type="parTrans" cxnId="{A3F490B7-4171-447A-B1A3-3DC2856191A3}">
      <dgm:prSet/>
      <dgm:spPr/>
      <dgm:t>
        <a:bodyPr/>
        <a:lstStyle/>
        <a:p>
          <a:pPr rtl="1"/>
          <a:endParaRPr lang="fa-IR"/>
        </a:p>
      </dgm:t>
    </dgm:pt>
    <dgm:pt modelId="{2009923C-FCAF-4126-A959-08F90E9FC6FC}" type="sibTrans" cxnId="{A3F490B7-4171-447A-B1A3-3DC2856191A3}">
      <dgm:prSet/>
      <dgm:spPr/>
      <dgm:t>
        <a:bodyPr/>
        <a:lstStyle/>
        <a:p>
          <a:pPr rtl="1"/>
          <a:endParaRPr lang="fa-IR"/>
        </a:p>
      </dgm:t>
    </dgm:pt>
    <dgm:pt modelId="{BF13391D-3AD8-4839-BCD0-89BF15230DAD}">
      <dgm:prSet custT="1"/>
      <dgm:spPr/>
      <dgm:t>
        <a:bodyPr anchor="ctr"/>
        <a:lstStyle/>
        <a:p>
          <a:pPr algn="ctr" rtl="1"/>
          <a:endParaRPr lang="fa-IR" sz="1600" b="0" dirty="0">
            <a:cs typeface="B Zar" pitchFamily="2" charset="-78"/>
          </a:endParaRPr>
        </a:p>
      </dgm:t>
    </dgm:pt>
    <dgm:pt modelId="{79149E2E-F502-49BA-8750-B29B4ED94D5A}" type="parTrans" cxnId="{20E1045E-1BDA-4B2B-AD8C-9CD014254C01}">
      <dgm:prSet/>
      <dgm:spPr/>
      <dgm:t>
        <a:bodyPr/>
        <a:lstStyle/>
        <a:p>
          <a:pPr rtl="1"/>
          <a:endParaRPr lang="fa-IR"/>
        </a:p>
      </dgm:t>
    </dgm:pt>
    <dgm:pt modelId="{FDAABF89-F513-4488-A769-8E800D1B7DA8}" type="sibTrans" cxnId="{20E1045E-1BDA-4B2B-AD8C-9CD014254C01}">
      <dgm:prSet/>
      <dgm:spPr/>
      <dgm:t>
        <a:bodyPr/>
        <a:lstStyle/>
        <a:p>
          <a:pPr rtl="1"/>
          <a:endParaRPr lang="fa-IR"/>
        </a:p>
      </dgm:t>
    </dgm:pt>
    <dgm:pt modelId="{4177738E-7747-40D7-B3CC-F14B0D756E26}">
      <dgm:prSet custT="1"/>
      <dgm:spPr/>
      <dgm:t>
        <a:bodyPr anchor="ctr"/>
        <a:lstStyle/>
        <a:p>
          <a:pPr algn="ctr" rtl="1"/>
          <a:endParaRPr lang="fa-IR" sz="2000" b="0"/>
        </a:p>
      </dgm:t>
    </dgm:pt>
    <dgm:pt modelId="{48B19A38-6412-4EB9-B326-5D3A75EEE960}" type="parTrans" cxnId="{B6AA65DB-C0B1-4402-A370-A82DA2438052}">
      <dgm:prSet/>
      <dgm:spPr/>
      <dgm:t>
        <a:bodyPr/>
        <a:lstStyle/>
        <a:p>
          <a:pPr rtl="1"/>
          <a:endParaRPr lang="fa-IR"/>
        </a:p>
      </dgm:t>
    </dgm:pt>
    <dgm:pt modelId="{9D557970-4359-41DB-A8A0-7DB51A20C54F}" type="sibTrans" cxnId="{B6AA65DB-C0B1-4402-A370-A82DA2438052}">
      <dgm:prSet/>
      <dgm:spPr/>
      <dgm:t>
        <a:bodyPr/>
        <a:lstStyle/>
        <a:p>
          <a:pPr rtl="1"/>
          <a:endParaRPr lang="fa-IR"/>
        </a:p>
      </dgm:t>
    </dgm:pt>
    <dgm:pt modelId="{41E0BD9F-8767-4316-BB5D-75D3D956987B}">
      <dgm:prSet custT="1"/>
      <dgm:spPr/>
      <dgm:t>
        <a:bodyPr anchor="ctr"/>
        <a:lstStyle/>
        <a:p>
          <a:pPr algn="ctr" rtl="1"/>
          <a:r>
            <a:rPr lang="fa-IR" sz="2000" b="0" dirty="0" smtClean="0">
              <a:cs typeface="B Zar" pitchFamily="2" charset="-78"/>
            </a:rPr>
            <a:t>کدگذاری تجربه</a:t>
          </a:r>
          <a:endParaRPr lang="fa-IR" sz="2000" b="0" dirty="0">
            <a:cs typeface="B Zar" pitchFamily="2" charset="-78"/>
          </a:endParaRPr>
        </a:p>
      </dgm:t>
    </dgm:pt>
    <dgm:pt modelId="{F2CA1C65-7C3F-4379-BD7F-1A5BE738B83D}" type="parTrans" cxnId="{9757CA6C-5721-4F9A-BAAB-031B4E08D37E}">
      <dgm:prSet/>
      <dgm:spPr/>
      <dgm:t>
        <a:bodyPr/>
        <a:lstStyle/>
        <a:p>
          <a:pPr rtl="1"/>
          <a:endParaRPr lang="fa-IR"/>
        </a:p>
      </dgm:t>
    </dgm:pt>
    <dgm:pt modelId="{6C3559AA-567C-46D1-8DC4-88BE7C4BC624}" type="sibTrans" cxnId="{9757CA6C-5721-4F9A-BAAB-031B4E08D37E}">
      <dgm:prSet/>
      <dgm:spPr/>
      <dgm:t>
        <a:bodyPr/>
        <a:lstStyle/>
        <a:p>
          <a:pPr rtl="1"/>
          <a:endParaRPr lang="fa-IR"/>
        </a:p>
      </dgm:t>
    </dgm:pt>
    <dgm:pt modelId="{1EFDCCE1-0A05-4D68-9828-B667B0D58532}">
      <dgm:prSet custT="1"/>
      <dgm:spPr/>
      <dgm:t>
        <a:bodyPr anchor="ctr"/>
        <a:lstStyle/>
        <a:p>
          <a:pPr algn="ctr" rtl="1"/>
          <a:endParaRPr lang="fa-IR" sz="2000" b="0"/>
        </a:p>
      </dgm:t>
    </dgm:pt>
    <dgm:pt modelId="{6CA31E6A-3C26-490D-89CB-3013D0F01832}" type="parTrans" cxnId="{616CA4D9-C592-461D-9575-D7F89CA9BED6}">
      <dgm:prSet/>
      <dgm:spPr/>
      <dgm:t>
        <a:bodyPr/>
        <a:lstStyle/>
        <a:p>
          <a:pPr rtl="1"/>
          <a:endParaRPr lang="fa-IR"/>
        </a:p>
      </dgm:t>
    </dgm:pt>
    <dgm:pt modelId="{8ABF81DE-0B91-4C81-B1AA-E00BB7ADA306}" type="sibTrans" cxnId="{616CA4D9-C592-461D-9575-D7F89CA9BED6}">
      <dgm:prSet/>
      <dgm:spPr/>
      <dgm:t>
        <a:bodyPr/>
        <a:lstStyle/>
        <a:p>
          <a:pPr rtl="1"/>
          <a:endParaRPr lang="fa-IR"/>
        </a:p>
      </dgm:t>
    </dgm:pt>
    <dgm:pt modelId="{89E23C6F-9268-4392-97CC-C36CBD5B1AFA}">
      <dgm:prSet custT="1"/>
      <dgm:spPr/>
      <dgm:t>
        <a:bodyPr anchor="ctr"/>
        <a:lstStyle/>
        <a:p>
          <a:pPr algn="ctr" rtl="1"/>
          <a:endParaRPr lang="fa-IR" sz="2000" b="0" dirty="0"/>
        </a:p>
      </dgm:t>
    </dgm:pt>
    <dgm:pt modelId="{EDAB3DEE-4E7C-4FC5-A1FE-B0A21945E808}" type="parTrans" cxnId="{930F19D9-C213-412B-8106-26C020D0B207}">
      <dgm:prSet/>
      <dgm:spPr/>
      <dgm:t>
        <a:bodyPr/>
        <a:lstStyle/>
        <a:p>
          <a:pPr rtl="1"/>
          <a:endParaRPr lang="fa-IR"/>
        </a:p>
      </dgm:t>
    </dgm:pt>
    <dgm:pt modelId="{9C60D5B2-2D4E-4D8B-91BA-A5C6097F95AD}" type="sibTrans" cxnId="{930F19D9-C213-412B-8106-26C020D0B207}">
      <dgm:prSet/>
      <dgm:spPr/>
      <dgm:t>
        <a:bodyPr/>
        <a:lstStyle/>
        <a:p>
          <a:pPr rtl="1"/>
          <a:endParaRPr lang="fa-IR"/>
        </a:p>
      </dgm:t>
    </dgm:pt>
    <dgm:pt modelId="{25090367-2F1A-4F32-8125-151908390EFC}">
      <dgm:prSet custT="1"/>
      <dgm:spPr/>
      <dgm:t>
        <a:bodyPr anchor="ctr"/>
        <a:lstStyle/>
        <a:p>
          <a:pPr algn="ctr" rtl="1"/>
          <a:r>
            <a:rPr lang="fa-IR" sz="2000" b="0" dirty="0" smtClean="0">
              <a:cs typeface="B Zar" pitchFamily="2" charset="-78"/>
            </a:rPr>
            <a:t>تصمیم گیری در زمینه انتشار تجربه</a:t>
          </a:r>
          <a:endParaRPr lang="fa-IR" sz="2000" b="0" dirty="0">
            <a:cs typeface="B Zar" pitchFamily="2" charset="-78"/>
          </a:endParaRPr>
        </a:p>
      </dgm:t>
    </dgm:pt>
    <dgm:pt modelId="{B79CAA87-6B91-4247-93CE-F40B56900626}" type="parTrans" cxnId="{C1A87254-A5C9-4D49-86FE-D92171723B4B}">
      <dgm:prSet/>
      <dgm:spPr/>
      <dgm:t>
        <a:bodyPr/>
        <a:lstStyle/>
        <a:p>
          <a:pPr rtl="1"/>
          <a:endParaRPr lang="fa-IR"/>
        </a:p>
      </dgm:t>
    </dgm:pt>
    <dgm:pt modelId="{24B33160-DB09-455C-ACCB-DAB76D2BF731}" type="sibTrans" cxnId="{C1A87254-A5C9-4D49-86FE-D92171723B4B}">
      <dgm:prSet/>
      <dgm:spPr/>
      <dgm:t>
        <a:bodyPr/>
        <a:lstStyle/>
        <a:p>
          <a:pPr rtl="1"/>
          <a:endParaRPr lang="fa-IR"/>
        </a:p>
      </dgm:t>
    </dgm:pt>
    <dgm:pt modelId="{2B11E9D2-B3FD-4B7E-A1B2-C7DA2F001FAE}" type="pres">
      <dgm:prSet presAssocID="{81AF13E4-14FC-47FC-9D7B-95768086DA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C05B8F-8F66-4DDC-8ABE-7FD7256ED630}" type="pres">
      <dgm:prSet presAssocID="{B209C03B-1D1B-4A33-882B-45645C10BD1D}" presName="compositeNode" presStyleCnt="0">
        <dgm:presLayoutVars>
          <dgm:bulletEnabled val="1"/>
        </dgm:presLayoutVars>
      </dgm:prSet>
      <dgm:spPr/>
    </dgm:pt>
    <dgm:pt modelId="{583F088C-8A1B-4EB5-893B-00BDBC78286B}" type="pres">
      <dgm:prSet presAssocID="{B209C03B-1D1B-4A33-882B-45645C10BD1D}" presName="bgRect" presStyleLbl="node1" presStyleIdx="0" presStyleCnt="5"/>
      <dgm:spPr/>
      <dgm:t>
        <a:bodyPr/>
        <a:lstStyle/>
        <a:p>
          <a:pPr rtl="1"/>
          <a:endParaRPr lang="fa-IR"/>
        </a:p>
      </dgm:t>
    </dgm:pt>
    <dgm:pt modelId="{585A983A-1B93-4B22-858D-097FB291FB34}" type="pres">
      <dgm:prSet presAssocID="{B209C03B-1D1B-4A33-882B-45645C10BD1D}" presName="parentNode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43968A4-2DAC-4F79-87F4-38FAB5D4CCDE}" type="pres">
      <dgm:prSet presAssocID="{B209C03B-1D1B-4A33-882B-45645C10BD1D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C00A5C4-DAFF-49F5-84FA-5316FEA44327}" type="pres">
      <dgm:prSet presAssocID="{574C946C-E0A8-400B-A2EF-0069A58210FB}" presName="hSp" presStyleCnt="0"/>
      <dgm:spPr/>
    </dgm:pt>
    <dgm:pt modelId="{11D7DDAA-5409-4530-ADD5-BFB6014F8930}" type="pres">
      <dgm:prSet presAssocID="{574C946C-E0A8-400B-A2EF-0069A58210FB}" presName="vProcSp" presStyleCnt="0"/>
      <dgm:spPr/>
    </dgm:pt>
    <dgm:pt modelId="{BE1CA123-7154-4A06-99C1-1584C07C4A6C}" type="pres">
      <dgm:prSet presAssocID="{574C946C-E0A8-400B-A2EF-0069A58210FB}" presName="vSp1" presStyleCnt="0"/>
      <dgm:spPr/>
    </dgm:pt>
    <dgm:pt modelId="{E26EE87B-3CFA-48E2-A7AA-46ECA7F9EE68}" type="pres">
      <dgm:prSet presAssocID="{574C946C-E0A8-400B-A2EF-0069A58210FB}" presName="simulatedConn" presStyleLbl="solidFgAcc1" presStyleIdx="0" presStyleCnt="4"/>
      <dgm:spPr/>
    </dgm:pt>
    <dgm:pt modelId="{2D6096F6-D1E6-4D13-B9DD-16B4546B8D18}" type="pres">
      <dgm:prSet presAssocID="{574C946C-E0A8-400B-A2EF-0069A58210FB}" presName="vSp2" presStyleCnt="0"/>
      <dgm:spPr/>
    </dgm:pt>
    <dgm:pt modelId="{16ADABA7-4835-4689-806C-E24B0759402B}" type="pres">
      <dgm:prSet presAssocID="{574C946C-E0A8-400B-A2EF-0069A58210FB}" presName="sibTrans" presStyleCnt="0"/>
      <dgm:spPr/>
    </dgm:pt>
    <dgm:pt modelId="{830D0DF7-828B-4153-B65E-C5DD824EF079}" type="pres">
      <dgm:prSet presAssocID="{8114C716-5CBE-4057-A67A-4D478BB50FCF}" presName="compositeNode" presStyleCnt="0">
        <dgm:presLayoutVars>
          <dgm:bulletEnabled val="1"/>
        </dgm:presLayoutVars>
      </dgm:prSet>
      <dgm:spPr/>
    </dgm:pt>
    <dgm:pt modelId="{5ECDD518-3D99-446D-8C23-45FDD629D176}" type="pres">
      <dgm:prSet presAssocID="{8114C716-5CBE-4057-A67A-4D478BB50FCF}" presName="bgRect" presStyleLbl="node1" presStyleIdx="1" presStyleCnt="5"/>
      <dgm:spPr/>
      <dgm:t>
        <a:bodyPr/>
        <a:lstStyle/>
        <a:p>
          <a:pPr rtl="1"/>
          <a:endParaRPr lang="fa-IR"/>
        </a:p>
      </dgm:t>
    </dgm:pt>
    <dgm:pt modelId="{866BF2D7-3F3E-4DE7-B66F-04870068257E}" type="pres">
      <dgm:prSet presAssocID="{8114C716-5CBE-4057-A67A-4D478BB50FCF}" presName="parentNode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43947E4-76BA-435A-9704-31FA73DB9B96}" type="pres">
      <dgm:prSet presAssocID="{8114C716-5CBE-4057-A67A-4D478BB50FCF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E8612D8-AD82-42A4-8095-D0709D792290}" type="pres">
      <dgm:prSet presAssocID="{BCFC82AF-9224-4658-8C38-A523F157A03F}" presName="hSp" presStyleCnt="0"/>
      <dgm:spPr/>
    </dgm:pt>
    <dgm:pt modelId="{67306FC1-0F2D-46EC-85C9-71E744159685}" type="pres">
      <dgm:prSet presAssocID="{BCFC82AF-9224-4658-8C38-A523F157A03F}" presName="vProcSp" presStyleCnt="0"/>
      <dgm:spPr/>
    </dgm:pt>
    <dgm:pt modelId="{5C1F343C-33F7-44D4-A6C3-F3840AA2D863}" type="pres">
      <dgm:prSet presAssocID="{BCFC82AF-9224-4658-8C38-A523F157A03F}" presName="vSp1" presStyleCnt="0"/>
      <dgm:spPr/>
    </dgm:pt>
    <dgm:pt modelId="{4E087760-31B1-4934-BFD2-247E859B52FE}" type="pres">
      <dgm:prSet presAssocID="{BCFC82AF-9224-4658-8C38-A523F157A03F}" presName="simulatedConn" presStyleLbl="solidFgAcc1" presStyleIdx="1" presStyleCnt="4"/>
      <dgm:spPr/>
    </dgm:pt>
    <dgm:pt modelId="{501207D7-0EE5-48E7-B4FB-5A596B79036F}" type="pres">
      <dgm:prSet presAssocID="{BCFC82AF-9224-4658-8C38-A523F157A03F}" presName="vSp2" presStyleCnt="0"/>
      <dgm:spPr/>
    </dgm:pt>
    <dgm:pt modelId="{9FEBCF43-BFD7-47B3-A5EB-77DA8EF3446B}" type="pres">
      <dgm:prSet presAssocID="{BCFC82AF-9224-4658-8C38-A523F157A03F}" presName="sibTrans" presStyleCnt="0"/>
      <dgm:spPr/>
    </dgm:pt>
    <dgm:pt modelId="{F9785D15-4019-4869-9243-B7C538D1C005}" type="pres">
      <dgm:prSet presAssocID="{C341ED23-4918-4194-A92D-82AFE9790872}" presName="compositeNode" presStyleCnt="0">
        <dgm:presLayoutVars>
          <dgm:bulletEnabled val="1"/>
        </dgm:presLayoutVars>
      </dgm:prSet>
      <dgm:spPr/>
    </dgm:pt>
    <dgm:pt modelId="{E6B03E39-240F-4EE9-988C-86DFA632EB5C}" type="pres">
      <dgm:prSet presAssocID="{C341ED23-4918-4194-A92D-82AFE9790872}" presName="bgRect" presStyleLbl="node1" presStyleIdx="2" presStyleCnt="5"/>
      <dgm:spPr/>
      <dgm:t>
        <a:bodyPr/>
        <a:lstStyle/>
        <a:p>
          <a:pPr rtl="1"/>
          <a:endParaRPr lang="fa-IR"/>
        </a:p>
      </dgm:t>
    </dgm:pt>
    <dgm:pt modelId="{D87B0C61-1869-4BA7-BAE2-DB63FE5AB057}" type="pres">
      <dgm:prSet presAssocID="{C341ED23-4918-4194-A92D-82AFE9790872}" presName="parentNode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6F60CA6-7221-42B3-BF38-4C44A8758C37}" type="pres">
      <dgm:prSet presAssocID="{C341ED23-4918-4194-A92D-82AFE9790872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63201CB-91BC-40DE-8942-A240DC84ED23}" type="pres">
      <dgm:prSet presAssocID="{5384FE94-7571-4066-B434-3534E37B6429}" presName="hSp" presStyleCnt="0"/>
      <dgm:spPr/>
    </dgm:pt>
    <dgm:pt modelId="{9EC6266E-A444-4F07-99E7-BBA1975F2431}" type="pres">
      <dgm:prSet presAssocID="{5384FE94-7571-4066-B434-3534E37B6429}" presName="vProcSp" presStyleCnt="0"/>
      <dgm:spPr/>
    </dgm:pt>
    <dgm:pt modelId="{44D65188-28A8-4E23-81C4-58CEF846C717}" type="pres">
      <dgm:prSet presAssocID="{5384FE94-7571-4066-B434-3534E37B6429}" presName="vSp1" presStyleCnt="0"/>
      <dgm:spPr/>
    </dgm:pt>
    <dgm:pt modelId="{CFF1330C-A482-4E80-B2F9-BF982B96B9B3}" type="pres">
      <dgm:prSet presAssocID="{5384FE94-7571-4066-B434-3534E37B6429}" presName="simulatedConn" presStyleLbl="solidFgAcc1" presStyleIdx="2" presStyleCnt="4"/>
      <dgm:spPr/>
    </dgm:pt>
    <dgm:pt modelId="{89A51F3B-4B95-499F-97E9-10DB4E485D36}" type="pres">
      <dgm:prSet presAssocID="{5384FE94-7571-4066-B434-3534E37B6429}" presName="vSp2" presStyleCnt="0"/>
      <dgm:spPr/>
    </dgm:pt>
    <dgm:pt modelId="{EDF4C927-DC01-40CD-A76C-5D20D210B781}" type="pres">
      <dgm:prSet presAssocID="{5384FE94-7571-4066-B434-3534E37B6429}" presName="sibTrans" presStyleCnt="0"/>
      <dgm:spPr/>
    </dgm:pt>
    <dgm:pt modelId="{0B1A7E7E-D6F2-4426-AB51-58D768C2C03A}" type="pres">
      <dgm:prSet presAssocID="{E0609A30-FAF8-4C71-8795-04E234BEAAB4}" presName="compositeNode" presStyleCnt="0">
        <dgm:presLayoutVars>
          <dgm:bulletEnabled val="1"/>
        </dgm:presLayoutVars>
      </dgm:prSet>
      <dgm:spPr/>
    </dgm:pt>
    <dgm:pt modelId="{CBC12E97-E83D-426A-981F-D7FB2617DD79}" type="pres">
      <dgm:prSet presAssocID="{E0609A30-FAF8-4C71-8795-04E234BEAAB4}" presName="bgRect" presStyleLbl="node1" presStyleIdx="3" presStyleCnt="5"/>
      <dgm:spPr/>
      <dgm:t>
        <a:bodyPr/>
        <a:lstStyle/>
        <a:p>
          <a:pPr rtl="1"/>
          <a:endParaRPr lang="fa-IR"/>
        </a:p>
      </dgm:t>
    </dgm:pt>
    <dgm:pt modelId="{B6BB1DF8-7C85-4648-96BC-58E873545B72}" type="pres">
      <dgm:prSet presAssocID="{E0609A30-FAF8-4C71-8795-04E234BEAAB4}" presName="parentNode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123B1F3-08E7-4503-B75C-5780DBBA9385}" type="pres">
      <dgm:prSet presAssocID="{E0609A30-FAF8-4C71-8795-04E234BEAAB4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1D384A6-2F45-43A1-A842-2D765E54228A}" type="pres">
      <dgm:prSet presAssocID="{2009923C-FCAF-4126-A959-08F90E9FC6FC}" presName="hSp" presStyleCnt="0"/>
      <dgm:spPr/>
    </dgm:pt>
    <dgm:pt modelId="{330D6AA5-4EF9-4D5A-9F08-96C57285D807}" type="pres">
      <dgm:prSet presAssocID="{2009923C-FCAF-4126-A959-08F90E9FC6FC}" presName="vProcSp" presStyleCnt="0"/>
      <dgm:spPr/>
    </dgm:pt>
    <dgm:pt modelId="{0C579B99-BDCA-4FCC-95F2-4822E1F99CE0}" type="pres">
      <dgm:prSet presAssocID="{2009923C-FCAF-4126-A959-08F90E9FC6FC}" presName="vSp1" presStyleCnt="0"/>
      <dgm:spPr/>
    </dgm:pt>
    <dgm:pt modelId="{B3BECF95-904C-4A54-ADE1-1EF0B288921B}" type="pres">
      <dgm:prSet presAssocID="{2009923C-FCAF-4126-A959-08F90E9FC6FC}" presName="simulatedConn" presStyleLbl="solidFgAcc1" presStyleIdx="3" presStyleCnt="4"/>
      <dgm:spPr/>
    </dgm:pt>
    <dgm:pt modelId="{9635F4C9-31AF-4253-8794-CBB09FF53A0C}" type="pres">
      <dgm:prSet presAssocID="{2009923C-FCAF-4126-A959-08F90E9FC6FC}" presName="vSp2" presStyleCnt="0"/>
      <dgm:spPr/>
    </dgm:pt>
    <dgm:pt modelId="{2D32C2E9-6AB0-47EC-8117-E56F0264B95F}" type="pres">
      <dgm:prSet presAssocID="{2009923C-FCAF-4126-A959-08F90E9FC6FC}" presName="sibTrans" presStyleCnt="0"/>
      <dgm:spPr/>
    </dgm:pt>
    <dgm:pt modelId="{3B91AD2B-D312-4C3C-8BD1-E0519F321CD3}" type="pres">
      <dgm:prSet presAssocID="{BF13391D-3AD8-4839-BCD0-89BF15230DAD}" presName="compositeNode" presStyleCnt="0">
        <dgm:presLayoutVars>
          <dgm:bulletEnabled val="1"/>
        </dgm:presLayoutVars>
      </dgm:prSet>
      <dgm:spPr/>
    </dgm:pt>
    <dgm:pt modelId="{AEC106B9-810F-4BC7-B1BF-550905B645EA}" type="pres">
      <dgm:prSet presAssocID="{BF13391D-3AD8-4839-BCD0-89BF15230DAD}" presName="bgRect" presStyleLbl="node1" presStyleIdx="4" presStyleCnt="5"/>
      <dgm:spPr/>
      <dgm:t>
        <a:bodyPr/>
        <a:lstStyle/>
        <a:p>
          <a:pPr rtl="1"/>
          <a:endParaRPr lang="fa-IR"/>
        </a:p>
      </dgm:t>
    </dgm:pt>
    <dgm:pt modelId="{323D7791-6FAF-490C-9BA0-DAD7EB360163}" type="pres">
      <dgm:prSet presAssocID="{BF13391D-3AD8-4839-BCD0-89BF15230DAD}" presName="parentNode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4969ABB-E227-4BF6-A4F7-EA13CEEC195E}" type="pres">
      <dgm:prSet presAssocID="{BF13391D-3AD8-4839-BCD0-89BF15230DAD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A3F490B7-4171-447A-B1A3-3DC2856191A3}" srcId="{81AF13E4-14FC-47FC-9D7B-95768086DAF9}" destId="{E0609A30-FAF8-4C71-8795-04E234BEAAB4}" srcOrd="3" destOrd="0" parTransId="{E0BCA3A9-8D69-474E-9CDD-F16DB1E50896}" sibTransId="{2009923C-FCAF-4126-A959-08F90E9FC6FC}"/>
    <dgm:cxn modelId="{88FD3A0B-4808-4D1C-B38F-2566BBCB5361}" type="presOf" srcId="{8FBACFB5-64F1-489B-ABE5-97D973D757A6}" destId="{843968A4-2DAC-4F79-87F4-38FAB5D4CCDE}" srcOrd="0" destOrd="0" presId="urn:microsoft.com/office/officeart/2005/8/layout/hProcess7"/>
    <dgm:cxn modelId="{29BAF92D-3EAF-429B-8F9D-8875CA56F09E}" type="presOf" srcId="{B209C03B-1D1B-4A33-882B-45645C10BD1D}" destId="{585A983A-1B93-4B22-858D-097FB291FB34}" srcOrd="1" destOrd="0" presId="urn:microsoft.com/office/officeart/2005/8/layout/hProcess7"/>
    <dgm:cxn modelId="{156255D1-AA1E-453D-A182-922F07BF13E2}" type="presOf" srcId="{41E0BD9F-8767-4316-BB5D-75D3D956987B}" destId="{1123B1F3-08E7-4503-B75C-5780DBBA9385}" srcOrd="0" destOrd="1" presId="urn:microsoft.com/office/officeart/2005/8/layout/hProcess7"/>
    <dgm:cxn modelId="{AE7A7E64-A644-4447-90E6-C04EB31856DB}" type="presOf" srcId="{E0609A30-FAF8-4C71-8795-04E234BEAAB4}" destId="{CBC12E97-E83D-426A-981F-D7FB2617DD79}" srcOrd="0" destOrd="0" presId="urn:microsoft.com/office/officeart/2005/8/layout/hProcess7"/>
    <dgm:cxn modelId="{E5BB4537-B056-4ABC-89FA-25083704BEF7}" type="presOf" srcId="{89E23C6F-9268-4392-97CC-C36CBD5B1AFA}" destId="{24969ABB-E227-4BF6-A4F7-EA13CEEC195E}" srcOrd="0" destOrd="2" presId="urn:microsoft.com/office/officeart/2005/8/layout/hProcess7"/>
    <dgm:cxn modelId="{30C94F63-B533-4673-9F83-7CE5F3807F9B}" type="presOf" srcId="{C341ED23-4918-4194-A92D-82AFE9790872}" destId="{E6B03E39-240F-4EE9-988C-86DFA632EB5C}" srcOrd="0" destOrd="0" presId="urn:microsoft.com/office/officeart/2005/8/layout/hProcess7"/>
    <dgm:cxn modelId="{930F19D9-C213-412B-8106-26C020D0B207}" srcId="{BF13391D-3AD8-4839-BCD0-89BF15230DAD}" destId="{89E23C6F-9268-4392-97CC-C36CBD5B1AFA}" srcOrd="2" destOrd="0" parTransId="{EDAB3DEE-4E7C-4FC5-A1FE-B0A21945E808}" sibTransId="{9C60D5B2-2D4E-4D8B-91BA-A5C6097F95AD}"/>
    <dgm:cxn modelId="{86C15581-D674-4D37-8A89-FB9F8A64555A}" type="presOf" srcId="{4177738E-7747-40D7-B3CC-F14B0D756E26}" destId="{1123B1F3-08E7-4503-B75C-5780DBBA9385}" srcOrd="0" destOrd="0" presId="urn:microsoft.com/office/officeart/2005/8/layout/hProcess7"/>
    <dgm:cxn modelId="{5E7B621A-0849-481E-A969-519105F2256C}" type="presOf" srcId="{CD435A9F-4A54-4415-A78F-1C473E74712C}" destId="{943947E4-76BA-435A-9704-31FA73DB9B96}" srcOrd="0" destOrd="0" presId="urn:microsoft.com/office/officeart/2005/8/layout/hProcess7"/>
    <dgm:cxn modelId="{A443E0B9-F8D7-433C-B6AD-54A5EE3D75AB}" srcId="{8114C716-5CBE-4057-A67A-4D478BB50FCF}" destId="{CD435A9F-4A54-4415-A78F-1C473E74712C}" srcOrd="0" destOrd="0" parTransId="{D32901DD-8418-4330-A0E8-15B4743D0578}" sibTransId="{4F3A4D1D-6644-4545-A0DE-FB5B83D27F2B}"/>
    <dgm:cxn modelId="{1AB93FBE-D859-47A6-8456-4E27146B7E67}" type="presOf" srcId="{8114C716-5CBE-4057-A67A-4D478BB50FCF}" destId="{866BF2D7-3F3E-4DE7-B66F-04870068257E}" srcOrd="1" destOrd="0" presId="urn:microsoft.com/office/officeart/2005/8/layout/hProcess7"/>
    <dgm:cxn modelId="{C501C206-7063-4901-A31C-0264A66D863E}" type="presOf" srcId="{25090367-2F1A-4F32-8125-151908390EFC}" destId="{24969ABB-E227-4BF6-A4F7-EA13CEEC195E}" srcOrd="0" destOrd="1" presId="urn:microsoft.com/office/officeart/2005/8/layout/hProcess7"/>
    <dgm:cxn modelId="{616CA4D9-C592-461D-9575-D7F89CA9BED6}" srcId="{BF13391D-3AD8-4839-BCD0-89BF15230DAD}" destId="{1EFDCCE1-0A05-4D68-9828-B667B0D58532}" srcOrd="0" destOrd="0" parTransId="{6CA31E6A-3C26-490D-89CB-3013D0F01832}" sibTransId="{8ABF81DE-0B91-4C81-B1AA-E00BB7ADA306}"/>
    <dgm:cxn modelId="{F0C758CB-A5BC-40E1-9D82-612D21BAC16C}" srcId="{B209C03B-1D1B-4A33-882B-45645C10BD1D}" destId="{8FBACFB5-64F1-489B-ABE5-97D973D757A6}" srcOrd="0" destOrd="0" parTransId="{4E8B77B5-980F-46D0-B796-775011CADDF1}" sibTransId="{956E2BB5-410B-45F7-81EC-526B821EFA9B}"/>
    <dgm:cxn modelId="{20E1045E-1BDA-4B2B-AD8C-9CD014254C01}" srcId="{81AF13E4-14FC-47FC-9D7B-95768086DAF9}" destId="{BF13391D-3AD8-4839-BCD0-89BF15230DAD}" srcOrd="4" destOrd="0" parTransId="{79149E2E-F502-49BA-8750-B29B4ED94D5A}" sibTransId="{FDAABF89-F513-4488-A769-8E800D1B7DA8}"/>
    <dgm:cxn modelId="{B6AA65DB-C0B1-4402-A370-A82DA2438052}" srcId="{E0609A30-FAF8-4C71-8795-04E234BEAAB4}" destId="{4177738E-7747-40D7-B3CC-F14B0D756E26}" srcOrd="0" destOrd="0" parTransId="{48B19A38-6412-4EB9-B326-5D3A75EEE960}" sibTransId="{9D557970-4359-41DB-A8A0-7DB51A20C54F}"/>
    <dgm:cxn modelId="{293F21A6-2F54-4925-A9F2-599DF34A6763}" type="presOf" srcId="{81AF13E4-14FC-47FC-9D7B-95768086DAF9}" destId="{2B11E9D2-B3FD-4B7E-A1B2-C7DA2F001FAE}" srcOrd="0" destOrd="0" presId="urn:microsoft.com/office/officeart/2005/8/layout/hProcess7"/>
    <dgm:cxn modelId="{652EADDD-C5E4-4D41-BAC0-088A68E6C200}" type="presOf" srcId="{E0609A30-FAF8-4C71-8795-04E234BEAAB4}" destId="{B6BB1DF8-7C85-4648-96BC-58E873545B72}" srcOrd="1" destOrd="0" presId="urn:microsoft.com/office/officeart/2005/8/layout/hProcess7"/>
    <dgm:cxn modelId="{CE888A2C-732E-41CE-A035-51721321A0E2}" srcId="{81AF13E4-14FC-47FC-9D7B-95768086DAF9}" destId="{B209C03B-1D1B-4A33-882B-45645C10BD1D}" srcOrd="0" destOrd="0" parTransId="{1492E8A5-56FC-4980-9F3F-A18457681EB3}" sibTransId="{574C946C-E0A8-400B-A2EF-0069A58210FB}"/>
    <dgm:cxn modelId="{5EF6D72B-45EF-42DE-8BF0-DBFAF379F82B}" type="presOf" srcId="{C341ED23-4918-4194-A92D-82AFE9790872}" destId="{D87B0C61-1869-4BA7-BAE2-DB63FE5AB057}" srcOrd="1" destOrd="0" presId="urn:microsoft.com/office/officeart/2005/8/layout/hProcess7"/>
    <dgm:cxn modelId="{CF909FFA-455E-47FA-AFD6-50F1C57001F5}" type="presOf" srcId="{A2E66048-C90C-4569-AB0D-72A69AFBF32D}" destId="{46F60CA6-7221-42B3-BF38-4C44A8758C37}" srcOrd="0" destOrd="0" presId="urn:microsoft.com/office/officeart/2005/8/layout/hProcess7"/>
    <dgm:cxn modelId="{640D1463-280B-4D0E-A81F-BFEB75A147B8}" srcId="{81AF13E4-14FC-47FC-9D7B-95768086DAF9}" destId="{8114C716-5CBE-4057-A67A-4D478BB50FCF}" srcOrd="1" destOrd="0" parTransId="{82E0E601-5896-451C-9746-9BB9E83423C9}" sibTransId="{BCFC82AF-9224-4658-8C38-A523F157A03F}"/>
    <dgm:cxn modelId="{9757CA6C-5721-4F9A-BAAB-031B4E08D37E}" srcId="{E0609A30-FAF8-4C71-8795-04E234BEAAB4}" destId="{41E0BD9F-8767-4316-BB5D-75D3D956987B}" srcOrd="1" destOrd="0" parTransId="{F2CA1C65-7C3F-4379-BD7F-1A5BE738B83D}" sibTransId="{6C3559AA-567C-46D1-8DC4-88BE7C4BC624}"/>
    <dgm:cxn modelId="{A01CF077-7119-4820-9267-FB8203751FDF}" type="presOf" srcId="{BF13391D-3AD8-4839-BCD0-89BF15230DAD}" destId="{AEC106B9-810F-4BC7-B1BF-550905B645EA}" srcOrd="0" destOrd="0" presId="urn:microsoft.com/office/officeart/2005/8/layout/hProcess7"/>
    <dgm:cxn modelId="{1F3078A7-5952-4B7C-B344-1C856F64F9E8}" type="presOf" srcId="{B209C03B-1D1B-4A33-882B-45645C10BD1D}" destId="{583F088C-8A1B-4EB5-893B-00BDBC78286B}" srcOrd="0" destOrd="0" presId="urn:microsoft.com/office/officeart/2005/8/layout/hProcess7"/>
    <dgm:cxn modelId="{2381848F-B6FD-4BA1-8952-23FA1E51240D}" srcId="{C341ED23-4918-4194-A92D-82AFE9790872}" destId="{A2E66048-C90C-4569-AB0D-72A69AFBF32D}" srcOrd="0" destOrd="0" parTransId="{0832916D-8439-45FF-843E-77DDF6332BCD}" sibTransId="{577CFC8A-426F-487F-BBD4-17CCF242E3B9}"/>
    <dgm:cxn modelId="{846D4265-CBC1-48C8-AFBB-243585EACD69}" type="presOf" srcId="{8114C716-5CBE-4057-A67A-4D478BB50FCF}" destId="{5ECDD518-3D99-446D-8C23-45FDD629D176}" srcOrd="0" destOrd="0" presId="urn:microsoft.com/office/officeart/2005/8/layout/hProcess7"/>
    <dgm:cxn modelId="{7C036B20-29B2-4A80-B92E-659024C524E7}" type="presOf" srcId="{1EFDCCE1-0A05-4D68-9828-B667B0D58532}" destId="{24969ABB-E227-4BF6-A4F7-EA13CEEC195E}" srcOrd="0" destOrd="0" presId="urn:microsoft.com/office/officeart/2005/8/layout/hProcess7"/>
    <dgm:cxn modelId="{3C807D2D-D81D-451A-A044-B31E821E8861}" srcId="{81AF13E4-14FC-47FC-9D7B-95768086DAF9}" destId="{C341ED23-4918-4194-A92D-82AFE9790872}" srcOrd="2" destOrd="0" parTransId="{7A60F636-1EE0-43E2-A2C9-ADEB76820F8F}" sibTransId="{5384FE94-7571-4066-B434-3534E37B6429}"/>
    <dgm:cxn modelId="{174AD583-CCAE-4137-8DD7-BEAB1E1D182E}" type="presOf" srcId="{BF13391D-3AD8-4839-BCD0-89BF15230DAD}" destId="{323D7791-6FAF-490C-9BA0-DAD7EB360163}" srcOrd="1" destOrd="0" presId="urn:microsoft.com/office/officeart/2005/8/layout/hProcess7"/>
    <dgm:cxn modelId="{C1A87254-A5C9-4D49-86FE-D92171723B4B}" srcId="{BF13391D-3AD8-4839-BCD0-89BF15230DAD}" destId="{25090367-2F1A-4F32-8125-151908390EFC}" srcOrd="1" destOrd="0" parTransId="{B79CAA87-6B91-4247-93CE-F40B56900626}" sibTransId="{24B33160-DB09-455C-ACCB-DAB76D2BF731}"/>
    <dgm:cxn modelId="{BA796029-D283-431F-8BEF-8439F2D8514B}" type="presParOf" srcId="{2B11E9D2-B3FD-4B7E-A1B2-C7DA2F001FAE}" destId="{96C05B8F-8F66-4DDC-8ABE-7FD7256ED630}" srcOrd="0" destOrd="0" presId="urn:microsoft.com/office/officeart/2005/8/layout/hProcess7"/>
    <dgm:cxn modelId="{F5D03BC8-F329-4380-9A61-A96BF6E1BD64}" type="presParOf" srcId="{96C05B8F-8F66-4DDC-8ABE-7FD7256ED630}" destId="{583F088C-8A1B-4EB5-893B-00BDBC78286B}" srcOrd="0" destOrd="0" presId="urn:microsoft.com/office/officeart/2005/8/layout/hProcess7"/>
    <dgm:cxn modelId="{A30242EF-97A1-4361-B80D-B430AB931016}" type="presParOf" srcId="{96C05B8F-8F66-4DDC-8ABE-7FD7256ED630}" destId="{585A983A-1B93-4B22-858D-097FB291FB34}" srcOrd="1" destOrd="0" presId="urn:microsoft.com/office/officeart/2005/8/layout/hProcess7"/>
    <dgm:cxn modelId="{270F1392-995D-454D-9C30-16E063C5276F}" type="presParOf" srcId="{96C05B8F-8F66-4DDC-8ABE-7FD7256ED630}" destId="{843968A4-2DAC-4F79-87F4-38FAB5D4CCDE}" srcOrd="2" destOrd="0" presId="urn:microsoft.com/office/officeart/2005/8/layout/hProcess7"/>
    <dgm:cxn modelId="{82006C28-FC65-41C7-AD9E-A9501B3D4447}" type="presParOf" srcId="{2B11E9D2-B3FD-4B7E-A1B2-C7DA2F001FAE}" destId="{CC00A5C4-DAFF-49F5-84FA-5316FEA44327}" srcOrd="1" destOrd="0" presId="urn:microsoft.com/office/officeart/2005/8/layout/hProcess7"/>
    <dgm:cxn modelId="{19A7B93C-2333-415B-A6A4-F339F138F90A}" type="presParOf" srcId="{2B11E9D2-B3FD-4B7E-A1B2-C7DA2F001FAE}" destId="{11D7DDAA-5409-4530-ADD5-BFB6014F8930}" srcOrd="2" destOrd="0" presId="urn:microsoft.com/office/officeart/2005/8/layout/hProcess7"/>
    <dgm:cxn modelId="{BC8F88EE-317A-4F35-A80C-6B78CF7A2344}" type="presParOf" srcId="{11D7DDAA-5409-4530-ADD5-BFB6014F8930}" destId="{BE1CA123-7154-4A06-99C1-1584C07C4A6C}" srcOrd="0" destOrd="0" presId="urn:microsoft.com/office/officeart/2005/8/layout/hProcess7"/>
    <dgm:cxn modelId="{CB9E3B59-3E60-4535-A5FD-584E6D44CEA6}" type="presParOf" srcId="{11D7DDAA-5409-4530-ADD5-BFB6014F8930}" destId="{E26EE87B-3CFA-48E2-A7AA-46ECA7F9EE68}" srcOrd="1" destOrd="0" presId="urn:microsoft.com/office/officeart/2005/8/layout/hProcess7"/>
    <dgm:cxn modelId="{4AC7119D-FD37-4A9D-A9FC-8D5D08F3EA70}" type="presParOf" srcId="{11D7DDAA-5409-4530-ADD5-BFB6014F8930}" destId="{2D6096F6-D1E6-4D13-B9DD-16B4546B8D18}" srcOrd="2" destOrd="0" presId="urn:microsoft.com/office/officeart/2005/8/layout/hProcess7"/>
    <dgm:cxn modelId="{506B8A88-939F-4C8E-9DF7-163D9EEAE410}" type="presParOf" srcId="{2B11E9D2-B3FD-4B7E-A1B2-C7DA2F001FAE}" destId="{16ADABA7-4835-4689-806C-E24B0759402B}" srcOrd="3" destOrd="0" presId="urn:microsoft.com/office/officeart/2005/8/layout/hProcess7"/>
    <dgm:cxn modelId="{BBCD3B73-4B06-4CB3-B263-DCD4E7F2F562}" type="presParOf" srcId="{2B11E9D2-B3FD-4B7E-A1B2-C7DA2F001FAE}" destId="{830D0DF7-828B-4153-B65E-C5DD824EF079}" srcOrd="4" destOrd="0" presId="urn:microsoft.com/office/officeart/2005/8/layout/hProcess7"/>
    <dgm:cxn modelId="{F6E00E9F-9B82-44C7-81EA-BA6D9077EC57}" type="presParOf" srcId="{830D0DF7-828B-4153-B65E-C5DD824EF079}" destId="{5ECDD518-3D99-446D-8C23-45FDD629D176}" srcOrd="0" destOrd="0" presId="urn:microsoft.com/office/officeart/2005/8/layout/hProcess7"/>
    <dgm:cxn modelId="{D240F00F-1524-4E1A-A519-CE3D1CAF0AB5}" type="presParOf" srcId="{830D0DF7-828B-4153-B65E-C5DD824EF079}" destId="{866BF2D7-3F3E-4DE7-B66F-04870068257E}" srcOrd="1" destOrd="0" presId="urn:microsoft.com/office/officeart/2005/8/layout/hProcess7"/>
    <dgm:cxn modelId="{B494B0FF-C6AA-4A03-BAD4-130FB2E78CE8}" type="presParOf" srcId="{830D0DF7-828B-4153-B65E-C5DD824EF079}" destId="{943947E4-76BA-435A-9704-31FA73DB9B96}" srcOrd="2" destOrd="0" presId="urn:microsoft.com/office/officeart/2005/8/layout/hProcess7"/>
    <dgm:cxn modelId="{074D4264-4A39-441C-84E9-72F86E44AF13}" type="presParOf" srcId="{2B11E9D2-B3FD-4B7E-A1B2-C7DA2F001FAE}" destId="{9E8612D8-AD82-42A4-8095-D0709D792290}" srcOrd="5" destOrd="0" presId="urn:microsoft.com/office/officeart/2005/8/layout/hProcess7"/>
    <dgm:cxn modelId="{5DF11E24-226D-43A6-9CF2-08F758A51E58}" type="presParOf" srcId="{2B11E9D2-B3FD-4B7E-A1B2-C7DA2F001FAE}" destId="{67306FC1-0F2D-46EC-85C9-71E744159685}" srcOrd="6" destOrd="0" presId="urn:microsoft.com/office/officeart/2005/8/layout/hProcess7"/>
    <dgm:cxn modelId="{CCFCCBDD-D900-4C2D-8546-32762857F8C9}" type="presParOf" srcId="{67306FC1-0F2D-46EC-85C9-71E744159685}" destId="{5C1F343C-33F7-44D4-A6C3-F3840AA2D863}" srcOrd="0" destOrd="0" presId="urn:microsoft.com/office/officeart/2005/8/layout/hProcess7"/>
    <dgm:cxn modelId="{212DAA89-B118-4D8C-9EEB-326926D53A22}" type="presParOf" srcId="{67306FC1-0F2D-46EC-85C9-71E744159685}" destId="{4E087760-31B1-4934-BFD2-247E859B52FE}" srcOrd="1" destOrd="0" presId="urn:microsoft.com/office/officeart/2005/8/layout/hProcess7"/>
    <dgm:cxn modelId="{EAEC8D27-B77D-4992-95EC-D848D30061E3}" type="presParOf" srcId="{67306FC1-0F2D-46EC-85C9-71E744159685}" destId="{501207D7-0EE5-48E7-B4FB-5A596B79036F}" srcOrd="2" destOrd="0" presId="urn:microsoft.com/office/officeart/2005/8/layout/hProcess7"/>
    <dgm:cxn modelId="{5BF5ABA9-5983-4B73-AB11-F1653B3CAD3C}" type="presParOf" srcId="{2B11E9D2-B3FD-4B7E-A1B2-C7DA2F001FAE}" destId="{9FEBCF43-BFD7-47B3-A5EB-77DA8EF3446B}" srcOrd="7" destOrd="0" presId="urn:microsoft.com/office/officeart/2005/8/layout/hProcess7"/>
    <dgm:cxn modelId="{C3EBB2AA-107E-4E9D-9E6C-340E5C9E11DF}" type="presParOf" srcId="{2B11E9D2-B3FD-4B7E-A1B2-C7DA2F001FAE}" destId="{F9785D15-4019-4869-9243-B7C538D1C005}" srcOrd="8" destOrd="0" presId="urn:microsoft.com/office/officeart/2005/8/layout/hProcess7"/>
    <dgm:cxn modelId="{89C0583B-1FBF-4307-AE3C-9D7B4A13204E}" type="presParOf" srcId="{F9785D15-4019-4869-9243-B7C538D1C005}" destId="{E6B03E39-240F-4EE9-988C-86DFA632EB5C}" srcOrd="0" destOrd="0" presId="urn:microsoft.com/office/officeart/2005/8/layout/hProcess7"/>
    <dgm:cxn modelId="{F89863A2-E91B-41BD-9BEE-7E99A447CD0F}" type="presParOf" srcId="{F9785D15-4019-4869-9243-B7C538D1C005}" destId="{D87B0C61-1869-4BA7-BAE2-DB63FE5AB057}" srcOrd="1" destOrd="0" presId="urn:microsoft.com/office/officeart/2005/8/layout/hProcess7"/>
    <dgm:cxn modelId="{30A0FD2E-3BAC-4D8E-A901-2ABB7A453756}" type="presParOf" srcId="{F9785D15-4019-4869-9243-B7C538D1C005}" destId="{46F60CA6-7221-42B3-BF38-4C44A8758C37}" srcOrd="2" destOrd="0" presId="urn:microsoft.com/office/officeart/2005/8/layout/hProcess7"/>
    <dgm:cxn modelId="{624FB34F-9BD6-4CDA-9774-022E960E81F4}" type="presParOf" srcId="{2B11E9D2-B3FD-4B7E-A1B2-C7DA2F001FAE}" destId="{663201CB-91BC-40DE-8942-A240DC84ED23}" srcOrd="9" destOrd="0" presId="urn:microsoft.com/office/officeart/2005/8/layout/hProcess7"/>
    <dgm:cxn modelId="{394013BB-15E0-44A1-9B20-CADE939D4FF9}" type="presParOf" srcId="{2B11E9D2-B3FD-4B7E-A1B2-C7DA2F001FAE}" destId="{9EC6266E-A444-4F07-99E7-BBA1975F2431}" srcOrd="10" destOrd="0" presId="urn:microsoft.com/office/officeart/2005/8/layout/hProcess7"/>
    <dgm:cxn modelId="{24B381D9-E316-449F-977B-938FF98BB83B}" type="presParOf" srcId="{9EC6266E-A444-4F07-99E7-BBA1975F2431}" destId="{44D65188-28A8-4E23-81C4-58CEF846C717}" srcOrd="0" destOrd="0" presId="urn:microsoft.com/office/officeart/2005/8/layout/hProcess7"/>
    <dgm:cxn modelId="{9FDF04FD-4D56-4907-AAAA-03AB930E73EB}" type="presParOf" srcId="{9EC6266E-A444-4F07-99E7-BBA1975F2431}" destId="{CFF1330C-A482-4E80-B2F9-BF982B96B9B3}" srcOrd="1" destOrd="0" presId="urn:microsoft.com/office/officeart/2005/8/layout/hProcess7"/>
    <dgm:cxn modelId="{51CD919F-4049-4998-A86F-56D310E74543}" type="presParOf" srcId="{9EC6266E-A444-4F07-99E7-BBA1975F2431}" destId="{89A51F3B-4B95-499F-97E9-10DB4E485D36}" srcOrd="2" destOrd="0" presId="urn:microsoft.com/office/officeart/2005/8/layout/hProcess7"/>
    <dgm:cxn modelId="{3C47A863-C9BF-4972-86E7-F10147C9BBFB}" type="presParOf" srcId="{2B11E9D2-B3FD-4B7E-A1B2-C7DA2F001FAE}" destId="{EDF4C927-DC01-40CD-A76C-5D20D210B781}" srcOrd="11" destOrd="0" presId="urn:microsoft.com/office/officeart/2005/8/layout/hProcess7"/>
    <dgm:cxn modelId="{C5A991B6-FBE3-4C90-8C91-F2EE35E052B4}" type="presParOf" srcId="{2B11E9D2-B3FD-4B7E-A1B2-C7DA2F001FAE}" destId="{0B1A7E7E-D6F2-4426-AB51-58D768C2C03A}" srcOrd="12" destOrd="0" presId="urn:microsoft.com/office/officeart/2005/8/layout/hProcess7"/>
    <dgm:cxn modelId="{69C829BE-132C-4760-B062-1AB4C9A9A460}" type="presParOf" srcId="{0B1A7E7E-D6F2-4426-AB51-58D768C2C03A}" destId="{CBC12E97-E83D-426A-981F-D7FB2617DD79}" srcOrd="0" destOrd="0" presId="urn:microsoft.com/office/officeart/2005/8/layout/hProcess7"/>
    <dgm:cxn modelId="{EEC1BC74-45B0-4A48-BEB3-9A88F35681B5}" type="presParOf" srcId="{0B1A7E7E-D6F2-4426-AB51-58D768C2C03A}" destId="{B6BB1DF8-7C85-4648-96BC-58E873545B72}" srcOrd="1" destOrd="0" presId="urn:microsoft.com/office/officeart/2005/8/layout/hProcess7"/>
    <dgm:cxn modelId="{7655A85C-1598-4546-9308-1CC461BDDF33}" type="presParOf" srcId="{0B1A7E7E-D6F2-4426-AB51-58D768C2C03A}" destId="{1123B1F3-08E7-4503-B75C-5780DBBA9385}" srcOrd="2" destOrd="0" presId="urn:microsoft.com/office/officeart/2005/8/layout/hProcess7"/>
    <dgm:cxn modelId="{3F18A390-D09E-49B0-B94E-89A55B104E23}" type="presParOf" srcId="{2B11E9D2-B3FD-4B7E-A1B2-C7DA2F001FAE}" destId="{C1D384A6-2F45-43A1-A842-2D765E54228A}" srcOrd="13" destOrd="0" presId="urn:microsoft.com/office/officeart/2005/8/layout/hProcess7"/>
    <dgm:cxn modelId="{C0249277-F344-450D-AC65-7C502B06B4BA}" type="presParOf" srcId="{2B11E9D2-B3FD-4B7E-A1B2-C7DA2F001FAE}" destId="{330D6AA5-4EF9-4D5A-9F08-96C57285D807}" srcOrd="14" destOrd="0" presId="urn:microsoft.com/office/officeart/2005/8/layout/hProcess7"/>
    <dgm:cxn modelId="{56531D13-2CE3-44C3-9C56-D8C24C5B4938}" type="presParOf" srcId="{330D6AA5-4EF9-4D5A-9F08-96C57285D807}" destId="{0C579B99-BDCA-4FCC-95F2-4822E1F99CE0}" srcOrd="0" destOrd="0" presId="urn:microsoft.com/office/officeart/2005/8/layout/hProcess7"/>
    <dgm:cxn modelId="{4CAB0BB9-91CF-45FE-8EE6-23106076828B}" type="presParOf" srcId="{330D6AA5-4EF9-4D5A-9F08-96C57285D807}" destId="{B3BECF95-904C-4A54-ADE1-1EF0B288921B}" srcOrd="1" destOrd="0" presId="urn:microsoft.com/office/officeart/2005/8/layout/hProcess7"/>
    <dgm:cxn modelId="{63029AA7-1A6B-45C7-8A0F-3FFCB8524813}" type="presParOf" srcId="{330D6AA5-4EF9-4D5A-9F08-96C57285D807}" destId="{9635F4C9-31AF-4253-8794-CBB09FF53A0C}" srcOrd="2" destOrd="0" presId="urn:microsoft.com/office/officeart/2005/8/layout/hProcess7"/>
    <dgm:cxn modelId="{51034FF9-3539-4717-B5F5-5F84C9DDE327}" type="presParOf" srcId="{2B11E9D2-B3FD-4B7E-A1B2-C7DA2F001FAE}" destId="{2D32C2E9-6AB0-47EC-8117-E56F0264B95F}" srcOrd="15" destOrd="0" presId="urn:microsoft.com/office/officeart/2005/8/layout/hProcess7"/>
    <dgm:cxn modelId="{14451B70-5FC1-488B-8980-4B30F4C320F7}" type="presParOf" srcId="{2B11E9D2-B3FD-4B7E-A1B2-C7DA2F001FAE}" destId="{3B91AD2B-D312-4C3C-8BD1-E0519F321CD3}" srcOrd="16" destOrd="0" presId="urn:microsoft.com/office/officeart/2005/8/layout/hProcess7"/>
    <dgm:cxn modelId="{3468268F-DBF0-4647-9000-F945B7797625}" type="presParOf" srcId="{3B91AD2B-D312-4C3C-8BD1-E0519F321CD3}" destId="{AEC106B9-810F-4BC7-B1BF-550905B645EA}" srcOrd="0" destOrd="0" presId="urn:microsoft.com/office/officeart/2005/8/layout/hProcess7"/>
    <dgm:cxn modelId="{12463C67-A757-4315-BF9B-52E2D3332225}" type="presParOf" srcId="{3B91AD2B-D312-4C3C-8BD1-E0519F321CD3}" destId="{323D7791-6FAF-490C-9BA0-DAD7EB360163}" srcOrd="1" destOrd="0" presId="urn:microsoft.com/office/officeart/2005/8/layout/hProcess7"/>
    <dgm:cxn modelId="{4E36DCBE-2DAC-4FBE-ACF5-45933955DD65}" type="presParOf" srcId="{3B91AD2B-D312-4C3C-8BD1-E0519F321CD3}" destId="{24969ABB-E227-4BF6-A4F7-EA13CEEC195E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DF31E9-EDE1-4C31-B9E4-002293207154}" type="doc">
      <dgm:prSet loTypeId="urn:microsoft.com/office/officeart/2005/8/layout/radial5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2194E9CA-B6EE-4583-9D7E-0BC02D122AF1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عوامل موثر بر پیاده سازی</a:t>
          </a:r>
          <a:endParaRPr lang="fa-IR" dirty="0">
            <a:cs typeface="B Zar" pitchFamily="2" charset="-78"/>
          </a:endParaRPr>
        </a:p>
      </dgm:t>
    </dgm:pt>
    <dgm:pt modelId="{133EEDA7-BBDA-40FA-8AE6-D16BAD7538E9}" type="parTrans" cxnId="{E8EECF14-F5DA-4ECE-BCEC-4CD726DB945E}">
      <dgm:prSet/>
      <dgm:spPr/>
      <dgm:t>
        <a:bodyPr/>
        <a:lstStyle/>
        <a:p>
          <a:pPr rtl="1"/>
          <a:endParaRPr lang="fa-IR"/>
        </a:p>
      </dgm:t>
    </dgm:pt>
    <dgm:pt modelId="{BE44C9F9-487C-4D50-AB1D-1C4AFFC0A77C}" type="sibTrans" cxnId="{E8EECF14-F5DA-4ECE-BCEC-4CD726DB945E}">
      <dgm:prSet/>
      <dgm:spPr/>
      <dgm:t>
        <a:bodyPr/>
        <a:lstStyle/>
        <a:p>
          <a:pPr rtl="1"/>
          <a:endParaRPr lang="fa-IR"/>
        </a:p>
      </dgm:t>
    </dgm:pt>
    <dgm:pt modelId="{C72CDD8B-F3E5-4C05-94B1-FF75550BCBBC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فرهنگ سازمانی</a:t>
          </a:r>
          <a:endParaRPr lang="fa-IR" dirty="0">
            <a:cs typeface="B Zar" pitchFamily="2" charset="-78"/>
          </a:endParaRPr>
        </a:p>
      </dgm:t>
    </dgm:pt>
    <dgm:pt modelId="{CCC2CC06-2EEA-457B-ABEA-6BD385EC38C5}" type="parTrans" cxnId="{661EE815-93A8-418D-8E7D-FAA7C9099FCE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49C58F93-241B-46B6-8D6E-4A2FFD715A20}" type="sibTrans" cxnId="{661EE815-93A8-418D-8E7D-FAA7C9099FCE}">
      <dgm:prSet/>
      <dgm:spPr/>
      <dgm:t>
        <a:bodyPr/>
        <a:lstStyle/>
        <a:p>
          <a:pPr rtl="1"/>
          <a:endParaRPr lang="fa-IR"/>
        </a:p>
      </dgm:t>
    </dgm:pt>
    <dgm:pt modelId="{F9E196EB-9EDE-4C6D-B697-1420359C7A91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ساختارسازمانی</a:t>
          </a:r>
          <a:endParaRPr lang="fa-IR" dirty="0">
            <a:cs typeface="B Zar" pitchFamily="2" charset="-78"/>
          </a:endParaRPr>
        </a:p>
      </dgm:t>
    </dgm:pt>
    <dgm:pt modelId="{6147F007-F533-4BF7-B0FC-3E225E6EE2DB}" type="parTrans" cxnId="{307612DB-9A1C-4FD6-AA57-388C56FB206D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464245D8-0A72-4207-92E7-8A40EFE80EF3}" type="sibTrans" cxnId="{307612DB-9A1C-4FD6-AA57-388C56FB206D}">
      <dgm:prSet/>
      <dgm:spPr/>
      <dgm:t>
        <a:bodyPr/>
        <a:lstStyle/>
        <a:p>
          <a:pPr rtl="1"/>
          <a:endParaRPr lang="fa-IR"/>
        </a:p>
      </dgm:t>
    </dgm:pt>
    <dgm:pt modelId="{A3C5FD5C-E24F-4BB5-AC47-B9FCA0961CB1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زیرساخت های فناوری اطلاعات</a:t>
          </a:r>
          <a:endParaRPr lang="fa-IR" dirty="0">
            <a:cs typeface="B Zar" pitchFamily="2" charset="-78"/>
          </a:endParaRPr>
        </a:p>
      </dgm:t>
    </dgm:pt>
    <dgm:pt modelId="{316C170A-21CB-4ACB-B0CA-0DA71B4AA6D3}" type="parTrans" cxnId="{26D8C72F-F399-4AAE-A084-B7E6BD17FED1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7348057F-D201-4C7B-A301-19B9D1C3C7CF}" type="sibTrans" cxnId="{26D8C72F-F399-4AAE-A084-B7E6BD17FED1}">
      <dgm:prSet/>
      <dgm:spPr/>
      <dgm:t>
        <a:bodyPr/>
        <a:lstStyle/>
        <a:p>
          <a:pPr rtl="1"/>
          <a:endParaRPr lang="fa-IR"/>
        </a:p>
      </dgm:t>
    </dgm:pt>
    <dgm:pt modelId="{EF6E0A3E-BDB4-45CC-86AE-C2FC75EB3ACA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اقدامات مدیریتی</a:t>
          </a:r>
          <a:endParaRPr lang="fa-IR" dirty="0">
            <a:cs typeface="B Zar" pitchFamily="2" charset="-78"/>
          </a:endParaRPr>
        </a:p>
      </dgm:t>
    </dgm:pt>
    <dgm:pt modelId="{89A848A9-FDED-4876-8316-7D54DC039F87}" type="parTrans" cxnId="{DD33DC53-5C93-47C4-967D-AC819FDACC58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AEF98275-7062-481E-826A-D1274D15F4C9}" type="sibTrans" cxnId="{DD33DC53-5C93-47C4-967D-AC819FDACC58}">
      <dgm:prSet/>
      <dgm:spPr/>
      <dgm:t>
        <a:bodyPr/>
        <a:lstStyle/>
        <a:p>
          <a:pPr rtl="1"/>
          <a:endParaRPr lang="fa-IR"/>
        </a:p>
      </dgm:t>
    </dgm:pt>
    <dgm:pt modelId="{8C6996A9-135B-4245-A751-4A7307EFE589}">
      <dgm:prSet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نیروی انسانی توانمند</a:t>
          </a:r>
          <a:endParaRPr lang="fa-IR" dirty="0">
            <a:cs typeface="B Zar" pitchFamily="2" charset="-78"/>
          </a:endParaRPr>
        </a:p>
      </dgm:t>
    </dgm:pt>
    <dgm:pt modelId="{F9E57DE2-578E-40FA-BA08-21860CD5A904}" type="parTrans" cxnId="{E83DD3D8-E048-4EFB-8D75-BE265051DCA7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41FC7E06-8E47-4DF9-B4C0-43CE1546F3B4}" type="sibTrans" cxnId="{E83DD3D8-E048-4EFB-8D75-BE265051DCA7}">
      <dgm:prSet/>
      <dgm:spPr/>
      <dgm:t>
        <a:bodyPr/>
        <a:lstStyle/>
        <a:p>
          <a:pPr rtl="1"/>
          <a:endParaRPr lang="fa-IR"/>
        </a:p>
      </dgm:t>
    </dgm:pt>
    <dgm:pt modelId="{D547A36A-2B64-4F2C-9917-A0819586307A}" type="pres">
      <dgm:prSet presAssocID="{56DF31E9-EDE1-4C31-B9E4-00229320715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B5D9A054-B3CD-4338-8EAC-3C37E07D7E59}" type="pres">
      <dgm:prSet presAssocID="{2194E9CA-B6EE-4583-9D7E-0BC02D122AF1}" presName="centerShape" presStyleLbl="node0" presStyleIdx="0" presStyleCnt="1"/>
      <dgm:spPr/>
      <dgm:t>
        <a:bodyPr/>
        <a:lstStyle/>
        <a:p>
          <a:pPr rtl="1"/>
          <a:endParaRPr lang="fa-IR"/>
        </a:p>
      </dgm:t>
    </dgm:pt>
    <dgm:pt modelId="{4E6B8617-9B04-45DE-BA71-B7703966B902}" type="pres">
      <dgm:prSet presAssocID="{CCC2CC06-2EEA-457B-ABEA-6BD385EC38C5}" presName="parTrans" presStyleLbl="sibTrans2D1" presStyleIdx="0" presStyleCnt="5"/>
      <dgm:spPr/>
      <dgm:t>
        <a:bodyPr/>
        <a:lstStyle/>
        <a:p>
          <a:pPr rtl="1"/>
          <a:endParaRPr lang="fa-IR"/>
        </a:p>
      </dgm:t>
    </dgm:pt>
    <dgm:pt modelId="{6C560AD4-F935-4287-A829-B9495CE02DF0}" type="pres">
      <dgm:prSet presAssocID="{CCC2CC06-2EEA-457B-ABEA-6BD385EC38C5}" presName="connectorText" presStyleLbl="sibTrans2D1" presStyleIdx="0" presStyleCnt="5"/>
      <dgm:spPr/>
      <dgm:t>
        <a:bodyPr/>
        <a:lstStyle/>
        <a:p>
          <a:pPr rtl="1"/>
          <a:endParaRPr lang="fa-IR"/>
        </a:p>
      </dgm:t>
    </dgm:pt>
    <dgm:pt modelId="{EDA1E582-B367-4635-910B-8FBADEE2160F}" type="pres">
      <dgm:prSet presAssocID="{C72CDD8B-F3E5-4C05-94B1-FF75550BCBB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A59C5B2-0184-4928-93BD-18975559053D}" type="pres">
      <dgm:prSet presAssocID="{6147F007-F533-4BF7-B0FC-3E225E6EE2DB}" presName="parTrans" presStyleLbl="sibTrans2D1" presStyleIdx="1" presStyleCnt="5"/>
      <dgm:spPr/>
      <dgm:t>
        <a:bodyPr/>
        <a:lstStyle/>
        <a:p>
          <a:pPr rtl="1"/>
          <a:endParaRPr lang="fa-IR"/>
        </a:p>
      </dgm:t>
    </dgm:pt>
    <dgm:pt modelId="{6D20411A-30CB-4254-AF70-AE8B232A8097}" type="pres">
      <dgm:prSet presAssocID="{6147F007-F533-4BF7-B0FC-3E225E6EE2DB}" presName="connectorText" presStyleLbl="sibTrans2D1" presStyleIdx="1" presStyleCnt="5"/>
      <dgm:spPr/>
      <dgm:t>
        <a:bodyPr/>
        <a:lstStyle/>
        <a:p>
          <a:pPr rtl="1"/>
          <a:endParaRPr lang="fa-IR"/>
        </a:p>
      </dgm:t>
    </dgm:pt>
    <dgm:pt modelId="{7D21A0DF-F8B1-4FBE-9F64-C5C5E634ADD4}" type="pres">
      <dgm:prSet presAssocID="{F9E196EB-9EDE-4C6D-B697-1420359C7A9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D00DDC3-3536-441A-A61D-6958511BDD6C}" type="pres">
      <dgm:prSet presAssocID="{316C170A-21CB-4ACB-B0CA-0DA71B4AA6D3}" presName="parTrans" presStyleLbl="sibTrans2D1" presStyleIdx="2" presStyleCnt="5"/>
      <dgm:spPr/>
      <dgm:t>
        <a:bodyPr/>
        <a:lstStyle/>
        <a:p>
          <a:pPr rtl="1"/>
          <a:endParaRPr lang="fa-IR"/>
        </a:p>
      </dgm:t>
    </dgm:pt>
    <dgm:pt modelId="{5FD89219-A078-48DA-8207-BC0AAB3169D2}" type="pres">
      <dgm:prSet presAssocID="{316C170A-21CB-4ACB-B0CA-0DA71B4AA6D3}" presName="connectorText" presStyleLbl="sibTrans2D1" presStyleIdx="2" presStyleCnt="5"/>
      <dgm:spPr/>
      <dgm:t>
        <a:bodyPr/>
        <a:lstStyle/>
        <a:p>
          <a:pPr rtl="1"/>
          <a:endParaRPr lang="fa-IR"/>
        </a:p>
      </dgm:t>
    </dgm:pt>
    <dgm:pt modelId="{7C381A91-DD9B-48AC-9FBD-2A57EB6743C8}" type="pres">
      <dgm:prSet presAssocID="{A3C5FD5C-E24F-4BB5-AC47-B9FCA0961CB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7677120-158B-45F7-B6A0-06279AA33FD2}" type="pres">
      <dgm:prSet presAssocID="{89A848A9-FDED-4876-8316-7D54DC039F87}" presName="parTrans" presStyleLbl="sibTrans2D1" presStyleIdx="3" presStyleCnt="5"/>
      <dgm:spPr/>
      <dgm:t>
        <a:bodyPr/>
        <a:lstStyle/>
        <a:p>
          <a:pPr rtl="1"/>
          <a:endParaRPr lang="fa-IR"/>
        </a:p>
      </dgm:t>
    </dgm:pt>
    <dgm:pt modelId="{70069D41-B88C-47AC-A7BE-60E3955974F0}" type="pres">
      <dgm:prSet presAssocID="{89A848A9-FDED-4876-8316-7D54DC039F87}" presName="connectorText" presStyleLbl="sibTrans2D1" presStyleIdx="3" presStyleCnt="5"/>
      <dgm:spPr/>
      <dgm:t>
        <a:bodyPr/>
        <a:lstStyle/>
        <a:p>
          <a:pPr rtl="1"/>
          <a:endParaRPr lang="fa-IR"/>
        </a:p>
      </dgm:t>
    </dgm:pt>
    <dgm:pt modelId="{1F223428-1D5C-4F91-ADD7-E7F70AFB1C5B}" type="pres">
      <dgm:prSet presAssocID="{EF6E0A3E-BDB4-45CC-86AE-C2FC75EB3AC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60AF4A5-3BEF-4031-99D0-3430CD7D853F}" type="pres">
      <dgm:prSet presAssocID="{F9E57DE2-578E-40FA-BA08-21860CD5A904}" presName="parTrans" presStyleLbl="sibTrans2D1" presStyleIdx="4" presStyleCnt="5"/>
      <dgm:spPr/>
      <dgm:t>
        <a:bodyPr/>
        <a:lstStyle/>
        <a:p>
          <a:pPr rtl="1"/>
          <a:endParaRPr lang="fa-IR"/>
        </a:p>
      </dgm:t>
    </dgm:pt>
    <dgm:pt modelId="{CA4E3E58-8598-4502-B809-8139FA078A1B}" type="pres">
      <dgm:prSet presAssocID="{F9E57DE2-578E-40FA-BA08-21860CD5A904}" presName="connectorText" presStyleLbl="sibTrans2D1" presStyleIdx="4" presStyleCnt="5"/>
      <dgm:spPr/>
      <dgm:t>
        <a:bodyPr/>
        <a:lstStyle/>
        <a:p>
          <a:pPr rtl="1"/>
          <a:endParaRPr lang="fa-IR"/>
        </a:p>
      </dgm:t>
    </dgm:pt>
    <dgm:pt modelId="{7DDF8676-3E81-4749-BBD4-61C1DCB1EC8F}" type="pres">
      <dgm:prSet presAssocID="{8C6996A9-135B-4245-A751-4A7307EFE58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E8EECF14-F5DA-4ECE-BCEC-4CD726DB945E}" srcId="{56DF31E9-EDE1-4C31-B9E4-002293207154}" destId="{2194E9CA-B6EE-4583-9D7E-0BC02D122AF1}" srcOrd="0" destOrd="0" parTransId="{133EEDA7-BBDA-40FA-8AE6-D16BAD7538E9}" sibTransId="{BE44C9F9-487C-4D50-AB1D-1C4AFFC0A77C}"/>
    <dgm:cxn modelId="{E83DD3D8-E048-4EFB-8D75-BE265051DCA7}" srcId="{2194E9CA-B6EE-4583-9D7E-0BC02D122AF1}" destId="{8C6996A9-135B-4245-A751-4A7307EFE589}" srcOrd="4" destOrd="0" parTransId="{F9E57DE2-578E-40FA-BA08-21860CD5A904}" sibTransId="{41FC7E06-8E47-4DF9-B4C0-43CE1546F3B4}"/>
    <dgm:cxn modelId="{A346E9F2-C819-46E2-B742-983D2EFC6446}" type="presOf" srcId="{F9E196EB-9EDE-4C6D-B697-1420359C7A91}" destId="{7D21A0DF-F8B1-4FBE-9F64-C5C5E634ADD4}" srcOrd="0" destOrd="0" presId="urn:microsoft.com/office/officeart/2005/8/layout/radial5"/>
    <dgm:cxn modelId="{661EE815-93A8-418D-8E7D-FAA7C9099FCE}" srcId="{2194E9CA-B6EE-4583-9D7E-0BC02D122AF1}" destId="{C72CDD8B-F3E5-4C05-94B1-FF75550BCBBC}" srcOrd="0" destOrd="0" parTransId="{CCC2CC06-2EEA-457B-ABEA-6BD385EC38C5}" sibTransId="{49C58F93-241B-46B6-8D6E-4A2FFD715A20}"/>
    <dgm:cxn modelId="{8B036458-1DE4-40BE-AC37-D9A007392B57}" type="presOf" srcId="{2194E9CA-B6EE-4583-9D7E-0BC02D122AF1}" destId="{B5D9A054-B3CD-4338-8EAC-3C37E07D7E59}" srcOrd="0" destOrd="0" presId="urn:microsoft.com/office/officeart/2005/8/layout/radial5"/>
    <dgm:cxn modelId="{4495807C-345A-443B-AD7A-BE1F75A347B7}" type="presOf" srcId="{C72CDD8B-F3E5-4C05-94B1-FF75550BCBBC}" destId="{EDA1E582-B367-4635-910B-8FBADEE2160F}" srcOrd="0" destOrd="0" presId="urn:microsoft.com/office/officeart/2005/8/layout/radial5"/>
    <dgm:cxn modelId="{307612DB-9A1C-4FD6-AA57-388C56FB206D}" srcId="{2194E9CA-B6EE-4583-9D7E-0BC02D122AF1}" destId="{F9E196EB-9EDE-4C6D-B697-1420359C7A91}" srcOrd="1" destOrd="0" parTransId="{6147F007-F533-4BF7-B0FC-3E225E6EE2DB}" sibTransId="{464245D8-0A72-4207-92E7-8A40EFE80EF3}"/>
    <dgm:cxn modelId="{889BC274-FB7E-4994-BA93-4272DA3B8D43}" type="presOf" srcId="{89A848A9-FDED-4876-8316-7D54DC039F87}" destId="{37677120-158B-45F7-B6A0-06279AA33FD2}" srcOrd="0" destOrd="0" presId="urn:microsoft.com/office/officeart/2005/8/layout/radial5"/>
    <dgm:cxn modelId="{DD33DC53-5C93-47C4-967D-AC819FDACC58}" srcId="{2194E9CA-B6EE-4583-9D7E-0BC02D122AF1}" destId="{EF6E0A3E-BDB4-45CC-86AE-C2FC75EB3ACA}" srcOrd="3" destOrd="0" parTransId="{89A848A9-FDED-4876-8316-7D54DC039F87}" sibTransId="{AEF98275-7062-481E-826A-D1274D15F4C9}"/>
    <dgm:cxn modelId="{26D8C72F-F399-4AAE-A084-B7E6BD17FED1}" srcId="{2194E9CA-B6EE-4583-9D7E-0BC02D122AF1}" destId="{A3C5FD5C-E24F-4BB5-AC47-B9FCA0961CB1}" srcOrd="2" destOrd="0" parTransId="{316C170A-21CB-4ACB-B0CA-0DA71B4AA6D3}" sibTransId="{7348057F-D201-4C7B-A301-19B9D1C3C7CF}"/>
    <dgm:cxn modelId="{DC66F886-5B9D-42D6-9E68-3703A8DACB3E}" type="presOf" srcId="{89A848A9-FDED-4876-8316-7D54DC039F87}" destId="{70069D41-B88C-47AC-A7BE-60E3955974F0}" srcOrd="1" destOrd="0" presId="urn:microsoft.com/office/officeart/2005/8/layout/radial5"/>
    <dgm:cxn modelId="{C8C7D625-C7B9-4D42-A140-1C4AAC9E74BA}" type="presOf" srcId="{316C170A-21CB-4ACB-B0CA-0DA71B4AA6D3}" destId="{5FD89219-A078-48DA-8207-BC0AAB3169D2}" srcOrd="1" destOrd="0" presId="urn:microsoft.com/office/officeart/2005/8/layout/radial5"/>
    <dgm:cxn modelId="{597AF728-0BB7-4C29-BB9B-191A75F7AA58}" type="presOf" srcId="{EF6E0A3E-BDB4-45CC-86AE-C2FC75EB3ACA}" destId="{1F223428-1D5C-4F91-ADD7-E7F70AFB1C5B}" srcOrd="0" destOrd="0" presId="urn:microsoft.com/office/officeart/2005/8/layout/radial5"/>
    <dgm:cxn modelId="{360844DE-F077-4593-A62B-DDD299588C3D}" type="presOf" srcId="{F9E57DE2-578E-40FA-BA08-21860CD5A904}" destId="{CA4E3E58-8598-4502-B809-8139FA078A1B}" srcOrd="1" destOrd="0" presId="urn:microsoft.com/office/officeart/2005/8/layout/radial5"/>
    <dgm:cxn modelId="{52978D77-6A5C-449D-8849-E366CD9A181C}" type="presOf" srcId="{56DF31E9-EDE1-4C31-B9E4-002293207154}" destId="{D547A36A-2B64-4F2C-9917-A0819586307A}" srcOrd="0" destOrd="0" presId="urn:microsoft.com/office/officeart/2005/8/layout/radial5"/>
    <dgm:cxn modelId="{21462C5D-6F23-48E0-B5B5-25876AFA570F}" type="presOf" srcId="{F9E57DE2-578E-40FA-BA08-21860CD5A904}" destId="{060AF4A5-3BEF-4031-99D0-3430CD7D853F}" srcOrd="0" destOrd="0" presId="urn:microsoft.com/office/officeart/2005/8/layout/radial5"/>
    <dgm:cxn modelId="{4B87891C-235C-4775-90CF-6F9D095CEFA0}" type="presOf" srcId="{8C6996A9-135B-4245-A751-4A7307EFE589}" destId="{7DDF8676-3E81-4749-BBD4-61C1DCB1EC8F}" srcOrd="0" destOrd="0" presId="urn:microsoft.com/office/officeart/2005/8/layout/radial5"/>
    <dgm:cxn modelId="{391641A2-EC81-4AE9-8E11-892287792F2E}" type="presOf" srcId="{A3C5FD5C-E24F-4BB5-AC47-B9FCA0961CB1}" destId="{7C381A91-DD9B-48AC-9FBD-2A57EB6743C8}" srcOrd="0" destOrd="0" presId="urn:microsoft.com/office/officeart/2005/8/layout/radial5"/>
    <dgm:cxn modelId="{0A4E7558-89AE-465E-935E-10725DF01F30}" type="presOf" srcId="{6147F007-F533-4BF7-B0FC-3E225E6EE2DB}" destId="{BA59C5B2-0184-4928-93BD-18975559053D}" srcOrd="0" destOrd="0" presId="urn:microsoft.com/office/officeart/2005/8/layout/radial5"/>
    <dgm:cxn modelId="{8A79FB96-8C86-4072-8068-15D0299439E0}" type="presOf" srcId="{316C170A-21CB-4ACB-B0CA-0DA71B4AA6D3}" destId="{0D00DDC3-3536-441A-A61D-6958511BDD6C}" srcOrd="0" destOrd="0" presId="urn:microsoft.com/office/officeart/2005/8/layout/radial5"/>
    <dgm:cxn modelId="{7CBA40D7-C088-4CF7-842D-3AE9A94AD5E7}" type="presOf" srcId="{CCC2CC06-2EEA-457B-ABEA-6BD385EC38C5}" destId="{4E6B8617-9B04-45DE-BA71-B7703966B902}" srcOrd="0" destOrd="0" presId="urn:microsoft.com/office/officeart/2005/8/layout/radial5"/>
    <dgm:cxn modelId="{BB17F038-33BB-4440-8ED7-122161555F73}" type="presOf" srcId="{CCC2CC06-2EEA-457B-ABEA-6BD385EC38C5}" destId="{6C560AD4-F935-4287-A829-B9495CE02DF0}" srcOrd="1" destOrd="0" presId="urn:microsoft.com/office/officeart/2005/8/layout/radial5"/>
    <dgm:cxn modelId="{FCBC606E-E27D-4D46-800F-874499E91D1D}" type="presOf" srcId="{6147F007-F533-4BF7-B0FC-3E225E6EE2DB}" destId="{6D20411A-30CB-4254-AF70-AE8B232A8097}" srcOrd="1" destOrd="0" presId="urn:microsoft.com/office/officeart/2005/8/layout/radial5"/>
    <dgm:cxn modelId="{AAB0AC92-A2E3-4A2E-A5D8-583A40353265}" type="presParOf" srcId="{D547A36A-2B64-4F2C-9917-A0819586307A}" destId="{B5D9A054-B3CD-4338-8EAC-3C37E07D7E59}" srcOrd="0" destOrd="0" presId="urn:microsoft.com/office/officeart/2005/8/layout/radial5"/>
    <dgm:cxn modelId="{D699DFA7-65D9-42B3-ADA5-5980F1477028}" type="presParOf" srcId="{D547A36A-2B64-4F2C-9917-A0819586307A}" destId="{4E6B8617-9B04-45DE-BA71-B7703966B902}" srcOrd="1" destOrd="0" presId="urn:microsoft.com/office/officeart/2005/8/layout/radial5"/>
    <dgm:cxn modelId="{F9400D44-C08F-4944-8BA2-8119A82ABC97}" type="presParOf" srcId="{4E6B8617-9B04-45DE-BA71-B7703966B902}" destId="{6C560AD4-F935-4287-A829-B9495CE02DF0}" srcOrd="0" destOrd="0" presId="urn:microsoft.com/office/officeart/2005/8/layout/radial5"/>
    <dgm:cxn modelId="{72FD9675-B27D-4AF1-A24D-D69B3FD33CB9}" type="presParOf" srcId="{D547A36A-2B64-4F2C-9917-A0819586307A}" destId="{EDA1E582-B367-4635-910B-8FBADEE2160F}" srcOrd="2" destOrd="0" presId="urn:microsoft.com/office/officeart/2005/8/layout/radial5"/>
    <dgm:cxn modelId="{112FF427-1741-4A13-93B8-B75D0D8A0460}" type="presParOf" srcId="{D547A36A-2B64-4F2C-9917-A0819586307A}" destId="{BA59C5B2-0184-4928-93BD-18975559053D}" srcOrd="3" destOrd="0" presId="urn:microsoft.com/office/officeart/2005/8/layout/radial5"/>
    <dgm:cxn modelId="{629E09C0-8F25-4D84-8F57-E391682BD4A5}" type="presParOf" srcId="{BA59C5B2-0184-4928-93BD-18975559053D}" destId="{6D20411A-30CB-4254-AF70-AE8B232A8097}" srcOrd="0" destOrd="0" presId="urn:microsoft.com/office/officeart/2005/8/layout/radial5"/>
    <dgm:cxn modelId="{8FB38247-FACD-47DE-8FA2-9783FD22E2A9}" type="presParOf" srcId="{D547A36A-2B64-4F2C-9917-A0819586307A}" destId="{7D21A0DF-F8B1-4FBE-9F64-C5C5E634ADD4}" srcOrd="4" destOrd="0" presId="urn:microsoft.com/office/officeart/2005/8/layout/radial5"/>
    <dgm:cxn modelId="{D2674D24-11C1-4539-80DC-74BFBF851D1F}" type="presParOf" srcId="{D547A36A-2B64-4F2C-9917-A0819586307A}" destId="{0D00DDC3-3536-441A-A61D-6958511BDD6C}" srcOrd="5" destOrd="0" presId="urn:microsoft.com/office/officeart/2005/8/layout/radial5"/>
    <dgm:cxn modelId="{842114BC-F3A7-4F2E-89A2-93908C1459F6}" type="presParOf" srcId="{0D00DDC3-3536-441A-A61D-6958511BDD6C}" destId="{5FD89219-A078-48DA-8207-BC0AAB3169D2}" srcOrd="0" destOrd="0" presId="urn:microsoft.com/office/officeart/2005/8/layout/radial5"/>
    <dgm:cxn modelId="{67F4AC81-6492-46BD-9797-AFCBEFBC7757}" type="presParOf" srcId="{D547A36A-2B64-4F2C-9917-A0819586307A}" destId="{7C381A91-DD9B-48AC-9FBD-2A57EB6743C8}" srcOrd="6" destOrd="0" presId="urn:microsoft.com/office/officeart/2005/8/layout/radial5"/>
    <dgm:cxn modelId="{BC27A42D-4AFD-4A0B-9F08-890A8AC8009E}" type="presParOf" srcId="{D547A36A-2B64-4F2C-9917-A0819586307A}" destId="{37677120-158B-45F7-B6A0-06279AA33FD2}" srcOrd="7" destOrd="0" presId="urn:microsoft.com/office/officeart/2005/8/layout/radial5"/>
    <dgm:cxn modelId="{EBB05280-B3D2-4579-8984-7CCD959279E6}" type="presParOf" srcId="{37677120-158B-45F7-B6A0-06279AA33FD2}" destId="{70069D41-B88C-47AC-A7BE-60E3955974F0}" srcOrd="0" destOrd="0" presId="urn:microsoft.com/office/officeart/2005/8/layout/radial5"/>
    <dgm:cxn modelId="{F959EFA0-1623-4102-BF42-CDE867EB27C8}" type="presParOf" srcId="{D547A36A-2B64-4F2C-9917-A0819586307A}" destId="{1F223428-1D5C-4F91-ADD7-E7F70AFB1C5B}" srcOrd="8" destOrd="0" presId="urn:microsoft.com/office/officeart/2005/8/layout/radial5"/>
    <dgm:cxn modelId="{40D52270-635A-4913-98DB-508DFAC35366}" type="presParOf" srcId="{D547A36A-2B64-4F2C-9917-A0819586307A}" destId="{060AF4A5-3BEF-4031-99D0-3430CD7D853F}" srcOrd="9" destOrd="0" presId="urn:microsoft.com/office/officeart/2005/8/layout/radial5"/>
    <dgm:cxn modelId="{CB4C61E3-9949-4068-AC50-6CFC7FC5714A}" type="presParOf" srcId="{060AF4A5-3BEF-4031-99D0-3430CD7D853F}" destId="{CA4E3E58-8598-4502-B809-8139FA078A1B}" srcOrd="0" destOrd="0" presId="urn:microsoft.com/office/officeart/2005/8/layout/radial5"/>
    <dgm:cxn modelId="{939C1433-8900-4398-A625-0EDF53A40428}" type="presParOf" srcId="{D547A36A-2B64-4F2C-9917-A0819586307A}" destId="{7DDF8676-3E81-4749-BBD4-61C1DCB1EC8F}" srcOrd="10" destOrd="0" presId="urn:microsoft.com/office/officeart/2005/8/layout/radial5"/>
  </dgm:cxnLst>
  <dgm:bg>
    <a:effectLst>
      <a:outerShdw blurRad="152400" dist="317500" dir="5400000" sx="90000" sy="-19000" rotWithShape="0">
        <a:prstClr val="black">
          <a:alpha val="15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C79780-9004-4D17-9BC5-074970C17E96}" type="doc">
      <dgm:prSet loTypeId="urn:microsoft.com/office/officeart/2005/8/layout/vList5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pPr rtl="1"/>
          <a:endParaRPr lang="fa-IR"/>
        </a:p>
      </dgm:t>
    </dgm:pt>
    <dgm:pt modelId="{F3AD1914-E32C-4B42-A4E7-4D3A23ABCA44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اعتماد</a:t>
          </a:r>
          <a:endParaRPr lang="fa-IR" dirty="0">
            <a:cs typeface="B Zar" pitchFamily="2" charset="-78"/>
          </a:endParaRPr>
        </a:p>
      </dgm:t>
    </dgm:pt>
    <dgm:pt modelId="{68909620-1974-4EAB-80AF-C8125A0CD43F}" type="parTrans" cxnId="{2029D428-99F2-4C25-81B6-74CBAEFBE912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4088D854-D9BD-47CD-BCB2-93DF10C2AC01}" type="sibTrans" cxnId="{2029D428-99F2-4C25-81B6-74CBAEFBE912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E6853E13-A540-4F9C-9ED6-6992B7041953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اعتماد انتظار مثبت از فردی است که از طریق کلمات، اقدامات یا تصمیمات فرصت طلبانه اقدام نکند و می توان در شرایط مختلف به او متکی بود.</a:t>
          </a:r>
          <a:endParaRPr lang="fa-IR" sz="1600" dirty="0">
            <a:cs typeface="B Zar" pitchFamily="2" charset="-78"/>
          </a:endParaRPr>
        </a:p>
      </dgm:t>
    </dgm:pt>
    <dgm:pt modelId="{517910D8-D06F-411C-9219-CA92A9EC42A1}" type="parTrans" cxnId="{1B24BC96-1696-4D14-8C2A-A21759F36DA5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2179EC36-CA99-41BC-9B3B-D97FEF6F07FF}" type="sibTrans" cxnId="{1B24BC96-1696-4D14-8C2A-A21759F36DA5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3178C51B-5AF0-4E77-8F11-D592C77885DA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مشارکت</a:t>
          </a:r>
          <a:endParaRPr lang="fa-IR" dirty="0">
            <a:cs typeface="B Zar" pitchFamily="2" charset="-78"/>
          </a:endParaRPr>
        </a:p>
      </dgm:t>
    </dgm:pt>
    <dgm:pt modelId="{1664348B-F217-4F6B-B12E-3F746BF8A882}" type="parTrans" cxnId="{315B4EB0-3353-434B-ABBF-ADA3EA05F3A1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BCE5F737-AAD9-4A7C-983E-DA30C7FF4151}" type="sibTrans" cxnId="{315B4EB0-3353-434B-ABBF-ADA3EA05F3A1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4340F109-72FC-4B8D-B947-81C98176F882}">
      <dgm:prSet phldrT="[Text]" custT="1"/>
      <dgm:spPr/>
      <dgm:t>
        <a:bodyPr/>
        <a:lstStyle/>
        <a:p>
          <a:pPr rtl="1"/>
          <a:r>
            <a:rPr lang="ar-SA" sz="1600" dirty="0" smtClean="0">
              <a:cs typeface="B Zar" pitchFamily="2" charset="-78"/>
            </a:rPr>
            <a:t>درجه اي </a:t>
          </a:r>
          <a:r>
            <a:rPr lang="ar-SA" sz="1600" dirty="0" err="1" smtClean="0">
              <a:cs typeface="B Zar" pitchFamily="2" charset="-78"/>
            </a:rPr>
            <a:t>كه</a:t>
          </a:r>
          <a:r>
            <a:rPr lang="ar-SA" sz="1600" dirty="0" smtClean="0">
              <a:cs typeface="B Zar" pitchFamily="2" charset="-78"/>
            </a:rPr>
            <a:t> افراد در </a:t>
          </a:r>
          <a:r>
            <a:rPr lang="ar-SA" sz="1600" dirty="0" err="1" smtClean="0">
              <a:cs typeface="B Zar" pitchFamily="2" charset="-78"/>
            </a:rPr>
            <a:t>يك</a:t>
          </a:r>
          <a:r>
            <a:rPr lang="ar-SA" sz="1600" dirty="0" smtClean="0">
              <a:cs typeface="B Zar" pitchFamily="2" charset="-78"/>
            </a:rPr>
            <a:t> گروه </a:t>
          </a:r>
          <a:r>
            <a:rPr lang="ar-SA" sz="1600" dirty="0" err="1" smtClean="0">
              <a:cs typeface="B Zar" pitchFamily="2" charset="-78"/>
            </a:rPr>
            <a:t>به</a:t>
          </a:r>
          <a:r>
            <a:rPr lang="ar-SA" sz="1600" dirty="0" smtClean="0">
              <a:cs typeface="B Zar" pitchFamily="2" charset="-78"/>
            </a:rPr>
            <a:t> طور فعال </a:t>
          </a:r>
          <a:r>
            <a:rPr lang="ar-SA" sz="1600" dirty="0" err="1" smtClean="0">
              <a:cs typeface="B Zar" pitchFamily="2" charset="-78"/>
            </a:rPr>
            <a:t>به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يكدي</a:t>
          </a:r>
          <a:r>
            <a:rPr lang="ar-SA" sz="1600" dirty="0" smtClean="0">
              <a:cs typeface="B Zar" pitchFamily="2" charset="-78"/>
            </a:rPr>
            <a:t>گر در </a:t>
          </a:r>
          <a:r>
            <a:rPr lang="ar-SA" sz="1600" dirty="0" err="1" smtClean="0">
              <a:cs typeface="B Zar" pitchFamily="2" charset="-78"/>
            </a:rPr>
            <a:t>انجام</a:t>
          </a:r>
          <a:r>
            <a:rPr lang="ar-SA" sz="1600" dirty="0" smtClean="0">
              <a:cs typeface="B Zar" pitchFamily="2" charset="-78"/>
            </a:rPr>
            <a:t> كارها كمك مي </a:t>
          </a:r>
          <a:r>
            <a:rPr lang="ar-SA" sz="1600" dirty="0" err="1" smtClean="0">
              <a:cs typeface="B Zar" pitchFamily="2" charset="-78"/>
            </a:rPr>
            <a:t>كنند</a:t>
          </a:r>
          <a:endParaRPr lang="fa-IR" sz="1600" dirty="0">
            <a:cs typeface="B Zar" pitchFamily="2" charset="-78"/>
          </a:endParaRPr>
        </a:p>
      </dgm:t>
    </dgm:pt>
    <dgm:pt modelId="{0805D7CE-4B46-40A6-B042-A1A4F0D9B738}" type="parTrans" cxnId="{B67C7B80-8DFF-419B-AB9C-196845EEB088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85DD2361-21C4-4FFE-8507-0C2C52937D05}" type="sibTrans" cxnId="{B67C7B80-8DFF-419B-AB9C-196845EEB088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2A08CC17-6168-4B32-97BA-5C9D9962A7EC}">
      <dgm:prSet phldrT="[Text]"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یادگیری و توسعه</a:t>
          </a:r>
          <a:endParaRPr lang="fa-IR" dirty="0">
            <a:cs typeface="B Zar" pitchFamily="2" charset="-78"/>
          </a:endParaRPr>
        </a:p>
      </dgm:t>
    </dgm:pt>
    <dgm:pt modelId="{D6D839E5-AF86-455D-95D6-CD3D662C464D}" type="parTrans" cxnId="{9327DE55-65D2-4145-8736-21D6D92216A3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EDE1D4B4-FFEF-47DA-9C75-D86DA9302347}" type="sibTrans" cxnId="{9327DE55-65D2-4145-8736-21D6D92216A3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44F2C51C-A4EB-4E22-988E-A719CBC23FA6}">
      <dgm:prSet phldrT="[Text]" custT="1"/>
      <dgm:spPr/>
      <dgm:t>
        <a:bodyPr/>
        <a:lstStyle/>
        <a:p>
          <a:pPr rtl="1"/>
          <a:r>
            <a:rPr lang="ar-SA" sz="1600" dirty="0" err="1" smtClean="0">
              <a:cs typeface="B Zar" pitchFamily="2" charset="-78"/>
            </a:rPr>
            <a:t>یاد</a:t>
          </a:r>
          <a:r>
            <a:rPr lang="ar-SA" sz="1600" dirty="0" smtClean="0">
              <a:cs typeface="B Zar" pitchFamily="2" charset="-78"/>
            </a:rPr>
            <a:t>گیری یک تغییر نسبتاً دائمی در </a:t>
          </a:r>
          <a:r>
            <a:rPr lang="ar-SA" sz="1600" dirty="0" err="1" smtClean="0">
              <a:cs typeface="B Zar" pitchFamily="2" charset="-78"/>
            </a:rPr>
            <a:t>رفتار</a:t>
          </a:r>
          <a:r>
            <a:rPr lang="ar-SA" sz="1600" dirty="0" smtClean="0">
              <a:cs typeface="B Zar" pitchFamily="2" charset="-78"/>
            </a:rPr>
            <a:t> یا </a:t>
          </a:r>
          <a:r>
            <a:rPr lang="ar-SA" sz="1600" dirty="0" err="1" smtClean="0">
              <a:cs typeface="B Zar" pitchFamily="2" charset="-78"/>
            </a:rPr>
            <a:t>رفتار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بالقوه</a:t>
          </a:r>
          <a:r>
            <a:rPr lang="ar-SA" sz="1600" dirty="0" smtClean="0">
              <a:cs typeface="B Zar" pitchFamily="2" charset="-78"/>
            </a:rPr>
            <a:t> که </a:t>
          </a:r>
          <a:r>
            <a:rPr lang="ar-SA" sz="1600" dirty="0" err="1" smtClean="0">
              <a:cs typeface="B Zar" pitchFamily="2" charset="-78"/>
            </a:rPr>
            <a:t>نتیجه</a:t>
          </a:r>
          <a:r>
            <a:rPr lang="ar-SA" sz="1600" dirty="0" smtClean="0">
              <a:cs typeface="B Zar" pitchFamily="2" charset="-78"/>
            </a:rPr>
            <a:t> تجربه مستقیم یا غیر مستقیم </a:t>
          </a:r>
          <a:r>
            <a:rPr lang="ar-SA" sz="1600" dirty="0" err="1" smtClean="0">
              <a:cs typeface="B Zar" pitchFamily="2" charset="-78"/>
            </a:rPr>
            <a:t>باشد</a:t>
          </a:r>
          <a:r>
            <a:rPr lang="ar-SA" sz="1600" dirty="0" smtClean="0">
              <a:cs typeface="B Zar" pitchFamily="2" charset="-78"/>
            </a:rPr>
            <a:t> و رشد آن در </a:t>
          </a:r>
          <a:r>
            <a:rPr lang="ar-SA" sz="1600" dirty="0" err="1" smtClean="0">
              <a:cs typeface="B Zar" pitchFamily="2" charset="-78"/>
            </a:rPr>
            <a:t>سازمان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را</a:t>
          </a:r>
          <a:r>
            <a:rPr lang="ar-SA" sz="1600" dirty="0" smtClean="0">
              <a:cs typeface="B Zar" pitchFamily="2" charset="-78"/>
            </a:rPr>
            <a:t> توسعه می </a:t>
          </a:r>
          <a:r>
            <a:rPr lang="ar-SA" sz="1600" dirty="0" err="1" smtClean="0">
              <a:cs typeface="B Zar" pitchFamily="2" charset="-78"/>
            </a:rPr>
            <a:t>نامند</a:t>
          </a:r>
          <a:endParaRPr lang="fa-IR" sz="1600" dirty="0">
            <a:cs typeface="B Zar" pitchFamily="2" charset="-78"/>
          </a:endParaRPr>
        </a:p>
      </dgm:t>
    </dgm:pt>
    <dgm:pt modelId="{C793683A-5E09-4B24-97B7-9BC1A6826EFD}" type="parTrans" cxnId="{CDFFCC4C-F934-498F-B55B-6DF40D24AFF4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8DFACD61-6F0A-4395-875B-0BE6175DF721}" type="sibTrans" cxnId="{CDFFCC4C-F934-498F-B55B-6DF40D24AFF4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D02F6800-F92B-4E3D-9670-4B328B54A374}">
      <dgm:prSet/>
      <dgm:spPr/>
      <dgm:t>
        <a:bodyPr/>
        <a:lstStyle/>
        <a:p>
          <a:pPr rtl="1"/>
          <a:r>
            <a:rPr lang="fa-IR" dirty="0" smtClean="0">
              <a:cs typeface="B Zar" pitchFamily="2" charset="-78"/>
            </a:rPr>
            <a:t>خلاقیت و نوآوری</a:t>
          </a:r>
          <a:endParaRPr lang="fa-IR" dirty="0">
            <a:cs typeface="B Zar" pitchFamily="2" charset="-78"/>
          </a:endParaRPr>
        </a:p>
      </dgm:t>
    </dgm:pt>
    <dgm:pt modelId="{58AC1776-C735-4106-99ED-DD40104A9F08}" type="parTrans" cxnId="{40435EC3-CA14-4723-AC52-26B4E7D54B95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CDA793D6-6543-4C5F-B9AC-30E1D6307D13}" type="sibTrans" cxnId="{40435EC3-CA14-4723-AC52-26B4E7D54B95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90E8B4E2-71CB-49E8-9E54-D9FE0C915ABE}">
      <dgm:prSet/>
      <dgm:spPr/>
      <dgm:t>
        <a:bodyPr/>
        <a:lstStyle/>
        <a:p>
          <a:pPr rtl="1"/>
          <a:r>
            <a:rPr lang="fa-IR" smtClean="0">
              <a:cs typeface="B Zar" pitchFamily="2" charset="-78"/>
            </a:rPr>
            <a:t>تسهیم دانش</a:t>
          </a:r>
          <a:endParaRPr lang="fa-IR" dirty="0">
            <a:cs typeface="B Zar" pitchFamily="2" charset="-78"/>
          </a:endParaRPr>
        </a:p>
      </dgm:t>
    </dgm:pt>
    <dgm:pt modelId="{F54D525D-B1A3-43AA-B639-BDE764825E5C}" type="parTrans" cxnId="{1C049D73-5B78-435C-B790-044FCA004E8F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AF478B27-9E59-46FD-8BD3-63B37D88AF22}" type="sibTrans" cxnId="{1C049D73-5B78-435C-B790-044FCA004E8F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84223266-B83B-46CD-BBCF-316DA072FC0C}">
      <dgm:prSet custT="1"/>
      <dgm:spPr/>
      <dgm:t>
        <a:bodyPr/>
        <a:lstStyle/>
        <a:p>
          <a:pPr rtl="1"/>
          <a:r>
            <a:rPr lang="ar-SA" sz="1600" dirty="0" err="1" smtClean="0">
              <a:cs typeface="B Zar" pitchFamily="2" charset="-78"/>
            </a:rPr>
            <a:t>خلاقيت</a:t>
          </a:r>
          <a:r>
            <a:rPr lang="ar-SA" sz="1600" dirty="0" smtClean="0">
              <a:cs typeface="B Zar" pitchFamily="2" charset="-78"/>
            </a:rPr>
            <a:t>، </a:t>
          </a:r>
          <a:r>
            <a:rPr lang="ar-SA" sz="1600" dirty="0" err="1" smtClean="0">
              <a:cs typeface="B Zar" pitchFamily="2" charset="-78"/>
            </a:rPr>
            <a:t>به</a:t>
          </a:r>
          <a:r>
            <a:rPr lang="ar-SA" sz="1600" dirty="0" smtClean="0">
              <a:cs typeface="B Zar" pitchFamily="2" charset="-78"/>
            </a:rPr>
            <a:t> كارگيري </a:t>
          </a:r>
          <a:r>
            <a:rPr lang="ar-SA" sz="1600" dirty="0" err="1" smtClean="0">
              <a:cs typeface="B Zar" pitchFamily="2" charset="-78"/>
            </a:rPr>
            <a:t>توانايي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هاي</a:t>
          </a:r>
          <a:r>
            <a:rPr lang="ar-SA" sz="1600" dirty="0" smtClean="0">
              <a:cs typeface="B Zar" pitchFamily="2" charset="-78"/>
            </a:rPr>
            <a:t> ذهني </a:t>
          </a:r>
          <a:r>
            <a:rPr lang="ar-SA" sz="1600" dirty="0" err="1" smtClean="0">
              <a:cs typeface="B Zar" pitchFamily="2" charset="-78"/>
            </a:rPr>
            <a:t>جهت</a:t>
          </a:r>
          <a:r>
            <a:rPr lang="ar-SA" sz="1600" dirty="0" smtClean="0">
              <a:cs typeface="B Zar" pitchFamily="2" charset="-78"/>
            </a:rPr>
            <a:t> ايجاد </a:t>
          </a:r>
          <a:r>
            <a:rPr lang="ar-SA" sz="1600" dirty="0" err="1" smtClean="0">
              <a:cs typeface="B Zar" pitchFamily="2" charset="-78"/>
            </a:rPr>
            <a:t>يك</a:t>
          </a:r>
          <a:r>
            <a:rPr lang="ar-SA" sz="1600" dirty="0" smtClean="0">
              <a:cs typeface="B Zar" pitchFamily="2" charset="-78"/>
            </a:rPr>
            <a:t> فكر يا مفهوم جديد است و </a:t>
          </a:r>
          <a:r>
            <a:rPr lang="ar-SA" sz="1600" dirty="0" err="1" smtClean="0">
              <a:cs typeface="B Zar" pitchFamily="2" charset="-78"/>
            </a:rPr>
            <a:t>نوآوري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به</a:t>
          </a:r>
          <a:r>
            <a:rPr lang="ar-SA" sz="1600" dirty="0" smtClean="0">
              <a:cs typeface="B Zar" pitchFamily="2" charset="-78"/>
            </a:rPr>
            <a:t> كارگيري ايده </a:t>
          </a:r>
          <a:r>
            <a:rPr lang="ar-SA" sz="1600" dirty="0" err="1" smtClean="0">
              <a:cs typeface="B Zar" pitchFamily="2" charset="-78"/>
            </a:rPr>
            <a:t>هاي</a:t>
          </a:r>
          <a:r>
            <a:rPr lang="ar-SA" sz="1600" dirty="0" smtClean="0">
              <a:cs typeface="B Zar" pitchFamily="2" charset="-78"/>
            </a:rPr>
            <a:t> نوين ناشي </a:t>
          </a:r>
          <a:r>
            <a:rPr lang="ar-SA" sz="1600" dirty="0" err="1" smtClean="0">
              <a:cs typeface="B Zar" pitchFamily="2" charset="-78"/>
            </a:rPr>
            <a:t>از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خلاقيت</a:t>
          </a:r>
          <a:r>
            <a:rPr lang="ar-SA" sz="1600" dirty="0" smtClean="0">
              <a:cs typeface="B Zar" pitchFamily="2" charset="-78"/>
            </a:rPr>
            <a:t> است.</a:t>
          </a:r>
          <a:endParaRPr lang="fa-IR" sz="1600" dirty="0">
            <a:cs typeface="B Zar" pitchFamily="2" charset="-78"/>
          </a:endParaRPr>
        </a:p>
      </dgm:t>
    </dgm:pt>
    <dgm:pt modelId="{951C5A2A-E931-418B-80BA-E381EAC24B3B}" type="parTrans" cxnId="{AA6AC61C-DF97-48E8-9E67-76D6CD38822B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BA3982DF-BDD6-4093-A42F-90C1D4E54613}" type="sibTrans" cxnId="{AA6AC61C-DF97-48E8-9E67-76D6CD38822B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5590D4E5-EBF9-45AC-B76C-64F1E2D775B5}">
      <dgm:prSet custT="1"/>
      <dgm:spPr/>
      <dgm:t>
        <a:bodyPr/>
        <a:lstStyle/>
        <a:p>
          <a:pPr rtl="1"/>
          <a:r>
            <a:rPr lang="ar-SA" sz="1600" dirty="0" smtClean="0">
              <a:cs typeface="B Zar" pitchFamily="2" charset="-78"/>
            </a:rPr>
            <a:t>درجه اي </a:t>
          </a:r>
          <a:r>
            <a:rPr lang="ar-SA" sz="1600" dirty="0" err="1" smtClean="0">
              <a:cs typeface="B Zar" pitchFamily="2" charset="-78"/>
            </a:rPr>
            <a:t>كه</a:t>
          </a:r>
          <a:r>
            <a:rPr lang="ar-SA" sz="1600" dirty="0" smtClean="0">
              <a:cs typeface="B Zar" pitchFamily="2" charset="-78"/>
            </a:rPr>
            <a:t> شخص، فرد </a:t>
          </a:r>
          <a:r>
            <a:rPr lang="ar-SA" sz="1600" dirty="0" err="1" smtClean="0">
              <a:cs typeface="B Zar" pitchFamily="2" charset="-78"/>
            </a:rPr>
            <a:t>دي</a:t>
          </a:r>
          <a:r>
            <a:rPr lang="ar-SA" sz="1600" dirty="0" smtClean="0">
              <a:cs typeface="B Zar" pitchFamily="2" charset="-78"/>
            </a:rPr>
            <a:t>گري </a:t>
          </a:r>
          <a:r>
            <a:rPr lang="ar-SA" sz="1600" dirty="0" err="1" smtClean="0">
              <a:cs typeface="B Zar" pitchFamily="2" charset="-78"/>
            </a:rPr>
            <a:t>را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با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استفاده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از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دانش</a:t>
          </a:r>
          <a:r>
            <a:rPr lang="ar-SA" sz="1600" dirty="0" smtClean="0">
              <a:cs typeface="B Zar" pitchFamily="2" charset="-78"/>
            </a:rPr>
            <a:t>، </a:t>
          </a:r>
          <a:r>
            <a:rPr lang="ar-SA" sz="1600" dirty="0" err="1" smtClean="0">
              <a:cs typeface="B Zar" pitchFamily="2" charset="-78"/>
            </a:rPr>
            <a:t>بينش</a:t>
          </a:r>
          <a:r>
            <a:rPr lang="ar-SA" sz="1600" dirty="0" smtClean="0">
              <a:cs typeface="B Zar" pitchFamily="2" charset="-78"/>
            </a:rPr>
            <a:t> و افكار </a:t>
          </a:r>
          <a:r>
            <a:rPr lang="ar-SA" sz="1600" dirty="0" err="1" smtClean="0">
              <a:cs typeface="B Zar" pitchFamily="2" charset="-78"/>
            </a:rPr>
            <a:t>خود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راهنمايي</a:t>
          </a:r>
          <a:r>
            <a:rPr lang="ar-SA" sz="1600" dirty="0" smtClean="0">
              <a:cs typeface="B Zar" pitchFamily="2" charset="-78"/>
            </a:rPr>
            <a:t> مي كند </a:t>
          </a:r>
          <a:r>
            <a:rPr lang="ar-SA" sz="1600" dirty="0" err="1" smtClean="0">
              <a:cs typeface="B Zar" pitchFamily="2" charset="-78"/>
            </a:rPr>
            <a:t>تا</a:t>
          </a:r>
          <a:r>
            <a:rPr lang="ar-SA" sz="1600" dirty="0" smtClean="0">
              <a:cs typeface="B Zar" pitchFamily="2" charset="-78"/>
            </a:rPr>
            <a:t> او </a:t>
          </a:r>
          <a:r>
            <a:rPr lang="ar-SA" sz="1600" dirty="0" err="1" smtClean="0">
              <a:cs typeface="B Zar" pitchFamily="2" charset="-78"/>
            </a:rPr>
            <a:t>را</a:t>
          </a:r>
          <a:r>
            <a:rPr lang="ar-SA" sz="1600" dirty="0" smtClean="0">
              <a:cs typeface="B Zar" pitchFamily="2" charset="-78"/>
            </a:rPr>
            <a:t> كمك كند </a:t>
          </a:r>
          <a:r>
            <a:rPr lang="ar-SA" sz="1600" dirty="0" err="1" smtClean="0">
              <a:cs typeface="B Zar" pitchFamily="2" charset="-78"/>
            </a:rPr>
            <a:t>كه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موقعيت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خود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را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بهتر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ببيند.</a:t>
          </a:r>
          <a:endParaRPr lang="fa-IR" sz="1600" dirty="0">
            <a:cs typeface="B Zar" pitchFamily="2" charset="-78"/>
          </a:endParaRPr>
        </a:p>
      </dgm:t>
    </dgm:pt>
    <dgm:pt modelId="{6DD7CCF2-3363-4DB3-89E4-B2FFEF953D6B}" type="parTrans" cxnId="{5F7D9262-41F1-4CA4-838D-DC8C5C004B2B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F4D7AD20-D379-478C-8AAD-B69846A42D9C}" type="sibTrans" cxnId="{5F7D9262-41F1-4CA4-838D-DC8C5C004B2B}">
      <dgm:prSet/>
      <dgm:spPr/>
      <dgm:t>
        <a:bodyPr/>
        <a:lstStyle/>
        <a:p>
          <a:pPr rtl="1"/>
          <a:endParaRPr lang="fa-IR">
            <a:cs typeface="B Zar" pitchFamily="2" charset="-78"/>
          </a:endParaRPr>
        </a:p>
      </dgm:t>
    </dgm:pt>
    <dgm:pt modelId="{8747349F-4F6E-4E58-9A7E-B19889CCB085}" type="pres">
      <dgm:prSet presAssocID="{55C79780-9004-4D17-9BC5-074970C17E96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3DA41DDC-2A31-4661-8DF6-E13FFF443851}" type="pres">
      <dgm:prSet presAssocID="{F3AD1914-E32C-4B42-A4E7-4D3A23ABCA44}" presName="linNode" presStyleCnt="0"/>
      <dgm:spPr/>
      <dgm:t>
        <a:bodyPr/>
        <a:lstStyle/>
        <a:p>
          <a:pPr rtl="1"/>
          <a:endParaRPr lang="fa-IR"/>
        </a:p>
      </dgm:t>
    </dgm:pt>
    <dgm:pt modelId="{9324D515-9484-4AFC-A6BE-39E29B7CCAF2}" type="pres">
      <dgm:prSet presAssocID="{F3AD1914-E32C-4B42-A4E7-4D3A23ABCA44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6071F44-FC9F-4A97-ACD5-490A4133A6A9}" type="pres">
      <dgm:prSet presAssocID="{F3AD1914-E32C-4B42-A4E7-4D3A23ABCA44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500BDCA-AC0D-4904-A32A-E0B9DD110E14}" type="pres">
      <dgm:prSet presAssocID="{4088D854-D9BD-47CD-BCB2-93DF10C2AC01}" presName="sp" presStyleCnt="0"/>
      <dgm:spPr/>
      <dgm:t>
        <a:bodyPr/>
        <a:lstStyle/>
        <a:p>
          <a:pPr rtl="1"/>
          <a:endParaRPr lang="fa-IR"/>
        </a:p>
      </dgm:t>
    </dgm:pt>
    <dgm:pt modelId="{7EE46CDA-F976-4D9F-99A5-BAFB52166A03}" type="pres">
      <dgm:prSet presAssocID="{3178C51B-5AF0-4E77-8F11-D592C77885DA}" presName="linNode" presStyleCnt="0"/>
      <dgm:spPr/>
      <dgm:t>
        <a:bodyPr/>
        <a:lstStyle/>
        <a:p>
          <a:pPr rtl="1"/>
          <a:endParaRPr lang="fa-IR"/>
        </a:p>
      </dgm:t>
    </dgm:pt>
    <dgm:pt modelId="{F4F9119F-B431-4845-BC81-D905448423E4}" type="pres">
      <dgm:prSet presAssocID="{3178C51B-5AF0-4E77-8F11-D592C77885DA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B1B385E-8D8F-4FDF-BE75-C3CCC99B9249}" type="pres">
      <dgm:prSet presAssocID="{3178C51B-5AF0-4E77-8F11-D592C77885DA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0CF7925-273B-4FD5-98B8-582D29ABA66F}" type="pres">
      <dgm:prSet presAssocID="{BCE5F737-AAD9-4A7C-983E-DA30C7FF4151}" presName="sp" presStyleCnt="0"/>
      <dgm:spPr/>
      <dgm:t>
        <a:bodyPr/>
        <a:lstStyle/>
        <a:p>
          <a:pPr rtl="1"/>
          <a:endParaRPr lang="fa-IR"/>
        </a:p>
      </dgm:t>
    </dgm:pt>
    <dgm:pt modelId="{2CF33DE8-F307-4614-9F5F-401A33A3C41F}" type="pres">
      <dgm:prSet presAssocID="{2A08CC17-6168-4B32-97BA-5C9D9962A7EC}" presName="linNode" presStyleCnt="0"/>
      <dgm:spPr/>
      <dgm:t>
        <a:bodyPr/>
        <a:lstStyle/>
        <a:p>
          <a:pPr rtl="1"/>
          <a:endParaRPr lang="fa-IR"/>
        </a:p>
      </dgm:t>
    </dgm:pt>
    <dgm:pt modelId="{6826239A-5C1C-4691-852B-0379F5B86D96}" type="pres">
      <dgm:prSet presAssocID="{2A08CC17-6168-4B32-97BA-5C9D9962A7EC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69EE9E4-DC1A-447C-9E25-96EF3A38EA6C}" type="pres">
      <dgm:prSet presAssocID="{2A08CC17-6168-4B32-97BA-5C9D9962A7EC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4900469-B2E1-4A50-BB6B-FFD1078BE831}" type="pres">
      <dgm:prSet presAssocID="{EDE1D4B4-FFEF-47DA-9C75-D86DA9302347}" presName="sp" presStyleCnt="0"/>
      <dgm:spPr/>
      <dgm:t>
        <a:bodyPr/>
        <a:lstStyle/>
        <a:p>
          <a:pPr rtl="1"/>
          <a:endParaRPr lang="fa-IR"/>
        </a:p>
      </dgm:t>
    </dgm:pt>
    <dgm:pt modelId="{28D7A441-FF13-49AA-94E6-07E302B48E86}" type="pres">
      <dgm:prSet presAssocID="{D02F6800-F92B-4E3D-9670-4B328B54A374}" presName="linNode" presStyleCnt="0"/>
      <dgm:spPr/>
      <dgm:t>
        <a:bodyPr/>
        <a:lstStyle/>
        <a:p>
          <a:pPr rtl="1"/>
          <a:endParaRPr lang="fa-IR"/>
        </a:p>
      </dgm:t>
    </dgm:pt>
    <dgm:pt modelId="{E703F5C4-A504-4D94-91FA-FBB2C7F63248}" type="pres">
      <dgm:prSet presAssocID="{D02F6800-F92B-4E3D-9670-4B328B54A374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A1539E9-7653-4B35-AEE9-8F9121C1863C}" type="pres">
      <dgm:prSet presAssocID="{D02F6800-F92B-4E3D-9670-4B328B54A374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4704118-61B6-401E-BFAE-2DD8397FE12D}" type="pres">
      <dgm:prSet presAssocID="{CDA793D6-6543-4C5F-B9AC-30E1D6307D13}" presName="sp" presStyleCnt="0"/>
      <dgm:spPr/>
      <dgm:t>
        <a:bodyPr/>
        <a:lstStyle/>
        <a:p>
          <a:pPr rtl="1"/>
          <a:endParaRPr lang="fa-IR"/>
        </a:p>
      </dgm:t>
    </dgm:pt>
    <dgm:pt modelId="{DD6D2E39-BA9B-4252-8510-E5C82F8ED101}" type="pres">
      <dgm:prSet presAssocID="{90E8B4E2-71CB-49E8-9E54-D9FE0C915ABE}" presName="linNode" presStyleCnt="0"/>
      <dgm:spPr/>
      <dgm:t>
        <a:bodyPr/>
        <a:lstStyle/>
        <a:p>
          <a:pPr rtl="1"/>
          <a:endParaRPr lang="fa-IR"/>
        </a:p>
      </dgm:t>
    </dgm:pt>
    <dgm:pt modelId="{4B94C328-E95D-4CED-B875-66AFB30A5316}" type="pres">
      <dgm:prSet presAssocID="{90E8B4E2-71CB-49E8-9E54-D9FE0C915ABE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F67502B-1E64-4A9B-BCE6-410BC9A71442}" type="pres">
      <dgm:prSet presAssocID="{90E8B4E2-71CB-49E8-9E54-D9FE0C915ABE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40435EC3-CA14-4723-AC52-26B4E7D54B95}" srcId="{55C79780-9004-4D17-9BC5-074970C17E96}" destId="{D02F6800-F92B-4E3D-9670-4B328B54A374}" srcOrd="3" destOrd="0" parTransId="{58AC1776-C735-4106-99ED-DD40104A9F08}" sibTransId="{CDA793D6-6543-4C5F-B9AC-30E1D6307D13}"/>
    <dgm:cxn modelId="{5B86144E-EF29-47F7-9464-94F2484C0770}" type="presOf" srcId="{D02F6800-F92B-4E3D-9670-4B328B54A374}" destId="{E703F5C4-A504-4D94-91FA-FBB2C7F63248}" srcOrd="0" destOrd="0" presId="urn:microsoft.com/office/officeart/2005/8/layout/vList5"/>
    <dgm:cxn modelId="{2029D428-99F2-4C25-81B6-74CBAEFBE912}" srcId="{55C79780-9004-4D17-9BC5-074970C17E96}" destId="{F3AD1914-E32C-4B42-A4E7-4D3A23ABCA44}" srcOrd="0" destOrd="0" parTransId="{68909620-1974-4EAB-80AF-C8125A0CD43F}" sibTransId="{4088D854-D9BD-47CD-BCB2-93DF10C2AC01}"/>
    <dgm:cxn modelId="{CA8AE696-522B-4183-8D1E-18FC64F4A9CC}" type="presOf" srcId="{84223266-B83B-46CD-BBCF-316DA072FC0C}" destId="{6A1539E9-7653-4B35-AEE9-8F9121C1863C}" srcOrd="0" destOrd="0" presId="urn:microsoft.com/office/officeart/2005/8/layout/vList5"/>
    <dgm:cxn modelId="{5FA0F76B-0B3C-4303-B871-A0C600EA74A3}" type="presOf" srcId="{E6853E13-A540-4F9C-9ED6-6992B7041953}" destId="{B6071F44-FC9F-4A97-ACD5-490A4133A6A9}" srcOrd="0" destOrd="0" presId="urn:microsoft.com/office/officeart/2005/8/layout/vList5"/>
    <dgm:cxn modelId="{A0B4A2D7-BD94-4405-861B-3F90892946E5}" type="presOf" srcId="{F3AD1914-E32C-4B42-A4E7-4D3A23ABCA44}" destId="{9324D515-9484-4AFC-A6BE-39E29B7CCAF2}" srcOrd="0" destOrd="0" presId="urn:microsoft.com/office/officeart/2005/8/layout/vList5"/>
    <dgm:cxn modelId="{87CE1B68-FFCB-4C9B-8EE3-CE9E66E11485}" type="presOf" srcId="{2A08CC17-6168-4B32-97BA-5C9D9962A7EC}" destId="{6826239A-5C1C-4691-852B-0379F5B86D96}" srcOrd="0" destOrd="0" presId="urn:microsoft.com/office/officeart/2005/8/layout/vList5"/>
    <dgm:cxn modelId="{506F203E-C024-4AC1-974D-7E5358096279}" type="presOf" srcId="{55C79780-9004-4D17-9BC5-074970C17E96}" destId="{8747349F-4F6E-4E58-9A7E-B19889CCB085}" srcOrd="0" destOrd="0" presId="urn:microsoft.com/office/officeart/2005/8/layout/vList5"/>
    <dgm:cxn modelId="{7E0F3382-384F-46EE-9574-53C6C2B4E342}" type="presOf" srcId="{44F2C51C-A4EB-4E22-988E-A719CBC23FA6}" destId="{569EE9E4-DC1A-447C-9E25-96EF3A38EA6C}" srcOrd="0" destOrd="0" presId="urn:microsoft.com/office/officeart/2005/8/layout/vList5"/>
    <dgm:cxn modelId="{315B4EB0-3353-434B-ABBF-ADA3EA05F3A1}" srcId="{55C79780-9004-4D17-9BC5-074970C17E96}" destId="{3178C51B-5AF0-4E77-8F11-D592C77885DA}" srcOrd="1" destOrd="0" parTransId="{1664348B-F217-4F6B-B12E-3F746BF8A882}" sibTransId="{BCE5F737-AAD9-4A7C-983E-DA30C7FF4151}"/>
    <dgm:cxn modelId="{68B61218-6D77-4ABA-A432-5C1E93940466}" type="presOf" srcId="{3178C51B-5AF0-4E77-8F11-D592C77885DA}" destId="{F4F9119F-B431-4845-BC81-D905448423E4}" srcOrd="0" destOrd="0" presId="urn:microsoft.com/office/officeart/2005/8/layout/vList5"/>
    <dgm:cxn modelId="{F6112FBC-287C-40A6-8F46-503007CE732E}" type="presOf" srcId="{90E8B4E2-71CB-49E8-9E54-D9FE0C915ABE}" destId="{4B94C328-E95D-4CED-B875-66AFB30A5316}" srcOrd="0" destOrd="0" presId="urn:microsoft.com/office/officeart/2005/8/layout/vList5"/>
    <dgm:cxn modelId="{CDFFCC4C-F934-498F-B55B-6DF40D24AFF4}" srcId="{2A08CC17-6168-4B32-97BA-5C9D9962A7EC}" destId="{44F2C51C-A4EB-4E22-988E-A719CBC23FA6}" srcOrd="0" destOrd="0" parTransId="{C793683A-5E09-4B24-97B7-9BC1A6826EFD}" sibTransId="{8DFACD61-6F0A-4395-875B-0BE6175DF721}"/>
    <dgm:cxn modelId="{B67C7B80-8DFF-419B-AB9C-196845EEB088}" srcId="{3178C51B-5AF0-4E77-8F11-D592C77885DA}" destId="{4340F109-72FC-4B8D-B947-81C98176F882}" srcOrd="0" destOrd="0" parTransId="{0805D7CE-4B46-40A6-B042-A1A4F0D9B738}" sibTransId="{85DD2361-21C4-4FFE-8507-0C2C52937D05}"/>
    <dgm:cxn modelId="{2E0FAE43-97B9-4A42-9B3B-EB1178B41694}" type="presOf" srcId="{4340F109-72FC-4B8D-B947-81C98176F882}" destId="{2B1B385E-8D8F-4FDF-BE75-C3CCC99B9249}" srcOrd="0" destOrd="0" presId="urn:microsoft.com/office/officeart/2005/8/layout/vList5"/>
    <dgm:cxn modelId="{EB6A3A34-304B-4C4A-A321-7466DE9C1970}" type="presOf" srcId="{5590D4E5-EBF9-45AC-B76C-64F1E2D775B5}" destId="{4F67502B-1E64-4A9B-BCE6-410BC9A71442}" srcOrd="0" destOrd="0" presId="urn:microsoft.com/office/officeart/2005/8/layout/vList5"/>
    <dgm:cxn modelId="{9327DE55-65D2-4145-8736-21D6D92216A3}" srcId="{55C79780-9004-4D17-9BC5-074970C17E96}" destId="{2A08CC17-6168-4B32-97BA-5C9D9962A7EC}" srcOrd="2" destOrd="0" parTransId="{D6D839E5-AF86-455D-95D6-CD3D662C464D}" sibTransId="{EDE1D4B4-FFEF-47DA-9C75-D86DA9302347}"/>
    <dgm:cxn modelId="{1C049D73-5B78-435C-B790-044FCA004E8F}" srcId="{55C79780-9004-4D17-9BC5-074970C17E96}" destId="{90E8B4E2-71CB-49E8-9E54-D9FE0C915ABE}" srcOrd="4" destOrd="0" parTransId="{F54D525D-B1A3-43AA-B639-BDE764825E5C}" sibTransId="{AF478B27-9E59-46FD-8BD3-63B37D88AF22}"/>
    <dgm:cxn modelId="{AA6AC61C-DF97-48E8-9E67-76D6CD38822B}" srcId="{D02F6800-F92B-4E3D-9670-4B328B54A374}" destId="{84223266-B83B-46CD-BBCF-316DA072FC0C}" srcOrd="0" destOrd="0" parTransId="{951C5A2A-E931-418B-80BA-E381EAC24B3B}" sibTransId="{BA3982DF-BDD6-4093-A42F-90C1D4E54613}"/>
    <dgm:cxn modelId="{1B24BC96-1696-4D14-8C2A-A21759F36DA5}" srcId="{F3AD1914-E32C-4B42-A4E7-4D3A23ABCA44}" destId="{E6853E13-A540-4F9C-9ED6-6992B7041953}" srcOrd="0" destOrd="0" parTransId="{517910D8-D06F-411C-9219-CA92A9EC42A1}" sibTransId="{2179EC36-CA99-41BC-9B3B-D97FEF6F07FF}"/>
    <dgm:cxn modelId="{5F7D9262-41F1-4CA4-838D-DC8C5C004B2B}" srcId="{90E8B4E2-71CB-49E8-9E54-D9FE0C915ABE}" destId="{5590D4E5-EBF9-45AC-B76C-64F1E2D775B5}" srcOrd="0" destOrd="0" parTransId="{6DD7CCF2-3363-4DB3-89E4-B2FFEF953D6B}" sibTransId="{F4D7AD20-D379-478C-8AAD-B69846A42D9C}"/>
    <dgm:cxn modelId="{A2E77B4E-3881-4BAD-B4AD-678222AF32D8}" type="presParOf" srcId="{8747349F-4F6E-4E58-9A7E-B19889CCB085}" destId="{3DA41DDC-2A31-4661-8DF6-E13FFF443851}" srcOrd="0" destOrd="0" presId="urn:microsoft.com/office/officeart/2005/8/layout/vList5"/>
    <dgm:cxn modelId="{EE877D4F-78AE-47B1-AD05-302ED41F24A5}" type="presParOf" srcId="{3DA41DDC-2A31-4661-8DF6-E13FFF443851}" destId="{9324D515-9484-4AFC-A6BE-39E29B7CCAF2}" srcOrd="0" destOrd="0" presId="urn:microsoft.com/office/officeart/2005/8/layout/vList5"/>
    <dgm:cxn modelId="{458B751A-3BFA-4BD6-9E25-01DF2F09D13A}" type="presParOf" srcId="{3DA41DDC-2A31-4661-8DF6-E13FFF443851}" destId="{B6071F44-FC9F-4A97-ACD5-490A4133A6A9}" srcOrd="1" destOrd="0" presId="urn:microsoft.com/office/officeart/2005/8/layout/vList5"/>
    <dgm:cxn modelId="{3FBBF157-285D-4804-A929-913269BD4BD2}" type="presParOf" srcId="{8747349F-4F6E-4E58-9A7E-B19889CCB085}" destId="{D500BDCA-AC0D-4904-A32A-E0B9DD110E14}" srcOrd="1" destOrd="0" presId="urn:microsoft.com/office/officeart/2005/8/layout/vList5"/>
    <dgm:cxn modelId="{E91A80FD-304C-430D-88F5-66AF4F0E0E42}" type="presParOf" srcId="{8747349F-4F6E-4E58-9A7E-B19889CCB085}" destId="{7EE46CDA-F976-4D9F-99A5-BAFB52166A03}" srcOrd="2" destOrd="0" presId="urn:microsoft.com/office/officeart/2005/8/layout/vList5"/>
    <dgm:cxn modelId="{5BFABBD6-A5B6-41F1-B7FB-413789EDBB2F}" type="presParOf" srcId="{7EE46CDA-F976-4D9F-99A5-BAFB52166A03}" destId="{F4F9119F-B431-4845-BC81-D905448423E4}" srcOrd="0" destOrd="0" presId="urn:microsoft.com/office/officeart/2005/8/layout/vList5"/>
    <dgm:cxn modelId="{C3923EE7-6257-4380-9B07-EC635A83995E}" type="presParOf" srcId="{7EE46CDA-F976-4D9F-99A5-BAFB52166A03}" destId="{2B1B385E-8D8F-4FDF-BE75-C3CCC99B9249}" srcOrd="1" destOrd="0" presId="urn:microsoft.com/office/officeart/2005/8/layout/vList5"/>
    <dgm:cxn modelId="{F6BB1037-761B-4251-B7CC-901CD0A6F3F9}" type="presParOf" srcId="{8747349F-4F6E-4E58-9A7E-B19889CCB085}" destId="{80CF7925-273B-4FD5-98B8-582D29ABA66F}" srcOrd="3" destOrd="0" presId="urn:microsoft.com/office/officeart/2005/8/layout/vList5"/>
    <dgm:cxn modelId="{841915E3-DE36-4DE3-92FD-44EC99E46A96}" type="presParOf" srcId="{8747349F-4F6E-4E58-9A7E-B19889CCB085}" destId="{2CF33DE8-F307-4614-9F5F-401A33A3C41F}" srcOrd="4" destOrd="0" presId="urn:microsoft.com/office/officeart/2005/8/layout/vList5"/>
    <dgm:cxn modelId="{73045F55-40C1-41D3-A8C1-3490E1A2B732}" type="presParOf" srcId="{2CF33DE8-F307-4614-9F5F-401A33A3C41F}" destId="{6826239A-5C1C-4691-852B-0379F5B86D96}" srcOrd="0" destOrd="0" presId="urn:microsoft.com/office/officeart/2005/8/layout/vList5"/>
    <dgm:cxn modelId="{AE155638-470E-4ADD-B448-C1E936BD9A25}" type="presParOf" srcId="{2CF33DE8-F307-4614-9F5F-401A33A3C41F}" destId="{569EE9E4-DC1A-447C-9E25-96EF3A38EA6C}" srcOrd="1" destOrd="0" presId="urn:microsoft.com/office/officeart/2005/8/layout/vList5"/>
    <dgm:cxn modelId="{D1D70761-DE03-4DAD-AD0A-2F9B4982FFAF}" type="presParOf" srcId="{8747349F-4F6E-4E58-9A7E-B19889CCB085}" destId="{34900469-B2E1-4A50-BB6B-FFD1078BE831}" srcOrd="5" destOrd="0" presId="urn:microsoft.com/office/officeart/2005/8/layout/vList5"/>
    <dgm:cxn modelId="{38C7AB49-7E49-4DD3-B5E9-10A936C311D6}" type="presParOf" srcId="{8747349F-4F6E-4E58-9A7E-B19889CCB085}" destId="{28D7A441-FF13-49AA-94E6-07E302B48E86}" srcOrd="6" destOrd="0" presId="urn:microsoft.com/office/officeart/2005/8/layout/vList5"/>
    <dgm:cxn modelId="{7AD5A675-60FE-4610-B08B-E54D86962975}" type="presParOf" srcId="{28D7A441-FF13-49AA-94E6-07E302B48E86}" destId="{E703F5C4-A504-4D94-91FA-FBB2C7F63248}" srcOrd="0" destOrd="0" presId="urn:microsoft.com/office/officeart/2005/8/layout/vList5"/>
    <dgm:cxn modelId="{ED7B6142-09AB-448D-9681-5054DFD33C04}" type="presParOf" srcId="{28D7A441-FF13-49AA-94E6-07E302B48E86}" destId="{6A1539E9-7653-4B35-AEE9-8F9121C1863C}" srcOrd="1" destOrd="0" presId="urn:microsoft.com/office/officeart/2005/8/layout/vList5"/>
    <dgm:cxn modelId="{C332AF73-D9A1-4E24-BA48-31840C892F2F}" type="presParOf" srcId="{8747349F-4F6E-4E58-9A7E-B19889CCB085}" destId="{E4704118-61B6-401E-BFAE-2DD8397FE12D}" srcOrd="7" destOrd="0" presId="urn:microsoft.com/office/officeart/2005/8/layout/vList5"/>
    <dgm:cxn modelId="{A45CE064-F921-4112-96B7-16B1DEBC89BF}" type="presParOf" srcId="{8747349F-4F6E-4E58-9A7E-B19889CCB085}" destId="{DD6D2E39-BA9B-4252-8510-E5C82F8ED101}" srcOrd="8" destOrd="0" presId="urn:microsoft.com/office/officeart/2005/8/layout/vList5"/>
    <dgm:cxn modelId="{89BF6903-6C8C-4456-B2AA-5684611BDF84}" type="presParOf" srcId="{DD6D2E39-BA9B-4252-8510-E5C82F8ED101}" destId="{4B94C328-E95D-4CED-B875-66AFB30A5316}" srcOrd="0" destOrd="0" presId="urn:microsoft.com/office/officeart/2005/8/layout/vList5"/>
    <dgm:cxn modelId="{74051D67-EA0B-4161-B0C3-F26F3D399392}" type="presParOf" srcId="{DD6D2E39-BA9B-4252-8510-E5C82F8ED101}" destId="{4F67502B-1E64-4A9B-BCE6-410BC9A7144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88DC60-2AFE-428A-81CB-CDCFC670F2B9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rtl="1"/>
          <a:endParaRPr lang="fa-IR"/>
        </a:p>
      </dgm:t>
    </dgm:pt>
    <dgm:pt modelId="{F373B428-F6A5-4DB0-A650-7D29B0BB12E2}">
      <dgm:prSet phldrT="[Text]" custT="1"/>
      <dgm:spPr/>
      <dgm:t>
        <a:bodyPr/>
        <a:lstStyle/>
        <a:p>
          <a:pPr rtl="1"/>
          <a:r>
            <a:rPr lang="fa-IR" sz="3200" dirty="0" smtClean="0">
              <a:cs typeface="B Zar" pitchFamily="2" charset="-78"/>
            </a:rPr>
            <a:t>عدم تمرکز</a:t>
          </a:r>
          <a:endParaRPr lang="fa-IR" sz="3200" dirty="0">
            <a:cs typeface="B Zar" pitchFamily="2" charset="-78"/>
          </a:endParaRPr>
        </a:p>
      </dgm:t>
    </dgm:pt>
    <dgm:pt modelId="{8FBED2D7-3A50-4AC7-95EA-0E0FC1300507}" type="parTrans" cxnId="{86398231-C6FC-4C02-865B-49D50FD6FDB8}">
      <dgm:prSet/>
      <dgm:spPr/>
      <dgm:t>
        <a:bodyPr/>
        <a:lstStyle/>
        <a:p>
          <a:pPr rtl="1"/>
          <a:endParaRPr lang="fa-IR"/>
        </a:p>
      </dgm:t>
    </dgm:pt>
    <dgm:pt modelId="{A695E66F-BACD-4653-A5FC-E18FB4B80321}" type="sibTrans" cxnId="{86398231-C6FC-4C02-865B-49D50FD6FDB8}">
      <dgm:prSet/>
      <dgm:spPr/>
      <dgm:t>
        <a:bodyPr/>
        <a:lstStyle/>
        <a:p>
          <a:pPr rtl="1"/>
          <a:endParaRPr lang="fa-IR"/>
        </a:p>
      </dgm:t>
    </dgm:pt>
    <dgm:pt modelId="{54EBC2EF-1FDE-4D33-82CB-8DB509A4110E}">
      <dgm:prSet phldrT="[Text]"/>
      <dgm:spPr/>
      <dgm:t>
        <a:bodyPr/>
        <a:lstStyle/>
        <a:p>
          <a:pPr rtl="1"/>
          <a:r>
            <a:rPr lang="ar-SA" dirty="0" smtClean="0">
              <a:cs typeface="B Zar" pitchFamily="2" charset="-78"/>
            </a:rPr>
            <a:t>درجه اي </a:t>
          </a:r>
          <a:r>
            <a:rPr lang="ar-SA" dirty="0" err="1" smtClean="0">
              <a:cs typeface="B Zar" pitchFamily="2" charset="-78"/>
            </a:rPr>
            <a:t>كه</a:t>
          </a:r>
          <a:r>
            <a:rPr lang="ar-SA" dirty="0" smtClean="0">
              <a:cs typeface="B Zar" pitchFamily="2" charset="-78"/>
            </a:rPr>
            <a:t> شخص، فرد </a:t>
          </a:r>
          <a:r>
            <a:rPr lang="ar-SA" dirty="0" err="1" smtClean="0">
              <a:cs typeface="B Zar" pitchFamily="2" charset="-78"/>
            </a:rPr>
            <a:t>دي</a:t>
          </a:r>
          <a:r>
            <a:rPr lang="ar-SA" dirty="0" smtClean="0">
              <a:cs typeface="B Zar" pitchFamily="2" charset="-78"/>
            </a:rPr>
            <a:t>گري </a:t>
          </a:r>
          <a:r>
            <a:rPr lang="ar-SA" dirty="0" err="1" smtClean="0">
              <a:cs typeface="B Zar" pitchFamily="2" charset="-78"/>
            </a:rPr>
            <a:t>را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با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استفاده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از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دانش</a:t>
          </a:r>
          <a:r>
            <a:rPr lang="ar-SA" dirty="0" smtClean="0">
              <a:cs typeface="B Zar" pitchFamily="2" charset="-78"/>
            </a:rPr>
            <a:t>، </a:t>
          </a:r>
          <a:r>
            <a:rPr lang="ar-SA" dirty="0" err="1" smtClean="0">
              <a:cs typeface="B Zar" pitchFamily="2" charset="-78"/>
            </a:rPr>
            <a:t>بينش</a:t>
          </a:r>
          <a:r>
            <a:rPr lang="ar-SA" dirty="0" smtClean="0">
              <a:cs typeface="B Zar" pitchFamily="2" charset="-78"/>
            </a:rPr>
            <a:t> و افكار </a:t>
          </a:r>
          <a:r>
            <a:rPr lang="ar-SA" dirty="0" err="1" smtClean="0">
              <a:cs typeface="B Zar" pitchFamily="2" charset="-78"/>
            </a:rPr>
            <a:t>خود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راهنمايي</a:t>
          </a:r>
          <a:r>
            <a:rPr lang="ar-SA" dirty="0" smtClean="0">
              <a:cs typeface="B Zar" pitchFamily="2" charset="-78"/>
            </a:rPr>
            <a:t> مي كند </a:t>
          </a:r>
          <a:r>
            <a:rPr lang="ar-SA" dirty="0" err="1" smtClean="0">
              <a:cs typeface="B Zar" pitchFamily="2" charset="-78"/>
            </a:rPr>
            <a:t>تا</a:t>
          </a:r>
          <a:r>
            <a:rPr lang="ar-SA" dirty="0" smtClean="0">
              <a:cs typeface="B Zar" pitchFamily="2" charset="-78"/>
            </a:rPr>
            <a:t> او </a:t>
          </a:r>
          <a:r>
            <a:rPr lang="ar-SA" dirty="0" err="1" smtClean="0">
              <a:cs typeface="B Zar" pitchFamily="2" charset="-78"/>
            </a:rPr>
            <a:t>را</a:t>
          </a:r>
          <a:r>
            <a:rPr lang="ar-SA" dirty="0" smtClean="0">
              <a:cs typeface="B Zar" pitchFamily="2" charset="-78"/>
            </a:rPr>
            <a:t> كمك كند </a:t>
          </a:r>
          <a:r>
            <a:rPr lang="ar-SA" dirty="0" err="1" smtClean="0">
              <a:cs typeface="B Zar" pitchFamily="2" charset="-78"/>
            </a:rPr>
            <a:t>كه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موقعيت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خود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را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بهتر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ببيند.</a:t>
          </a:r>
          <a:endParaRPr lang="fa-IR" dirty="0">
            <a:cs typeface="B Zar" pitchFamily="2" charset="-78"/>
          </a:endParaRPr>
        </a:p>
      </dgm:t>
    </dgm:pt>
    <dgm:pt modelId="{3C19C815-9D4F-4537-810D-10FB522EF43C}" type="parTrans" cxnId="{B6E00F33-D99C-496A-8679-232465E0E386}">
      <dgm:prSet/>
      <dgm:spPr/>
      <dgm:t>
        <a:bodyPr/>
        <a:lstStyle/>
        <a:p>
          <a:pPr rtl="1"/>
          <a:endParaRPr lang="fa-IR"/>
        </a:p>
      </dgm:t>
    </dgm:pt>
    <dgm:pt modelId="{DFAB10F9-C51D-49B4-9210-3B330A92522F}" type="sibTrans" cxnId="{B6E00F33-D99C-496A-8679-232465E0E386}">
      <dgm:prSet/>
      <dgm:spPr/>
      <dgm:t>
        <a:bodyPr/>
        <a:lstStyle/>
        <a:p>
          <a:pPr rtl="1"/>
          <a:endParaRPr lang="fa-IR"/>
        </a:p>
      </dgm:t>
    </dgm:pt>
    <dgm:pt modelId="{8816A29B-515C-4BD1-A090-F1224714DA57}">
      <dgm:prSet phldrT="[Text]" custT="1"/>
      <dgm:spPr/>
      <dgm:t>
        <a:bodyPr/>
        <a:lstStyle/>
        <a:p>
          <a:pPr rtl="1"/>
          <a:r>
            <a:rPr lang="fa-IR" sz="3200" dirty="0" smtClean="0">
              <a:cs typeface="B Zar" pitchFamily="2" charset="-78"/>
            </a:rPr>
            <a:t>عدم رسمیت</a:t>
          </a:r>
          <a:endParaRPr lang="fa-IR" sz="3200" dirty="0">
            <a:cs typeface="B Zar" pitchFamily="2" charset="-78"/>
          </a:endParaRPr>
        </a:p>
      </dgm:t>
    </dgm:pt>
    <dgm:pt modelId="{CDE372CC-A7A4-4757-A274-2A178B2449C9}" type="parTrans" cxnId="{5356073A-8BB9-4157-8367-41F588FE1443}">
      <dgm:prSet/>
      <dgm:spPr/>
      <dgm:t>
        <a:bodyPr/>
        <a:lstStyle/>
        <a:p>
          <a:pPr rtl="1"/>
          <a:endParaRPr lang="fa-IR"/>
        </a:p>
      </dgm:t>
    </dgm:pt>
    <dgm:pt modelId="{98E5ECA8-BC56-47DA-AD23-6A6CF4CF293A}" type="sibTrans" cxnId="{5356073A-8BB9-4157-8367-41F588FE1443}">
      <dgm:prSet/>
      <dgm:spPr/>
      <dgm:t>
        <a:bodyPr/>
        <a:lstStyle/>
        <a:p>
          <a:pPr rtl="1"/>
          <a:endParaRPr lang="fa-IR"/>
        </a:p>
      </dgm:t>
    </dgm:pt>
    <dgm:pt modelId="{31A40F4D-AEF7-4B48-B64F-B6AB58269CAF}">
      <dgm:prSet custT="1"/>
      <dgm:spPr/>
      <dgm:t>
        <a:bodyPr/>
        <a:lstStyle/>
        <a:p>
          <a:pPr rtl="1"/>
          <a:r>
            <a:rPr lang="fa-IR" sz="3200" dirty="0" smtClean="0">
              <a:cs typeface="B Zar" pitchFamily="2" charset="-78"/>
            </a:rPr>
            <a:t>ساختار تیمی</a:t>
          </a:r>
          <a:endParaRPr lang="fa-IR" sz="3200" dirty="0">
            <a:cs typeface="B Zar" pitchFamily="2" charset="-78"/>
          </a:endParaRPr>
        </a:p>
      </dgm:t>
    </dgm:pt>
    <dgm:pt modelId="{96C059CD-19CE-4DDC-AE5A-4CEC746F5370}" type="parTrans" cxnId="{E7EB9EE4-2BAC-4A8C-8FA1-1E04F9751178}">
      <dgm:prSet/>
      <dgm:spPr/>
      <dgm:t>
        <a:bodyPr/>
        <a:lstStyle/>
        <a:p>
          <a:pPr rtl="1"/>
          <a:endParaRPr lang="fa-IR"/>
        </a:p>
      </dgm:t>
    </dgm:pt>
    <dgm:pt modelId="{1F0419AF-98FB-4D1A-A735-93596F53580F}" type="sibTrans" cxnId="{E7EB9EE4-2BAC-4A8C-8FA1-1E04F9751178}">
      <dgm:prSet/>
      <dgm:spPr/>
      <dgm:t>
        <a:bodyPr/>
        <a:lstStyle/>
        <a:p>
          <a:pPr rtl="1"/>
          <a:endParaRPr lang="fa-IR"/>
        </a:p>
      </dgm:t>
    </dgm:pt>
    <dgm:pt modelId="{03D14ED0-CB5C-400F-96F0-E2C5D75C6F03}">
      <dgm:prSet/>
      <dgm:spPr/>
      <dgm:t>
        <a:bodyPr/>
        <a:lstStyle/>
        <a:p>
          <a:pPr rtl="1"/>
          <a:r>
            <a:rPr lang="ar-SA" dirty="0" smtClean="0">
              <a:cs typeface="B Zar" pitchFamily="2" charset="-78"/>
            </a:rPr>
            <a:t>گروه </a:t>
          </a:r>
          <a:r>
            <a:rPr lang="ar-SA" dirty="0" err="1" smtClean="0">
              <a:cs typeface="B Zar" pitchFamily="2" charset="-78"/>
            </a:rPr>
            <a:t>هاي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كو</a:t>
          </a:r>
          <a:r>
            <a:rPr lang="ar-SA" dirty="0" smtClean="0">
              <a:cs typeface="B Zar" pitchFamily="2" charset="-78"/>
            </a:rPr>
            <a:t>چكي </a:t>
          </a:r>
          <a:r>
            <a:rPr lang="ar-SA" dirty="0" err="1" smtClean="0">
              <a:cs typeface="B Zar" pitchFamily="2" charset="-78"/>
            </a:rPr>
            <a:t>از</a:t>
          </a:r>
          <a:r>
            <a:rPr lang="ar-SA" dirty="0" smtClean="0">
              <a:cs typeface="B Zar" pitchFamily="2" charset="-78"/>
            </a:rPr>
            <a:t> افراد </a:t>
          </a:r>
          <a:r>
            <a:rPr lang="ar-SA" dirty="0" err="1" smtClean="0">
              <a:cs typeface="B Zar" pitchFamily="2" charset="-78"/>
            </a:rPr>
            <a:t>با</a:t>
          </a:r>
          <a:r>
            <a:rPr lang="ar-SA" dirty="0" smtClean="0">
              <a:cs typeface="B Zar" pitchFamily="2" charset="-78"/>
            </a:rPr>
            <a:t> تخصص </a:t>
          </a:r>
          <a:r>
            <a:rPr lang="ar-SA" dirty="0" err="1" smtClean="0">
              <a:cs typeface="B Zar" pitchFamily="2" charset="-78"/>
            </a:rPr>
            <a:t>هاي</a:t>
          </a:r>
          <a:r>
            <a:rPr lang="ar-SA" dirty="0" smtClean="0">
              <a:cs typeface="B Zar" pitchFamily="2" charset="-78"/>
            </a:rPr>
            <a:t> مختلف و مكمل هم، </a:t>
          </a:r>
          <a:r>
            <a:rPr lang="ar-SA" dirty="0" err="1" smtClean="0">
              <a:cs typeface="B Zar" pitchFamily="2" charset="-78"/>
            </a:rPr>
            <a:t>براي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دستيابي</a:t>
          </a:r>
          <a:r>
            <a:rPr lang="ar-SA" dirty="0" smtClean="0">
              <a:cs typeface="B Zar" pitchFamily="2" charset="-78"/>
            </a:rPr>
            <a:t> </a:t>
          </a:r>
          <a:r>
            <a:rPr lang="ar-SA" dirty="0" err="1" smtClean="0">
              <a:cs typeface="B Zar" pitchFamily="2" charset="-78"/>
            </a:rPr>
            <a:t>به</a:t>
          </a:r>
          <a:r>
            <a:rPr lang="ar-SA" dirty="0" smtClean="0">
              <a:cs typeface="B Zar" pitchFamily="2" charset="-78"/>
            </a:rPr>
            <a:t> اهداف مشترك.</a:t>
          </a:r>
          <a:endParaRPr lang="fa-IR" dirty="0">
            <a:cs typeface="B Zar" pitchFamily="2" charset="-78"/>
          </a:endParaRPr>
        </a:p>
      </dgm:t>
    </dgm:pt>
    <dgm:pt modelId="{E7A3DFC8-E956-47F0-83B4-F7F1A0692C59}" type="parTrans" cxnId="{0C049135-B322-44B0-B161-B8DF49714E34}">
      <dgm:prSet/>
      <dgm:spPr/>
      <dgm:t>
        <a:bodyPr/>
        <a:lstStyle/>
        <a:p>
          <a:pPr rtl="1"/>
          <a:endParaRPr lang="fa-IR"/>
        </a:p>
      </dgm:t>
    </dgm:pt>
    <dgm:pt modelId="{A31E3332-C38D-4D83-9C09-6B210681E421}" type="sibTrans" cxnId="{0C049135-B322-44B0-B161-B8DF49714E34}">
      <dgm:prSet/>
      <dgm:spPr/>
      <dgm:t>
        <a:bodyPr/>
        <a:lstStyle/>
        <a:p>
          <a:pPr rtl="1"/>
          <a:endParaRPr lang="fa-IR"/>
        </a:p>
      </dgm:t>
    </dgm:pt>
    <dgm:pt modelId="{2A9D05DA-6D4B-455F-B036-5338BD86D194}">
      <dgm:prSet/>
      <dgm:spPr/>
      <dgm:t>
        <a:bodyPr/>
        <a:lstStyle/>
        <a:p>
          <a:pPr rtl="1"/>
          <a:r>
            <a:rPr lang="ar-SA" smtClean="0">
              <a:cs typeface="B Zar" pitchFamily="2" charset="-78"/>
            </a:rPr>
            <a:t>رسميت، درجه اي از قوانين رسمي و رويه هاي استاندارد و سياست هاي حاكم بر روابط كاري و تصميمات در سازمان مي باشد</a:t>
          </a:r>
          <a:endParaRPr lang="fa-IR">
            <a:cs typeface="B Zar" pitchFamily="2" charset="-78"/>
          </a:endParaRPr>
        </a:p>
      </dgm:t>
    </dgm:pt>
    <dgm:pt modelId="{8F16B09E-0B90-4D7E-AF6F-2D9C8967838A}" type="parTrans" cxnId="{95722E28-9AAF-482F-B4D0-574E868267EA}">
      <dgm:prSet/>
      <dgm:spPr/>
      <dgm:t>
        <a:bodyPr/>
        <a:lstStyle/>
        <a:p>
          <a:pPr rtl="1"/>
          <a:endParaRPr lang="fa-IR"/>
        </a:p>
      </dgm:t>
    </dgm:pt>
    <dgm:pt modelId="{12A05D08-DBCA-411B-9351-14EA40565F7A}" type="sibTrans" cxnId="{95722E28-9AAF-482F-B4D0-574E868267EA}">
      <dgm:prSet/>
      <dgm:spPr/>
      <dgm:t>
        <a:bodyPr/>
        <a:lstStyle/>
        <a:p>
          <a:pPr rtl="1"/>
          <a:endParaRPr lang="fa-IR"/>
        </a:p>
      </dgm:t>
    </dgm:pt>
    <dgm:pt modelId="{0E89B109-6192-42C3-909F-E9C1771C3004}" type="pres">
      <dgm:prSet presAssocID="{1A88DC60-2AFE-428A-81CB-CDCFC670F2B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717E49B-513C-4D66-9731-6F3EACD5F007}" type="pres">
      <dgm:prSet presAssocID="{F373B428-F6A5-4DB0-A650-7D29B0BB12E2}" presName="linNode" presStyleCnt="0"/>
      <dgm:spPr/>
    </dgm:pt>
    <dgm:pt modelId="{E894AC1E-63B3-4F55-BBDF-665C4D477C71}" type="pres">
      <dgm:prSet presAssocID="{F373B428-F6A5-4DB0-A650-7D29B0BB12E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10F8E50-D446-44CD-936F-D99CD5B29183}" type="pres">
      <dgm:prSet presAssocID="{F373B428-F6A5-4DB0-A650-7D29B0BB12E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4BCFADC-CAA6-46F8-80E0-1C22BE2122FB}" type="pres">
      <dgm:prSet presAssocID="{A695E66F-BACD-4653-A5FC-E18FB4B80321}" presName="sp" presStyleCnt="0"/>
      <dgm:spPr/>
    </dgm:pt>
    <dgm:pt modelId="{3D2BBE7F-FF96-45D8-B745-698109F6B0FF}" type="pres">
      <dgm:prSet presAssocID="{8816A29B-515C-4BD1-A090-F1224714DA57}" presName="linNode" presStyleCnt="0"/>
      <dgm:spPr/>
    </dgm:pt>
    <dgm:pt modelId="{FF9B30FB-24C8-46BD-B1AD-68290F68C7D4}" type="pres">
      <dgm:prSet presAssocID="{8816A29B-515C-4BD1-A090-F1224714DA5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D575CBC-4FF4-433F-8F99-63ED7D5D4359}" type="pres">
      <dgm:prSet presAssocID="{8816A29B-515C-4BD1-A090-F1224714DA5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D48821A-0F74-47BE-9913-38A91CE78932}" type="pres">
      <dgm:prSet presAssocID="{98E5ECA8-BC56-47DA-AD23-6A6CF4CF293A}" presName="sp" presStyleCnt="0"/>
      <dgm:spPr/>
    </dgm:pt>
    <dgm:pt modelId="{5F891A86-8C3B-48D9-A3D8-19560247FF9C}" type="pres">
      <dgm:prSet presAssocID="{31A40F4D-AEF7-4B48-B64F-B6AB58269CAF}" presName="linNode" presStyleCnt="0"/>
      <dgm:spPr/>
    </dgm:pt>
    <dgm:pt modelId="{1BDFA77C-13B6-4CE1-9FEC-0C1FB404AF70}" type="pres">
      <dgm:prSet presAssocID="{31A40F4D-AEF7-4B48-B64F-B6AB58269CA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84B09F6-CEF9-4C3E-BA18-11BC4027327C}" type="pres">
      <dgm:prSet presAssocID="{31A40F4D-AEF7-4B48-B64F-B6AB58269CA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D9A95E5A-CD49-43B8-A6C4-55A6A18E2782}" type="presOf" srcId="{8816A29B-515C-4BD1-A090-F1224714DA57}" destId="{FF9B30FB-24C8-46BD-B1AD-68290F68C7D4}" srcOrd="0" destOrd="0" presId="urn:microsoft.com/office/officeart/2005/8/layout/vList5"/>
    <dgm:cxn modelId="{449E7D78-ECE9-4A54-8C80-BF34DF4F90B8}" type="presOf" srcId="{31A40F4D-AEF7-4B48-B64F-B6AB58269CAF}" destId="{1BDFA77C-13B6-4CE1-9FEC-0C1FB404AF70}" srcOrd="0" destOrd="0" presId="urn:microsoft.com/office/officeart/2005/8/layout/vList5"/>
    <dgm:cxn modelId="{95722E28-9AAF-482F-B4D0-574E868267EA}" srcId="{8816A29B-515C-4BD1-A090-F1224714DA57}" destId="{2A9D05DA-6D4B-455F-B036-5338BD86D194}" srcOrd="0" destOrd="0" parTransId="{8F16B09E-0B90-4D7E-AF6F-2D9C8967838A}" sibTransId="{12A05D08-DBCA-411B-9351-14EA40565F7A}"/>
    <dgm:cxn modelId="{A3780A2A-179F-4636-9DFC-64760AC1AC8D}" type="presOf" srcId="{F373B428-F6A5-4DB0-A650-7D29B0BB12E2}" destId="{E894AC1E-63B3-4F55-BBDF-665C4D477C71}" srcOrd="0" destOrd="0" presId="urn:microsoft.com/office/officeart/2005/8/layout/vList5"/>
    <dgm:cxn modelId="{A491ED34-AA93-4680-85B9-3FA34A8B0DB4}" type="presOf" srcId="{1A88DC60-2AFE-428A-81CB-CDCFC670F2B9}" destId="{0E89B109-6192-42C3-909F-E9C1771C3004}" srcOrd="0" destOrd="0" presId="urn:microsoft.com/office/officeart/2005/8/layout/vList5"/>
    <dgm:cxn modelId="{B6E00F33-D99C-496A-8679-232465E0E386}" srcId="{F373B428-F6A5-4DB0-A650-7D29B0BB12E2}" destId="{54EBC2EF-1FDE-4D33-82CB-8DB509A4110E}" srcOrd="0" destOrd="0" parTransId="{3C19C815-9D4F-4537-810D-10FB522EF43C}" sibTransId="{DFAB10F9-C51D-49B4-9210-3B330A92522F}"/>
    <dgm:cxn modelId="{5356073A-8BB9-4157-8367-41F588FE1443}" srcId="{1A88DC60-2AFE-428A-81CB-CDCFC670F2B9}" destId="{8816A29B-515C-4BD1-A090-F1224714DA57}" srcOrd="1" destOrd="0" parTransId="{CDE372CC-A7A4-4757-A274-2A178B2449C9}" sibTransId="{98E5ECA8-BC56-47DA-AD23-6A6CF4CF293A}"/>
    <dgm:cxn modelId="{E4ABFD74-5D3E-48AC-9DA6-B37B43302252}" type="presOf" srcId="{03D14ED0-CB5C-400F-96F0-E2C5D75C6F03}" destId="{184B09F6-CEF9-4C3E-BA18-11BC4027327C}" srcOrd="0" destOrd="0" presId="urn:microsoft.com/office/officeart/2005/8/layout/vList5"/>
    <dgm:cxn modelId="{E7EB9EE4-2BAC-4A8C-8FA1-1E04F9751178}" srcId="{1A88DC60-2AFE-428A-81CB-CDCFC670F2B9}" destId="{31A40F4D-AEF7-4B48-B64F-B6AB58269CAF}" srcOrd="2" destOrd="0" parTransId="{96C059CD-19CE-4DDC-AE5A-4CEC746F5370}" sibTransId="{1F0419AF-98FB-4D1A-A735-93596F53580F}"/>
    <dgm:cxn modelId="{86398231-C6FC-4C02-865B-49D50FD6FDB8}" srcId="{1A88DC60-2AFE-428A-81CB-CDCFC670F2B9}" destId="{F373B428-F6A5-4DB0-A650-7D29B0BB12E2}" srcOrd="0" destOrd="0" parTransId="{8FBED2D7-3A50-4AC7-95EA-0E0FC1300507}" sibTransId="{A695E66F-BACD-4653-A5FC-E18FB4B80321}"/>
    <dgm:cxn modelId="{D9C5F6E2-7CBB-4BA1-BBB3-8608A9287111}" type="presOf" srcId="{2A9D05DA-6D4B-455F-B036-5338BD86D194}" destId="{9D575CBC-4FF4-433F-8F99-63ED7D5D4359}" srcOrd="0" destOrd="0" presId="urn:microsoft.com/office/officeart/2005/8/layout/vList5"/>
    <dgm:cxn modelId="{3D72CE26-CEE1-4F14-9FB7-79815BC28D48}" type="presOf" srcId="{54EBC2EF-1FDE-4D33-82CB-8DB509A4110E}" destId="{B10F8E50-D446-44CD-936F-D99CD5B29183}" srcOrd="0" destOrd="0" presId="urn:microsoft.com/office/officeart/2005/8/layout/vList5"/>
    <dgm:cxn modelId="{0C049135-B322-44B0-B161-B8DF49714E34}" srcId="{31A40F4D-AEF7-4B48-B64F-B6AB58269CAF}" destId="{03D14ED0-CB5C-400F-96F0-E2C5D75C6F03}" srcOrd="0" destOrd="0" parTransId="{E7A3DFC8-E956-47F0-83B4-F7F1A0692C59}" sibTransId="{A31E3332-C38D-4D83-9C09-6B210681E421}"/>
    <dgm:cxn modelId="{0EC14F80-6108-4C9A-A390-F795914F3AC9}" type="presParOf" srcId="{0E89B109-6192-42C3-909F-E9C1771C3004}" destId="{C717E49B-513C-4D66-9731-6F3EACD5F007}" srcOrd="0" destOrd="0" presId="urn:microsoft.com/office/officeart/2005/8/layout/vList5"/>
    <dgm:cxn modelId="{01A92D24-EBD0-4A1D-A4E6-A13DC8A65793}" type="presParOf" srcId="{C717E49B-513C-4D66-9731-6F3EACD5F007}" destId="{E894AC1E-63B3-4F55-BBDF-665C4D477C71}" srcOrd="0" destOrd="0" presId="urn:microsoft.com/office/officeart/2005/8/layout/vList5"/>
    <dgm:cxn modelId="{228EB219-C572-48B8-8EAC-6C84E21067AF}" type="presParOf" srcId="{C717E49B-513C-4D66-9731-6F3EACD5F007}" destId="{B10F8E50-D446-44CD-936F-D99CD5B29183}" srcOrd="1" destOrd="0" presId="urn:microsoft.com/office/officeart/2005/8/layout/vList5"/>
    <dgm:cxn modelId="{B3BE79DA-8498-44B3-838A-5F3D3F4FBB4E}" type="presParOf" srcId="{0E89B109-6192-42C3-909F-E9C1771C3004}" destId="{14BCFADC-CAA6-46F8-80E0-1C22BE2122FB}" srcOrd="1" destOrd="0" presId="urn:microsoft.com/office/officeart/2005/8/layout/vList5"/>
    <dgm:cxn modelId="{2E3437A6-EC68-45AB-AE95-E72460E1CF8C}" type="presParOf" srcId="{0E89B109-6192-42C3-909F-E9C1771C3004}" destId="{3D2BBE7F-FF96-45D8-B745-698109F6B0FF}" srcOrd="2" destOrd="0" presId="urn:microsoft.com/office/officeart/2005/8/layout/vList5"/>
    <dgm:cxn modelId="{92B40AFA-384F-4B72-AE7F-4953B1567996}" type="presParOf" srcId="{3D2BBE7F-FF96-45D8-B745-698109F6B0FF}" destId="{FF9B30FB-24C8-46BD-B1AD-68290F68C7D4}" srcOrd="0" destOrd="0" presId="urn:microsoft.com/office/officeart/2005/8/layout/vList5"/>
    <dgm:cxn modelId="{CC9BAFD4-4658-4787-99D1-5A4E618E7919}" type="presParOf" srcId="{3D2BBE7F-FF96-45D8-B745-698109F6B0FF}" destId="{9D575CBC-4FF4-433F-8F99-63ED7D5D4359}" srcOrd="1" destOrd="0" presId="urn:microsoft.com/office/officeart/2005/8/layout/vList5"/>
    <dgm:cxn modelId="{9E7CEF89-7644-462B-B48B-FC4B9B6B2337}" type="presParOf" srcId="{0E89B109-6192-42C3-909F-E9C1771C3004}" destId="{5D48821A-0F74-47BE-9913-38A91CE78932}" srcOrd="3" destOrd="0" presId="urn:microsoft.com/office/officeart/2005/8/layout/vList5"/>
    <dgm:cxn modelId="{5999DFD5-9F94-4344-B737-3845CC3E231A}" type="presParOf" srcId="{0E89B109-6192-42C3-909F-E9C1771C3004}" destId="{5F891A86-8C3B-48D9-A3D8-19560247FF9C}" srcOrd="4" destOrd="0" presId="urn:microsoft.com/office/officeart/2005/8/layout/vList5"/>
    <dgm:cxn modelId="{6126D602-26DB-493F-B1B6-DAE41336012C}" type="presParOf" srcId="{5F891A86-8C3B-48D9-A3D8-19560247FF9C}" destId="{1BDFA77C-13B6-4CE1-9FEC-0C1FB404AF70}" srcOrd="0" destOrd="0" presId="urn:microsoft.com/office/officeart/2005/8/layout/vList5"/>
    <dgm:cxn modelId="{4520A041-0E92-4166-A8F8-E6C70A5E43E5}" type="presParOf" srcId="{5F891A86-8C3B-48D9-A3D8-19560247FF9C}" destId="{184B09F6-CEF9-4C3E-BA18-11BC4027327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BF0DB0-8209-462F-BC2A-11E38FBC60A4}" type="doc">
      <dgm:prSet loTypeId="urn:microsoft.com/office/officeart/2005/8/layout/vList5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pPr rtl="1"/>
          <a:endParaRPr lang="fa-IR"/>
        </a:p>
      </dgm:t>
    </dgm:pt>
    <dgm:pt modelId="{49140A93-51A0-4F5E-AE89-7A6FACDFEC2D}">
      <dgm:prSet phldrT="[Text]" custT="1"/>
      <dgm:spPr/>
      <dgm:t>
        <a:bodyPr/>
        <a:lstStyle/>
        <a:p>
          <a:pPr rtl="1"/>
          <a:r>
            <a:rPr lang="ar-SA" sz="2400" b="1" dirty="0" smtClean="0">
              <a:cs typeface="B Zar" pitchFamily="2" charset="-78"/>
            </a:rPr>
            <a:t>استراتژي </a:t>
          </a:r>
          <a:r>
            <a:rPr lang="ar-SA" sz="2400" b="1" dirty="0" err="1" smtClean="0">
              <a:cs typeface="B Zar" pitchFamily="2" charset="-78"/>
            </a:rPr>
            <a:t>دانش</a:t>
          </a:r>
          <a:r>
            <a:rPr lang="ar-SA" sz="2400" b="1" dirty="0" smtClean="0">
              <a:cs typeface="B Zar" pitchFamily="2" charset="-78"/>
            </a:rPr>
            <a:t> محور</a:t>
          </a:r>
          <a:endParaRPr lang="fa-IR" sz="2400" dirty="0">
            <a:cs typeface="B Zar" pitchFamily="2" charset="-78"/>
          </a:endParaRPr>
        </a:p>
      </dgm:t>
    </dgm:pt>
    <dgm:pt modelId="{A1D698FA-7824-4928-9A15-E0E007214843}" type="parTrans" cxnId="{40ECDA88-932C-4975-AF0B-19298DFD8457}">
      <dgm:prSet/>
      <dgm:spPr/>
      <dgm:t>
        <a:bodyPr/>
        <a:lstStyle/>
        <a:p>
          <a:pPr rtl="1"/>
          <a:endParaRPr lang="fa-IR"/>
        </a:p>
      </dgm:t>
    </dgm:pt>
    <dgm:pt modelId="{6BCE2461-03AF-4F97-94CB-3205536A233F}" type="sibTrans" cxnId="{40ECDA88-932C-4975-AF0B-19298DFD8457}">
      <dgm:prSet/>
      <dgm:spPr/>
      <dgm:t>
        <a:bodyPr/>
        <a:lstStyle/>
        <a:p>
          <a:pPr rtl="1"/>
          <a:endParaRPr lang="fa-IR"/>
        </a:p>
      </dgm:t>
    </dgm:pt>
    <dgm:pt modelId="{8E2247EC-F2C6-4648-9A70-1D349EAFEA90}">
      <dgm:prSet phldrT="[Text]" custT="1"/>
      <dgm:spPr/>
      <dgm:t>
        <a:bodyPr/>
        <a:lstStyle/>
        <a:p>
          <a:pPr rtl="1"/>
          <a:r>
            <a:rPr lang="ar-SA" sz="1800" dirty="0" smtClean="0">
              <a:cs typeface="B Zar" pitchFamily="2" charset="-78"/>
            </a:rPr>
            <a:t>وجود استراتژي </a:t>
          </a:r>
          <a:r>
            <a:rPr lang="ar-SA" sz="1800" dirty="0" err="1" smtClean="0">
              <a:cs typeface="B Zar" pitchFamily="2" charset="-78"/>
            </a:rPr>
            <a:t>براي</a:t>
          </a:r>
          <a:r>
            <a:rPr lang="ar-SA" sz="1800" dirty="0" smtClean="0">
              <a:cs typeface="B Zar" pitchFamily="2" charset="-78"/>
            </a:rPr>
            <a:t> </a:t>
          </a:r>
          <a:r>
            <a:rPr lang="ar-SA" sz="1800" dirty="0" err="1" smtClean="0">
              <a:cs typeface="B Zar" pitchFamily="2" charset="-78"/>
            </a:rPr>
            <a:t>مديريت</a:t>
          </a:r>
          <a:r>
            <a:rPr lang="ar-SA" sz="1800" dirty="0" smtClean="0">
              <a:cs typeface="B Zar" pitchFamily="2" charset="-78"/>
            </a:rPr>
            <a:t> </a:t>
          </a:r>
          <a:r>
            <a:rPr lang="ar-SA" sz="1800" dirty="0" err="1" smtClean="0">
              <a:cs typeface="B Zar" pitchFamily="2" charset="-78"/>
            </a:rPr>
            <a:t>دانش</a:t>
          </a:r>
          <a:r>
            <a:rPr lang="ar-SA" sz="1800" dirty="0" smtClean="0">
              <a:cs typeface="B Zar" pitchFamily="2" charset="-78"/>
            </a:rPr>
            <a:t> و ابلاغ واضح آن </a:t>
          </a:r>
          <a:r>
            <a:rPr lang="ar-SA" sz="1800" dirty="0" err="1" smtClean="0">
              <a:cs typeface="B Zar" pitchFamily="2" charset="-78"/>
            </a:rPr>
            <a:t>به</a:t>
          </a:r>
          <a:r>
            <a:rPr lang="ar-SA" sz="1800" dirty="0" smtClean="0">
              <a:cs typeface="B Zar" pitchFamily="2" charset="-78"/>
            </a:rPr>
            <a:t> افراد.</a:t>
          </a:r>
          <a:endParaRPr lang="fa-IR" sz="1800" dirty="0">
            <a:cs typeface="B Zar" pitchFamily="2" charset="-78"/>
          </a:endParaRPr>
        </a:p>
      </dgm:t>
    </dgm:pt>
    <dgm:pt modelId="{A6F573B8-4B72-45D1-9310-C4CD07DC39FE}" type="parTrans" cxnId="{AD4527B5-F79B-449A-B681-EA75C43ACBA3}">
      <dgm:prSet/>
      <dgm:spPr/>
      <dgm:t>
        <a:bodyPr/>
        <a:lstStyle/>
        <a:p>
          <a:pPr rtl="1"/>
          <a:endParaRPr lang="fa-IR"/>
        </a:p>
      </dgm:t>
    </dgm:pt>
    <dgm:pt modelId="{ABD4336D-DE62-48FD-A211-996C9C5DB32F}" type="sibTrans" cxnId="{AD4527B5-F79B-449A-B681-EA75C43ACBA3}">
      <dgm:prSet/>
      <dgm:spPr/>
      <dgm:t>
        <a:bodyPr/>
        <a:lstStyle/>
        <a:p>
          <a:pPr rtl="1"/>
          <a:endParaRPr lang="fa-IR"/>
        </a:p>
      </dgm:t>
    </dgm:pt>
    <dgm:pt modelId="{D1CDA19A-28BD-41E6-9DF6-CBFEABB10E6B}">
      <dgm:prSet phldrT="[Text]" custT="1"/>
      <dgm:spPr/>
      <dgm:t>
        <a:bodyPr/>
        <a:lstStyle/>
        <a:p>
          <a:pPr rtl="1"/>
          <a:r>
            <a:rPr lang="ar-SA" sz="2400" b="1" dirty="0" err="1" smtClean="0">
              <a:cs typeface="B Zar" pitchFamily="2" charset="-78"/>
            </a:rPr>
            <a:t>سياست</a:t>
          </a:r>
          <a:r>
            <a:rPr lang="ar-SA" sz="2400" b="1" dirty="0" smtClean="0">
              <a:cs typeface="B Zar" pitchFamily="2" charset="-78"/>
            </a:rPr>
            <a:t> </a:t>
          </a:r>
          <a:r>
            <a:rPr lang="ar-SA" sz="2400" b="1" dirty="0" err="1" smtClean="0">
              <a:cs typeface="B Zar" pitchFamily="2" charset="-78"/>
            </a:rPr>
            <a:t>هاي</a:t>
          </a:r>
          <a:r>
            <a:rPr lang="ar-SA" sz="2400" b="1" dirty="0" smtClean="0">
              <a:cs typeface="B Zar" pitchFamily="2" charset="-78"/>
            </a:rPr>
            <a:t> پ</a:t>
          </a:r>
          <a:r>
            <a:rPr lang="ar-SA" sz="2400" b="1" dirty="0" err="1" smtClean="0">
              <a:cs typeface="B Zar" pitchFamily="2" charset="-78"/>
            </a:rPr>
            <a:t>اداش</a:t>
          </a:r>
          <a:endParaRPr lang="fa-IR" sz="2400" dirty="0">
            <a:cs typeface="B Zar" pitchFamily="2" charset="-78"/>
          </a:endParaRPr>
        </a:p>
      </dgm:t>
    </dgm:pt>
    <dgm:pt modelId="{30833815-31F4-4884-AF64-2C82368C5562}" type="parTrans" cxnId="{E40C8212-04CA-4ABC-99EE-7CA0DCE23C29}">
      <dgm:prSet/>
      <dgm:spPr/>
      <dgm:t>
        <a:bodyPr/>
        <a:lstStyle/>
        <a:p>
          <a:pPr rtl="1"/>
          <a:endParaRPr lang="fa-IR"/>
        </a:p>
      </dgm:t>
    </dgm:pt>
    <dgm:pt modelId="{7F1F3B13-1CB6-40DE-B1A2-4176DB61F808}" type="sibTrans" cxnId="{E40C8212-04CA-4ABC-99EE-7CA0DCE23C29}">
      <dgm:prSet/>
      <dgm:spPr/>
      <dgm:t>
        <a:bodyPr/>
        <a:lstStyle/>
        <a:p>
          <a:pPr rtl="1"/>
          <a:endParaRPr lang="fa-IR"/>
        </a:p>
      </dgm:t>
    </dgm:pt>
    <dgm:pt modelId="{62C30605-D132-4A65-91D5-F4A4D7EE670F}">
      <dgm:prSet phldrT="[Text]" custT="1"/>
      <dgm:spPr/>
      <dgm:t>
        <a:bodyPr/>
        <a:lstStyle/>
        <a:p>
          <a:pPr rtl="1"/>
          <a:r>
            <a:rPr lang="ar-SA" sz="1800" dirty="0" smtClean="0">
              <a:cs typeface="B Zar" pitchFamily="2" charset="-78"/>
            </a:rPr>
            <a:t>انگ</a:t>
          </a:r>
          <a:r>
            <a:rPr lang="ar-SA" sz="1800" dirty="0" err="1" smtClean="0">
              <a:cs typeface="B Zar" pitchFamily="2" charset="-78"/>
            </a:rPr>
            <a:t>يزش</a:t>
          </a:r>
          <a:r>
            <a:rPr lang="ar-SA" sz="1800" dirty="0" smtClean="0">
              <a:cs typeface="B Zar" pitchFamily="2" charset="-78"/>
            </a:rPr>
            <a:t>، تشويق و تحريك افراد </a:t>
          </a:r>
          <a:r>
            <a:rPr lang="ar-SA" sz="1800" dirty="0" err="1" smtClean="0">
              <a:cs typeface="B Zar" pitchFamily="2" charset="-78"/>
            </a:rPr>
            <a:t>به</a:t>
          </a:r>
          <a:r>
            <a:rPr lang="ar-SA" sz="1800" dirty="0" smtClean="0">
              <a:cs typeface="B Zar" pitchFamily="2" charset="-78"/>
            </a:rPr>
            <a:t> </a:t>
          </a:r>
          <a:r>
            <a:rPr lang="ar-SA" sz="1800" dirty="0" err="1" smtClean="0">
              <a:cs typeface="B Zar" pitchFamily="2" charset="-78"/>
            </a:rPr>
            <a:t>كارهاي</a:t>
          </a:r>
          <a:r>
            <a:rPr lang="ar-SA" sz="1800" dirty="0" smtClean="0">
              <a:cs typeface="B Zar" pitchFamily="2" charset="-78"/>
            </a:rPr>
            <a:t> گ</a:t>
          </a:r>
          <a:r>
            <a:rPr lang="ar-SA" sz="1800" dirty="0" err="1" smtClean="0">
              <a:cs typeface="B Zar" pitchFamily="2" charset="-78"/>
            </a:rPr>
            <a:t>روهي</a:t>
          </a:r>
          <a:r>
            <a:rPr lang="ar-SA" sz="1800" dirty="0" smtClean="0">
              <a:cs typeface="B Zar" pitchFamily="2" charset="-78"/>
            </a:rPr>
            <a:t> و تسهيم </a:t>
          </a:r>
          <a:r>
            <a:rPr lang="ar-SA" sz="1800" dirty="0" err="1" smtClean="0">
              <a:cs typeface="B Zar" pitchFamily="2" charset="-78"/>
            </a:rPr>
            <a:t>دانش.</a:t>
          </a:r>
          <a:endParaRPr lang="fa-IR" sz="1800" dirty="0">
            <a:cs typeface="B Zar" pitchFamily="2" charset="-78"/>
          </a:endParaRPr>
        </a:p>
      </dgm:t>
    </dgm:pt>
    <dgm:pt modelId="{B15CC632-AEC4-4A40-A99E-4C3E5FD3C618}" type="parTrans" cxnId="{0D20ECFB-D44F-48FD-888A-D99DB19C3D46}">
      <dgm:prSet/>
      <dgm:spPr/>
      <dgm:t>
        <a:bodyPr/>
        <a:lstStyle/>
        <a:p>
          <a:pPr rtl="1"/>
          <a:endParaRPr lang="fa-IR"/>
        </a:p>
      </dgm:t>
    </dgm:pt>
    <dgm:pt modelId="{0E5B88F1-86F4-4991-90F8-A60F3280A340}" type="sibTrans" cxnId="{0D20ECFB-D44F-48FD-888A-D99DB19C3D46}">
      <dgm:prSet/>
      <dgm:spPr/>
      <dgm:t>
        <a:bodyPr/>
        <a:lstStyle/>
        <a:p>
          <a:pPr rtl="1"/>
          <a:endParaRPr lang="fa-IR"/>
        </a:p>
      </dgm:t>
    </dgm:pt>
    <dgm:pt modelId="{43B54DE1-22B1-478C-B403-05486DD0CB65}">
      <dgm:prSet phldrT="[Text]" custT="1"/>
      <dgm:spPr/>
      <dgm:t>
        <a:bodyPr/>
        <a:lstStyle/>
        <a:p>
          <a:pPr rtl="1"/>
          <a:r>
            <a:rPr lang="ar-SA" sz="2400" b="1" dirty="0" smtClean="0">
              <a:cs typeface="B Zar" pitchFamily="2" charset="-78"/>
            </a:rPr>
            <a:t>پ</a:t>
          </a:r>
          <a:r>
            <a:rPr lang="ar-SA" sz="2400" b="1" dirty="0" err="1" smtClean="0">
              <a:cs typeface="B Zar" pitchFamily="2" charset="-78"/>
            </a:rPr>
            <a:t>شتيباني</a:t>
          </a:r>
          <a:r>
            <a:rPr lang="ar-SA" sz="2400" b="1" dirty="0" smtClean="0">
              <a:cs typeface="B Zar" pitchFamily="2" charset="-78"/>
            </a:rPr>
            <a:t> </a:t>
          </a:r>
          <a:r>
            <a:rPr lang="ar-SA" sz="2400" b="1" dirty="0" err="1" smtClean="0">
              <a:cs typeface="B Zar" pitchFamily="2" charset="-78"/>
            </a:rPr>
            <a:t>مديريت</a:t>
          </a:r>
          <a:r>
            <a:rPr lang="ar-SA" sz="2400" b="1" dirty="0" smtClean="0">
              <a:cs typeface="B Zar" pitchFamily="2" charset="-78"/>
            </a:rPr>
            <a:t> ارشد</a:t>
          </a:r>
          <a:endParaRPr lang="fa-IR" sz="2400" dirty="0">
            <a:cs typeface="B Zar" pitchFamily="2" charset="-78"/>
          </a:endParaRPr>
        </a:p>
      </dgm:t>
    </dgm:pt>
    <dgm:pt modelId="{BF37114C-2392-4A47-AA26-0FFBDA2C5693}" type="parTrans" cxnId="{5489C0C5-2094-41D3-A518-C801EF1FD0BF}">
      <dgm:prSet/>
      <dgm:spPr/>
      <dgm:t>
        <a:bodyPr/>
        <a:lstStyle/>
        <a:p>
          <a:pPr rtl="1"/>
          <a:endParaRPr lang="fa-IR"/>
        </a:p>
      </dgm:t>
    </dgm:pt>
    <dgm:pt modelId="{23E2EBD7-B0B5-4A15-8414-BDC0543234DF}" type="sibTrans" cxnId="{5489C0C5-2094-41D3-A518-C801EF1FD0BF}">
      <dgm:prSet/>
      <dgm:spPr/>
      <dgm:t>
        <a:bodyPr/>
        <a:lstStyle/>
        <a:p>
          <a:pPr rtl="1"/>
          <a:endParaRPr lang="fa-IR"/>
        </a:p>
      </dgm:t>
    </dgm:pt>
    <dgm:pt modelId="{9E45D32A-9321-486A-BD20-27D6FA737489}">
      <dgm:prSet phldrT="[Text]" custT="1"/>
      <dgm:spPr/>
      <dgm:t>
        <a:bodyPr/>
        <a:lstStyle/>
        <a:p>
          <a:pPr rtl="1"/>
          <a:r>
            <a:rPr lang="ar-SA" sz="1800" dirty="0" err="1" smtClean="0">
              <a:cs typeface="B Zar" pitchFamily="2" charset="-78"/>
            </a:rPr>
            <a:t>حمايت</a:t>
          </a:r>
          <a:r>
            <a:rPr lang="ar-SA" sz="1800" dirty="0" smtClean="0">
              <a:cs typeface="B Zar" pitchFamily="2" charset="-78"/>
            </a:rPr>
            <a:t> </a:t>
          </a:r>
          <a:r>
            <a:rPr lang="ar-SA" sz="1800" dirty="0" err="1" smtClean="0">
              <a:cs typeface="B Zar" pitchFamily="2" charset="-78"/>
            </a:rPr>
            <a:t>و </a:t>
          </a:r>
          <a:r>
            <a:rPr lang="ar-SA" sz="1800" dirty="0" smtClean="0">
              <a:cs typeface="B Zar" pitchFamily="2" charset="-78"/>
            </a:rPr>
            <a:t>پ</a:t>
          </a:r>
          <a:r>
            <a:rPr lang="ar-SA" sz="1800" dirty="0" err="1" smtClean="0">
              <a:cs typeface="B Zar" pitchFamily="2" charset="-78"/>
            </a:rPr>
            <a:t>شتيباني</a:t>
          </a:r>
          <a:r>
            <a:rPr lang="ar-SA" sz="1800" dirty="0" smtClean="0">
              <a:cs typeface="B Zar" pitchFamily="2" charset="-78"/>
            </a:rPr>
            <a:t> </a:t>
          </a:r>
          <a:r>
            <a:rPr lang="ar-SA" sz="1800" dirty="0" err="1" smtClean="0">
              <a:cs typeface="B Zar" pitchFamily="2" charset="-78"/>
            </a:rPr>
            <a:t>رهبري</a:t>
          </a:r>
          <a:r>
            <a:rPr lang="ar-SA" sz="1800" dirty="0" smtClean="0">
              <a:cs typeface="B Zar" pitchFamily="2" charset="-78"/>
            </a:rPr>
            <a:t> و </a:t>
          </a:r>
          <a:r>
            <a:rPr lang="ar-SA" sz="1800" dirty="0" err="1" smtClean="0">
              <a:cs typeface="B Zar" pitchFamily="2" charset="-78"/>
            </a:rPr>
            <a:t>مديريت</a:t>
          </a:r>
          <a:r>
            <a:rPr lang="ar-SA" sz="1800" dirty="0" smtClean="0">
              <a:cs typeface="B Zar" pitchFamily="2" charset="-78"/>
            </a:rPr>
            <a:t> </a:t>
          </a:r>
          <a:r>
            <a:rPr lang="ar-SA" sz="1800" dirty="0" err="1" smtClean="0">
              <a:cs typeface="B Zar" pitchFamily="2" charset="-78"/>
            </a:rPr>
            <a:t>سازمان</a:t>
          </a:r>
          <a:r>
            <a:rPr lang="ar-SA" sz="1800" dirty="0" smtClean="0">
              <a:cs typeface="B Zar" pitchFamily="2" charset="-78"/>
            </a:rPr>
            <a:t> </a:t>
          </a:r>
          <a:r>
            <a:rPr lang="ar-SA" sz="1800" dirty="0" err="1" smtClean="0">
              <a:cs typeface="B Zar" pitchFamily="2" charset="-78"/>
            </a:rPr>
            <a:t>از</a:t>
          </a:r>
          <a:r>
            <a:rPr lang="ar-SA" sz="1800" dirty="0" smtClean="0">
              <a:cs typeface="B Zar" pitchFamily="2" charset="-78"/>
            </a:rPr>
            <a:t> تغييرات مثبت </a:t>
          </a:r>
          <a:r>
            <a:rPr lang="ar-SA" sz="1800" dirty="0" err="1" smtClean="0">
              <a:cs typeface="B Zar" pitchFamily="2" charset="-78"/>
            </a:rPr>
            <a:t>سازماني</a:t>
          </a:r>
          <a:r>
            <a:rPr lang="ar-SA" sz="1800" dirty="0" smtClean="0">
              <a:cs typeface="B Zar" pitchFamily="2" charset="-78"/>
            </a:rPr>
            <a:t> و </a:t>
          </a:r>
          <a:r>
            <a:rPr lang="ar-SA" sz="1800" dirty="0" err="1" smtClean="0">
              <a:cs typeface="B Zar" pitchFamily="2" charset="-78"/>
            </a:rPr>
            <a:t>نوآوري</a:t>
          </a:r>
          <a:r>
            <a:rPr lang="ar-SA" sz="1800" dirty="0" smtClean="0">
              <a:cs typeface="B Zar" pitchFamily="2" charset="-78"/>
            </a:rPr>
            <a:t> و اختصاص </a:t>
          </a:r>
          <a:r>
            <a:rPr lang="ar-SA" sz="1800" dirty="0" err="1" smtClean="0">
              <a:cs typeface="B Zar" pitchFamily="2" charset="-78"/>
            </a:rPr>
            <a:t>دادن</a:t>
          </a:r>
          <a:r>
            <a:rPr lang="ar-SA" sz="1800" dirty="0" smtClean="0">
              <a:cs typeface="B Zar" pitchFamily="2" charset="-78"/>
            </a:rPr>
            <a:t> منابع لازم.</a:t>
          </a:r>
          <a:endParaRPr lang="fa-IR" sz="1800" dirty="0">
            <a:cs typeface="B Zar" pitchFamily="2" charset="-78"/>
          </a:endParaRPr>
        </a:p>
      </dgm:t>
    </dgm:pt>
    <dgm:pt modelId="{93935804-0559-4559-A5EB-2E6027BA89B6}" type="parTrans" cxnId="{5C16C45E-F1F3-4E27-9AA8-0F022A04CB41}">
      <dgm:prSet/>
      <dgm:spPr/>
      <dgm:t>
        <a:bodyPr/>
        <a:lstStyle/>
        <a:p>
          <a:pPr rtl="1"/>
          <a:endParaRPr lang="fa-IR"/>
        </a:p>
      </dgm:t>
    </dgm:pt>
    <dgm:pt modelId="{A7E24E9F-ADC7-4657-84CE-5EAD318C5433}" type="sibTrans" cxnId="{5C16C45E-F1F3-4E27-9AA8-0F022A04CB41}">
      <dgm:prSet/>
      <dgm:spPr/>
      <dgm:t>
        <a:bodyPr/>
        <a:lstStyle/>
        <a:p>
          <a:pPr rtl="1"/>
          <a:endParaRPr lang="fa-IR"/>
        </a:p>
      </dgm:t>
    </dgm:pt>
    <dgm:pt modelId="{C18F1810-19A4-4A03-BE56-E1D12BF8549D}" type="pres">
      <dgm:prSet presAssocID="{A5BF0DB0-8209-462F-BC2A-11E38FBC60A4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0089B4F6-9F3C-446F-8D4E-294257D76DC9}" type="pres">
      <dgm:prSet presAssocID="{49140A93-51A0-4F5E-AE89-7A6FACDFEC2D}" presName="linNode" presStyleCnt="0"/>
      <dgm:spPr/>
    </dgm:pt>
    <dgm:pt modelId="{D5149896-CC17-4CB6-AF1D-9274DD1C6088}" type="pres">
      <dgm:prSet presAssocID="{49140A93-51A0-4F5E-AE89-7A6FACDFEC2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96510F6-F5A4-41E3-94C9-17A54B283755}" type="pres">
      <dgm:prSet presAssocID="{49140A93-51A0-4F5E-AE89-7A6FACDFEC2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F704630-A513-46D1-A97B-9214F376B05F}" type="pres">
      <dgm:prSet presAssocID="{6BCE2461-03AF-4F97-94CB-3205536A233F}" presName="sp" presStyleCnt="0"/>
      <dgm:spPr/>
    </dgm:pt>
    <dgm:pt modelId="{87F88D02-24CE-4DFA-8B0A-7D53C1AD2441}" type="pres">
      <dgm:prSet presAssocID="{D1CDA19A-28BD-41E6-9DF6-CBFEABB10E6B}" presName="linNode" presStyleCnt="0"/>
      <dgm:spPr/>
    </dgm:pt>
    <dgm:pt modelId="{8D45F6F9-3219-417C-9B89-711244D76A78}" type="pres">
      <dgm:prSet presAssocID="{D1CDA19A-28BD-41E6-9DF6-CBFEABB10E6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55B7047-E830-41A6-A230-077C3EE3E466}" type="pres">
      <dgm:prSet presAssocID="{D1CDA19A-28BD-41E6-9DF6-CBFEABB10E6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BB4942E-03E3-4319-B789-E813E04AFC6A}" type="pres">
      <dgm:prSet presAssocID="{7F1F3B13-1CB6-40DE-B1A2-4176DB61F808}" presName="sp" presStyleCnt="0"/>
      <dgm:spPr/>
    </dgm:pt>
    <dgm:pt modelId="{4E4624CF-E78D-4B26-B889-3FFCFDA3C649}" type="pres">
      <dgm:prSet presAssocID="{43B54DE1-22B1-478C-B403-05486DD0CB65}" presName="linNode" presStyleCnt="0"/>
      <dgm:spPr/>
    </dgm:pt>
    <dgm:pt modelId="{7AAAC46C-28F0-4E9D-BCCE-F861D94FFE16}" type="pres">
      <dgm:prSet presAssocID="{43B54DE1-22B1-478C-B403-05486DD0CB6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BD6B523-3AF9-4E61-8CCC-5AE50CC08090}" type="pres">
      <dgm:prSet presAssocID="{43B54DE1-22B1-478C-B403-05486DD0CB6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A21A9861-1691-40F1-9CB1-225277953559}" type="presOf" srcId="{8E2247EC-F2C6-4648-9A70-1D349EAFEA90}" destId="{C96510F6-F5A4-41E3-94C9-17A54B283755}" srcOrd="0" destOrd="0" presId="urn:microsoft.com/office/officeart/2005/8/layout/vList5"/>
    <dgm:cxn modelId="{40ECDA88-932C-4975-AF0B-19298DFD8457}" srcId="{A5BF0DB0-8209-462F-BC2A-11E38FBC60A4}" destId="{49140A93-51A0-4F5E-AE89-7A6FACDFEC2D}" srcOrd="0" destOrd="0" parTransId="{A1D698FA-7824-4928-9A15-E0E007214843}" sibTransId="{6BCE2461-03AF-4F97-94CB-3205536A233F}"/>
    <dgm:cxn modelId="{FA27AC3D-2369-43DF-9CF4-C2C3FFFFC3D4}" type="presOf" srcId="{62C30605-D132-4A65-91D5-F4A4D7EE670F}" destId="{955B7047-E830-41A6-A230-077C3EE3E466}" srcOrd="0" destOrd="0" presId="urn:microsoft.com/office/officeart/2005/8/layout/vList5"/>
    <dgm:cxn modelId="{DFBCA844-D86F-49E8-84AF-268DA0A408AE}" type="presOf" srcId="{D1CDA19A-28BD-41E6-9DF6-CBFEABB10E6B}" destId="{8D45F6F9-3219-417C-9B89-711244D76A78}" srcOrd="0" destOrd="0" presId="urn:microsoft.com/office/officeart/2005/8/layout/vList5"/>
    <dgm:cxn modelId="{BFD8B453-DCEE-41B9-98A1-3C3E814C37F9}" type="presOf" srcId="{43B54DE1-22B1-478C-B403-05486DD0CB65}" destId="{7AAAC46C-28F0-4E9D-BCCE-F861D94FFE16}" srcOrd="0" destOrd="0" presId="urn:microsoft.com/office/officeart/2005/8/layout/vList5"/>
    <dgm:cxn modelId="{E40C8212-04CA-4ABC-99EE-7CA0DCE23C29}" srcId="{A5BF0DB0-8209-462F-BC2A-11E38FBC60A4}" destId="{D1CDA19A-28BD-41E6-9DF6-CBFEABB10E6B}" srcOrd="1" destOrd="0" parTransId="{30833815-31F4-4884-AF64-2C82368C5562}" sibTransId="{7F1F3B13-1CB6-40DE-B1A2-4176DB61F808}"/>
    <dgm:cxn modelId="{EC5B6B8C-C501-49A6-BB4F-E854A7348D9B}" type="presOf" srcId="{9E45D32A-9321-486A-BD20-27D6FA737489}" destId="{1BD6B523-3AF9-4E61-8CCC-5AE50CC08090}" srcOrd="0" destOrd="0" presId="urn:microsoft.com/office/officeart/2005/8/layout/vList5"/>
    <dgm:cxn modelId="{5489C0C5-2094-41D3-A518-C801EF1FD0BF}" srcId="{A5BF0DB0-8209-462F-BC2A-11E38FBC60A4}" destId="{43B54DE1-22B1-478C-B403-05486DD0CB65}" srcOrd="2" destOrd="0" parTransId="{BF37114C-2392-4A47-AA26-0FFBDA2C5693}" sibTransId="{23E2EBD7-B0B5-4A15-8414-BDC0543234DF}"/>
    <dgm:cxn modelId="{5C16C45E-F1F3-4E27-9AA8-0F022A04CB41}" srcId="{43B54DE1-22B1-478C-B403-05486DD0CB65}" destId="{9E45D32A-9321-486A-BD20-27D6FA737489}" srcOrd="0" destOrd="0" parTransId="{93935804-0559-4559-A5EB-2E6027BA89B6}" sibTransId="{A7E24E9F-ADC7-4657-84CE-5EAD318C5433}"/>
    <dgm:cxn modelId="{F41499B3-0BC5-4454-834D-60D553AF25B2}" type="presOf" srcId="{49140A93-51A0-4F5E-AE89-7A6FACDFEC2D}" destId="{D5149896-CC17-4CB6-AF1D-9274DD1C6088}" srcOrd="0" destOrd="0" presId="urn:microsoft.com/office/officeart/2005/8/layout/vList5"/>
    <dgm:cxn modelId="{AD4527B5-F79B-449A-B681-EA75C43ACBA3}" srcId="{49140A93-51A0-4F5E-AE89-7A6FACDFEC2D}" destId="{8E2247EC-F2C6-4648-9A70-1D349EAFEA90}" srcOrd="0" destOrd="0" parTransId="{A6F573B8-4B72-45D1-9310-C4CD07DC39FE}" sibTransId="{ABD4336D-DE62-48FD-A211-996C9C5DB32F}"/>
    <dgm:cxn modelId="{0D20ECFB-D44F-48FD-888A-D99DB19C3D46}" srcId="{D1CDA19A-28BD-41E6-9DF6-CBFEABB10E6B}" destId="{62C30605-D132-4A65-91D5-F4A4D7EE670F}" srcOrd="0" destOrd="0" parTransId="{B15CC632-AEC4-4A40-A99E-4C3E5FD3C618}" sibTransId="{0E5B88F1-86F4-4991-90F8-A60F3280A340}"/>
    <dgm:cxn modelId="{C242DA02-2C4D-4E0E-928C-640BF589AEF8}" type="presOf" srcId="{A5BF0DB0-8209-462F-BC2A-11E38FBC60A4}" destId="{C18F1810-19A4-4A03-BE56-E1D12BF8549D}" srcOrd="0" destOrd="0" presId="urn:microsoft.com/office/officeart/2005/8/layout/vList5"/>
    <dgm:cxn modelId="{F306EE58-4F5A-47FD-9706-9A9B422F5CBF}" type="presParOf" srcId="{C18F1810-19A4-4A03-BE56-E1D12BF8549D}" destId="{0089B4F6-9F3C-446F-8D4E-294257D76DC9}" srcOrd="0" destOrd="0" presId="urn:microsoft.com/office/officeart/2005/8/layout/vList5"/>
    <dgm:cxn modelId="{BCC73D3A-DA27-4D16-B4B0-3922C8A90100}" type="presParOf" srcId="{0089B4F6-9F3C-446F-8D4E-294257D76DC9}" destId="{D5149896-CC17-4CB6-AF1D-9274DD1C6088}" srcOrd="0" destOrd="0" presId="urn:microsoft.com/office/officeart/2005/8/layout/vList5"/>
    <dgm:cxn modelId="{86BED5AA-D457-43A3-8A02-7F3600FEF150}" type="presParOf" srcId="{0089B4F6-9F3C-446F-8D4E-294257D76DC9}" destId="{C96510F6-F5A4-41E3-94C9-17A54B283755}" srcOrd="1" destOrd="0" presId="urn:microsoft.com/office/officeart/2005/8/layout/vList5"/>
    <dgm:cxn modelId="{0875C9D9-FA8A-4ED0-85CF-177EAFB566D9}" type="presParOf" srcId="{C18F1810-19A4-4A03-BE56-E1D12BF8549D}" destId="{7F704630-A513-46D1-A97B-9214F376B05F}" srcOrd="1" destOrd="0" presId="urn:microsoft.com/office/officeart/2005/8/layout/vList5"/>
    <dgm:cxn modelId="{399F2FE1-7AEE-403D-81A1-754EBE399C50}" type="presParOf" srcId="{C18F1810-19A4-4A03-BE56-E1D12BF8549D}" destId="{87F88D02-24CE-4DFA-8B0A-7D53C1AD2441}" srcOrd="2" destOrd="0" presId="urn:microsoft.com/office/officeart/2005/8/layout/vList5"/>
    <dgm:cxn modelId="{9739CCAD-612B-4992-BB10-DECD3D6F2B2D}" type="presParOf" srcId="{87F88D02-24CE-4DFA-8B0A-7D53C1AD2441}" destId="{8D45F6F9-3219-417C-9B89-711244D76A78}" srcOrd="0" destOrd="0" presId="urn:microsoft.com/office/officeart/2005/8/layout/vList5"/>
    <dgm:cxn modelId="{105D0CBD-3D50-4539-9DAB-6CB0E7085143}" type="presParOf" srcId="{87F88D02-24CE-4DFA-8B0A-7D53C1AD2441}" destId="{955B7047-E830-41A6-A230-077C3EE3E466}" srcOrd="1" destOrd="0" presId="urn:microsoft.com/office/officeart/2005/8/layout/vList5"/>
    <dgm:cxn modelId="{106DF706-8616-4254-A573-79737074E13A}" type="presParOf" srcId="{C18F1810-19A4-4A03-BE56-E1D12BF8549D}" destId="{EBB4942E-03E3-4319-B789-E813E04AFC6A}" srcOrd="3" destOrd="0" presId="urn:microsoft.com/office/officeart/2005/8/layout/vList5"/>
    <dgm:cxn modelId="{0BB5EC09-8526-40E4-80E9-30C656DBAF21}" type="presParOf" srcId="{C18F1810-19A4-4A03-BE56-E1D12BF8549D}" destId="{4E4624CF-E78D-4B26-B889-3FFCFDA3C649}" srcOrd="4" destOrd="0" presId="urn:microsoft.com/office/officeart/2005/8/layout/vList5"/>
    <dgm:cxn modelId="{262F6768-1385-438E-8FEC-0A5344A45A81}" type="presParOf" srcId="{4E4624CF-E78D-4B26-B889-3FFCFDA3C649}" destId="{7AAAC46C-28F0-4E9D-BCCE-F861D94FFE16}" srcOrd="0" destOrd="0" presId="urn:microsoft.com/office/officeart/2005/8/layout/vList5"/>
    <dgm:cxn modelId="{6D189071-4ADF-40BA-A882-D668EF3B7917}" type="presParOf" srcId="{4E4624CF-E78D-4B26-B889-3FFCFDA3C649}" destId="{1BD6B523-3AF9-4E61-8CCC-5AE50CC0809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299BFA8-73EF-4D44-A576-8D7BB28CB441}" type="doc">
      <dgm:prSet loTypeId="urn:microsoft.com/office/officeart/2005/8/layout/vList5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pPr rtl="1"/>
          <a:endParaRPr lang="fa-IR"/>
        </a:p>
      </dgm:t>
    </dgm:pt>
    <dgm:pt modelId="{8EFB258C-54AB-4CCC-8C91-F530E51B79A0}">
      <dgm:prSet phldrT="[Text]" custT="1"/>
      <dgm:spPr/>
      <dgm:t>
        <a:bodyPr/>
        <a:lstStyle/>
        <a:p>
          <a:pPr rtl="1"/>
          <a:r>
            <a:rPr lang="ar-SA" sz="2800" b="1" dirty="0" smtClean="0">
              <a:cs typeface="B Zar" pitchFamily="2" charset="-78"/>
            </a:rPr>
            <a:t>احساس </a:t>
          </a:r>
          <a:r>
            <a:rPr lang="ar-SA" sz="2800" b="1" dirty="0" err="1" smtClean="0">
              <a:cs typeface="B Zar" pitchFamily="2" charset="-78"/>
            </a:rPr>
            <a:t>شايست</a:t>
          </a:r>
          <a:r>
            <a:rPr lang="ar-SA" sz="2800" b="1" dirty="0" smtClean="0">
              <a:cs typeface="B Zar" pitchFamily="2" charset="-78"/>
            </a:rPr>
            <a:t>گي</a:t>
          </a:r>
          <a:endParaRPr lang="fa-IR" sz="2800" dirty="0">
            <a:cs typeface="B Zar" pitchFamily="2" charset="-78"/>
          </a:endParaRPr>
        </a:p>
      </dgm:t>
    </dgm:pt>
    <dgm:pt modelId="{97D250EF-68AC-4A27-A12D-DD9A22291690}" type="parTrans" cxnId="{ADA2A5F5-0FF3-4553-8DB4-C76F41BAD9FE}">
      <dgm:prSet/>
      <dgm:spPr/>
      <dgm:t>
        <a:bodyPr/>
        <a:lstStyle/>
        <a:p>
          <a:pPr rtl="1"/>
          <a:endParaRPr lang="fa-IR"/>
        </a:p>
      </dgm:t>
    </dgm:pt>
    <dgm:pt modelId="{90AF087B-E151-4415-9C65-7AD71DE216E8}" type="sibTrans" cxnId="{ADA2A5F5-0FF3-4553-8DB4-C76F41BAD9FE}">
      <dgm:prSet/>
      <dgm:spPr/>
      <dgm:t>
        <a:bodyPr/>
        <a:lstStyle/>
        <a:p>
          <a:pPr rtl="1"/>
          <a:endParaRPr lang="fa-IR"/>
        </a:p>
      </dgm:t>
    </dgm:pt>
    <dgm:pt modelId="{1F9E3BAA-C477-428A-8803-E13D369A7FB8}">
      <dgm:prSet phldrT="[Text]" custT="1"/>
      <dgm:spPr/>
      <dgm:t>
        <a:bodyPr/>
        <a:lstStyle/>
        <a:p>
          <a:pPr rtl="1"/>
          <a:r>
            <a:rPr lang="ar-SA" sz="1600" dirty="0" err="1" smtClean="0">
              <a:cs typeface="B Zar" pitchFamily="2" charset="-78"/>
            </a:rPr>
            <a:t>شايست</a:t>
          </a:r>
          <a:r>
            <a:rPr lang="ar-SA" sz="1600" dirty="0" smtClean="0">
              <a:cs typeface="B Zar" pitchFamily="2" charset="-78"/>
            </a:rPr>
            <a:t>گي يا </a:t>
          </a:r>
          <a:r>
            <a:rPr lang="ar-SA" sz="1600" dirty="0" err="1" smtClean="0">
              <a:cs typeface="B Zar" pitchFamily="2" charset="-78"/>
            </a:rPr>
            <a:t>كفايت</a:t>
          </a:r>
          <a:r>
            <a:rPr lang="ar-SA" sz="1600" dirty="0" smtClean="0">
              <a:cs typeface="B Zar" pitchFamily="2" charset="-78"/>
            </a:rPr>
            <a:t> نفس، اعتقاد فرد </a:t>
          </a:r>
          <a:r>
            <a:rPr lang="ar-SA" sz="1600" dirty="0" err="1" smtClean="0">
              <a:cs typeface="B Zar" pitchFamily="2" charset="-78"/>
            </a:rPr>
            <a:t>به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توانايي</a:t>
          </a:r>
          <a:r>
            <a:rPr lang="ar-SA" sz="1600" dirty="0" smtClean="0">
              <a:cs typeface="B Zar" pitchFamily="2" charset="-78"/>
            </a:rPr>
            <a:t> و </a:t>
          </a:r>
          <a:r>
            <a:rPr lang="ar-SA" sz="1600" dirty="0" err="1" smtClean="0">
              <a:cs typeface="B Zar" pitchFamily="2" charset="-78"/>
            </a:rPr>
            <a:t>ظرفيت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خود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براي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انجام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كارهاي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مهارتي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است.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شايستگي </a:t>
          </a:r>
          <a:r>
            <a:rPr lang="ar-SA" sz="1600" dirty="0" smtClean="0">
              <a:cs typeface="B Zar" pitchFamily="2" charset="-78"/>
            </a:rPr>
            <a:t>چ</a:t>
          </a:r>
          <a:r>
            <a:rPr lang="ar-SA" sz="1600" dirty="0" err="1" smtClean="0">
              <a:cs typeface="B Zar" pitchFamily="2" charset="-78"/>
            </a:rPr>
            <a:t>يزي</a:t>
          </a:r>
          <a:r>
            <a:rPr lang="ar-SA" sz="1600" dirty="0" smtClean="0">
              <a:cs typeface="B Zar" pitchFamily="2" charset="-78"/>
            </a:rPr>
            <a:t> شبيه اعتقادات عامل، </a:t>
          </a:r>
          <a:r>
            <a:rPr lang="ar-SA" sz="1600" dirty="0" err="1" smtClean="0">
              <a:cs typeface="B Zar" pitchFamily="2" charset="-78"/>
            </a:rPr>
            <a:t>توانايي</a:t>
          </a:r>
          <a:r>
            <a:rPr lang="ar-SA" sz="1600" dirty="0" smtClean="0">
              <a:cs typeface="B Zar" pitchFamily="2" charset="-78"/>
            </a:rPr>
            <a:t> شخصي و يا انتظار تلاش(</a:t>
          </a:r>
          <a:r>
            <a:rPr lang="ar-SA" sz="1600" dirty="0" err="1" smtClean="0">
              <a:cs typeface="B Zar" pitchFamily="2" charset="-78"/>
            </a:rPr>
            <a:t>عملكرد</a:t>
          </a:r>
          <a:r>
            <a:rPr lang="ar-SA" sz="1600" dirty="0" smtClean="0">
              <a:cs typeface="B Zar" pitchFamily="2" charset="-78"/>
            </a:rPr>
            <a:t>) است</a:t>
          </a:r>
          <a:endParaRPr lang="fa-IR" sz="1600" dirty="0">
            <a:cs typeface="B Zar" pitchFamily="2" charset="-78"/>
          </a:endParaRPr>
        </a:p>
      </dgm:t>
    </dgm:pt>
    <dgm:pt modelId="{854EFD99-D847-42E5-A5C6-EEB4078C7DB5}" type="parTrans" cxnId="{69D5D855-411D-4486-AE59-0467262C585E}">
      <dgm:prSet/>
      <dgm:spPr/>
      <dgm:t>
        <a:bodyPr/>
        <a:lstStyle/>
        <a:p>
          <a:pPr rtl="1"/>
          <a:endParaRPr lang="fa-IR"/>
        </a:p>
      </dgm:t>
    </dgm:pt>
    <dgm:pt modelId="{72CFE56F-E723-4748-BDB5-4CEA429FA117}" type="sibTrans" cxnId="{69D5D855-411D-4486-AE59-0467262C585E}">
      <dgm:prSet/>
      <dgm:spPr/>
      <dgm:t>
        <a:bodyPr/>
        <a:lstStyle/>
        <a:p>
          <a:pPr rtl="1"/>
          <a:endParaRPr lang="fa-IR"/>
        </a:p>
      </dgm:t>
    </dgm:pt>
    <dgm:pt modelId="{97449A3F-7EA1-45AF-B327-C97C0ACD2389}">
      <dgm:prSet phldrT="[Text]" custT="1"/>
      <dgm:spPr/>
      <dgm:t>
        <a:bodyPr/>
        <a:lstStyle/>
        <a:p>
          <a:pPr rtl="1"/>
          <a:r>
            <a:rPr lang="ar-SA" sz="2800" b="1" dirty="0" smtClean="0">
              <a:cs typeface="B Zar" pitchFamily="2" charset="-78"/>
            </a:rPr>
            <a:t>كار معني دار</a:t>
          </a:r>
          <a:endParaRPr lang="fa-IR" sz="2800" dirty="0">
            <a:cs typeface="B Zar" pitchFamily="2" charset="-78"/>
          </a:endParaRPr>
        </a:p>
      </dgm:t>
    </dgm:pt>
    <dgm:pt modelId="{8EA85F5E-0A82-4FA4-AAA1-688412890D93}" type="parTrans" cxnId="{1211ECE7-38EA-4979-8F4A-AC5D90D9B64A}">
      <dgm:prSet/>
      <dgm:spPr/>
      <dgm:t>
        <a:bodyPr/>
        <a:lstStyle/>
        <a:p>
          <a:pPr rtl="1"/>
          <a:endParaRPr lang="fa-IR"/>
        </a:p>
      </dgm:t>
    </dgm:pt>
    <dgm:pt modelId="{9F8D0F83-8162-43FC-B409-7BAB69D9331B}" type="sibTrans" cxnId="{1211ECE7-38EA-4979-8F4A-AC5D90D9B64A}">
      <dgm:prSet/>
      <dgm:spPr/>
      <dgm:t>
        <a:bodyPr/>
        <a:lstStyle/>
        <a:p>
          <a:pPr rtl="1"/>
          <a:endParaRPr lang="fa-IR"/>
        </a:p>
      </dgm:t>
    </dgm:pt>
    <dgm:pt modelId="{91D3384F-5E2B-4A4D-9C31-30D3DCDBC950}">
      <dgm:prSet phldrT="[Text]" custT="1"/>
      <dgm:spPr/>
      <dgm:t>
        <a:bodyPr/>
        <a:lstStyle/>
        <a:p>
          <a:pPr rtl="1"/>
          <a:r>
            <a:rPr lang="ar-SA" sz="1600" dirty="0" smtClean="0">
              <a:cs typeface="B Zar" pitchFamily="2" charset="-78"/>
            </a:rPr>
            <a:t>كار معني دار بيانگر اين مي </a:t>
          </a:r>
          <a:r>
            <a:rPr lang="ar-SA" sz="1600" dirty="0" err="1" smtClean="0">
              <a:cs typeface="B Zar" pitchFamily="2" charset="-78"/>
            </a:rPr>
            <a:t>باشد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كه</a:t>
          </a:r>
          <a:r>
            <a:rPr lang="ar-SA" sz="1600" dirty="0" smtClean="0">
              <a:cs typeface="B Zar" pitchFamily="2" charset="-78"/>
            </a:rPr>
            <a:t> هر فردي انگ</a:t>
          </a:r>
          <a:r>
            <a:rPr lang="ar-SA" sz="1600" dirty="0" err="1" smtClean="0">
              <a:cs typeface="B Zar" pitchFamily="2" charset="-78"/>
            </a:rPr>
            <a:t>يزش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دروني</a:t>
          </a:r>
          <a:r>
            <a:rPr lang="ar-SA" sz="1600" dirty="0" smtClean="0">
              <a:cs typeface="B Zar" pitchFamily="2" charset="-78"/>
            </a:rPr>
            <a:t>، تمايل و </a:t>
          </a:r>
          <a:r>
            <a:rPr lang="ar-SA" sz="1600" dirty="0" err="1" smtClean="0">
              <a:cs typeface="B Zar" pitchFamily="2" charset="-78"/>
            </a:rPr>
            <a:t>علايقي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براي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مبادرت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به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انجام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فعاليت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هايي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دارد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كه</a:t>
          </a:r>
          <a:r>
            <a:rPr lang="ar-SA" sz="1600" dirty="0" smtClean="0">
              <a:cs typeface="B Zar" pitchFamily="2" charset="-78"/>
            </a:rPr>
            <a:t> معني </a:t>
          </a:r>
          <a:r>
            <a:rPr lang="ar-SA" sz="1600" dirty="0" err="1" smtClean="0">
              <a:cs typeface="B Zar" pitchFamily="2" charset="-78"/>
            </a:rPr>
            <a:t>بيشتري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به</a:t>
          </a:r>
          <a:r>
            <a:rPr lang="ar-SA" sz="1600" dirty="0" smtClean="0">
              <a:cs typeface="B Zar" pitchFamily="2" charset="-78"/>
            </a:rPr>
            <a:t> زندگي </a:t>
          </a:r>
          <a:r>
            <a:rPr lang="ar-SA" sz="1600" dirty="0" err="1" smtClean="0">
              <a:cs typeface="B Zar" pitchFamily="2" charset="-78"/>
            </a:rPr>
            <a:t>وي</a:t>
          </a:r>
          <a:r>
            <a:rPr lang="ar-SA" sz="1600" dirty="0" smtClean="0">
              <a:cs typeface="B Zar" pitchFamily="2" charset="-78"/>
            </a:rPr>
            <a:t> و </a:t>
          </a:r>
          <a:r>
            <a:rPr lang="ar-SA" sz="1600" dirty="0" err="1" smtClean="0">
              <a:cs typeface="B Zar" pitchFamily="2" charset="-78"/>
            </a:rPr>
            <a:t>دي</a:t>
          </a:r>
          <a:r>
            <a:rPr lang="ar-SA" sz="1600" dirty="0" smtClean="0">
              <a:cs typeface="B Zar" pitchFamily="2" charset="-78"/>
            </a:rPr>
            <a:t>گران مي </a:t>
          </a:r>
          <a:r>
            <a:rPr lang="ar-SA" sz="1600" dirty="0" err="1" smtClean="0">
              <a:cs typeface="B Zar" pitchFamily="2" charset="-78"/>
            </a:rPr>
            <a:t>بخشد</a:t>
          </a:r>
          <a:endParaRPr lang="fa-IR" sz="1600" dirty="0">
            <a:cs typeface="B Zar" pitchFamily="2" charset="-78"/>
          </a:endParaRPr>
        </a:p>
      </dgm:t>
    </dgm:pt>
    <dgm:pt modelId="{5750FE63-AA0F-4DCF-AF55-478B388BE4EA}" type="parTrans" cxnId="{C32771DC-8028-4D4B-B081-64F5DCBDCFEB}">
      <dgm:prSet/>
      <dgm:spPr/>
      <dgm:t>
        <a:bodyPr/>
        <a:lstStyle/>
        <a:p>
          <a:pPr rtl="1"/>
          <a:endParaRPr lang="fa-IR"/>
        </a:p>
      </dgm:t>
    </dgm:pt>
    <dgm:pt modelId="{4D3E3D7D-E80D-4A3E-BDA5-221C78D7B235}" type="sibTrans" cxnId="{C32771DC-8028-4D4B-B081-64F5DCBDCFEB}">
      <dgm:prSet/>
      <dgm:spPr/>
      <dgm:t>
        <a:bodyPr/>
        <a:lstStyle/>
        <a:p>
          <a:pPr rtl="1"/>
          <a:endParaRPr lang="fa-IR"/>
        </a:p>
      </dgm:t>
    </dgm:pt>
    <dgm:pt modelId="{5917056E-F569-4487-AEF4-D1C1EBABB825}">
      <dgm:prSet phldrT="[Text]" custT="1"/>
      <dgm:spPr/>
      <dgm:t>
        <a:bodyPr/>
        <a:lstStyle/>
        <a:p>
          <a:pPr rtl="1"/>
          <a:r>
            <a:rPr lang="ar-SA" sz="2800" b="1" dirty="0" smtClean="0">
              <a:cs typeface="B Zar" pitchFamily="2" charset="-78"/>
            </a:rPr>
            <a:t>احساس </a:t>
          </a:r>
          <a:r>
            <a:rPr lang="ar-SA" sz="2800" b="1" dirty="0" err="1" smtClean="0">
              <a:cs typeface="B Zar" pitchFamily="2" charset="-78"/>
            </a:rPr>
            <a:t>موثر</a:t>
          </a:r>
          <a:r>
            <a:rPr lang="ar-SA" sz="2800" b="1" dirty="0" smtClean="0">
              <a:cs typeface="B Zar" pitchFamily="2" charset="-78"/>
            </a:rPr>
            <a:t> </a:t>
          </a:r>
          <a:r>
            <a:rPr lang="ar-SA" sz="2800" b="1" dirty="0" err="1" smtClean="0">
              <a:cs typeface="B Zar" pitchFamily="2" charset="-78"/>
            </a:rPr>
            <a:t>بودن</a:t>
          </a:r>
          <a:endParaRPr lang="fa-IR" sz="2800" dirty="0">
            <a:cs typeface="B Zar" pitchFamily="2" charset="-78"/>
          </a:endParaRPr>
        </a:p>
      </dgm:t>
    </dgm:pt>
    <dgm:pt modelId="{43CFDE69-2D45-47A9-8C17-B488B46FC82A}" type="parTrans" cxnId="{08CD80DA-362C-4294-ABD8-28F108CB6794}">
      <dgm:prSet/>
      <dgm:spPr/>
      <dgm:t>
        <a:bodyPr/>
        <a:lstStyle/>
        <a:p>
          <a:pPr rtl="1"/>
          <a:endParaRPr lang="fa-IR"/>
        </a:p>
      </dgm:t>
    </dgm:pt>
    <dgm:pt modelId="{7D1F0167-B3B2-44B8-B70B-2FD5422FC7EF}" type="sibTrans" cxnId="{08CD80DA-362C-4294-ABD8-28F108CB6794}">
      <dgm:prSet/>
      <dgm:spPr/>
      <dgm:t>
        <a:bodyPr/>
        <a:lstStyle/>
        <a:p>
          <a:pPr rtl="1"/>
          <a:endParaRPr lang="fa-IR"/>
        </a:p>
      </dgm:t>
    </dgm:pt>
    <dgm:pt modelId="{2185009F-77C9-4485-91B1-13598A3D80D0}">
      <dgm:prSet phldrT="[Text]" custT="1"/>
      <dgm:spPr/>
      <dgm:t>
        <a:bodyPr/>
        <a:lstStyle/>
        <a:p>
          <a:pPr rtl="1"/>
          <a:r>
            <a:rPr lang="ar-SA" sz="1600" dirty="0" err="1" smtClean="0">
              <a:cs typeface="B Zar" pitchFamily="2" charset="-78"/>
            </a:rPr>
            <a:t>موثر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بودن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عبارت</a:t>
          </a:r>
          <a:r>
            <a:rPr lang="ar-SA" sz="1600" dirty="0" smtClean="0">
              <a:cs typeface="B Zar" pitchFamily="2" charset="-78"/>
            </a:rPr>
            <a:t> است </a:t>
          </a:r>
          <a:r>
            <a:rPr lang="ar-SA" sz="1600" dirty="0" err="1" smtClean="0">
              <a:cs typeface="B Zar" pitchFamily="2" charset="-78"/>
            </a:rPr>
            <a:t>از</a:t>
          </a:r>
          <a:r>
            <a:rPr lang="ar-SA" sz="1600" dirty="0" smtClean="0">
              <a:cs typeface="B Zar" pitchFamily="2" charset="-78"/>
            </a:rPr>
            <a:t> حدي </a:t>
          </a:r>
          <a:r>
            <a:rPr lang="ar-SA" sz="1600" dirty="0" err="1" smtClean="0">
              <a:cs typeface="B Zar" pitchFamily="2" charset="-78"/>
            </a:rPr>
            <a:t>كه</a:t>
          </a:r>
          <a:r>
            <a:rPr lang="ar-SA" sz="1600" dirty="0" smtClean="0">
              <a:cs typeface="B Zar" pitchFamily="2" charset="-78"/>
            </a:rPr>
            <a:t> در آن فرد </a:t>
          </a:r>
          <a:r>
            <a:rPr lang="ar-SA" sz="1600" dirty="0" err="1" smtClean="0">
              <a:cs typeface="B Zar" pitchFamily="2" charset="-78"/>
            </a:rPr>
            <a:t>توانايي</a:t>
          </a:r>
          <a:r>
            <a:rPr lang="ar-SA" sz="1600" dirty="0" smtClean="0">
              <a:cs typeface="B Zar" pitchFamily="2" charset="-78"/>
            </a:rPr>
            <a:t> نفوذ </a:t>
          </a:r>
          <a:r>
            <a:rPr lang="ar-SA" sz="1600" dirty="0" err="1" smtClean="0">
              <a:cs typeface="B Zar" pitchFamily="2" charset="-78"/>
            </a:rPr>
            <a:t>در </a:t>
          </a:r>
          <a:r>
            <a:rPr lang="ar-SA" sz="1600" dirty="0" smtClean="0">
              <a:cs typeface="B Zar" pitchFamily="2" charset="-78"/>
            </a:rPr>
            <a:t>پ</a:t>
          </a:r>
          <a:r>
            <a:rPr lang="ar-SA" sz="1600" dirty="0" err="1" smtClean="0">
              <a:cs typeface="B Zar" pitchFamily="2" charset="-78"/>
            </a:rPr>
            <a:t>يامد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هاي</a:t>
          </a:r>
          <a:r>
            <a:rPr lang="ar-SA" sz="1600" dirty="0" smtClean="0">
              <a:cs typeface="B Zar" pitchFamily="2" charset="-78"/>
            </a:rPr>
            <a:t> استراتژ</a:t>
          </a:r>
          <a:r>
            <a:rPr lang="ar-SA" sz="1600" dirty="0" err="1" smtClean="0">
              <a:cs typeface="B Zar" pitchFamily="2" charset="-78"/>
            </a:rPr>
            <a:t>يك</a:t>
          </a:r>
          <a:r>
            <a:rPr lang="ar-SA" sz="1600" dirty="0" smtClean="0">
              <a:cs typeface="B Zar" pitchFamily="2" charset="-78"/>
            </a:rPr>
            <a:t>، اداري و يا عملياتي در كار </a:t>
          </a:r>
          <a:r>
            <a:rPr lang="ar-SA" sz="1600" dirty="0" err="1" smtClean="0">
              <a:cs typeface="B Zar" pitchFamily="2" charset="-78"/>
            </a:rPr>
            <a:t>خود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را</a:t>
          </a:r>
          <a:r>
            <a:rPr lang="ar-SA" sz="1600" dirty="0" smtClean="0">
              <a:cs typeface="B Zar" pitchFamily="2" charset="-78"/>
            </a:rPr>
            <a:t> دارا مي </a:t>
          </a:r>
          <a:r>
            <a:rPr lang="ar-SA" sz="1600" dirty="0" err="1" smtClean="0">
              <a:cs typeface="B Zar" pitchFamily="2" charset="-78"/>
            </a:rPr>
            <a:t>باشد.</a:t>
          </a:r>
          <a:endParaRPr lang="fa-IR" sz="1600" dirty="0">
            <a:cs typeface="B Zar" pitchFamily="2" charset="-78"/>
          </a:endParaRPr>
        </a:p>
      </dgm:t>
    </dgm:pt>
    <dgm:pt modelId="{1889CC16-DE68-4400-8A60-9DA6F2772243}" type="parTrans" cxnId="{3A66FC0A-DDED-4F27-9D48-BE708AE49AD9}">
      <dgm:prSet/>
      <dgm:spPr/>
      <dgm:t>
        <a:bodyPr/>
        <a:lstStyle/>
        <a:p>
          <a:pPr rtl="1"/>
          <a:endParaRPr lang="fa-IR"/>
        </a:p>
      </dgm:t>
    </dgm:pt>
    <dgm:pt modelId="{916DB3DE-C4D9-472B-A1B4-2A19BCDFB367}" type="sibTrans" cxnId="{3A66FC0A-DDED-4F27-9D48-BE708AE49AD9}">
      <dgm:prSet/>
      <dgm:spPr/>
      <dgm:t>
        <a:bodyPr/>
        <a:lstStyle/>
        <a:p>
          <a:pPr rtl="1"/>
          <a:endParaRPr lang="fa-IR"/>
        </a:p>
      </dgm:t>
    </dgm:pt>
    <dgm:pt modelId="{0537C7EC-BE63-419E-AA73-7B4A866EA57E}" type="pres">
      <dgm:prSet presAssocID="{5299BFA8-73EF-4D44-A576-8D7BB28CB441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07E0475F-E522-4A1A-9AC9-05592F85410F}" type="pres">
      <dgm:prSet presAssocID="{8EFB258C-54AB-4CCC-8C91-F530E51B79A0}" presName="linNode" presStyleCnt="0"/>
      <dgm:spPr/>
    </dgm:pt>
    <dgm:pt modelId="{40788F60-C9EC-4A47-AA07-0C34FA5F8B0F}" type="pres">
      <dgm:prSet presAssocID="{8EFB258C-54AB-4CCC-8C91-F530E51B79A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D96457D-5F60-44D7-B003-D2F35FC0CBAB}" type="pres">
      <dgm:prSet presAssocID="{8EFB258C-54AB-4CCC-8C91-F530E51B79A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9E26C9E-170D-441B-A9B4-AC0FC85C6B97}" type="pres">
      <dgm:prSet presAssocID="{90AF087B-E151-4415-9C65-7AD71DE216E8}" presName="sp" presStyleCnt="0"/>
      <dgm:spPr/>
    </dgm:pt>
    <dgm:pt modelId="{D7898733-A898-47D4-A8FE-87D5346D2D51}" type="pres">
      <dgm:prSet presAssocID="{97449A3F-7EA1-45AF-B327-C97C0ACD2389}" presName="linNode" presStyleCnt="0"/>
      <dgm:spPr/>
    </dgm:pt>
    <dgm:pt modelId="{22BDB718-3608-4256-8B45-08F7CAFFA5B2}" type="pres">
      <dgm:prSet presAssocID="{97449A3F-7EA1-45AF-B327-C97C0ACD238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373FE56-DC8B-4F95-B5C6-6AD81F02DF52}" type="pres">
      <dgm:prSet presAssocID="{97449A3F-7EA1-45AF-B327-C97C0ACD238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2D8B09C-8F98-41C4-B90B-AAD8DBFB8078}" type="pres">
      <dgm:prSet presAssocID="{9F8D0F83-8162-43FC-B409-7BAB69D9331B}" presName="sp" presStyleCnt="0"/>
      <dgm:spPr/>
    </dgm:pt>
    <dgm:pt modelId="{E944922C-59C7-4F3B-9DDF-C4A482DD4029}" type="pres">
      <dgm:prSet presAssocID="{5917056E-F569-4487-AEF4-D1C1EBABB825}" presName="linNode" presStyleCnt="0"/>
      <dgm:spPr/>
    </dgm:pt>
    <dgm:pt modelId="{CE5BDF9E-C88E-4500-A4C3-FCC2E9202C5E}" type="pres">
      <dgm:prSet presAssocID="{5917056E-F569-4487-AEF4-D1C1EBABB82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3ADBD59-5C5F-4672-BF6F-4BC95F518FCE}" type="pres">
      <dgm:prSet presAssocID="{5917056E-F569-4487-AEF4-D1C1EBABB82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0B88B4D9-0A50-40C6-B98E-B1CB56D64F1F}" type="presOf" srcId="{8EFB258C-54AB-4CCC-8C91-F530E51B79A0}" destId="{40788F60-C9EC-4A47-AA07-0C34FA5F8B0F}" srcOrd="0" destOrd="0" presId="urn:microsoft.com/office/officeart/2005/8/layout/vList5"/>
    <dgm:cxn modelId="{3A66FC0A-DDED-4F27-9D48-BE708AE49AD9}" srcId="{5917056E-F569-4487-AEF4-D1C1EBABB825}" destId="{2185009F-77C9-4485-91B1-13598A3D80D0}" srcOrd="0" destOrd="0" parTransId="{1889CC16-DE68-4400-8A60-9DA6F2772243}" sibTransId="{916DB3DE-C4D9-472B-A1B4-2A19BCDFB367}"/>
    <dgm:cxn modelId="{335766D2-203E-433E-A813-E8018F74CB54}" type="presOf" srcId="{5299BFA8-73EF-4D44-A576-8D7BB28CB441}" destId="{0537C7EC-BE63-419E-AA73-7B4A866EA57E}" srcOrd="0" destOrd="0" presId="urn:microsoft.com/office/officeart/2005/8/layout/vList5"/>
    <dgm:cxn modelId="{C32771DC-8028-4D4B-B081-64F5DCBDCFEB}" srcId="{97449A3F-7EA1-45AF-B327-C97C0ACD2389}" destId="{91D3384F-5E2B-4A4D-9C31-30D3DCDBC950}" srcOrd="0" destOrd="0" parTransId="{5750FE63-AA0F-4DCF-AF55-478B388BE4EA}" sibTransId="{4D3E3D7D-E80D-4A3E-BDA5-221C78D7B235}"/>
    <dgm:cxn modelId="{69D5D855-411D-4486-AE59-0467262C585E}" srcId="{8EFB258C-54AB-4CCC-8C91-F530E51B79A0}" destId="{1F9E3BAA-C477-428A-8803-E13D369A7FB8}" srcOrd="0" destOrd="0" parTransId="{854EFD99-D847-42E5-A5C6-EEB4078C7DB5}" sibTransId="{72CFE56F-E723-4748-BDB5-4CEA429FA117}"/>
    <dgm:cxn modelId="{7E30EFC8-E9DB-4A42-9469-DE0632A1BDF5}" type="presOf" srcId="{5917056E-F569-4487-AEF4-D1C1EBABB825}" destId="{CE5BDF9E-C88E-4500-A4C3-FCC2E9202C5E}" srcOrd="0" destOrd="0" presId="urn:microsoft.com/office/officeart/2005/8/layout/vList5"/>
    <dgm:cxn modelId="{D59A9279-8C1D-4514-A8C3-93998C76F1D2}" type="presOf" srcId="{2185009F-77C9-4485-91B1-13598A3D80D0}" destId="{F3ADBD59-5C5F-4672-BF6F-4BC95F518FCE}" srcOrd="0" destOrd="0" presId="urn:microsoft.com/office/officeart/2005/8/layout/vList5"/>
    <dgm:cxn modelId="{1211ECE7-38EA-4979-8F4A-AC5D90D9B64A}" srcId="{5299BFA8-73EF-4D44-A576-8D7BB28CB441}" destId="{97449A3F-7EA1-45AF-B327-C97C0ACD2389}" srcOrd="1" destOrd="0" parTransId="{8EA85F5E-0A82-4FA4-AAA1-688412890D93}" sibTransId="{9F8D0F83-8162-43FC-B409-7BAB69D9331B}"/>
    <dgm:cxn modelId="{C4042E2D-4AF9-420C-A244-4AA29AFB91B7}" type="presOf" srcId="{97449A3F-7EA1-45AF-B327-C97C0ACD2389}" destId="{22BDB718-3608-4256-8B45-08F7CAFFA5B2}" srcOrd="0" destOrd="0" presId="urn:microsoft.com/office/officeart/2005/8/layout/vList5"/>
    <dgm:cxn modelId="{ADA2A5F5-0FF3-4553-8DB4-C76F41BAD9FE}" srcId="{5299BFA8-73EF-4D44-A576-8D7BB28CB441}" destId="{8EFB258C-54AB-4CCC-8C91-F530E51B79A0}" srcOrd="0" destOrd="0" parTransId="{97D250EF-68AC-4A27-A12D-DD9A22291690}" sibTransId="{90AF087B-E151-4415-9C65-7AD71DE216E8}"/>
    <dgm:cxn modelId="{08CD80DA-362C-4294-ABD8-28F108CB6794}" srcId="{5299BFA8-73EF-4D44-A576-8D7BB28CB441}" destId="{5917056E-F569-4487-AEF4-D1C1EBABB825}" srcOrd="2" destOrd="0" parTransId="{43CFDE69-2D45-47A9-8C17-B488B46FC82A}" sibTransId="{7D1F0167-B3B2-44B8-B70B-2FD5422FC7EF}"/>
    <dgm:cxn modelId="{8BEA849D-AB1D-4BBC-880A-BBF5925769D9}" type="presOf" srcId="{91D3384F-5E2B-4A4D-9C31-30D3DCDBC950}" destId="{F373FE56-DC8B-4F95-B5C6-6AD81F02DF52}" srcOrd="0" destOrd="0" presId="urn:microsoft.com/office/officeart/2005/8/layout/vList5"/>
    <dgm:cxn modelId="{1B33A87C-2911-4A04-8320-6C20FE1CB3C8}" type="presOf" srcId="{1F9E3BAA-C477-428A-8803-E13D369A7FB8}" destId="{ED96457D-5F60-44D7-B003-D2F35FC0CBAB}" srcOrd="0" destOrd="0" presId="urn:microsoft.com/office/officeart/2005/8/layout/vList5"/>
    <dgm:cxn modelId="{43409E04-EC62-415B-924C-1E28972921D8}" type="presParOf" srcId="{0537C7EC-BE63-419E-AA73-7B4A866EA57E}" destId="{07E0475F-E522-4A1A-9AC9-05592F85410F}" srcOrd="0" destOrd="0" presId="urn:microsoft.com/office/officeart/2005/8/layout/vList5"/>
    <dgm:cxn modelId="{B11037B1-9CFF-4E02-A06F-1CAA583F0132}" type="presParOf" srcId="{07E0475F-E522-4A1A-9AC9-05592F85410F}" destId="{40788F60-C9EC-4A47-AA07-0C34FA5F8B0F}" srcOrd="0" destOrd="0" presId="urn:microsoft.com/office/officeart/2005/8/layout/vList5"/>
    <dgm:cxn modelId="{1168708A-3112-4C62-B5C1-5BFCB71A3EF8}" type="presParOf" srcId="{07E0475F-E522-4A1A-9AC9-05592F85410F}" destId="{ED96457D-5F60-44D7-B003-D2F35FC0CBAB}" srcOrd="1" destOrd="0" presId="urn:microsoft.com/office/officeart/2005/8/layout/vList5"/>
    <dgm:cxn modelId="{6E9E292E-BEAB-404B-9FA2-65AB34A81C12}" type="presParOf" srcId="{0537C7EC-BE63-419E-AA73-7B4A866EA57E}" destId="{69E26C9E-170D-441B-A9B4-AC0FC85C6B97}" srcOrd="1" destOrd="0" presId="urn:microsoft.com/office/officeart/2005/8/layout/vList5"/>
    <dgm:cxn modelId="{DD451A25-5BD9-4E92-9AC8-BC5E6F33B39C}" type="presParOf" srcId="{0537C7EC-BE63-419E-AA73-7B4A866EA57E}" destId="{D7898733-A898-47D4-A8FE-87D5346D2D51}" srcOrd="2" destOrd="0" presId="urn:microsoft.com/office/officeart/2005/8/layout/vList5"/>
    <dgm:cxn modelId="{C4128BEF-DAB8-4482-B579-8C2972C4C022}" type="presParOf" srcId="{D7898733-A898-47D4-A8FE-87D5346D2D51}" destId="{22BDB718-3608-4256-8B45-08F7CAFFA5B2}" srcOrd="0" destOrd="0" presId="urn:microsoft.com/office/officeart/2005/8/layout/vList5"/>
    <dgm:cxn modelId="{6B08B677-5441-4554-9FD2-D24D06FD2E47}" type="presParOf" srcId="{D7898733-A898-47D4-A8FE-87D5346D2D51}" destId="{F373FE56-DC8B-4F95-B5C6-6AD81F02DF52}" srcOrd="1" destOrd="0" presId="urn:microsoft.com/office/officeart/2005/8/layout/vList5"/>
    <dgm:cxn modelId="{0D2A86D2-C043-4151-ACB5-50FB5D21B3D6}" type="presParOf" srcId="{0537C7EC-BE63-419E-AA73-7B4A866EA57E}" destId="{C2D8B09C-8F98-41C4-B90B-AAD8DBFB8078}" srcOrd="3" destOrd="0" presId="urn:microsoft.com/office/officeart/2005/8/layout/vList5"/>
    <dgm:cxn modelId="{DEB8C64B-DE96-4411-BEF1-89D1F9DD3B8D}" type="presParOf" srcId="{0537C7EC-BE63-419E-AA73-7B4A866EA57E}" destId="{E944922C-59C7-4F3B-9DDF-C4A482DD4029}" srcOrd="4" destOrd="0" presId="urn:microsoft.com/office/officeart/2005/8/layout/vList5"/>
    <dgm:cxn modelId="{DE083AB3-73CB-44AE-B545-F8789D72CC3E}" type="presParOf" srcId="{E944922C-59C7-4F3B-9DDF-C4A482DD4029}" destId="{CE5BDF9E-C88E-4500-A4C3-FCC2E9202C5E}" srcOrd="0" destOrd="0" presId="urn:microsoft.com/office/officeart/2005/8/layout/vList5"/>
    <dgm:cxn modelId="{FC3402AE-AFF8-43B6-8975-AE8DA7A5AF33}" type="presParOf" srcId="{E944922C-59C7-4F3B-9DDF-C4A482DD4029}" destId="{F3ADBD59-5C5F-4672-BF6F-4BC95F518FC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4ADC4D3-8B80-418C-B39C-866BD082D6DE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rtl="1"/>
          <a:endParaRPr lang="fa-IR"/>
        </a:p>
      </dgm:t>
    </dgm:pt>
    <dgm:pt modelId="{F4B93F9A-0299-4CFF-9376-299C021A2F84}">
      <dgm:prSet phldrT="[Text]"/>
      <dgm:spPr/>
      <dgm:t>
        <a:bodyPr/>
        <a:lstStyle/>
        <a:p>
          <a:pPr rtl="1"/>
          <a:r>
            <a:rPr lang="ar-SA" b="1" dirty="0" smtClean="0">
              <a:cs typeface="B Zar" pitchFamily="2" charset="-78"/>
            </a:rPr>
            <a:t>فناوري </a:t>
          </a:r>
          <a:r>
            <a:rPr lang="ar-SA" b="1" dirty="0" err="1" smtClean="0">
              <a:cs typeface="B Zar" pitchFamily="2" charset="-78"/>
            </a:rPr>
            <a:t>هاي</a:t>
          </a:r>
          <a:r>
            <a:rPr lang="ar-SA" b="1" dirty="0" smtClean="0">
              <a:cs typeface="B Zar" pitchFamily="2" charset="-78"/>
            </a:rPr>
            <a:t> </a:t>
          </a:r>
          <a:r>
            <a:rPr lang="ar-SA" b="1" dirty="0" err="1" smtClean="0">
              <a:cs typeface="B Zar" pitchFamily="2" charset="-78"/>
            </a:rPr>
            <a:t>اطلاعات</a:t>
          </a:r>
          <a:endParaRPr lang="fa-IR" dirty="0">
            <a:cs typeface="B Zar" pitchFamily="2" charset="-78"/>
          </a:endParaRPr>
        </a:p>
      </dgm:t>
    </dgm:pt>
    <dgm:pt modelId="{8F18FB6A-89F2-46C6-B142-0807E3FEE335}" type="parTrans" cxnId="{DCB2C647-9860-4A46-A700-7AE03CA15958}">
      <dgm:prSet/>
      <dgm:spPr/>
      <dgm:t>
        <a:bodyPr/>
        <a:lstStyle/>
        <a:p>
          <a:pPr rtl="1"/>
          <a:endParaRPr lang="fa-IR"/>
        </a:p>
      </dgm:t>
    </dgm:pt>
    <dgm:pt modelId="{A6C3B286-0257-43A0-832F-B6A98EFC3C78}" type="sibTrans" cxnId="{DCB2C647-9860-4A46-A700-7AE03CA15958}">
      <dgm:prSet/>
      <dgm:spPr/>
      <dgm:t>
        <a:bodyPr/>
        <a:lstStyle/>
        <a:p>
          <a:pPr rtl="1"/>
          <a:endParaRPr lang="fa-IR"/>
        </a:p>
      </dgm:t>
    </dgm:pt>
    <dgm:pt modelId="{2AC60847-EA93-4410-8055-69238D257212}">
      <dgm:prSet phldrT="[Text]" custT="1"/>
      <dgm:spPr/>
      <dgm:t>
        <a:bodyPr/>
        <a:lstStyle/>
        <a:p>
          <a:pPr rtl="1"/>
          <a:r>
            <a:rPr lang="ar-SA" sz="1600" dirty="0" smtClean="0">
              <a:cs typeface="B Zar" pitchFamily="2" charset="-78"/>
            </a:rPr>
            <a:t>موجود </a:t>
          </a:r>
          <a:r>
            <a:rPr lang="ar-SA" sz="1600" dirty="0" err="1" smtClean="0">
              <a:cs typeface="B Zar" pitchFamily="2" charset="-78"/>
            </a:rPr>
            <a:t>بودن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ابزارهايي</a:t>
          </a:r>
          <a:r>
            <a:rPr lang="ar-SA" sz="1600" dirty="0" smtClean="0">
              <a:cs typeface="B Zar" pitchFamily="2" charset="-78"/>
            </a:rPr>
            <a:t> نظير فكس، تلفن، </a:t>
          </a:r>
          <a:r>
            <a:rPr lang="ar-SA" sz="1600" dirty="0" err="1" smtClean="0">
              <a:cs typeface="B Zar" pitchFamily="2" charset="-78"/>
            </a:rPr>
            <a:t>كامپيوتر، </a:t>
          </a:r>
          <a:r>
            <a:rPr lang="ar-SA" sz="1600" dirty="0" smtClean="0">
              <a:cs typeface="B Zar" pitchFamily="2" charset="-78"/>
            </a:rPr>
            <a:t>پست </a:t>
          </a:r>
          <a:r>
            <a:rPr lang="ar-SA" sz="1600" dirty="0" err="1" smtClean="0">
              <a:cs typeface="B Zar" pitchFamily="2" charset="-78"/>
            </a:rPr>
            <a:t>الكترونيكي</a:t>
          </a:r>
          <a:r>
            <a:rPr lang="ar-SA" sz="1600" dirty="0" smtClean="0">
              <a:cs typeface="B Zar" pitchFamily="2" charset="-78"/>
            </a:rPr>
            <a:t>، </a:t>
          </a:r>
          <a:r>
            <a:rPr lang="ar-SA" sz="1600" dirty="0" err="1" smtClean="0">
              <a:cs typeface="B Zar" pitchFamily="2" charset="-78"/>
            </a:rPr>
            <a:t>اينترنت</a:t>
          </a:r>
          <a:r>
            <a:rPr lang="ar-SA" sz="1600" dirty="0" smtClean="0">
              <a:cs typeface="B Zar" pitchFamily="2" charset="-78"/>
            </a:rPr>
            <a:t>، شبكه </a:t>
          </a:r>
          <a:r>
            <a:rPr lang="ar-SA" sz="1600" dirty="0" err="1" smtClean="0">
              <a:cs typeface="B Zar" pitchFamily="2" charset="-78"/>
            </a:rPr>
            <a:t>هاي</a:t>
          </a:r>
          <a:r>
            <a:rPr lang="ar-SA" sz="1600" dirty="0" smtClean="0">
              <a:cs typeface="B Zar" pitchFamily="2" charset="-78"/>
            </a:rPr>
            <a:t> داخلي و </a:t>
          </a:r>
          <a:r>
            <a:rPr lang="ar-SA" sz="1600" dirty="0" err="1" smtClean="0">
              <a:cs typeface="B Zar" pitchFamily="2" charset="-78"/>
            </a:rPr>
            <a:t>دي</a:t>
          </a:r>
          <a:r>
            <a:rPr lang="ar-SA" sz="1600" dirty="0" smtClean="0">
              <a:cs typeface="B Zar" pitchFamily="2" charset="-78"/>
            </a:rPr>
            <a:t>گر </a:t>
          </a:r>
          <a:r>
            <a:rPr lang="ar-SA" sz="1600" dirty="0" err="1" smtClean="0">
              <a:cs typeface="B Zar" pitchFamily="2" charset="-78"/>
            </a:rPr>
            <a:t>ابزارهاي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مبتني</a:t>
          </a:r>
          <a:r>
            <a:rPr lang="ar-SA" sz="1600" dirty="0" smtClean="0">
              <a:cs typeface="B Zar" pitchFamily="2" charset="-78"/>
            </a:rPr>
            <a:t> بر </a:t>
          </a:r>
          <a:r>
            <a:rPr lang="ar-SA" sz="1600" dirty="0" err="1" smtClean="0">
              <a:cs typeface="B Zar" pitchFamily="2" charset="-78"/>
            </a:rPr>
            <a:t>وب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جهت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برقراري</a:t>
          </a:r>
          <a:r>
            <a:rPr lang="ar-SA" sz="1600" dirty="0" smtClean="0">
              <a:cs typeface="B Zar" pitchFamily="2" charset="-78"/>
            </a:rPr>
            <a:t> ارتباطات.</a:t>
          </a:r>
          <a:endParaRPr lang="fa-IR" sz="1600" dirty="0">
            <a:cs typeface="B Zar" pitchFamily="2" charset="-78"/>
          </a:endParaRPr>
        </a:p>
      </dgm:t>
    </dgm:pt>
    <dgm:pt modelId="{78EE9136-819B-4E9F-93FF-0DD89A45C8DA}" type="parTrans" cxnId="{1920A81A-B660-4B61-9B45-7210A71A6DE5}">
      <dgm:prSet/>
      <dgm:spPr/>
      <dgm:t>
        <a:bodyPr/>
        <a:lstStyle/>
        <a:p>
          <a:pPr rtl="1"/>
          <a:endParaRPr lang="fa-IR"/>
        </a:p>
      </dgm:t>
    </dgm:pt>
    <dgm:pt modelId="{4706C418-2109-4FAD-A8CC-CB4694C60110}" type="sibTrans" cxnId="{1920A81A-B660-4B61-9B45-7210A71A6DE5}">
      <dgm:prSet/>
      <dgm:spPr/>
      <dgm:t>
        <a:bodyPr/>
        <a:lstStyle/>
        <a:p>
          <a:pPr rtl="1"/>
          <a:endParaRPr lang="fa-IR"/>
        </a:p>
      </dgm:t>
    </dgm:pt>
    <dgm:pt modelId="{9BC633FB-06C0-45DE-ACB5-808946F86697}">
      <dgm:prSet phldrT="[Text]"/>
      <dgm:spPr/>
      <dgm:t>
        <a:bodyPr/>
        <a:lstStyle/>
        <a:p>
          <a:pPr rtl="1"/>
          <a:r>
            <a:rPr lang="ar-SA" b="1" dirty="0" smtClean="0">
              <a:cs typeface="B Zar" pitchFamily="2" charset="-78"/>
            </a:rPr>
            <a:t>فناوري </a:t>
          </a:r>
          <a:r>
            <a:rPr lang="ar-SA" b="1" dirty="0" err="1" smtClean="0">
              <a:cs typeface="B Zar" pitchFamily="2" charset="-78"/>
            </a:rPr>
            <a:t>هاي</a:t>
          </a:r>
          <a:r>
            <a:rPr lang="ar-SA" b="1" dirty="0" smtClean="0">
              <a:cs typeface="B Zar" pitchFamily="2" charset="-78"/>
            </a:rPr>
            <a:t> توسعه </a:t>
          </a:r>
          <a:r>
            <a:rPr lang="ar-SA" b="1" dirty="0" err="1" smtClean="0">
              <a:cs typeface="B Zar" pitchFamily="2" charset="-78"/>
            </a:rPr>
            <a:t>مشاركت</a:t>
          </a:r>
          <a:endParaRPr lang="fa-IR" dirty="0">
            <a:cs typeface="B Zar" pitchFamily="2" charset="-78"/>
          </a:endParaRPr>
        </a:p>
      </dgm:t>
    </dgm:pt>
    <dgm:pt modelId="{0F271FAE-AD01-4855-A913-9E7F5979653C}" type="parTrans" cxnId="{A07AE45F-8464-4C30-A030-497139317174}">
      <dgm:prSet/>
      <dgm:spPr/>
      <dgm:t>
        <a:bodyPr/>
        <a:lstStyle/>
        <a:p>
          <a:pPr rtl="1"/>
          <a:endParaRPr lang="fa-IR"/>
        </a:p>
      </dgm:t>
    </dgm:pt>
    <dgm:pt modelId="{3F1DE00F-63B0-42C0-90C4-8F5E2FC96CA7}" type="sibTrans" cxnId="{A07AE45F-8464-4C30-A030-497139317174}">
      <dgm:prSet/>
      <dgm:spPr/>
      <dgm:t>
        <a:bodyPr/>
        <a:lstStyle/>
        <a:p>
          <a:pPr rtl="1"/>
          <a:endParaRPr lang="fa-IR"/>
        </a:p>
      </dgm:t>
    </dgm:pt>
    <dgm:pt modelId="{A16C6AA3-9B0D-44E1-8777-D32F0ADCBA77}">
      <dgm:prSet phldrT="[Text]" custT="1"/>
      <dgm:spPr/>
      <dgm:t>
        <a:bodyPr/>
        <a:lstStyle/>
        <a:p>
          <a:pPr rtl="1"/>
          <a:r>
            <a:rPr lang="ar-SA" sz="1600" dirty="0" smtClean="0">
              <a:cs typeface="B Zar" pitchFamily="2" charset="-78"/>
            </a:rPr>
            <a:t>موجود </a:t>
          </a:r>
          <a:r>
            <a:rPr lang="ar-SA" sz="1600" dirty="0" err="1" smtClean="0">
              <a:cs typeface="B Zar" pitchFamily="2" charset="-78"/>
            </a:rPr>
            <a:t>بودن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بودن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ابزارهاي</a:t>
          </a:r>
          <a:r>
            <a:rPr lang="ar-SA" sz="1600" dirty="0" smtClean="0">
              <a:cs typeface="B Zar" pitchFamily="2" charset="-78"/>
            </a:rPr>
            <a:t> لازم </a:t>
          </a:r>
          <a:r>
            <a:rPr lang="ar-SA" sz="1600" dirty="0" err="1" smtClean="0">
              <a:cs typeface="B Zar" pitchFamily="2" charset="-78"/>
            </a:rPr>
            <a:t>جهت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انجام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كار </a:t>
          </a:r>
          <a:r>
            <a:rPr lang="ar-SA" sz="1600" dirty="0" smtClean="0">
              <a:cs typeface="B Zar" pitchFamily="2" charset="-78"/>
            </a:rPr>
            <a:t>گ</a:t>
          </a:r>
          <a:r>
            <a:rPr lang="ar-SA" sz="1600" dirty="0" err="1" smtClean="0">
              <a:cs typeface="B Zar" pitchFamily="2" charset="-78"/>
            </a:rPr>
            <a:t>روهي</a:t>
          </a:r>
          <a:r>
            <a:rPr lang="ar-SA" sz="1600" dirty="0" smtClean="0">
              <a:cs typeface="B Zar" pitchFamily="2" charset="-78"/>
            </a:rPr>
            <a:t> و </a:t>
          </a:r>
          <a:r>
            <a:rPr lang="ar-SA" sz="1600" dirty="0" err="1" smtClean="0">
              <a:cs typeface="B Zar" pitchFamily="2" charset="-78"/>
            </a:rPr>
            <a:t>انجام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وظايف</a:t>
          </a:r>
          <a:r>
            <a:rPr lang="ar-SA" sz="1600" dirty="0" smtClean="0">
              <a:cs typeface="B Zar" pitchFamily="2" charset="-78"/>
            </a:rPr>
            <a:t> در هر مكان و هر زمان </a:t>
          </a:r>
          <a:r>
            <a:rPr lang="ar-SA" sz="1600" dirty="0" err="1" smtClean="0">
              <a:cs typeface="B Zar" pitchFamily="2" charset="-78"/>
            </a:rPr>
            <a:t>مانند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ويدئو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كنفرانس</a:t>
          </a:r>
          <a:r>
            <a:rPr lang="ar-SA" sz="1600" dirty="0" smtClean="0">
              <a:cs typeface="B Zar" pitchFamily="2" charset="-78"/>
            </a:rPr>
            <a:t> ها، </a:t>
          </a:r>
          <a:r>
            <a:rPr lang="ar-SA" sz="1600" dirty="0" err="1" smtClean="0">
              <a:cs typeface="B Zar" pitchFamily="2" charset="-78"/>
            </a:rPr>
            <a:t>فضاي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آموزشي</a:t>
          </a:r>
          <a:r>
            <a:rPr lang="ar-SA" sz="1600" dirty="0" smtClean="0">
              <a:cs typeface="B Zar" pitchFamily="2" charset="-78"/>
            </a:rPr>
            <a:t> مجازي</a:t>
          </a:r>
          <a:r>
            <a:rPr lang="ar-SA" sz="1600" dirty="0" err="1" smtClean="0">
              <a:cs typeface="B Zar" pitchFamily="2" charset="-78"/>
            </a:rPr>
            <a:t>(</a:t>
          </a:r>
          <a:r>
            <a:rPr lang="en-US" sz="1600" dirty="0" smtClean="0">
              <a:cs typeface="B Zar" pitchFamily="2" charset="-78"/>
            </a:rPr>
            <a:t>E-Learning</a:t>
          </a:r>
          <a:r>
            <a:rPr lang="ar-SA" sz="1600" dirty="0" smtClean="0">
              <a:cs typeface="B Zar" pitchFamily="2" charset="-78"/>
            </a:rPr>
            <a:t>) </a:t>
          </a:r>
          <a:r>
            <a:rPr lang="ar-SA" sz="1600" dirty="0" err="1" smtClean="0">
              <a:cs typeface="B Zar" pitchFamily="2" charset="-78"/>
            </a:rPr>
            <a:t>و... .</a:t>
          </a:r>
          <a:endParaRPr lang="fa-IR" sz="1600" dirty="0">
            <a:cs typeface="B Zar" pitchFamily="2" charset="-78"/>
          </a:endParaRPr>
        </a:p>
      </dgm:t>
    </dgm:pt>
    <dgm:pt modelId="{94C88BA7-E627-4F19-9D63-449F6A75958A}" type="parTrans" cxnId="{79B24A95-E6D5-4814-818B-53566AAF3B80}">
      <dgm:prSet/>
      <dgm:spPr/>
      <dgm:t>
        <a:bodyPr/>
        <a:lstStyle/>
        <a:p>
          <a:pPr rtl="1"/>
          <a:endParaRPr lang="fa-IR"/>
        </a:p>
      </dgm:t>
    </dgm:pt>
    <dgm:pt modelId="{C0986021-21B9-4D8C-8924-E2649F8EA816}" type="sibTrans" cxnId="{79B24A95-E6D5-4814-818B-53566AAF3B80}">
      <dgm:prSet/>
      <dgm:spPr/>
      <dgm:t>
        <a:bodyPr/>
        <a:lstStyle/>
        <a:p>
          <a:pPr rtl="1"/>
          <a:endParaRPr lang="fa-IR"/>
        </a:p>
      </dgm:t>
    </dgm:pt>
    <dgm:pt modelId="{8A688760-5516-4595-A46B-C41CD109723A}">
      <dgm:prSet phldrT="[Text]"/>
      <dgm:spPr/>
      <dgm:t>
        <a:bodyPr/>
        <a:lstStyle/>
        <a:p>
          <a:pPr rtl="1"/>
          <a:r>
            <a:rPr lang="ar-SA" b="1" dirty="0" smtClean="0">
              <a:cs typeface="B Zar" pitchFamily="2" charset="-78"/>
            </a:rPr>
            <a:t>فناوري </a:t>
          </a:r>
          <a:r>
            <a:rPr lang="ar-SA" b="1" dirty="0" err="1" smtClean="0">
              <a:cs typeface="B Zar" pitchFamily="2" charset="-78"/>
            </a:rPr>
            <a:t>هاي</a:t>
          </a:r>
          <a:r>
            <a:rPr lang="ar-SA" b="1" dirty="0" smtClean="0">
              <a:cs typeface="B Zar" pitchFamily="2" charset="-78"/>
            </a:rPr>
            <a:t> </a:t>
          </a:r>
          <a:r>
            <a:rPr lang="ar-SA" b="1" dirty="0" err="1" smtClean="0">
              <a:cs typeface="B Zar" pitchFamily="2" charset="-78"/>
            </a:rPr>
            <a:t>ذخيره</a:t>
          </a:r>
          <a:r>
            <a:rPr lang="ar-SA" b="1" dirty="0" smtClean="0">
              <a:cs typeface="B Zar" pitchFamily="2" charset="-78"/>
            </a:rPr>
            <a:t> و </a:t>
          </a:r>
          <a:r>
            <a:rPr lang="ar-SA" b="1" dirty="0" err="1" smtClean="0">
              <a:cs typeface="B Zar" pitchFamily="2" charset="-78"/>
            </a:rPr>
            <a:t>بازيابي</a:t>
          </a:r>
          <a:endParaRPr lang="fa-IR" dirty="0">
            <a:cs typeface="B Zar" pitchFamily="2" charset="-78"/>
          </a:endParaRPr>
        </a:p>
      </dgm:t>
    </dgm:pt>
    <dgm:pt modelId="{CE2D516D-418C-46CB-91F8-250B9EBA4B9E}" type="parTrans" cxnId="{AECFEFC7-7F52-41CD-864B-87A69B831D40}">
      <dgm:prSet/>
      <dgm:spPr/>
      <dgm:t>
        <a:bodyPr/>
        <a:lstStyle/>
        <a:p>
          <a:pPr rtl="1"/>
          <a:endParaRPr lang="fa-IR"/>
        </a:p>
      </dgm:t>
    </dgm:pt>
    <dgm:pt modelId="{555F476A-A5AD-4003-BEFF-080F6403411A}" type="sibTrans" cxnId="{AECFEFC7-7F52-41CD-864B-87A69B831D40}">
      <dgm:prSet/>
      <dgm:spPr/>
      <dgm:t>
        <a:bodyPr/>
        <a:lstStyle/>
        <a:p>
          <a:pPr rtl="1"/>
          <a:endParaRPr lang="fa-IR"/>
        </a:p>
      </dgm:t>
    </dgm:pt>
    <dgm:pt modelId="{550C4BD1-C351-4D1E-98DC-D0A1BFD8EB17}">
      <dgm:prSet phldrT="[Text]" custT="1"/>
      <dgm:spPr/>
      <dgm:t>
        <a:bodyPr/>
        <a:lstStyle/>
        <a:p>
          <a:pPr rtl="1"/>
          <a:r>
            <a:rPr lang="ar-SA" sz="1600" dirty="0" smtClean="0">
              <a:cs typeface="B Zar" pitchFamily="2" charset="-78"/>
            </a:rPr>
            <a:t>موجود </a:t>
          </a:r>
          <a:r>
            <a:rPr lang="ar-SA" sz="1600" dirty="0" err="1" smtClean="0">
              <a:cs typeface="B Zar" pitchFamily="2" charset="-78"/>
            </a:rPr>
            <a:t>بودن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سيستم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هاي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مديريت</a:t>
          </a:r>
          <a:r>
            <a:rPr lang="ar-SA" sz="1600" dirty="0" smtClean="0">
              <a:cs typeface="B Zar" pitchFamily="2" charset="-78"/>
            </a:rPr>
            <a:t> پايگاه </a:t>
          </a:r>
          <a:r>
            <a:rPr lang="ar-SA" sz="1600" dirty="0" err="1" smtClean="0">
              <a:cs typeface="B Zar" pitchFamily="2" charset="-78"/>
            </a:rPr>
            <a:t>داده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جهت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ذخيره</a:t>
          </a:r>
          <a:r>
            <a:rPr lang="ar-SA" sz="1600" dirty="0" smtClean="0">
              <a:cs typeface="B Zar" pitchFamily="2" charset="-78"/>
            </a:rPr>
            <a:t> و </a:t>
          </a:r>
          <a:r>
            <a:rPr lang="ar-SA" sz="1600" dirty="0" err="1" smtClean="0">
              <a:cs typeface="B Zar" pitchFamily="2" charset="-78"/>
            </a:rPr>
            <a:t>بازيابي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اطلاعات</a:t>
          </a:r>
          <a:r>
            <a:rPr lang="ar-SA" sz="1600" dirty="0" smtClean="0">
              <a:cs typeface="B Zar" pitchFamily="2" charset="-78"/>
            </a:rPr>
            <a:t>، </a:t>
          </a:r>
          <a:r>
            <a:rPr lang="ar-SA" sz="1600" dirty="0" err="1" smtClean="0">
              <a:cs typeface="B Zar" pitchFamily="2" charset="-78"/>
            </a:rPr>
            <a:t>مانند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مديريت</a:t>
          </a:r>
          <a:r>
            <a:rPr lang="ar-SA" sz="1600" dirty="0" smtClean="0">
              <a:cs typeface="B Zar" pitchFamily="2" charset="-78"/>
            </a:rPr>
            <a:t> اسناد </a:t>
          </a:r>
          <a:r>
            <a:rPr lang="ar-SA" sz="1600" dirty="0" err="1" smtClean="0">
              <a:cs typeface="B Zar" pitchFamily="2" charset="-78"/>
            </a:rPr>
            <a:t>الكترونيكي</a:t>
          </a:r>
          <a:r>
            <a:rPr lang="ar-SA" sz="1600" dirty="0" smtClean="0">
              <a:cs typeface="B Zar" pitchFamily="2" charset="-78"/>
            </a:rPr>
            <a:t> و </a:t>
          </a:r>
          <a:r>
            <a:rPr lang="ar-SA" sz="1600" dirty="0" err="1" smtClean="0">
              <a:cs typeface="B Zar" pitchFamily="2" charset="-78"/>
            </a:rPr>
            <a:t>سيستم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هاي</a:t>
          </a:r>
          <a:r>
            <a:rPr lang="ar-SA" sz="1600" dirty="0" smtClean="0">
              <a:cs typeface="B Zar" pitchFamily="2" charset="-78"/>
            </a:rPr>
            <a:t> تخصصي </a:t>
          </a:r>
          <a:r>
            <a:rPr lang="ar-SA" sz="1600" dirty="0" err="1" smtClean="0">
              <a:cs typeface="B Zar" pitchFamily="2" charset="-78"/>
            </a:rPr>
            <a:t>ذخيره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سازي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اطلاعات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و ... .</a:t>
          </a:r>
          <a:endParaRPr lang="fa-IR" sz="1600" dirty="0">
            <a:cs typeface="B Zar" pitchFamily="2" charset="-78"/>
          </a:endParaRPr>
        </a:p>
      </dgm:t>
    </dgm:pt>
    <dgm:pt modelId="{028D3FD1-096A-42BE-9D44-E360436E21B4}" type="parTrans" cxnId="{8C0B98B8-5572-43D0-98C9-092E7493E6B5}">
      <dgm:prSet/>
      <dgm:spPr/>
      <dgm:t>
        <a:bodyPr/>
        <a:lstStyle/>
        <a:p>
          <a:pPr rtl="1"/>
          <a:endParaRPr lang="fa-IR"/>
        </a:p>
      </dgm:t>
    </dgm:pt>
    <dgm:pt modelId="{FEA7D06D-5505-4B9B-B54F-7B4B733BDF1C}" type="sibTrans" cxnId="{8C0B98B8-5572-43D0-98C9-092E7493E6B5}">
      <dgm:prSet/>
      <dgm:spPr/>
      <dgm:t>
        <a:bodyPr/>
        <a:lstStyle/>
        <a:p>
          <a:pPr rtl="1"/>
          <a:endParaRPr lang="fa-IR"/>
        </a:p>
      </dgm:t>
    </dgm:pt>
    <dgm:pt modelId="{FDE3BCB2-42A3-4E08-838A-715ACE6AC189}">
      <dgm:prSet/>
      <dgm:spPr/>
      <dgm:t>
        <a:bodyPr/>
        <a:lstStyle/>
        <a:p>
          <a:pPr rtl="1"/>
          <a:r>
            <a:rPr lang="ar-SA" b="1" dirty="0" err="1" smtClean="0">
              <a:cs typeface="B Zar" pitchFamily="2" charset="-78"/>
            </a:rPr>
            <a:t>انعطاف </a:t>
          </a:r>
          <a:r>
            <a:rPr lang="ar-SA" b="1" dirty="0" smtClean="0">
              <a:cs typeface="B Zar" pitchFamily="2" charset="-78"/>
            </a:rPr>
            <a:t>پ</a:t>
          </a:r>
          <a:r>
            <a:rPr lang="ar-SA" b="1" dirty="0" err="1" smtClean="0">
              <a:cs typeface="B Zar" pitchFamily="2" charset="-78"/>
            </a:rPr>
            <a:t>ذيري</a:t>
          </a:r>
          <a:endParaRPr lang="fa-IR" dirty="0">
            <a:cs typeface="B Zar" pitchFamily="2" charset="-78"/>
          </a:endParaRPr>
        </a:p>
      </dgm:t>
    </dgm:pt>
    <dgm:pt modelId="{370A5A86-E8E4-4DCA-BA4B-C0E809FDA584}" type="parTrans" cxnId="{717984C6-A8A5-40FC-ABDA-F12561F56F20}">
      <dgm:prSet/>
      <dgm:spPr/>
      <dgm:t>
        <a:bodyPr/>
        <a:lstStyle/>
        <a:p>
          <a:pPr rtl="1"/>
          <a:endParaRPr lang="fa-IR"/>
        </a:p>
      </dgm:t>
    </dgm:pt>
    <dgm:pt modelId="{FB8DB6AD-2353-4172-9221-37F56CE3B0DC}" type="sibTrans" cxnId="{717984C6-A8A5-40FC-ABDA-F12561F56F20}">
      <dgm:prSet/>
      <dgm:spPr/>
      <dgm:t>
        <a:bodyPr/>
        <a:lstStyle/>
        <a:p>
          <a:pPr rtl="1"/>
          <a:endParaRPr lang="fa-IR"/>
        </a:p>
      </dgm:t>
    </dgm:pt>
    <dgm:pt modelId="{2CB08BEE-9031-46E1-B419-FED4F4EE6992}">
      <dgm:prSet/>
      <dgm:spPr/>
      <dgm:t>
        <a:bodyPr/>
        <a:lstStyle/>
        <a:p>
          <a:pPr rtl="1"/>
          <a:r>
            <a:rPr lang="ar-SA" b="1" dirty="0" err="1" smtClean="0">
              <a:cs typeface="B Zar" pitchFamily="2" charset="-78"/>
            </a:rPr>
            <a:t>كاركنان</a:t>
          </a:r>
          <a:r>
            <a:rPr lang="ar-SA" b="1" dirty="0" smtClean="0">
              <a:cs typeface="B Zar" pitchFamily="2" charset="-78"/>
            </a:rPr>
            <a:t> فناوري </a:t>
          </a:r>
          <a:r>
            <a:rPr lang="ar-SA" b="1" dirty="0" err="1" smtClean="0">
              <a:cs typeface="B Zar" pitchFamily="2" charset="-78"/>
            </a:rPr>
            <a:t>اطلاعات</a:t>
          </a:r>
          <a:endParaRPr lang="fa-IR" dirty="0">
            <a:cs typeface="B Zar" pitchFamily="2" charset="-78"/>
          </a:endParaRPr>
        </a:p>
      </dgm:t>
    </dgm:pt>
    <dgm:pt modelId="{55EFD468-11D3-4084-BAD5-C52AD306077C}" type="parTrans" cxnId="{55449CA8-3343-411A-A17B-551E2F8E4D28}">
      <dgm:prSet/>
      <dgm:spPr/>
      <dgm:t>
        <a:bodyPr/>
        <a:lstStyle/>
        <a:p>
          <a:pPr rtl="1"/>
          <a:endParaRPr lang="fa-IR"/>
        </a:p>
      </dgm:t>
    </dgm:pt>
    <dgm:pt modelId="{7541EB61-3BAE-4595-8893-8B130F8679DD}" type="sibTrans" cxnId="{55449CA8-3343-411A-A17B-551E2F8E4D28}">
      <dgm:prSet/>
      <dgm:spPr/>
      <dgm:t>
        <a:bodyPr/>
        <a:lstStyle/>
        <a:p>
          <a:pPr rtl="1"/>
          <a:endParaRPr lang="fa-IR"/>
        </a:p>
      </dgm:t>
    </dgm:pt>
    <dgm:pt modelId="{F1D28D5B-0D73-46DD-9979-34D49F32EAC4}">
      <dgm:prSet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ت</a:t>
          </a:r>
          <a:r>
            <a:rPr lang="ar-SA" sz="1600" dirty="0" err="1" smtClean="0">
              <a:cs typeface="B Zar" pitchFamily="2" charset="-78"/>
            </a:rPr>
            <a:t>وانايي</a:t>
          </a:r>
          <a:r>
            <a:rPr lang="ar-SA" sz="1600" dirty="0" smtClean="0">
              <a:cs typeface="B Zar" pitchFamily="2" charset="-78"/>
            </a:rPr>
            <a:t> انطباق و </a:t>
          </a:r>
          <a:r>
            <a:rPr lang="ar-SA" sz="1600" dirty="0" err="1" smtClean="0">
              <a:cs typeface="B Zar" pitchFamily="2" charset="-78"/>
            </a:rPr>
            <a:t>يك</a:t>
          </a:r>
          <a:r>
            <a:rPr lang="ar-SA" sz="1600" dirty="0" smtClean="0">
              <a:cs typeface="B Zar" pitchFamily="2" charset="-78"/>
            </a:rPr>
            <a:t>پارچه </a:t>
          </a:r>
          <a:r>
            <a:rPr lang="ar-SA" sz="1600" dirty="0" err="1" smtClean="0">
              <a:cs typeface="B Zar" pitchFamily="2" charset="-78"/>
            </a:rPr>
            <a:t>نمودن</a:t>
          </a:r>
          <a:r>
            <a:rPr lang="ar-SA" sz="1600" dirty="0" smtClean="0">
              <a:cs typeface="B Zar" pitchFamily="2" charset="-78"/>
            </a:rPr>
            <a:t> زير </a:t>
          </a:r>
          <a:r>
            <a:rPr lang="ar-SA" sz="1600" dirty="0" err="1" smtClean="0">
              <a:cs typeface="B Zar" pitchFamily="2" charset="-78"/>
            </a:rPr>
            <a:t>ساختارها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با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فرايندها</a:t>
          </a:r>
          <a:r>
            <a:rPr lang="ar-SA" sz="1600" dirty="0" smtClean="0">
              <a:cs typeface="B Zar" pitchFamily="2" charset="-78"/>
            </a:rPr>
            <a:t> و </a:t>
          </a:r>
          <a:r>
            <a:rPr lang="ar-SA" sz="1600" dirty="0" err="1" smtClean="0">
              <a:cs typeface="B Zar" pitchFamily="2" charset="-78"/>
            </a:rPr>
            <a:t>سيستم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هاي</a:t>
          </a:r>
          <a:r>
            <a:rPr lang="ar-SA" sz="1600" dirty="0" smtClean="0">
              <a:cs typeface="B Zar" pitchFamily="2" charset="-78"/>
            </a:rPr>
            <a:t> جديد.</a:t>
          </a:r>
          <a:endParaRPr lang="fa-IR" sz="1600" dirty="0">
            <a:cs typeface="B Zar" pitchFamily="2" charset="-78"/>
          </a:endParaRPr>
        </a:p>
      </dgm:t>
    </dgm:pt>
    <dgm:pt modelId="{BCD2B5BE-FB58-4699-B60E-F6A5FF06C07C}" type="parTrans" cxnId="{F423D22D-7082-4652-A73E-BF0F6D9A3F03}">
      <dgm:prSet/>
      <dgm:spPr/>
      <dgm:t>
        <a:bodyPr/>
        <a:lstStyle/>
        <a:p>
          <a:pPr rtl="1"/>
          <a:endParaRPr lang="fa-IR"/>
        </a:p>
      </dgm:t>
    </dgm:pt>
    <dgm:pt modelId="{DD449B7A-1B4D-4077-83AA-2FB2FD51CD9A}" type="sibTrans" cxnId="{F423D22D-7082-4652-A73E-BF0F6D9A3F03}">
      <dgm:prSet/>
      <dgm:spPr/>
      <dgm:t>
        <a:bodyPr/>
        <a:lstStyle/>
        <a:p>
          <a:pPr rtl="1"/>
          <a:endParaRPr lang="fa-IR"/>
        </a:p>
      </dgm:t>
    </dgm:pt>
    <dgm:pt modelId="{DCAA10C6-5197-4798-A2E5-2A7E0CC77A32}">
      <dgm:prSet custT="1"/>
      <dgm:spPr/>
      <dgm:t>
        <a:bodyPr/>
        <a:lstStyle/>
        <a:p>
          <a:pPr rtl="1"/>
          <a:r>
            <a:rPr lang="ar-SA" sz="1600" dirty="0" smtClean="0">
              <a:cs typeface="B Zar" pitchFamily="2" charset="-78"/>
            </a:rPr>
            <a:t>وجود </a:t>
          </a:r>
          <a:r>
            <a:rPr lang="ar-SA" sz="1600" dirty="0" err="1" smtClean="0">
              <a:cs typeface="B Zar" pitchFamily="2" charset="-78"/>
            </a:rPr>
            <a:t>كاركنان</a:t>
          </a:r>
          <a:r>
            <a:rPr lang="ar-SA" sz="1600" dirty="0" smtClean="0">
              <a:cs typeface="B Zar" pitchFamily="2" charset="-78"/>
            </a:rPr>
            <a:t> متخصص در </a:t>
          </a:r>
          <a:r>
            <a:rPr lang="ar-SA" sz="1600" dirty="0" err="1" smtClean="0">
              <a:cs typeface="B Zar" pitchFamily="2" charset="-78"/>
            </a:rPr>
            <a:t>حوزه</a:t>
          </a:r>
          <a:r>
            <a:rPr lang="ar-SA" sz="1600" dirty="0" smtClean="0">
              <a:cs typeface="B Zar" pitchFamily="2" charset="-78"/>
            </a:rPr>
            <a:t> فناوري </a:t>
          </a:r>
          <a:r>
            <a:rPr lang="ar-SA" sz="1600" dirty="0" err="1" smtClean="0">
              <a:cs typeface="B Zar" pitchFamily="2" charset="-78"/>
            </a:rPr>
            <a:t>اطلاعات.</a:t>
          </a:r>
          <a:endParaRPr lang="fa-IR" sz="1600" dirty="0">
            <a:cs typeface="B Zar" pitchFamily="2" charset="-78"/>
          </a:endParaRPr>
        </a:p>
      </dgm:t>
    </dgm:pt>
    <dgm:pt modelId="{A3A50193-910A-45DD-9541-037BDD6D7598}" type="parTrans" cxnId="{B54964F3-5E78-4B7B-BEF9-081399856DA2}">
      <dgm:prSet/>
      <dgm:spPr/>
      <dgm:t>
        <a:bodyPr/>
        <a:lstStyle/>
        <a:p>
          <a:pPr rtl="1"/>
          <a:endParaRPr lang="fa-IR"/>
        </a:p>
      </dgm:t>
    </dgm:pt>
    <dgm:pt modelId="{A2D1A3BA-5F45-4690-97C5-A9EF2EDF8340}" type="sibTrans" cxnId="{B54964F3-5E78-4B7B-BEF9-081399856DA2}">
      <dgm:prSet/>
      <dgm:spPr/>
      <dgm:t>
        <a:bodyPr/>
        <a:lstStyle/>
        <a:p>
          <a:pPr rtl="1"/>
          <a:endParaRPr lang="fa-IR"/>
        </a:p>
      </dgm:t>
    </dgm:pt>
    <dgm:pt modelId="{CCC5EDC6-90CB-4FDF-941E-1024823DA84C}" type="pres">
      <dgm:prSet presAssocID="{B4ADC4D3-8B80-418C-B39C-866BD082D6DE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7892C223-C572-4681-ACAF-3B61B8580E57}" type="pres">
      <dgm:prSet presAssocID="{F4B93F9A-0299-4CFF-9376-299C021A2F84}" presName="linNode" presStyleCnt="0"/>
      <dgm:spPr/>
      <dgm:t>
        <a:bodyPr/>
        <a:lstStyle/>
        <a:p>
          <a:pPr rtl="1"/>
          <a:endParaRPr lang="fa-IR"/>
        </a:p>
      </dgm:t>
    </dgm:pt>
    <dgm:pt modelId="{63F7F0BE-27FD-482E-9505-1A6F28B10A73}" type="pres">
      <dgm:prSet presAssocID="{F4B93F9A-0299-4CFF-9376-299C021A2F84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36EE9FB-650B-4588-9E55-298934556FF4}" type="pres">
      <dgm:prSet presAssocID="{F4B93F9A-0299-4CFF-9376-299C021A2F84}" presName="descendantText" presStyleLbl="alignAccFollowNode1" presStyleIdx="0" presStyleCnt="5" custScaleY="14034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06D1C2F-1120-4D56-A6C0-38A169DD6AB9}" type="pres">
      <dgm:prSet presAssocID="{A6C3B286-0257-43A0-832F-B6A98EFC3C78}" presName="sp" presStyleCnt="0"/>
      <dgm:spPr/>
      <dgm:t>
        <a:bodyPr/>
        <a:lstStyle/>
        <a:p>
          <a:pPr rtl="1"/>
          <a:endParaRPr lang="fa-IR"/>
        </a:p>
      </dgm:t>
    </dgm:pt>
    <dgm:pt modelId="{9C0377C9-6463-4E93-84A3-34681E6E8306}" type="pres">
      <dgm:prSet presAssocID="{9BC633FB-06C0-45DE-ACB5-808946F86697}" presName="linNode" presStyleCnt="0"/>
      <dgm:spPr/>
      <dgm:t>
        <a:bodyPr/>
        <a:lstStyle/>
        <a:p>
          <a:pPr rtl="1"/>
          <a:endParaRPr lang="fa-IR"/>
        </a:p>
      </dgm:t>
    </dgm:pt>
    <dgm:pt modelId="{3C40E79B-B8CF-4634-98DB-07C54F38260C}" type="pres">
      <dgm:prSet presAssocID="{9BC633FB-06C0-45DE-ACB5-808946F86697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30D690C-F6B9-48EF-AB37-E0B5E33A2B79}" type="pres">
      <dgm:prSet presAssocID="{9BC633FB-06C0-45DE-ACB5-808946F86697}" presName="descendantText" presStyleLbl="alignAccFollowNode1" presStyleIdx="1" presStyleCnt="5" custScaleY="13185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DB632F5-2C0C-4A87-9C47-A3F88EB7181C}" type="pres">
      <dgm:prSet presAssocID="{3F1DE00F-63B0-42C0-90C4-8F5E2FC96CA7}" presName="sp" presStyleCnt="0"/>
      <dgm:spPr/>
      <dgm:t>
        <a:bodyPr/>
        <a:lstStyle/>
        <a:p>
          <a:pPr rtl="1"/>
          <a:endParaRPr lang="fa-IR"/>
        </a:p>
      </dgm:t>
    </dgm:pt>
    <dgm:pt modelId="{FCBAD30C-2385-4388-96F1-605E422884A6}" type="pres">
      <dgm:prSet presAssocID="{8A688760-5516-4595-A46B-C41CD109723A}" presName="linNode" presStyleCnt="0"/>
      <dgm:spPr/>
      <dgm:t>
        <a:bodyPr/>
        <a:lstStyle/>
        <a:p>
          <a:pPr rtl="1"/>
          <a:endParaRPr lang="fa-IR"/>
        </a:p>
      </dgm:t>
    </dgm:pt>
    <dgm:pt modelId="{B17D80D2-3CA6-42BF-BE03-A5235AA39EB7}" type="pres">
      <dgm:prSet presAssocID="{8A688760-5516-4595-A46B-C41CD109723A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A94640F-C9ED-4EF3-AEE5-8F8D49D482B0}" type="pres">
      <dgm:prSet presAssocID="{8A688760-5516-4595-A46B-C41CD109723A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162BE83-1276-48D2-A353-1B128F13C29A}" type="pres">
      <dgm:prSet presAssocID="{555F476A-A5AD-4003-BEFF-080F6403411A}" presName="sp" presStyleCnt="0"/>
      <dgm:spPr/>
      <dgm:t>
        <a:bodyPr/>
        <a:lstStyle/>
        <a:p>
          <a:pPr rtl="1"/>
          <a:endParaRPr lang="fa-IR"/>
        </a:p>
      </dgm:t>
    </dgm:pt>
    <dgm:pt modelId="{5F0DE755-BD77-4682-8D1E-D930510EAAAD}" type="pres">
      <dgm:prSet presAssocID="{FDE3BCB2-42A3-4E08-838A-715ACE6AC189}" presName="linNode" presStyleCnt="0"/>
      <dgm:spPr/>
      <dgm:t>
        <a:bodyPr/>
        <a:lstStyle/>
        <a:p>
          <a:pPr rtl="1"/>
          <a:endParaRPr lang="fa-IR"/>
        </a:p>
      </dgm:t>
    </dgm:pt>
    <dgm:pt modelId="{DFEC7608-CA28-45BF-8FAE-6443B0B92075}" type="pres">
      <dgm:prSet presAssocID="{FDE3BCB2-42A3-4E08-838A-715ACE6AC189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F67A730-DCC4-4591-8068-93A91B54F0AF}" type="pres">
      <dgm:prSet presAssocID="{FDE3BCB2-42A3-4E08-838A-715ACE6AC189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CADBCC5-EDE8-4AA5-BE2B-2EF11B334B05}" type="pres">
      <dgm:prSet presAssocID="{FB8DB6AD-2353-4172-9221-37F56CE3B0DC}" presName="sp" presStyleCnt="0"/>
      <dgm:spPr/>
      <dgm:t>
        <a:bodyPr/>
        <a:lstStyle/>
        <a:p>
          <a:pPr rtl="1"/>
          <a:endParaRPr lang="fa-IR"/>
        </a:p>
      </dgm:t>
    </dgm:pt>
    <dgm:pt modelId="{124B2ECE-B30F-4441-A99C-AE51835181C2}" type="pres">
      <dgm:prSet presAssocID="{2CB08BEE-9031-46E1-B419-FED4F4EE6992}" presName="linNode" presStyleCnt="0"/>
      <dgm:spPr/>
      <dgm:t>
        <a:bodyPr/>
        <a:lstStyle/>
        <a:p>
          <a:pPr rtl="1"/>
          <a:endParaRPr lang="fa-IR"/>
        </a:p>
      </dgm:t>
    </dgm:pt>
    <dgm:pt modelId="{D745054B-42D5-449B-BAE2-5E277F74DA28}" type="pres">
      <dgm:prSet presAssocID="{2CB08BEE-9031-46E1-B419-FED4F4EE6992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FE1E398-1CBE-4CB2-BCA0-F92C29164E8E}" type="pres">
      <dgm:prSet presAssocID="{2CB08BEE-9031-46E1-B419-FED4F4EE6992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B54964F3-5E78-4B7B-BEF9-081399856DA2}" srcId="{2CB08BEE-9031-46E1-B419-FED4F4EE6992}" destId="{DCAA10C6-5197-4798-A2E5-2A7E0CC77A32}" srcOrd="0" destOrd="0" parTransId="{A3A50193-910A-45DD-9541-037BDD6D7598}" sibTransId="{A2D1A3BA-5F45-4690-97C5-A9EF2EDF8340}"/>
    <dgm:cxn modelId="{DCB2C647-9860-4A46-A700-7AE03CA15958}" srcId="{B4ADC4D3-8B80-418C-B39C-866BD082D6DE}" destId="{F4B93F9A-0299-4CFF-9376-299C021A2F84}" srcOrd="0" destOrd="0" parTransId="{8F18FB6A-89F2-46C6-B142-0807E3FEE335}" sibTransId="{A6C3B286-0257-43A0-832F-B6A98EFC3C78}"/>
    <dgm:cxn modelId="{8C0B98B8-5572-43D0-98C9-092E7493E6B5}" srcId="{8A688760-5516-4595-A46B-C41CD109723A}" destId="{550C4BD1-C351-4D1E-98DC-D0A1BFD8EB17}" srcOrd="0" destOrd="0" parTransId="{028D3FD1-096A-42BE-9D44-E360436E21B4}" sibTransId="{FEA7D06D-5505-4B9B-B54F-7B4B733BDF1C}"/>
    <dgm:cxn modelId="{79B24A95-E6D5-4814-818B-53566AAF3B80}" srcId="{9BC633FB-06C0-45DE-ACB5-808946F86697}" destId="{A16C6AA3-9B0D-44E1-8777-D32F0ADCBA77}" srcOrd="0" destOrd="0" parTransId="{94C88BA7-E627-4F19-9D63-449F6A75958A}" sibTransId="{C0986021-21B9-4D8C-8924-E2649F8EA816}"/>
    <dgm:cxn modelId="{55449CA8-3343-411A-A17B-551E2F8E4D28}" srcId="{B4ADC4D3-8B80-418C-B39C-866BD082D6DE}" destId="{2CB08BEE-9031-46E1-B419-FED4F4EE6992}" srcOrd="4" destOrd="0" parTransId="{55EFD468-11D3-4084-BAD5-C52AD306077C}" sibTransId="{7541EB61-3BAE-4595-8893-8B130F8679DD}"/>
    <dgm:cxn modelId="{717984C6-A8A5-40FC-ABDA-F12561F56F20}" srcId="{B4ADC4D3-8B80-418C-B39C-866BD082D6DE}" destId="{FDE3BCB2-42A3-4E08-838A-715ACE6AC189}" srcOrd="3" destOrd="0" parTransId="{370A5A86-E8E4-4DCA-BA4B-C0E809FDA584}" sibTransId="{FB8DB6AD-2353-4172-9221-37F56CE3B0DC}"/>
    <dgm:cxn modelId="{1920A81A-B660-4B61-9B45-7210A71A6DE5}" srcId="{F4B93F9A-0299-4CFF-9376-299C021A2F84}" destId="{2AC60847-EA93-4410-8055-69238D257212}" srcOrd="0" destOrd="0" parTransId="{78EE9136-819B-4E9F-93FF-0DD89A45C8DA}" sibTransId="{4706C418-2109-4FAD-A8CC-CB4694C60110}"/>
    <dgm:cxn modelId="{C84AA9C0-8CD4-4DF3-A439-AAB219F0AC7A}" type="presOf" srcId="{B4ADC4D3-8B80-418C-B39C-866BD082D6DE}" destId="{CCC5EDC6-90CB-4FDF-941E-1024823DA84C}" srcOrd="0" destOrd="0" presId="urn:microsoft.com/office/officeart/2005/8/layout/vList5"/>
    <dgm:cxn modelId="{A1F525D0-AFB5-49C7-97CF-F8F526EFB4B4}" type="presOf" srcId="{FDE3BCB2-42A3-4E08-838A-715ACE6AC189}" destId="{DFEC7608-CA28-45BF-8FAE-6443B0B92075}" srcOrd="0" destOrd="0" presId="urn:microsoft.com/office/officeart/2005/8/layout/vList5"/>
    <dgm:cxn modelId="{FF758D09-695D-4EC7-B489-843EDD7A3217}" type="presOf" srcId="{DCAA10C6-5197-4798-A2E5-2A7E0CC77A32}" destId="{4FE1E398-1CBE-4CB2-BCA0-F92C29164E8E}" srcOrd="0" destOrd="0" presId="urn:microsoft.com/office/officeart/2005/8/layout/vList5"/>
    <dgm:cxn modelId="{78FC5015-0F37-4364-AFE3-F1FBB6D41AC7}" type="presOf" srcId="{9BC633FB-06C0-45DE-ACB5-808946F86697}" destId="{3C40E79B-B8CF-4634-98DB-07C54F38260C}" srcOrd="0" destOrd="0" presId="urn:microsoft.com/office/officeart/2005/8/layout/vList5"/>
    <dgm:cxn modelId="{659265DC-629D-4347-B4F1-0B7ADD37616D}" type="presOf" srcId="{2CB08BEE-9031-46E1-B419-FED4F4EE6992}" destId="{D745054B-42D5-449B-BAE2-5E277F74DA28}" srcOrd="0" destOrd="0" presId="urn:microsoft.com/office/officeart/2005/8/layout/vList5"/>
    <dgm:cxn modelId="{C5DBFA42-9728-48FA-8225-9DF78600A296}" type="presOf" srcId="{A16C6AA3-9B0D-44E1-8777-D32F0ADCBA77}" destId="{530D690C-F6B9-48EF-AB37-E0B5E33A2B79}" srcOrd="0" destOrd="0" presId="urn:microsoft.com/office/officeart/2005/8/layout/vList5"/>
    <dgm:cxn modelId="{3EBD52E1-B802-4EE4-B947-5E2486EA786F}" type="presOf" srcId="{550C4BD1-C351-4D1E-98DC-D0A1BFD8EB17}" destId="{8A94640F-C9ED-4EF3-AEE5-8F8D49D482B0}" srcOrd="0" destOrd="0" presId="urn:microsoft.com/office/officeart/2005/8/layout/vList5"/>
    <dgm:cxn modelId="{9133DE68-04AF-4542-8309-18D02BB9388F}" type="presOf" srcId="{F1D28D5B-0D73-46DD-9979-34D49F32EAC4}" destId="{BF67A730-DCC4-4591-8068-93A91B54F0AF}" srcOrd="0" destOrd="0" presId="urn:microsoft.com/office/officeart/2005/8/layout/vList5"/>
    <dgm:cxn modelId="{5B013B3A-DFC5-4A6B-A37C-40F1F83EBE67}" type="presOf" srcId="{2AC60847-EA93-4410-8055-69238D257212}" destId="{C36EE9FB-650B-4588-9E55-298934556FF4}" srcOrd="0" destOrd="0" presId="urn:microsoft.com/office/officeart/2005/8/layout/vList5"/>
    <dgm:cxn modelId="{E604C48E-76C2-4F2B-8BA5-1098754A8B79}" type="presOf" srcId="{8A688760-5516-4595-A46B-C41CD109723A}" destId="{B17D80D2-3CA6-42BF-BE03-A5235AA39EB7}" srcOrd="0" destOrd="0" presId="urn:microsoft.com/office/officeart/2005/8/layout/vList5"/>
    <dgm:cxn modelId="{E931F16D-D8CF-4A31-85E1-6D0416E2C16C}" type="presOf" srcId="{F4B93F9A-0299-4CFF-9376-299C021A2F84}" destId="{63F7F0BE-27FD-482E-9505-1A6F28B10A73}" srcOrd="0" destOrd="0" presId="urn:microsoft.com/office/officeart/2005/8/layout/vList5"/>
    <dgm:cxn modelId="{F423D22D-7082-4652-A73E-BF0F6D9A3F03}" srcId="{FDE3BCB2-42A3-4E08-838A-715ACE6AC189}" destId="{F1D28D5B-0D73-46DD-9979-34D49F32EAC4}" srcOrd="0" destOrd="0" parTransId="{BCD2B5BE-FB58-4699-B60E-F6A5FF06C07C}" sibTransId="{DD449B7A-1B4D-4077-83AA-2FB2FD51CD9A}"/>
    <dgm:cxn modelId="{AECFEFC7-7F52-41CD-864B-87A69B831D40}" srcId="{B4ADC4D3-8B80-418C-B39C-866BD082D6DE}" destId="{8A688760-5516-4595-A46B-C41CD109723A}" srcOrd="2" destOrd="0" parTransId="{CE2D516D-418C-46CB-91F8-250B9EBA4B9E}" sibTransId="{555F476A-A5AD-4003-BEFF-080F6403411A}"/>
    <dgm:cxn modelId="{A07AE45F-8464-4C30-A030-497139317174}" srcId="{B4ADC4D3-8B80-418C-B39C-866BD082D6DE}" destId="{9BC633FB-06C0-45DE-ACB5-808946F86697}" srcOrd="1" destOrd="0" parTransId="{0F271FAE-AD01-4855-A913-9E7F5979653C}" sibTransId="{3F1DE00F-63B0-42C0-90C4-8F5E2FC96CA7}"/>
    <dgm:cxn modelId="{8AEC41AE-B84B-475E-A305-1B6C71069BCF}" type="presParOf" srcId="{CCC5EDC6-90CB-4FDF-941E-1024823DA84C}" destId="{7892C223-C572-4681-ACAF-3B61B8580E57}" srcOrd="0" destOrd="0" presId="urn:microsoft.com/office/officeart/2005/8/layout/vList5"/>
    <dgm:cxn modelId="{32CBA7BF-BD51-49C8-9FC0-D7C5FD176839}" type="presParOf" srcId="{7892C223-C572-4681-ACAF-3B61B8580E57}" destId="{63F7F0BE-27FD-482E-9505-1A6F28B10A73}" srcOrd="0" destOrd="0" presId="urn:microsoft.com/office/officeart/2005/8/layout/vList5"/>
    <dgm:cxn modelId="{76D84D12-6C43-4A5C-A8E8-A9BD9E059929}" type="presParOf" srcId="{7892C223-C572-4681-ACAF-3B61B8580E57}" destId="{C36EE9FB-650B-4588-9E55-298934556FF4}" srcOrd="1" destOrd="0" presId="urn:microsoft.com/office/officeart/2005/8/layout/vList5"/>
    <dgm:cxn modelId="{BF172768-23D2-4141-AEE5-D523F5B96A67}" type="presParOf" srcId="{CCC5EDC6-90CB-4FDF-941E-1024823DA84C}" destId="{D06D1C2F-1120-4D56-A6C0-38A169DD6AB9}" srcOrd="1" destOrd="0" presId="urn:microsoft.com/office/officeart/2005/8/layout/vList5"/>
    <dgm:cxn modelId="{C8C05738-0B01-4156-971F-4F9B3319355F}" type="presParOf" srcId="{CCC5EDC6-90CB-4FDF-941E-1024823DA84C}" destId="{9C0377C9-6463-4E93-84A3-34681E6E8306}" srcOrd="2" destOrd="0" presId="urn:microsoft.com/office/officeart/2005/8/layout/vList5"/>
    <dgm:cxn modelId="{78C8FE36-6CC4-4DF6-8414-40E2B7C59C75}" type="presParOf" srcId="{9C0377C9-6463-4E93-84A3-34681E6E8306}" destId="{3C40E79B-B8CF-4634-98DB-07C54F38260C}" srcOrd="0" destOrd="0" presId="urn:microsoft.com/office/officeart/2005/8/layout/vList5"/>
    <dgm:cxn modelId="{DCF00B10-7D57-4737-9E4D-BE51EFECC9CC}" type="presParOf" srcId="{9C0377C9-6463-4E93-84A3-34681E6E8306}" destId="{530D690C-F6B9-48EF-AB37-E0B5E33A2B79}" srcOrd="1" destOrd="0" presId="urn:microsoft.com/office/officeart/2005/8/layout/vList5"/>
    <dgm:cxn modelId="{7F60149F-6A31-4294-8233-48F2F22287BE}" type="presParOf" srcId="{CCC5EDC6-90CB-4FDF-941E-1024823DA84C}" destId="{3DB632F5-2C0C-4A87-9C47-A3F88EB7181C}" srcOrd="3" destOrd="0" presId="urn:microsoft.com/office/officeart/2005/8/layout/vList5"/>
    <dgm:cxn modelId="{DBB0E908-122F-4B82-99CD-BFD491D9E461}" type="presParOf" srcId="{CCC5EDC6-90CB-4FDF-941E-1024823DA84C}" destId="{FCBAD30C-2385-4388-96F1-605E422884A6}" srcOrd="4" destOrd="0" presId="urn:microsoft.com/office/officeart/2005/8/layout/vList5"/>
    <dgm:cxn modelId="{13C84B2B-8C4E-4BC3-A510-6699733753B1}" type="presParOf" srcId="{FCBAD30C-2385-4388-96F1-605E422884A6}" destId="{B17D80D2-3CA6-42BF-BE03-A5235AA39EB7}" srcOrd="0" destOrd="0" presId="urn:microsoft.com/office/officeart/2005/8/layout/vList5"/>
    <dgm:cxn modelId="{FC712D20-7013-4CAA-AF7A-5B93E8776400}" type="presParOf" srcId="{FCBAD30C-2385-4388-96F1-605E422884A6}" destId="{8A94640F-C9ED-4EF3-AEE5-8F8D49D482B0}" srcOrd="1" destOrd="0" presId="urn:microsoft.com/office/officeart/2005/8/layout/vList5"/>
    <dgm:cxn modelId="{3F74DC41-A437-437F-9620-5DBBDFFFC5E8}" type="presParOf" srcId="{CCC5EDC6-90CB-4FDF-941E-1024823DA84C}" destId="{5162BE83-1276-48D2-A353-1B128F13C29A}" srcOrd="5" destOrd="0" presId="urn:microsoft.com/office/officeart/2005/8/layout/vList5"/>
    <dgm:cxn modelId="{91575696-20DF-4AA3-BF7F-D95A5A6A0785}" type="presParOf" srcId="{CCC5EDC6-90CB-4FDF-941E-1024823DA84C}" destId="{5F0DE755-BD77-4682-8D1E-D930510EAAAD}" srcOrd="6" destOrd="0" presId="urn:microsoft.com/office/officeart/2005/8/layout/vList5"/>
    <dgm:cxn modelId="{272C9589-4485-4444-9939-8AA7736180DE}" type="presParOf" srcId="{5F0DE755-BD77-4682-8D1E-D930510EAAAD}" destId="{DFEC7608-CA28-45BF-8FAE-6443B0B92075}" srcOrd="0" destOrd="0" presId="urn:microsoft.com/office/officeart/2005/8/layout/vList5"/>
    <dgm:cxn modelId="{63080156-AE7D-4FEE-9991-D9B07F6CF838}" type="presParOf" srcId="{5F0DE755-BD77-4682-8D1E-D930510EAAAD}" destId="{BF67A730-DCC4-4591-8068-93A91B54F0AF}" srcOrd="1" destOrd="0" presId="urn:microsoft.com/office/officeart/2005/8/layout/vList5"/>
    <dgm:cxn modelId="{32034459-2D0B-4FBD-AD57-5198DDE5480E}" type="presParOf" srcId="{CCC5EDC6-90CB-4FDF-941E-1024823DA84C}" destId="{3CADBCC5-EDE8-4AA5-BE2B-2EF11B334B05}" srcOrd="7" destOrd="0" presId="urn:microsoft.com/office/officeart/2005/8/layout/vList5"/>
    <dgm:cxn modelId="{D1C22021-FE19-4FAB-8AD4-5E03C5CD2855}" type="presParOf" srcId="{CCC5EDC6-90CB-4FDF-941E-1024823DA84C}" destId="{124B2ECE-B30F-4441-A99C-AE51835181C2}" srcOrd="8" destOrd="0" presId="urn:microsoft.com/office/officeart/2005/8/layout/vList5"/>
    <dgm:cxn modelId="{A97970EB-BB99-47CF-B60D-8430FBA86121}" type="presParOf" srcId="{124B2ECE-B30F-4441-A99C-AE51835181C2}" destId="{D745054B-42D5-449B-BAE2-5E277F74DA28}" srcOrd="0" destOrd="0" presId="urn:microsoft.com/office/officeart/2005/8/layout/vList5"/>
    <dgm:cxn modelId="{4BC2A209-D827-4CCD-A9DD-623411EDE389}" type="presParOf" srcId="{124B2ECE-B30F-4441-A99C-AE51835181C2}" destId="{4FE1E398-1CBE-4CB2-BCA0-F92C29164E8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4E45566-4262-4BBC-8714-A61AE5F0E212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A2F1ED58-CB7B-4F37-8D26-730A728C3AFF}">
      <dgm:prSet phldrT="[Text]" custT="1"/>
      <dgm:spPr/>
      <dgm:t>
        <a:bodyPr/>
        <a:lstStyle/>
        <a:p>
          <a:pPr rtl="1"/>
          <a:r>
            <a:rPr lang="ar-SA" sz="1600" dirty="0" err="1" smtClean="0">
              <a:cs typeface="B Zar" pitchFamily="2" charset="-78"/>
            </a:rPr>
            <a:t>سيستم</a:t>
          </a:r>
          <a:r>
            <a:rPr lang="ar-SA" sz="1600" dirty="0" smtClean="0">
              <a:cs typeface="B Zar" pitchFamily="2" charset="-78"/>
            </a:rPr>
            <a:t>‌</a:t>
          </a:r>
          <a:r>
            <a:rPr lang="ar-SA" sz="1600" dirty="0" err="1" smtClean="0">
              <a:cs typeface="B Zar" pitchFamily="2" charset="-78"/>
            </a:rPr>
            <a:t>هاي</a:t>
          </a:r>
          <a:r>
            <a:rPr lang="ar-SA" sz="1600" dirty="0" smtClean="0">
              <a:cs typeface="B Zar" pitchFamily="2" charset="-78"/>
            </a:rPr>
            <a:t> نرم‌</a:t>
          </a:r>
          <a:r>
            <a:rPr lang="ar-SA" sz="1600" dirty="0" err="1" smtClean="0">
              <a:cs typeface="B Zar" pitchFamily="2" charset="-78"/>
            </a:rPr>
            <a:t>افزاري</a:t>
          </a:r>
          <a:r>
            <a:rPr lang="ar-SA" sz="1600" dirty="0" smtClean="0">
              <a:cs typeface="B Zar" pitchFamily="2" charset="-78"/>
            </a:rPr>
            <a:t> </a:t>
          </a:r>
          <a:r>
            <a:rPr lang="ar-SA" sz="1600" dirty="0" err="1" smtClean="0">
              <a:cs typeface="B Zar" pitchFamily="2" charset="-78"/>
            </a:rPr>
            <a:t>سازماني</a:t>
          </a:r>
          <a:r>
            <a:rPr lang="ar-SA" sz="1600" dirty="0" smtClean="0">
              <a:cs typeface="B Zar" pitchFamily="2" charset="-78"/>
            </a:rPr>
            <a:t> مرتبط </a:t>
          </a:r>
          <a:r>
            <a:rPr lang="ar-SA" sz="1600" dirty="0" err="1" smtClean="0">
              <a:cs typeface="B Zar" pitchFamily="2" charset="-78"/>
            </a:rPr>
            <a:t>با</a:t>
          </a:r>
          <a:r>
            <a:rPr lang="en-US" sz="1600" dirty="0" smtClean="0">
              <a:cs typeface="B Zar" pitchFamily="2" charset="-78"/>
            </a:rPr>
            <a:t>KM</a:t>
          </a:r>
          <a:endParaRPr lang="fa-IR" sz="1600" dirty="0">
            <a:cs typeface="B Zar" pitchFamily="2" charset="-78"/>
          </a:endParaRPr>
        </a:p>
      </dgm:t>
    </dgm:pt>
    <dgm:pt modelId="{1AE1502D-0AFB-4B75-B21B-9284182B6266}" type="parTrans" cxnId="{0575883D-C9DE-470D-B57B-6C9DB7342452}">
      <dgm:prSet/>
      <dgm:spPr/>
      <dgm:t>
        <a:bodyPr/>
        <a:lstStyle/>
        <a:p>
          <a:pPr rtl="1"/>
          <a:endParaRPr lang="fa-IR"/>
        </a:p>
      </dgm:t>
    </dgm:pt>
    <dgm:pt modelId="{015D7F58-FF87-4EAB-9BEA-EDAF1CB13919}" type="sibTrans" cxnId="{0575883D-C9DE-470D-B57B-6C9DB7342452}">
      <dgm:prSet/>
      <dgm:spPr/>
      <dgm:t>
        <a:bodyPr/>
        <a:lstStyle/>
        <a:p>
          <a:pPr rtl="1"/>
          <a:endParaRPr lang="fa-IR"/>
        </a:p>
      </dgm:t>
    </dgm:pt>
    <dgm:pt modelId="{685C4AB6-61B2-4C56-8753-0A191E1213BD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مدیریت روابط با مشتری </a:t>
          </a:r>
          <a:r>
            <a:rPr lang="en-US" sz="1600" dirty="0" smtClean="0">
              <a:cs typeface="B Zar" pitchFamily="2" charset="-78"/>
            </a:rPr>
            <a:t>CRM</a:t>
          </a:r>
          <a:endParaRPr lang="fa-IR" sz="1600" dirty="0">
            <a:cs typeface="B Zar" pitchFamily="2" charset="-78"/>
          </a:endParaRPr>
        </a:p>
      </dgm:t>
    </dgm:pt>
    <dgm:pt modelId="{F810B0D9-1365-406C-98EB-9A0E147C77AC}" type="parTrans" cxnId="{97EF633F-47F0-4307-8FE2-E84058063BC0}">
      <dgm:prSet/>
      <dgm:spPr/>
      <dgm:t>
        <a:bodyPr/>
        <a:lstStyle/>
        <a:p>
          <a:pPr rtl="1"/>
          <a:endParaRPr lang="fa-IR"/>
        </a:p>
      </dgm:t>
    </dgm:pt>
    <dgm:pt modelId="{0BA6120F-BB91-48D3-B93D-66AF42FD35AD}" type="sibTrans" cxnId="{97EF633F-47F0-4307-8FE2-E84058063BC0}">
      <dgm:prSet/>
      <dgm:spPr/>
      <dgm:t>
        <a:bodyPr/>
        <a:lstStyle/>
        <a:p>
          <a:pPr rtl="1"/>
          <a:endParaRPr lang="fa-IR"/>
        </a:p>
      </dgm:t>
    </dgm:pt>
    <dgm:pt modelId="{1ACFBCE5-249E-48EF-8B58-642BEDA5DD73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نرم افزارهای </a:t>
          </a:r>
          <a:r>
            <a:rPr lang="en-US" sz="1600" dirty="0" smtClean="0">
              <a:cs typeface="B Zar" pitchFamily="2" charset="-78"/>
            </a:rPr>
            <a:t>KM</a:t>
          </a:r>
          <a:endParaRPr lang="fa-IR" sz="1600" dirty="0">
            <a:cs typeface="B Zar" pitchFamily="2" charset="-78"/>
          </a:endParaRPr>
        </a:p>
      </dgm:t>
    </dgm:pt>
    <dgm:pt modelId="{0B70A9FE-7738-4784-9359-AAB9D027292D}" type="parTrans" cxnId="{A4D5EB55-6CE9-461A-9A43-5714880A04F1}">
      <dgm:prSet/>
      <dgm:spPr/>
      <dgm:t>
        <a:bodyPr/>
        <a:lstStyle/>
        <a:p>
          <a:pPr rtl="1"/>
          <a:endParaRPr lang="fa-IR"/>
        </a:p>
      </dgm:t>
    </dgm:pt>
    <dgm:pt modelId="{B2EF09D7-2CBC-4C0C-8EE0-6A1D783E53E6}" type="sibTrans" cxnId="{A4D5EB55-6CE9-461A-9A43-5714880A04F1}">
      <dgm:prSet/>
      <dgm:spPr/>
      <dgm:t>
        <a:bodyPr/>
        <a:lstStyle/>
        <a:p>
          <a:pPr rtl="1"/>
          <a:endParaRPr lang="fa-IR"/>
        </a:p>
      </dgm:t>
    </dgm:pt>
    <dgm:pt modelId="{493C34D6-AD3F-433C-9016-90E6E25ADE59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اتصال: شبکه...</a:t>
          </a:r>
          <a:endParaRPr lang="fa-IR" sz="1600" dirty="0">
            <a:cs typeface="B Zar" pitchFamily="2" charset="-78"/>
          </a:endParaRPr>
        </a:p>
      </dgm:t>
    </dgm:pt>
    <dgm:pt modelId="{B4529F6A-050B-49C5-B8D3-C1AF49DB7504}" type="parTrans" cxnId="{B51B6FFD-7DB2-421E-A385-79CF5169A3C6}">
      <dgm:prSet/>
      <dgm:spPr/>
      <dgm:t>
        <a:bodyPr/>
        <a:lstStyle/>
        <a:p>
          <a:pPr rtl="1"/>
          <a:endParaRPr lang="fa-IR"/>
        </a:p>
      </dgm:t>
    </dgm:pt>
    <dgm:pt modelId="{CA699761-2649-4E6C-8EFB-96BCECBE9D0C}" type="sibTrans" cxnId="{B51B6FFD-7DB2-421E-A385-79CF5169A3C6}">
      <dgm:prSet/>
      <dgm:spPr/>
      <dgm:t>
        <a:bodyPr/>
        <a:lstStyle/>
        <a:p>
          <a:pPr rtl="1"/>
          <a:endParaRPr lang="fa-IR"/>
        </a:p>
      </dgm:t>
    </dgm:pt>
    <dgm:pt modelId="{21D309E0-5E2F-4F33-B044-C63C9B799A88}">
      <dgm:prSet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نرم افزارهای مرتبط با </a:t>
          </a:r>
          <a:r>
            <a:rPr lang="en-US" sz="1600" dirty="0" smtClean="0">
              <a:cs typeface="B Zar" pitchFamily="2" charset="-78"/>
            </a:rPr>
            <a:t>KM</a:t>
          </a:r>
          <a:endParaRPr lang="fa-IR" sz="1600" dirty="0">
            <a:cs typeface="B Zar" pitchFamily="2" charset="-78"/>
          </a:endParaRPr>
        </a:p>
      </dgm:t>
    </dgm:pt>
    <dgm:pt modelId="{4BE0BE2A-975D-4E9D-BFEF-E46F58F49B92}" type="parTrans" cxnId="{F3972395-CC89-411C-9D05-8278C357A231}">
      <dgm:prSet/>
      <dgm:spPr/>
      <dgm:t>
        <a:bodyPr/>
        <a:lstStyle/>
        <a:p>
          <a:pPr rtl="1"/>
          <a:endParaRPr lang="fa-IR"/>
        </a:p>
      </dgm:t>
    </dgm:pt>
    <dgm:pt modelId="{D9811046-04CD-43F5-BF70-314337B0F9C5}" type="sibTrans" cxnId="{F3972395-CC89-411C-9D05-8278C357A231}">
      <dgm:prSet/>
      <dgm:spPr/>
      <dgm:t>
        <a:bodyPr/>
        <a:lstStyle/>
        <a:p>
          <a:pPr rtl="1"/>
          <a:endParaRPr lang="fa-IR"/>
        </a:p>
      </dgm:t>
    </dgm:pt>
    <dgm:pt modelId="{74D16247-65F3-4C81-9625-A8351E2C102B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تالیف: برنامه </a:t>
          </a:r>
          <a:r>
            <a:rPr lang="en-US" sz="1600" dirty="0" smtClean="0">
              <a:cs typeface="B Zar" pitchFamily="2" charset="-78"/>
            </a:rPr>
            <a:t>OFFICE</a:t>
          </a:r>
          <a:endParaRPr lang="fa-IR" sz="1600" dirty="0">
            <a:cs typeface="B Zar" pitchFamily="2" charset="-78"/>
          </a:endParaRPr>
        </a:p>
      </dgm:t>
    </dgm:pt>
    <dgm:pt modelId="{5D470E08-2CDB-4B9A-8A21-F20F8240032E}" type="parTrans" cxnId="{00F77360-FA74-4E2F-AC89-F6B39DD288CB}">
      <dgm:prSet/>
      <dgm:spPr/>
      <dgm:t>
        <a:bodyPr/>
        <a:lstStyle/>
        <a:p>
          <a:pPr rtl="1"/>
          <a:endParaRPr lang="fa-IR"/>
        </a:p>
      </dgm:t>
    </dgm:pt>
    <dgm:pt modelId="{9E448815-6DEF-488D-BEE1-50446A3011A1}" type="sibTrans" cxnId="{00F77360-FA74-4E2F-AC89-F6B39DD288CB}">
      <dgm:prSet/>
      <dgm:spPr/>
      <dgm:t>
        <a:bodyPr/>
        <a:lstStyle/>
        <a:p>
          <a:pPr rtl="1"/>
          <a:endParaRPr lang="fa-IR"/>
        </a:p>
      </dgm:t>
    </dgm:pt>
    <dgm:pt modelId="{0B3EB490-8A99-4BA4-915B-68CE8BB7AB80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تعامل و ارتباطات: پست الکترونیکی</a:t>
          </a:r>
          <a:endParaRPr lang="fa-IR" sz="1600" dirty="0">
            <a:cs typeface="B Zar" pitchFamily="2" charset="-78"/>
          </a:endParaRPr>
        </a:p>
      </dgm:t>
    </dgm:pt>
    <dgm:pt modelId="{58DFC76F-441E-4912-B2A0-BA5B76411254}" type="parTrans" cxnId="{1DA7324E-C414-4E5C-9936-53D8DA981D42}">
      <dgm:prSet/>
      <dgm:spPr/>
      <dgm:t>
        <a:bodyPr/>
        <a:lstStyle/>
        <a:p>
          <a:pPr rtl="1"/>
          <a:endParaRPr lang="fa-IR"/>
        </a:p>
      </dgm:t>
    </dgm:pt>
    <dgm:pt modelId="{A99075AB-D3FC-43B5-BB46-24F6E720A658}" type="sibTrans" cxnId="{1DA7324E-C414-4E5C-9936-53D8DA981D42}">
      <dgm:prSet/>
      <dgm:spPr/>
      <dgm:t>
        <a:bodyPr/>
        <a:lstStyle/>
        <a:p>
          <a:pPr rtl="1"/>
          <a:endParaRPr lang="fa-IR"/>
        </a:p>
      </dgm:t>
    </dgm:pt>
    <dgm:pt modelId="{5F50D6D8-E9E6-4B08-815B-8BC6DEDD11FD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توزیع: اینترانت</a:t>
          </a:r>
          <a:endParaRPr lang="fa-IR" sz="1600" dirty="0">
            <a:cs typeface="B Zar" pitchFamily="2" charset="-78"/>
          </a:endParaRPr>
        </a:p>
      </dgm:t>
    </dgm:pt>
    <dgm:pt modelId="{2DF5FC21-3D9C-43C4-B749-3A391183BE56}" type="parTrans" cxnId="{D055A5C1-FCE6-4C02-86C9-E012A4DC1573}">
      <dgm:prSet/>
      <dgm:spPr/>
      <dgm:t>
        <a:bodyPr/>
        <a:lstStyle/>
        <a:p>
          <a:pPr rtl="1"/>
          <a:endParaRPr lang="fa-IR"/>
        </a:p>
      </dgm:t>
    </dgm:pt>
    <dgm:pt modelId="{08A641B1-EDA6-4DD0-8925-3FAE9062A89E}" type="sibTrans" cxnId="{D055A5C1-FCE6-4C02-86C9-E012A4DC1573}">
      <dgm:prSet/>
      <dgm:spPr/>
      <dgm:t>
        <a:bodyPr/>
        <a:lstStyle/>
        <a:p>
          <a:pPr rtl="1"/>
          <a:endParaRPr lang="fa-IR"/>
        </a:p>
      </dgm:t>
    </dgm:pt>
    <dgm:pt modelId="{A5330446-BF6D-434B-972E-A4082E0581A6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آموزش الکترونیکی: سمینارهای الکترونیکی</a:t>
          </a:r>
          <a:endParaRPr lang="fa-IR" sz="1600" dirty="0">
            <a:cs typeface="B Zar" pitchFamily="2" charset="-78"/>
          </a:endParaRPr>
        </a:p>
      </dgm:t>
    </dgm:pt>
    <dgm:pt modelId="{F089221D-1BA1-4622-B19C-BF2123D81766}" type="parTrans" cxnId="{E38224D9-8287-4191-897B-22F522770BC3}">
      <dgm:prSet/>
      <dgm:spPr/>
      <dgm:t>
        <a:bodyPr/>
        <a:lstStyle/>
        <a:p>
          <a:pPr rtl="1"/>
          <a:endParaRPr lang="fa-IR"/>
        </a:p>
      </dgm:t>
    </dgm:pt>
    <dgm:pt modelId="{8F285226-BB40-4E6E-A207-F8D1B34D6A13}" type="sibTrans" cxnId="{E38224D9-8287-4191-897B-22F522770BC3}">
      <dgm:prSet/>
      <dgm:spPr/>
      <dgm:t>
        <a:bodyPr/>
        <a:lstStyle/>
        <a:p>
          <a:pPr rtl="1"/>
          <a:endParaRPr lang="fa-IR"/>
        </a:p>
      </dgm:t>
    </dgm:pt>
    <dgm:pt modelId="{F9D9EE3D-7F2C-4D98-A00D-591C7D9E25D7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ذخیره سازی: پایگاه داده</a:t>
          </a:r>
          <a:endParaRPr lang="fa-IR" sz="1600" dirty="0">
            <a:cs typeface="B Zar" pitchFamily="2" charset="-78"/>
          </a:endParaRPr>
        </a:p>
      </dgm:t>
    </dgm:pt>
    <dgm:pt modelId="{94C7F6A0-AD60-4AF5-BDF8-CF6AA67A086A}" type="sibTrans" cxnId="{7D9BD5C4-A116-4DB8-BEEC-0DF311E9FBF3}">
      <dgm:prSet/>
      <dgm:spPr/>
      <dgm:t>
        <a:bodyPr/>
        <a:lstStyle/>
        <a:p>
          <a:pPr rtl="1"/>
          <a:endParaRPr lang="fa-IR"/>
        </a:p>
      </dgm:t>
    </dgm:pt>
    <dgm:pt modelId="{84D65AE8-2BC0-4774-A76C-06F790569CB7}" type="parTrans" cxnId="{7D9BD5C4-A116-4DB8-BEEC-0DF311E9FBF3}">
      <dgm:prSet/>
      <dgm:spPr/>
      <dgm:t>
        <a:bodyPr/>
        <a:lstStyle/>
        <a:p>
          <a:pPr rtl="1"/>
          <a:endParaRPr lang="fa-IR"/>
        </a:p>
      </dgm:t>
    </dgm:pt>
    <dgm:pt modelId="{DB0548E0-A233-4B1C-965B-574E07420E82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فناوری های جزء </a:t>
          </a:r>
          <a:r>
            <a:rPr lang="en-US" sz="1600" dirty="0" smtClean="0">
              <a:cs typeface="B Zar" pitchFamily="2" charset="-78"/>
            </a:rPr>
            <a:t>KM</a:t>
          </a:r>
          <a:endParaRPr lang="fa-IR" sz="1600" dirty="0">
            <a:cs typeface="B Zar" pitchFamily="2" charset="-78"/>
          </a:endParaRPr>
        </a:p>
      </dgm:t>
    </dgm:pt>
    <dgm:pt modelId="{985BB3BE-7F8D-4F1B-82FA-E80CFF503592}" type="sibTrans" cxnId="{F47DA2F2-3028-4ADC-972A-C43FAB84466F}">
      <dgm:prSet/>
      <dgm:spPr/>
      <dgm:t>
        <a:bodyPr/>
        <a:lstStyle/>
        <a:p>
          <a:pPr rtl="1"/>
          <a:endParaRPr lang="fa-IR"/>
        </a:p>
      </dgm:t>
    </dgm:pt>
    <dgm:pt modelId="{B2071422-48BE-4E8E-BC4E-D312B455DE55}" type="parTrans" cxnId="{F47DA2F2-3028-4ADC-972A-C43FAB84466F}">
      <dgm:prSet/>
      <dgm:spPr/>
      <dgm:t>
        <a:bodyPr/>
        <a:lstStyle/>
        <a:p>
          <a:pPr rtl="1"/>
          <a:endParaRPr lang="fa-IR"/>
        </a:p>
      </dgm:t>
    </dgm:pt>
    <dgm:pt modelId="{8D6ABD4D-3615-426C-9D4A-2C0C8281A392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نرم افزارهای مدیریت محتوا</a:t>
          </a:r>
          <a:endParaRPr lang="fa-IR" sz="1600" dirty="0">
            <a:cs typeface="B Zar" pitchFamily="2" charset="-78"/>
          </a:endParaRPr>
        </a:p>
      </dgm:t>
    </dgm:pt>
    <dgm:pt modelId="{CE7CB078-15F5-4264-A7BE-B805A7CE7650}" type="sibTrans" cxnId="{04B273C4-F416-430C-A973-F92BBE80C0FE}">
      <dgm:prSet/>
      <dgm:spPr/>
      <dgm:t>
        <a:bodyPr/>
        <a:lstStyle/>
        <a:p>
          <a:pPr rtl="1"/>
          <a:endParaRPr lang="fa-IR"/>
        </a:p>
      </dgm:t>
    </dgm:pt>
    <dgm:pt modelId="{FF35BF03-C5FE-481B-B9EA-9E107A276D16}" type="parTrans" cxnId="{04B273C4-F416-430C-A973-F92BBE80C0FE}">
      <dgm:prSet/>
      <dgm:spPr/>
      <dgm:t>
        <a:bodyPr/>
        <a:lstStyle/>
        <a:p>
          <a:pPr rtl="1"/>
          <a:endParaRPr lang="fa-IR"/>
        </a:p>
      </dgm:t>
    </dgm:pt>
    <dgm:pt modelId="{06A44A5F-A375-4817-8E69-66CFE729236B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نرم افزارهای مدیریت مستندات</a:t>
          </a:r>
          <a:endParaRPr lang="fa-IR" sz="1600" dirty="0">
            <a:cs typeface="B Zar" pitchFamily="2" charset="-78"/>
          </a:endParaRPr>
        </a:p>
      </dgm:t>
    </dgm:pt>
    <dgm:pt modelId="{A2AE1E47-E0DF-4139-956D-73AB879C8922}" type="sibTrans" cxnId="{FB337388-3D64-48FD-8A6A-EBBE623E95D3}">
      <dgm:prSet/>
      <dgm:spPr/>
      <dgm:t>
        <a:bodyPr/>
        <a:lstStyle/>
        <a:p>
          <a:pPr rtl="1"/>
          <a:endParaRPr lang="fa-IR"/>
        </a:p>
      </dgm:t>
    </dgm:pt>
    <dgm:pt modelId="{FB57D36F-3EF5-4679-A3A6-E5B941795310}" type="parTrans" cxnId="{FB337388-3D64-48FD-8A6A-EBBE623E95D3}">
      <dgm:prSet/>
      <dgm:spPr/>
      <dgm:t>
        <a:bodyPr/>
        <a:lstStyle/>
        <a:p>
          <a:pPr rtl="1"/>
          <a:endParaRPr lang="fa-IR"/>
        </a:p>
      </dgm:t>
    </dgm:pt>
    <dgm:pt modelId="{7B72CEF5-C117-470C-BCDC-8D8DD2F62D33}">
      <dgm:prSet phldrT="[Text]" custT="1"/>
      <dgm:spPr/>
      <dgm:t>
        <a:bodyPr/>
        <a:lstStyle/>
        <a:p>
          <a:pPr rtl="1"/>
          <a:endParaRPr lang="fa-IR" sz="1600" dirty="0">
            <a:cs typeface="B Zar" pitchFamily="2" charset="-78"/>
          </a:endParaRPr>
        </a:p>
      </dgm:t>
    </dgm:pt>
    <dgm:pt modelId="{5E2B5B17-D3D7-4A61-B9A8-8194D03FB93A}" type="sibTrans" cxnId="{34003B80-1026-4AD6-98A8-9E297F232549}">
      <dgm:prSet/>
      <dgm:spPr/>
      <dgm:t>
        <a:bodyPr/>
        <a:lstStyle/>
        <a:p>
          <a:pPr rtl="1"/>
          <a:endParaRPr lang="fa-IR"/>
        </a:p>
      </dgm:t>
    </dgm:pt>
    <dgm:pt modelId="{458ED44B-3233-484E-944E-12AA55EBECA9}" type="parTrans" cxnId="{34003B80-1026-4AD6-98A8-9E297F232549}">
      <dgm:prSet/>
      <dgm:spPr/>
      <dgm:t>
        <a:bodyPr/>
        <a:lstStyle/>
        <a:p>
          <a:pPr rtl="1"/>
          <a:endParaRPr lang="fa-IR"/>
        </a:p>
      </dgm:t>
    </dgm:pt>
    <dgm:pt modelId="{E636A940-E556-46F2-85C4-CFF55FA24419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نرم افزارهای پشتیبانی تصمیم گیری</a:t>
          </a:r>
          <a:endParaRPr lang="fa-IR" sz="1600" dirty="0">
            <a:cs typeface="B Zar" pitchFamily="2" charset="-78"/>
          </a:endParaRPr>
        </a:p>
      </dgm:t>
    </dgm:pt>
    <dgm:pt modelId="{5131BE64-997A-4284-9BBA-1E149CE55AFD}" type="parTrans" cxnId="{7BA4B90A-537E-40F1-AC80-1BF71C2954DC}">
      <dgm:prSet/>
      <dgm:spPr/>
      <dgm:t>
        <a:bodyPr/>
        <a:lstStyle/>
        <a:p>
          <a:pPr rtl="1"/>
          <a:endParaRPr lang="fa-IR"/>
        </a:p>
      </dgm:t>
    </dgm:pt>
    <dgm:pt modelId="{EDD9382E-0582-4938-91F1-2C4B8EEAD547}" type="sibTrans" cxnId="{7BA4B90A-537E-40F1-AC80-1BF71C2954DC}">
      <dgm:prSet/>
      <dgm:spPr/>
      <dgm:t>
        <a:bodyPr/>
        <a:lstStyle/>
        <a:p>
          <a:pPr rtl="1"/>
          <a:endParaRPr lang="fa-IR"/>
        </a:p>
      </dgm:t>
    </dgm:pt>
    <dgm:pt modelId="{9A6ED18C-07B6-4FD6-AA7B-BBD6F3671781}">
      <dgm:prSet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نرم افزارهای مدیریت پروژه</a:t>
          </a:r>
          <a:endParaRPr lang="fa-IR" sz="1600" dirty="0">
            <a:cs typeface="B Zar" pitchFamily="2" charset="-78"/>
          </a:endParaRPr>
        </a:p>
      </dgm:t>
    </dgm:pt>
    <dgm:pt modelId="{60F8B5D7-CBD1-4EB5-8FAF-6ACAA5567C14}" type="parTrans" cxnId="{E4F0FF09-9E9C-4C37-A683-94C41C9A8D1B}">
      <dgm:prSet/>
      <dgm:spPr/>
      <dgm:t>
        <a:bodyPr/>
        <a:lstStyle/>
        <a:p>
          <a:pPr rtl="1"/>
          <a:endParaRPr lang="fa-IR"/>
        </a:p>
      </dgm:t>
    </dgm:pt>
    <dgm:pt modelId="{8F14AE64-9261-4261-A402-D74F4323C1D8}" type="sibTrans" cxnId="{E4F0FF09-9E9C-4C37-A683-94C41C9A8D1B}">
      <dgm:prSet/>
      <dgm:spPr/>
      <dgm:t>
        <a:bodyPr/>
        <a:lstStyle/>
        <a:p>
          <a:pPr rtl="1"/>
          <a:endParaRPr lang="fa-IR"/>
        </a:p>
      </dgm:t>
    </dgm:pt>
    <dgm:pt modelId="{ABA73FAA-E5AA-4D10-99E5-CEEBC9891551}">
      <dgm:prSet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نرم افزارهای مدیریت داده ها</a:t>
          </a:r>
          <a:endParaRPr lang="fa-IR" sz="1600" dirty="0">
            <a:cs typeface="B Zar" pitchFamily="2" charset="-78"/>
          </a:endParaRPr>
        </a:p>
      </dgm:t>
    </dgm:pt>
    <dgm:pt modelId="{3C978EEC-A0B2-4BAD-97AF-316175283800}" type="parTrans" cxnId="{0BB8ED29-DB09-4BF9-B8BA-AF0787C2F879}">
      <dgm:prSet/>
      <dgm:spPr/>
      <dgm:t>
        <a:bodyPr/>
        <a:lstStyle/>
        <a:p>
          <a:pPr rtl="1"/>
          <a:endParaRPr lang="fa-IR"/>
        </a:p>
      </dgm:t>
    </dgm:pt>
    <dgm:pt modelId="{B7254960-A792-49CA-9F6D-2AAE03221467}" type="sibTrans" cxnId="{0BB8ED29-DB09-4BF9-B8BA-AF0787C2F879}">
      <dgm:prSet/>
      <dgm:spPr/>
      <dgm:t>
        <a:bodyPr/>
        <a:lstStyle/>
        <a:p>
          <a:pPr rtl="1"/>
          <a:endParaRPr lang="fa-IR"/>
        </a:p>
      </dgm:t>
    </dgm:pt>
    <dgm:pt modelId="{4D6D313E-60A9-4FC8-99E0-437660D234CE}">
      <dgm:prSet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نرم افزارهای مهندسی سیستم ها</a:t>
          </a:r>
          <a:endParaRPr lang="fa-IR" sz="1600" dirty="0">
            <a:cs typeface="B Zar" pitchFamily="2" charset="-78"/>
          </a:endParaRPr>
        </a:p>
      </dgm:t>
    </dgm:pt>
    <dgm:pt modelId="{7C56BE1B-A494-4472-9230-A1A51DB1E007}" type="parTrans" cxnId="{976F420F-B3A5-4586-8CBC-70FC4E437271}">
      <dgm:prSet/>
      <dgm:spPr/>
      <dgm:t>
        <a:bodyPr/>
        <a:lstStyle/>
        <a:p>
          <a:pPr rtl="1"/>
          <a:endParaRPr lang="fa-IR"/>
        </a:p>
      </dgm:t>
    </dgm:pt>
    <dgm:pt modelId="{2C4B21D3-27BD-4CD1-A6F7-6BA14E00861B}" type="sibTrans" cxnId="{976F420F-B3A5-4586-8CBC-70FC4E437271}">
      <dgm:prSet/>
      <dgm:spPr/>
      <dgm:t>
        <a:bodyPr/>
        <a:lstStyle/>
        <a:p>
          <a:pPr rtl="1"/>
          <a:endParaRPr lang="fa-IR"/>
        </a:p>
      </dgm:t>
    </dgm:pt>
    <dgm:pt modelId="{0E839762-53A6-45AD-8011-94051D55768F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مدیریت زنجیره ی تامین </a:t>
          </a:r>
          <a:r>
            <a:rPr lang="en-US" sz="1600" dirty="0" smtClean="0">
              <a:cs typeface="B Zar" pitchFamily="2" charset="-78"/>
            </a:rPr>
            <a:t>SCM</a:t>
          </a:r>
          <a:endParaRPr lang="fa-IR" sz="1600" dirty="0">
            <a:cs typeface="B Zar" pitchFamily="2" charset="-78"/>
          </a:endParaRPr>
        </a:p>
      </dgm:t>
    </dgm:pt>
    <dgm:pt modelId="{B61B0878-F37F-4146-A9F4-5F207E148294}" type="parTrans" cxnId="{3F2B7270-E2B0-41AE-980C-371F3627E393}">
      <dgm:prSet/>
      <dgm:spPr/>
      <dgm:t>
        <a:bodyPr/>
        <a:lstStyle/>
        <a:p>
          <a:pPr rtl="1"/>
          <a:endParaRPr lang="fa-IR"/>
        </a:p>
      </dgm:t>
    </dgm:pt>
    <dgm:pt modelId="{6B99B453-D016-4337-9E19-4EBCF2FC2944}" type="sibTrans" cxnId="{3F2B7270-E2B0-41AE-980C-371F3627E393}">
      <dgm:prSet/>
      <dgm:spPr/>
      <dgm:t>
        <a:bodyPr/>
        <a:lstStyle/>
        <a:p>
          <a:pPr rtl="1"/>
          <a:endParaRPr lang="fa-IR"/>
        </a:p>
      </dgm:t>
    </dgm:pt>
    <dgm:pt modelId="{9194155F-81D0-4198-BE96-27425DE508D8}">
      <dgm:prSet phldrT="[Text]" custT="1"/>
      <dgm:spPr/>
      <dgm:t>
        <a:bodyPr/>
        <a:lstStyle/>
        <a:p>
          <a:pPr rtl="1"/>
          <a:r>
            <a:rPr lang="fa-IR" sz="1600" dirty="0" smtClean="0">
              <a:cs typeface="B Zar" pitchFamily="2" charset="-78"/>
            </a:rPr>
            <a:t>برنامه ریزی منابع انسانی  </a:t>
          </a:r>
          <a:r>
            <a:rPr lang="en-US" sz="1600" dirty="0" smtClean="0">
              <a:cs typeface="B Zar" pitchFamily="2" charset="-78"/>
            </a:rPr>
            <a:t>ERP</a:t>
          </a:r>
          <a:endParaRPr lang="fa-IR" sz="1600" dirty="0">
            <a:cs typeface="B Zar" pitchFamily="2" charset="-78"/>
          </a:endParaRPr>
        </a:p>
      </dgm:t>
    </dgm:pt>
    <dgm:pt modelId="{15F6DBA0-75AE-49B1-9985-A57F49E86731}" type="parTrans" cxnId="{5077896B-7432-48D4-9E8D-34791950FA1A}">
      <dgm:prSet/>
      <dgm:spPr/>
      <dgm:t>
        <a:bodyPr/>
        <a:lstStyle/>
        <a:p>
          <a:pPr rtl="1"/>
          <a:endParaRPr lang="fa-IR"/>
        </a:p>
      </dgm:t>
    </dgm:pt>
    <dgm:pt modelId="{D1410F8F-1040-4632-B951-C058338F1FE1}" type="sibTrans" cxnId="{5077896B-7432-48D4-9E8D-34791950FA1A}">
      <dgm:prSet/>
      <dgm:spPr/>
      <dgm:t>
        <a:bodyPr/>
        <a:lstStyle/>
        <a:p>
          <a:pPr rtl="1"/>
          <a:endParaRPr lang="fa-IR"/>
        </a:p>
      </dgm:t>
    </dgm:pt>
    <dgm:pt modelId="{A3A15135-5565-4489-8F23-072D19188F45}" type="pres">
      <dgm:prSet presAssocID="{04E45566-4262-4BBC-8714-A61AE5F0E2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E91F2B11-A232-4A3D-9E68-F09B4B8443CF}" type="pres">
      <dgm:prSet presAssocID="{A2F1ED58-CB7B-4F37-8D26-730A728C3AFF}" presName="composite" presStyleCnt="0"/>
      <dgm:spPr/>
    </dgm:pt>
    <dgm:pt modelId="{61C0441B-9DE1-44EC-92B2-AA393B74059F}" type="pres">
      <dgm:prSet presAssocID="{A2F1ED58-CB7B-4F37-8D26-730A728C3AF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0CADFE2-8DAA-4EC4-8198-32950BD2A374}" type="pres">
      <dgm:prSet presAssocID="{A2F1ED58-CB7B-4F37-8D26-730A728C3AF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9888354-438F-438C-BDAB-A3BB61385155}" type="pres">
      <dgm:prSet presAssocID="{015D7F58-FF87-4EAB-9BEA-EDAF1CB13919}" presName="space" presStyleCnt="0"/>
      <dgm:spPr/>
    </dgm:pt>
    <dgm:pt modelId="{996B198F-CC93-4C81-B362-F93B356D919D}" type="pres">
      <dgm:prSet presAssocID="{21D309E0-5E2F-4F33-B044-C63C9B799A88}" presName="composite" presStyleCnt="0"/>
      <dgm:spPr/>
    </dgm:pt>
    <dgm:pt modelId="{5F191818-2913-4205-A25C-9AAC28910DF4}" type="pres">
      <dgm:prSet presAssocID="{21D309E0-5E2F-4F33-B044-C63C9B799A8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4EF6801-92D9-4536-8466-F11ABCF542E7}" type="pres">
      <dgm:prSet presAssocID="{21D309E0-5E2F-4F33-B044-C63C9B799A88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5A36138-E77C-40F6-B0B2-9BACDC3E93B1}" type="pres">
      <dgm:prSet presAssocID="{D9811046-04CD-43F5-BF70-314337B0F9C5}" presName="space" presStyleCnt="0"/>
      <dgm:spPr/>
    </dgm:pt>
    <dgm:pt modelId="{1ADB43A3-0D48-4A2D-B90C-02F7C655E730}" type="pres">
      <dgm:prSet presAssocID="{1ACFBCE5-249E-48EF-8B58-642BEDA5DD73}" presName="composite" presStyleCnt="0"/>
      <dgm:spPr/>
    </dgm:pt>
    <dgm:pt modelId="{9826740A-736D-41E7-A448-CCDCFE261A60}" type="pres">
      <dgm:prSet presAssocID="{1ACFBCE5-249E-48EF-8B58-642BEDA5DD73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912CD43-9CD4-4CEE-A40F-C18D55770211}" type="pres">
      <dgm:prSet presAssocID="{1ACFBCE5-249E-48EF-8B58-642BEDA5DD73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3C56CFD-7974-4C92-97B2-C18621C2603D}" type="pres">
      <dgm:prSet presAssocID="{B2EF09D7-2CBC-4C0C-8EE0-6A1D783E53E6}" presName="space" presStyleCnt="0"/>
      <dgm:spPr/>
    </dgm:pt>
    <dgm:pt modelId="{AE7C7B56-396E-4CCE-BD9D-0E384C717550}" type="pres">
      <dgm:prSet presAssocID="{DB0548E0-A233-4B1C-965B-574E07420E82}" presName="composite" presStyleCnt="0"/>
      <dgm:spPr/>
    </dgm:pt>
    <dgm:pt modelId="{4884DF38-72FF-4906-A1D8-EF74A6DCBD1A}" type="pres">
      <dgm:prSet presAssocID="{DB0548E0-A233-4B1C-965B-574E07420E82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FAA8047-FC5A-407A-9C54-8EB328C6570A}" type="pres">
      <dgm:prSet presAssocID="{DB0548E0-A233-4B1C-965B-574E07420E82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34003B80-1026-4AD6-98A8-9E297F232549}" srcId="{1ACFBCE5-249E-48EF-8B58-642BEDA5DD73}" destId="{7B72CEF5-C117-470C-BCDC-8D8DD2F62D33}" srcOrd="3" destOrd="0" parTransId="{458ED44B-3233-484E-944E-12AA55EBECA9}" sibTransId="{5E2B5B17-D3D7-4A61-B9A8-8194D03FB93A}"/>
    <dgm:cxn modelId="{0BB8ED29-DB09-4BF9-B8BA-AF0787C2F879}" srcId="{21D309E0-5E2F-4F33-B044-C63C9B799A88}" destId="{ABA73FAA-E5AA-4D10-99E5-CEEBC9891551}" srcOrd="1" destOrd="0" parTransId="{3C978EEC-A0B2-4BAD-97AF-316175283800}" sibTransId="{B7254960-A792-49CA-9F6D-2AAE03221467}"/>
    <dgm:cxn modelId="{03EFF09F-24A8-4016-BE49-8E232086ECA6}" type="presOf" srcId="{9A6ED18C-07B6-4FD6-AA7B-BBD6F3671781}" destId="{64EF6801-92D9-4536-8466-F11ABCF542E7}" srcOrd="0" destOrd="0" presId="urn:microsoft.com/office/officeart/2005/8/layout/hList1"/>
    <dgm:cxn modelId="{0CF292AB-66C3-4F73-AAA7-4FEBDD66F9A9}" type="presOf" srcId="{9194155F-81D0-4198-BE96-27425DE508D8}" destId="{A0CADFE2-8DAA-4EC4-8198-32950BD2A374}" srcOrd="0" destOrd="2" presId="urn:microsoft.com/office/officeart/2005/8/layout/hList1"/>
    <dgm:cxn modelId="{00F77360-FA74-4E2F-AC89-F6B39DD288CB}" srcId="{DB0548E0-A233-4B1C-965B-574E07420E82}" destId="{74D16247-65F3-4C81-9625-A8351E2C102B}" srcOrd="2" destOrd="0" parTransId="{5D470E08-2CDB-4B9A-8A21-F20F8240032E}" sibTransId="{9E448815-6DEF-488D-BEE1-50446A3011A1}"/>
    <dgm:cxn modelId="{19E140FC-1541-4D38-95E1-6B80518A29F0}" type="presOf" srcId="{493C34D6-AD3F-433C-9016-90E6E25ADE59}" destId="{7FAA8047-FC5A-407A-9C54-8EB328C6570A}" srcOrd="0" destOrd="1" presId="urn:microsoft.com/office/officeart/2005/8/layout/hList1"/>
    <dgm:cxn modelId="{F47DA2F2-3028-4ADC-972A-C43FAB84466F}" srcId="{04E45566-4262-4BBC-8714-A61AE5F0E212}" destId="{DB0548E0-A233-4B1C-965B-574E07420E82}" srcOrd="3" destOrd="0" parTransId="{B2071422-48BE-4E8E-BC4E-D312B455DE55}" sibTransId="{985BB3BE-7F8D-4F1B-82FA-E80CFF503592}"/>
    <dgm:cxn modelId="{A532D546-71DD-4A73-98C6-9599C934E5FA}" type="presOf" srcId="{0B3EB490-8A99-4BA4-915B-68CE8BB7AB80}" destId="{7FAA8047-FC5A-407A-9C54-8EB328C6570A}" srcOrd="0" destOrd="3" presId="urn:microsoft.com/office/officeart/2005/8/layout/hList1"/>
    <dgm:cxn modelId="{7BFF397F-A434-42E4-B4F5-362D414D10CE}" type="presOf" srcId="{04E45566-4262-4BBC-8714-A61AE5F0E212}" destId="{A3A15135-5565-4489-8F23-072D19188F45}" srcOrd="0" destOrd="0" presId="urn:microsoft.com/office/officeart/2005/8/layout/hList1"/>
    <dgm:cxn modelId="{ECD59776-6A1F-434E-B33B-C84DA757C760}" type="presOf" srcId="{4D6D313E-60A9-4FC8-99E0-437660D234CE}" destId="{64EF6801-92D9-4536-8466-F11ABCF542E7}" srcOrd="0" destOrd="2" presId="urn:microsoft.com/office/officeart/2005/8/layout/hList1"/>
    <dgm:cxn modelId="{F3972395-CC89-411C-9D05-8278C357A231}" srcId="{04E45566-4262-4BBC-8714-A61AE5F0E212}" destId="{21D309E0-5E2F-4F33-B044-C63C9B799A88}" srcOrd="1" destOrd="0" parTransId="{4BE0BE2A-975D-4E9D-BFEF-E46F58F49B92}" sibTransId="{D9811046-04CD-43F5-BF70-314337B0F9C5}"/>
    <dgm:cxn modelId="{0575883D-C9DE-470D-B57B-6C9DB7342452}" srcId="{04E45566-4262-4BBC-8714-A61AE5F0E212}" destId="{A2F1ED58-CB7B-4F37-8D26-730A728C3AFF}" srcOrd="0" destOrd="0" parTransId="{1AE1502D-0AFB-4B75-B21B-9284182B6266}" sibTransId="{015D7F58-FF87-4EAB-9BEA-EDAF1CB13919}"/>
    <dgm:cxn modelId="{B51B6FFD-7DB2-421E-A385-79CF5169A3C6}" srcId="{DB0548E0-A233-4B1C-965B-574E07420E82}" destId="{493C34D6-AD3F-433C-9016-90E6E25ADE59}" srcOrd="1" destOrd="0" parTransId="{B4529F6A-050B-49C5-B8D3-C1AF49DB7504}" sibTransId="{CA699761-2649-4E6C-8EFB-96BCECBE9D0C}"/>
    <dgm:cxn modelId="{1BF3D6C6-49B7-4837-A185-EB5EA291803F}" type="presOf" srcId="{74D16247-65F3-4C81-9625-A8351E2C102B}" destId="{7FAA8047-FC5A-407A-9C54-8EB328C6570A}" srcOrd="0" destOrd="2" presId="urn:microsoft.com/office/officeart/2005/8/layout/hList1"/>
    <dgm:cxn modelId="{2CD04E62-0CCE-4B15-A6B3-AC19F0A86C82}" type="presOf" srcId="{0E839762-53A6-45AD-8011-94051D55768F}" destId="{A0CADFE2-8DAA-4EC4-8198-32950BD2A374}" srcOrd="0" destOrd="1" presId="urn:microsoft.com/office/officeart/2005/8/layout/hList1"/>
    <dgm:cxn modelId="{3F2B7270-E2B0-41AE-980C-371F3627E393}" srcId="{A2F1ED58-CB7B-4F37-8D26-730A728C3AFF}" destId="{0E839762-53A6-45AD-8011-94051D55768F}" srcOrd="1" destOrd="0" parTransId="{B61B0878-F37F-4146-A9F4-5F207E148294}" sibTransId="{6B99B453-D016-4337-9E19-4EBCF2FC2944}"/>
    <dgm:cxn modelId="{04B273C4-F416-430C-A973-F92BBE80C0FE}" srcId="{1ACFBCE5-249E-48EF-8B58-642BEDA5DD73}" destId="{8D6ABD4D-3615-426C-9D4A-2C0C8281A392}" srcOrd="1" destOrd="0" parTransId="{FF35BF03-C5FE-481B-B9EA-9E107A276D16}" sibTransId="{CE7CB078-15F5-4264-A7BE-B805A7CE7650}"/>
    <dgm:cxn modelId="{A4D5EB55-6CE9-461A-9A43-5714880A04F1}" srcId="{04E45566-4262-4BBC-8714-A61AE5F0E212}" destId="{1ACFBCE5-249E-48EF-8B58-642BEDA5DD73}" srcOrd="2" destOrd="0" parTransId="{0B70A9FE-7738-4784-9359-AAB9D027292D}" sibTransId="{B2EF09D7-2CBC-4C0C-8EE0-6A1D783E53E6}"/>
    <dgm:cxn modelId="{87BB176A-CCD9-49BE-9EBF-A1787389ADEB}" type="presOf" srcId="{1ACFBCE5-249E-48EF-8B58-642BEDA5DD73}" destId="{9826740A-736D-41E7-A448-CCDCFE261A60}" srcOrd="0" destOrd="0" presId="urn:microsoft.com/office/officeart/2005/8/layout/hList1"/>
    <dgm:cxn modelId="{5077896B-7432-48D4-9E8D-34791950FA1A}" srcId="{A2F1ED58-CB7B-4F37-8D26-730A728C3AFF}" destId="{9194155F-81D0-4198-BE96-27425DE508D8}" srcOrd="2" destOrd="0" parTransId="{15F6DBA0-75AE-49B1-9985-A57F49E86731}" sibTransId="{D1410F8F-1040-4632-B951-C058338F1FE1}"/>
    <dgm:cxn modelId="{FFC18B60-CEAE-4642-A0B4-5B4D916E0B72}" type="presOf" srcId="{5F50D6D8-E9E6-4B08-815B-8BC6DEDD11FD}" destId="{7FAA8047-FC5A-407A-9C54-8EB328C6570A}" srcOrd="0" destOrd="4" presId="urn:microsoft.com/office/officeart/2005/8/layout/hList1"/>
    <dgm:cxn modelId="{F326FAEC-518E-49A6-B782-E142E372C6B8}" type="presOf" srcId="{A5330446-BF6D-434B-972E-A4082E0581A6}" destId="{7FAA8047-FC5A-407A-9C54-8EB328C6570A}" srcOrd="0" destOrd="5" presId="urn:microsoft.com/office/officeart/2005/8/layout/hList1"/>
    <dgm:cxn modelId="{7D9BD5C4-A116-4DB8-BEEC-0DF311E9FBF3}" srcId="{DB0548E0-A233-4B1C-965B-574E07420E82}" destId="{F9D9EE3D-7F2C-4D98-A00D-591C7D9E25D7}" srcOrd="0" destOrd="0" parTransId="{84D65AE8-2BC0-4774-A76C-06F790569CB7}" sibTransId="{94C7F6A0-AD60-4AF5-BDF8-CF6AA67A086A}"/>
    <dgm:cxn modelId="{E0665726-8818-4333-8F88-A243DCA77EA8}" type="presOf" srcId="{DB0548E0-A233-4B1C-965B-574E07420E82}" destId="{4884DF38-72FF-4906-A1D8-EF74A6DCBD1A}" srcOrd="0" destOrd="0" presId="urn:microsoft.com/office/officeart/2005/8/layout/hList1"/>
    <dgm:cxn modelId="{97EF633F-47F0-4307-8FE2-E84058063BC0}" srcId="{A2F1ED58-CB7B-4F37-8D26-730A728C3AFF}" destId="{685C4AB6-61B2-4C56-8753-0A191E1213BD}" srcOrd="0" destOrd="0" parTransId="{F810B0D9-1365-406C-98EB-9A0E147C77AC}" sibTransId="{0BA6120F-BB91-48D3-B93D-66AF42FD35AD}"/>
    <dgm:cxn modelId="{C5FC8C2D-5C92-4578-8B14-FC9C0E480118}" type="presOf" srcId="{06A44A5F-A375-4817-8E69-66CFE729236B}" destId="{E912CD43-9CD4-4CEE-A40F-C18D55770211}" srcOrd="0" destOrd="0" presId="urn:microsoft.com/office/officeart/2005/8/layout/hList1"/>
    <dgm:cxn modelId="{F81A36E5-8465-454F-B613-FF09A66BFDBF}" type="presOf" srcId="{8D6ABD4D-3615-426C-9D4A-2C0C8281A392}" destId="{E912CD43-9CD4-4CEE-A40F-C18D55770211}" srcOrd="0" destOrd="1" presId="urn:microsoft.com/office/officeart/2005/8/layout/hList1"/>
    <dgm:cxn modelId="{763B881F-8D1F-4CA2-BEE0-90736C7B3AB0}" type="presOf" srcId="{E636A940-E556-46F2-85C4-CFF55FA24419}" destId="{E912CD43-9CD4-4CEE-A40F-C18D55770211}" srcOrd="0" destOrd="2" presId="urn:microsoft.com/office/officeart/2005/8/layout/hList1"/>
    <dgm:cxn modelId="{7E82619D-2D4B-4061-8D9B-E7B20AF02A78}" type="presOf" srcId="{685C4AB6-61B2-4C56-8753-0A191E1213BD}" destId="{A0CADFE2-8DAA-4EC4-8198-32950BD2A374}" srcOrd="0" destOrd="0" presId="urn:microsoft.com/office/officeart/2005/8/layout/hList1"/>
    <dgm:cxn modelId="{1DA7324E-C414-4E5C-9936-53D8DA981D42}" srcId="{DB0548E0-A233-4B1C-965B-574E07420E82}" destId="{0B3EB490-8A99-4BA4-915B-68CE8BB7AB80}" srcOrd="3" destOrd="0" parTransId="{58DFC76F-441E-4912-B2A0-BA5B76411254}" sibTransId="{A99075AB-D3FC-43B5-BB46-24F6E720A658}"/>
    <dgm:cxn modelId="{29CA4FF2-3C78-4A1E-A7B2-8FD08863C439}" type="presOf" srcId="{F9D9EE3D-7F2C-4D98-A00D-591C7D9E25D7}" destId="{7FAA8047-FC5A-407A-9C54-8EB328C6570A}" srcOrd="0" destOrd="0" presId="urn:microsoft.com/office/officeart/2005/8/layout/hList1"/>
    <dgm:cxn modelId="{7BA4B90A-537E-40F1-AC80-1BF71C2954DC}" srcId="{1ACFBCE5-249E-48EF-8B58-642BEDA5DD73}" destId="{E636A940-E556-46F2-85C4-CFF55FA24419}" srcOrd="2" destOrd="0" parTransId="{5131BE64-997A-4284-9BBA-1E149CE55AFD}" sibTransId="{EDD9382E-0582-4938-91F1-2C4B8EEAD547}"/>
    <dgm:cxn modelId="{976F420F-B3A5-4586-8CBC-70FC4E437271}" srcId="{21D309E0-5E2F-4F33-B044-C63C9B799A88}" destId="{4D6D313E-60A9-4FC8-99E0-437660D234CE}" srcOrd="2" destOrd="0" parTransId="{7C56BE1B-A494-4472-9230-A1A51DB1E007}" sibTransId="{2C4B21D3-27BD-4CD1-A6F7-6BA14E00861B}"/>
    <dgm:cxn modelId="{5DD8243C-4ECE-4E7C-8A82-CDC0553FB20B}" type="presOf" srcId="{ABA73FAA-E5AA-4D10-99E5-CEEBC9891551}" destId="{64EF6801-92D9-4536-8466-F11ABCF542E7}" srcOrd="0" destOrd="1" presId="urn:microsoft.com/office/officeart/2005/8/layout/hList1"/>
    <dgm:cxn modelId="{300353A9-C6B6-434A-9680-3C1C8CD42BDB}" type="presOf" srcId="{21D309E0-5E2F-4F33-B044-C63C9B799A88}" destId="{5F191818-2913-4205-A25C-9AAC28910DF4}" srcOrd="0" destOrd="0" presId="urn:microsoft.com/office/officeart/2005/8/layout/hList1"/>
    <dgm:cxn modelId="{6B8DEF54-9835-4D41-B327-B57B173D45D9}" type="presOf" srcId="{7B72CEF5-C117-470C-BCDC-8D8DD2F62D33}" destId="{E912CD43-9CD4-4CEE-A40F-C18D55770211}" srcOrd="0" destOrd="3" presId="urn:microsoft.com/office/officeart/2005/8/layout/hList1"/>
    <dgm:cxn modelId="{D055A5C1-FCE6-4C02-86C9-E012A4DC1573}" srcId="{DB0548E0-A233-4B1C-965B-574E07420E82}" destId="{5F50D6D8-E9E6-4B08-815B-8BC6DEDD11FD}" srcOrd="4" destOrd="0" parTransId="{2DF5FC21-3D9C-43C4-B749-3A391183BE56}" sibTransId="{08A641B1-EDA6-4DD0-8925-3FAE9062A89E}"/>
    <dgm:cxn modelId="{E38224D9-8287-4191-897B-22F522770BC3}" srcId="{DB0548E0-A233-4B1C-965B-574E07420E82}" destId="{A5330446-BF6D-434B-972E-A4082E0581A6}" srcOrd="5" destOrd="0" parTransId="{F089221D-1BA1-4622-B19C-BF2123D81766}" sibTransId="{8F285226-BB40-4E6E-A207-F8D1B34D6A13}"/>
    <dgm:cxn modelId="{513CA930-A370-4AD3-B165-C8AC51500E3B}" type="presOf" srcId="{A2F1ED58-CB7B-4F37-8D26-730A728C3AFF}" destId="{61C0441B-9DE1-44EC-92B2-AA393B74059F}" srcOrd="0" destOrd="0" presId="urn:microsoft.com/office/officeart/2005/8/layout/hList1"/>
    <dgm:cxn modelId="{FB337388-3D64-48FD-8A6A-EBBE623E95D3}" srcId="{1ACFBCE5-249E-48EF-8B58-642BEDA5DD73}" destId="{06A44A5F-A375-4817-8E69-66CFE729236B}" srcOrd="0" destOrd="0" parTransId="{FB57D36F-3EF5-4679-A3A6-E5B941795310}" sibTransId="{A2AE1E47-E0DF-4139-956D-73AB879C8922}"/>
    <dgm:cxn modelId="{E4F0FF09-9E9C-4C37-A683-94C41C9A8D1B}" srcId="{21D309E0-5E2F-4F33-B044-C63C9B799A88}" destId="{9A6ED18C-07B6-4FD6-AA7B-BBD6F3671781}" srcOrd="0" destOrd="0" parTransId="{60F8B5D7-CBD1-4EB5-8FAF-6ACAA5567C14}" sibTransId="{8F14AE64-9261-4261-A402-D74F4323C1D8}"/>
    <dgm:cxn modelId="{D047B2D9-83AE-477E-9797-80E22890C681}" type="presParOf" srcId="{A3A15135-5565-4489-8F23-072D19188F45}" destId="{E91F2B11-A232-4A3D-9E68-F09B4B8443CF}" srcOrd="0" destOrd="0" presId="urn:microsoft.com/office/officeart/2005/8/layout/hList1"/>
    <dgm:cxn modelId="{E078B9C2-5936-4B71-AF6E-93B673F05ADB}" type="presParOf" srcId="{E91F2B11-A232-4A3D-9E68-F09B4B8443CF}" destId="{61C0441B-9DE1-44EC-92B2-AA393B74059F}" srcOrd="0" destOrd="0" presId="urn:microsoft.com/office/officeart/2005/8/layout/hList1"/>
    <dgm:cxn modelId="{81B7BAFD-9242-44D0-83B0-D3D82E9C059B}" type="presParOf" srcId="{E91F2B11-A232-4A3D-9E68-F09B4B8443CF}" destId="{A0CADFE2-8DAA-4EC4-8198-32950BD2A374}" srcOrd="1" destOrd="0" presId="urn:microsoft.com/office/officeart/2005/8/layout/hList1"/>
    <dgm:cxn modelId="{4E28E168-8703-4EBC-9908-890E41251F57}" type="presParOf" srcId="{A3A15135-5565-4489-8F23-072D19188F45}" destId="{59888354-438F-438C-BDAB-A3BB61385155}" srcOrd="1" destOrd="0" presId="urn:microsoft.com/office/officeart/2005/8/layout/hList1"/>
    <dgm:cxn modelId="{88B7858B-26A2-459F-8948-3E69884DA154}" type="presParOf" srcId="{A3A15135-5565-4489-8F23-072D19188F45}" destId="{996B198F-CC93-4C81-B362-F93B356D919D}" srcOrd="2" destOrd="0" presId="urn:microsoft.com/office/officeart/2005/8/layout/hList1"/>
    <dgm:cxn modelId="{40DD5C15-2158-48F8-A1DE-D0485C6A1FAB}" type="presParOf" srcId="{996B198F-CC93-4C81-B362-F93B356D919D}" destId="{5F191818-2913-4205-A25C-9AAC28910DF4}" srcOrd="0" destOrd="0" presId="urn:microsoft.com/office/officeart/2005/8/layout/hList1"/>
    <dgm:cxn modelId="{EB65F405-CBB2-4639-9290-859D74BC66FA}" type="presParOf" srcId="{996B198F-CC93-4C81-B362-F93B356D919D}" destId="{64EF6801-92D9-4536-8466-F11ABCF542E7}" srcOrd="1" destOrd="0" presId="urn:microsoft.com/office/officeart/2005/8/layout/hList1"/>
    <dgm:cxn modelId="{A709B981-4615-4899-99D3-D18A8092356F}" type="presParOf" srcId="{A3A15135-5565-4489-8F23-072D19188F45}" destId="{F5A36138-E77C-40F6-B0B2-9BACDC3E93B1}" srcOrd="3" destOrd="0" presId="urn:microsoft.com/office/officeart/2005/8/layout/hList1"/>
    <dgm:cxn modelId="{0B561EBE-30D8-48EC-BEAC-5A2B7F051E2F}" type="presParOf" srcId="{A3A15135-5565-4489-8F23-072D19188F45}" destId="{1ADB43A3-0D48-4A2D-B90C-02F7C655E730}" srcOrd="4" destOrd="0" presId="urn:microsoft.com/office/officeart/2005/8/layout/hList1"/>
    <dgm:cxn modelId="{51EAB0F3-3318-4489-86A5-44F05AC10293}" type="presParOf" srcId="{1ADB43A3-0D48-4A2D-B90C-02F7C655E730}" destId="{9826740A-736D-41E7-A448-CCDCFE261A60}" srcOrd="0" destOrd="0" presId="urn:microsoft.com/office/officeart/2005/8/layout/hList1"/>
    <dgm:cxn modelId="{B15CDD45-51CD-49AF-B831-24123D4524CB}" type="presParOf" srcId="{1ADB43A3-0D48-4A2D-B90C-02F7C655E730}" destId="{E912CD43-9CD4-4CEE-A40F-C18D55770211}" srcOrd="1" destOrd="0" presId="urn:microsoft.com/office/officeart/2005/8/layout/hList1"/>
    <dgm:cxn modelId="{1F7C72FF-E3B9-43A2-A56C-13DF63C36A32}" type="presParOf" srcId="{A3A15135-5565-4489-8F23-072D19188F45}" destId="{A3C56CFD-7974-4C92-97B2-C18621C2603D}" srcOrd="5" destOrd="0" presId="urn:microsoft.com/office/officeart/2005/8/layout/hList1"/>
    <dgm:cxn modelId="{65F5DE2F-E2D1-4633-958D-079C66392B86}" type="presParOf" srcId="{A3A15135-5565-4489-8F23-072D19188F45}" destId="{AE7C7B56-396E-4CCE-BD9D-0E384C717550}" srcOrd="6" destOrd="0" presId="urn:microsoft.com/office/officeart/2005/8/layout/hList1"/>
    <dgm:cxn modelId="{B461A512-8C6D-416D-BC81-70A015632322}" type="presParOf" srcId="{AE7C7B56-396E-4CCE-BD9D-0E384C717550}" destId="{4884DF38-72FF-4906-A1D8-EF74A6DCBD1A}" srcOrd="0" destOrd="0" presId="urn:microsoft.com/office/officeart/2005/8/layout/hList1"/>
    <dgm:cxn modelId="{4B257F0C-4556-403C-A908-46DE59E9946B}" type="presParOf" srcId="{AE7C7B56-396E-4CCE-BD9D-0E384C717550}" destId="{7FAA8047-FC5A-407A-9C54-8EB328C657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5D5E03E-CF63-498D-A01D-8914B006B3D7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4467EE4-80B5-423F-B313-703C1493535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67EE4-80B5-423F-B313-703C14935355}" type="slidenum">
              <a:rPr lang="fa-IR" smtClean="0"/>
              <a:pPr/>
              <a:t>9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2B433D-F8A1-4F94-A92B-DCA2798B2F30}" type="datetimeFigureOut">
              <a:rPr lang="fa-IR" smtClean="0"/>
              <a:pPr/>
              <a:t>1434/02/17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AA4ED9-527B-4C6F-B5D8-AF00DA26F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d"/>
  </p:transition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2276872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fa-IR" sz="8000" dirty="0" smtClean="0">
                <a:cs typeface="B Zar" pitchFamily="2" charset="-78"/>
              </a:rPr>
              <a:t>مدیریت دانش</a:t>
            </a:r>
            <a:endParaRPr lang="fa-IR" sz="8000" dirty="0">
              <a:cs typeface="B Za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5301208"/>
            <a:ext cx="6172200" cy="1011560"/>
          </a:xfrm>
        </p:spPr>
        <p:txBody>
          <a:bodyPr>
            <a:normAutofit/>
          </a:bodyPr>
          <a:lstStyle/>
          <a:p>
            <a:pPr algn="ctr"/>
            <a:endParaRPr lang="fa-IR" sz="2400" dirty="0" smtClean="0">
              <a:cs typeface="B Zar" pitchFamily="2" charset="-78"/>
            </a:endParaRPr>
          </a:p>
          <a:p>
            <a:pPr algn="ctr"/>
            <a:r>
              <a:rPr lang="fa-IR" sz="2400" dirty="0" smtClean="0">
                <a:cs typeface="B Zar" pitchFamily="2" charset="-78"/>
              </a:rPr>
              <a:t>آذر 1391</a:t>
            </a:r>
            <a:endParaRPr lang="fa-IR" sz="2400" dirty="0">
              <a:cs typeface="B Zar" pitchFamily="2" charset="-78"/>
            </a:endParaRPr>
          </a:p>
        </p:txBody>
      </p:sp>
      <p:pic>
        <p:nvPicPr>
          <p:cNvPr id="4" name="Picture 3" descr="Tehran U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284984"/>
            <a:ext cx="165618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B Zar" pitchFamily="2" charset="-78"/>
              </a:rPr>
              <a:t>چهار سبک تبديل دانش</a:t>
            </a:r>
            <a:r>
              <a:rPr lang="en-US" dirty="0" smtClean="0">
                <a:cs typeface="B Zar" pitchFamily="2" charset="-78"/>
              </a:rPr>
              <a:t/>
            </a:r>
            <a:br>
              <a:rPr lang="en-US" dirty="0" smtClean="0">
                <a:cs typeface="B Zar" pitchFamily="2" charset="-78"/>
              </a:rPr>
            </a:b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643192" cy="520519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fa-IR" dirty="0" smtClean="0">
                <a:cs typeface="B Zar" pitchFamily="2" charset="-78"/>
              </a:rPr>
              <a:t>با اين فرض كه دانش از طريق تراکنش ميان دانش ضمني و صريح ايجاد مي‌شود، ما مي‌توانيم چهار سبک تبديل دانش را مورد قياس منطقي قرار دهيم: </a:t>
            </a:r>
            <a:endParaRPr lang="en-US" dirty="0" smtClean="0">
              <a:cs typeface="B Za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a-IR" dirty="0" smtClean="0">
                <a:cs typeface="B Zar" pitchFamily="2" charset="-78"/>
              </a:rPr>
              <a:t>1- از دانش ضمني به دانش ضمني</a:t>
            </a:r>
            <a:endParaRPr lang="en-US" dirty="0" smtClean="0">
              <a:cs typeface="B Za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a-IR" dirty="0" smtClean="0">
                <a:cs typeface="B Zar" pitchFamily="2" charset="-78"/>
              </a:rPr>
              <a:t>2- از دانش ضمني به دانش صريح </a:t>
            </a:r>
            <a:endParaRPr lang="en-US" dirty="0" smtClean="0">
              <a:cs typeface="B Za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a-IR" dirty="0" smtClean="0">
                <a:cs typeface="B Zar" pitchFamily="2" charset="-78"/>
              </a:rPr>
              <a:t>3- از دانش صريح به دانش صريح</a:t>
            </a:r>
            <a:endParaRPr lang="en-US" dirty="0" smtClean="0">
              <a:cs typeface="B Za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a-IR" dirty="0" smtClean="0">
                <a:cs typeface="B Zar" pitchFamily="2" charset="-78"/>
              </a:rPr>
              <a:t>4- از دانش صريح به دانش ضمني </a:t>
            </a:r>
            <a:endParaRPr lang="fa-IR" dirty="0">
              <a:cs typeface="B Zar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851920" y="2852936"/>
            <a:ext cx="93610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47664" y="2636912"/>
            <a:ext cx="212894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B Zar" pitchFamily="2" charset="-78"/>
              </a:rPr>
              <a:t>اجتماعی کردن</a:t>
            </a:r>
            <a:endParaRPr lang="fa-IR" sz="2800" dirty="0">
              <a:cs typeface="B Za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3284984"/>
            <a:ext cx="155288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B Zar" pitchFamily="2" charset="-78"/>
              </a:rPr>
              <a:t>بیرونی سازی</a:t>
            </a:r>
            <a:endParaRPr lang="fa-IR" sz="2800" dirty="0">
              <a:cs typeface="B Za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5736" y="4509120"/>
            <a:ext cx="155288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B Zar" pitchFamily="2" charset="-78"/>
              </a:rPr>
              <a:t>درونی سازی</a:t>
            </a:r>
            <a:endParaRPr lang="fa-IR" sz="2800" dirty="0">
              <a:cs typeface="B Zar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23728" y="3861048"/>
            <a:ext cx="155288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B Zar" pitchFamily="2" charset="-78"/>
              </a:rPr>
              <a:t>ترکیب</a:t>
            </a:r>
            <a:endParaRPr lang="fa-IR" sz="2800" dirty="0">
              <a:cs typeface="B Zar" pitchFamily="2" charset="-78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851920" y="3501008"/>
            <a:ext cx="93610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851920" y="4077072"/>
            <a:ext cx="93610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923928" y="4725144"/>
            <a:ext cx="93610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1560" y="2060848"/>
          <a:ext cx="7467600" cy="2908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969640">
                <a:tc>
                  <a:txBody>
                    <a:bodyPr/>
                    <a:lstStyle/>
                    <a:p>
                      <a:pPr algn="ctr" rtl="1"/>
                      <a:endParaRPr lang="fa-IR" sz="3200" b="1" dirty="0"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Zar" pitchFamily="2" charset="-78"/>
                        </a:rPr>
                        <a:t>به:صریح</a:t>
                      </a:r>
                      <a:endParaRPr lang="fa-IR" sz="2400" b="1" dirty="0"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cs typeface="B Zar" pitchFamily="2" charset="-78"/>
                        </a:rPr>
                        <a:t>به:ضمنی</a:t>
                      </a:r>
                      <a:endParaRPr lang="fa-IR" sz="2400" b="1" dirty="0">
                        <a:cs typeface="B Zar" pitchFamily="2" charset="-78"/>
                      </a:endParaRPr>
                    </a:p>
                  </a:txBody>
                  <a:tcPr anchor="ctr"/>
                </a:tc>
              </a:tr>
              <a:tr h="9696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Zar" pitchFamily="2" charset="-78"/>
                        </a:rPr>
                        <a:t>از:صریح</a:t>
                      </a:r>
                      <a:endParaRPr lang="fa-IR" sz="2000" b="1" dirty="0"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b="1" dirty="0" smtClean="0">
                          <a:cs typeface="B Zar" pitchFamily="2" charset="-78"/>
                        </a:rPr>
                        <a:t>ترکیب</a:t>
                      </a:r>
                      <a:endParaRPr lang="fa-IR" sz="3200" b="1" dirty="0"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b="1" dirty="0" smtClean="0">
                          <a:cs typeface="B Zar" pitchFamily="2" charset="-78"/>
                        </a:rPr>
                        <a:t>درونی سازی</a:t>
                      </a:r>
                      <a:endParaRPr lang="fa-IR" sz="3200" b="1" dirty="0">
                        <a:cs typeface="B Zar" pitchFamily="2" charset="-78"/>
                      </a:endParaRPr>
                    </a:p>
                  </a:txBody>
                  <a:tcPr anchor="ctr"/>
                </a:tc>
              </a:tr>
              <a:tr h="9696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Zar" pitchFamily="2" charset="-78"/>
                        </a:rPr>
                        <a:t>از:ضمنی</a:t>
                      </a:r>
                      <a:endParaRPr lang="fa-IR" sz="2000" b="1" dirty="0"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b="1" dirty="0" smtClean="0">
                          <a:cs typeface="B Zar" pitchFamily="2" charset="-78"/>
                        </a:rPr>
                        <a:t>برونی سازی</a:t>
                      </a:r>
                      <a:endParaRPr lang="fa-IR" sz="3200" b="1" dirty="0"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b="1" dirty="0" smtClean="0">
                          <a:cs typeface="B Zar" pitchFamily="2" charset="-78"/>
                        </a:rPr>
                        <a:t>چامعه پذیری</a:t>
                      </a:r>
                      <a:endParaRPr lang="fa-IR" sz="3200" b="1" dirty="0">
                        <a:cs typeface="B Zar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592832"/>
          </a:xfrm>
        </p:spPr>
        <p:txBody>
          <a:bodyPr>
            <a:noAutofit/>
          </a:bodyPr>
          <a:lstStyle/>
          <a:p>
            <a:pPr algn="ctr"/>
            <a:r>
              <a:rPr lang="fa-IR" sz="4000" dirty="0" smtClean="0">
                <a:cs typeface="B Zar" pitchFamily="2" charset="-78"/>
              </a:rPr>
              <a:t>تعریف مدیریت دانش</a:t>
            </a:r>
            <a:endParaRPr lang="fa-IR" sz="40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267744" y="4365104"/>
            <a:ext cx="6172200" cy="1371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a-IR" sz="2800" b="1" dirty="0" smtClean="0">
              <a:solidFill>
                <a:schemeClr val="tx1"/>
              </a:solidFill>
              <a:cs typeface="B Zar" pitchFamily="2" charset="-78"/>
            </a:endParaRPr>
          </a:p>
          <a:p>
            <a:pPr algn="ctr">
              <a:buNone/>
            </a:pPr>
            <a:r>
              <a:rPr lang="fa-IR" sz="2800" b="1" dirty="0" smtClean="0">
                <a:solidFill>
                  <a:schemeClr val="tx1"/>
                </a:solidFill>
                <a:cs typeface="B Zar" pitchFamily="2" charset="-78"/>
              </a:rPr>
              <a:t>سازمان ها باید </a:t>
            </a:r>
            <a:r>
              <a:rPr lang="ar-SA" sz="2800" b="1" dirty="0" err="1" smtClean="0">
                <a:solidFill>
                  <a:schemeClr val="tx1"/>
                </a:solidFill>
                <a:cs typeface="B Zar" pitchFamily="2" charset="-78"/>
              </a:rPr>
              <a:t>بدانند</a:t>
            </a:r>
            <a:r>
              <a:rPr lang="ar-SA" sz="2800" b="1" dirty="0" smtClean="0">
                <a:solidFill>
                  <a:schemeClr val="tx1"/>
                </a:solidFill>
                <a:cs typeface="B Zar" pitchFamily="2" charset="-78"/>
              </a:rPr>
              <a:t> </a:t>
            </a:r>
            <a:r>
              <a:rPr lang="ar-SA" sz="2800" b="1" dirty="0" err="1" smtClean="0">
                <a:solidFill>
                  <a:schemeClr val="tx1"/>
                </a:solidFill>
                <a:cs typeface="B Zar" pitchFamily="2" charset="-78"/>
              </a:rPr>
              <a:t>چه </a:t>
            </a:r>
            <a:r>
              <a:rPr lang="ar-SA" sz="2800" b="1" dirty="0" smtClean="0">
                <a:solidFill>
                  <a:schemeClr val="tx1"/>
                </a:solidFill>
                <a:cs typeface="B Zar" pitchFamily="2" charset="-78"/>
              </a:rPr>
              <a:t>چ</a:t>
            </a:r>
            <a:r>
              <a:rPr lang="ar-SA" sz="2800" b="1" dirty="0" err="1" smtClean="0">
                <a:solidFill>
                  <a:schemeClr val="tx1"/>
                </a:solidFill>
                <a:cs typeface="B Zar" pitchFamily="2" charset="-78"/>
              </a:rPr>
              <a:t>يزهايي</a:t>
            </a:r>
            <a:r>
              <a:rPr lang="ar-SA" sz="2800" b="1" dirty="0" smtClean="0">
                <a:solidFill>
                  <a:schemeClr val="tx1"/>
                </a:solidFill>
                <a:cs typeface="B Zar" pitchFamily="2" charset="-78"/>
              </a:rPr>
              <a:t> </a:t>
            </a:r>
            <a:r>
              <a:rPr lang="ar-SA" sz="2800" b="1" dirty="0" err="1" smtClean="0">
                <a:solidFill>
                  <a:schemeClr val="tx1"/>
                </a:solidFill>
                <a:cs typeface="B Zar" pitchFamily="2" charset="-78"/>
              </a:rPr>
              <a:t>را</a:t>
            </a:r>
            <a:r>
              <a:rPr lang="ar-SA" sz="2800" b="1" dirty="0" smtClean="0">
                <a:solidFill>
                  <a:schemeClr val="tx1"/>
                </a:solidFill>
                <a:cs typeface="B Zar" pitchFamily="2" charset="-78"/>
              </a:rPr>
              <a:t> مي </a:t>
            </a:r>
            <a:r>
              <a:rPr lang="ar-SA" sz="2800" b="1" dirty="0" err="1" smtClean="0">
                <a:solidFill>
                  <a:schemeClr val="tx1"/>
                </a:solidFill>
                <a:cs typeface="B Zar" pitchFamily="2" charset="-78"/>
              </a:rPr>
              <a:t>دانند</a:t>
            </a:r>
            <a:r>
              <a:rPr lang="fa-IR" sz="2800" b="1" dirty="0" smtClean="0">
                <a:solidFill>
                  <a:schemeClr val="tx1"/>
                </a:solidFill>
                <a:cs typeface="B Zar" pitchFamily="2" charset="-78"/>
              </a:rPr>
              <a:t>!</a:t>
            </a:r>
            <a:r>
              <a:rPr lang="ar-SA" sz="2800" b="1" dirty="0" smtClean="0">
                <a:solidFill>
                  <a:schemeClr val="tx1"/>
                </a:solidFill>
                <a:cs typeface="B Zar" pitchFamily="2" charset="-78"/>
              </a:rPr>
              <a:t> </a:t>
            </a:r>
            <a:endParaRPr lang="fa-IR" sz="2800" b="1" dirty="0">
              <a:solidFill>
                <a:schemeClr val="tx1"/>
              </a:solidFill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r"/>
            <a:r>
              <a:rPr lang="ar-SA" dirty="0" smtClean="0">
                <a:cs typeface="B Zar" pitchFamily="2" charset="-78"/>
              </a:rPr>
              <a:t>تعریف </a:t>
            </a:r>
            <a:r>
              <a:rPr lang="ar-SA" dirty="0" err="1" smtClean="0">
                <a:cs typeface="B Zar" pitchFamily="2" charset="-78"/>
              </a:rPr>
              <a:t>مدیریت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دانش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fa-IR" dirty="0" smtClean="0">
                <a:cs typeface="B Zar" pitchFamily="2" charset="-78"/>
              </a:rPr>
              <a:t>مدیریت دانش فرآیندی است که به سازمان کمک می کند تا اطلاعات و مهارت های مهم را که به عنوان </a:t>
            </a:r>
            <a:r>
              <a:rPr lang="fa-IR" b="1" dirty="0" smtClean="0">
                <a:cs typeface="B Zar" pitchFamily="2" charset="-78"/>
              </a:rPr>
              <a:t>حافظه سازمانی </a:t>
            </a:r>
            <a:r>
              <a:rPr lang="fa-IR" dirty="0" smtClean="0">
                <a:cs typeface="B Zar" pitchFamily="2" charset="-78"/>
              </a:rPr>
              <a:t>محسوب می شوند و به طور معمول به صورت سازماندهی نشده وجود دارند. شناسایی، انتخاب، سازماندهی و منتشر نمایند و این امر سازمان ها را برای حل مسائل یادگیری، برنامه ریزی راهبردی و تصمیم گیری های پویا کمک می کند.</a:t>
            </a:r>
            <a:endParaRPr lang="en-US" dirty="0" smtClean="0">
              <a:cs typeface="B Zar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ar-SA" dirty="0" err="1" smtClean="0">
                <a:cs typeface="B Zar" pitchFamily="2" charset="-78"/>
              </a:rPr>
              <a:t>بيهاكت</a:t>
            </a:r>
            <a:r>
              <a:rPr lang="ar-SA" dirty="0" smtClean="0">
                <a:cs typeface="B Zar" pitchFamily="2" charset="-78"/>
              </a:rPr>
              <a:t> (2000) </a:t>
            </a:r>
            <a:r>
              <a:rPr lang="ar-SA" dirty="0" err="1" smtClean="0">
                <a:cs typeface="B Zar" pitchFamily="2" charset="-78"/>
              </a:rPr>
              <a:t>نيز</a:t>
            </a:r>
            <a:r>
              <a:rPr lang="ar-SA" dirty="0" smtClean="0">
                <a:cs typeface="B Zar" pitchFamily="2" charset="-78"/>
              </a:rPr>
              <a:t> نظير </a:t>
            </a:r>
            <a:r>
              <a:rPr lang="ar-SA" dirty="0" err="1" smtClean="0">
                <a:cs typeface="B Zar" pitchFamily="2" charset="-78"/>
              </a:rPr>
              <a:t>هردر</a:t>
            </a:r>
            <a:r>
              <a:rPr lang="ar-SA" dirty="0" smtClean="0">
                <a:cs typeface="B Zar" pitchFamily="2" charset="-78"/>
              </a:rPr>
              <a:t> و </a:t>
            </a:r>
            <a:r>
              <a:rPr lang="ar-SA" dirty="0" err="1" smtClean="0">
                <a:cs typeface="B Zar" pitchFamily="2" charset="-78"/>
              </a:rPr>
              <a:t>همكارانش</a:t>
            </a:r>
            <a:r>
              <a:rPr lang="ar-SA" dirty="0" smtClean="0">
                <a:cs typeface="B Zar" pitchFamily="2" charset="-78"/>
              </a:rPr>
              <a:t> (2003) </a:t>
            </a:r>
            <a:r>
              <a:rPr lang="ar-SA" dirty="0" err="1" smtClean="0">
                <a:cs typeface="B Zar" pitchFamily="2" charset="-78"/>
              </a:rPr>
              <a:t>مديريت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را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فرايند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sz="2800" b="1" dirty="0" smtClean="0">
                <a:cs typeface="B Zar" pitchFamily="2" charset="-78"/>
              </a:rPr>
              <a:t>ايجاد، خلق، نشر، توزيع و </a:t>
            </a:r>
            <a:r>
              <a:rPr lang="ar-SA" sz="2800" b="1" dirty="0" err="1" smtClean="0">
                <a:cs typeface="B Zar" pitchFamily="2" charset="-78"/>
              </a:rPr>
              <a:t>كاربرد</a:t>
            </a:r>
            <a:r>
              <a:rPr lang="ar-SA" sz="2800" b="1" dirty="0" smtClean="0">
                <a:cs typeface="B Zar" pitchFamily="2" charset="-78"/>
              </a:rPr>
              <a:t> </a:t>
            </a:r>
            <a:r>
              <a:rPr lang="ar-SA" sz="2800" b="1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مي‌</a:t>
            </a:r>
            <a:r>
              <a:rPr lang="ar-SA" dirty="0" err="1" smtClean="0">
                <a:cs typeface="B Zar" pitchFamily="2" charset="-78"/>
              </a:rPr>
              <a:t>داند.</a:t>
            </a:r>
            <a:r>
              <a:rPr lang="ar-SA" dirty="0" smtClean="0">
                <a:cs typeface="B Zar" pitchFamily="2" charset="-78"/>
              </a:rPr>
              <a:t> هدف </a:t>
            </a:r>
            <a:r>
              <a:rPr lang="ar-SA" dirty="0" err="1" smtClean="0">
                <a:cs typeface="B Zar" pitchFamily="2" charset="-78"/>
              </a:rPr>
              <a:t>مدیریت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مهار</a:t>
            </a:r>
            <a:r>
              <a:rPr lang="ar-SA" dirty="0" smtClean="0">
                <a:cs typeface="B Zar" pitchFamily="2" charset="-78"/>
              </a:rPr>
              <a:t> و </a:t>
            </a:r>
            <a:r>
              <a:rPr lang="ar-SA" dirty="0" err="1" smtClean="0">
                <a:cs typeface="B Zar" pitchFamily="2" charset="-78"/>
              </a:rPr>
              <a:t>به</a:t>
            </a:r>
            <a:r>
              <a:rPr lang="ar-SA" dirty="0" smtClean="0">
                <a:cs typeface="B Zar" pitchFamily="2" charset="-78"/>
              </a:rPr>
              <a:t> كارگيري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و </a:t>
            </a:r>
            <a:r>
              <a:rPr lang="ar-SA" dirty="0" err="1" smtClean="0">
                <a:cs typeface="B Zar" pitchFamily="2" charset="-78"/>
              </a:rPr>
              <a:t>اطلاعات</a:t>
            </a:r>
            <a:r>
              <a:rPr lang="ar-SA" dirty="0" smtClean="0">
                <a:cs typeface="B Zar" pitchFamily="2" charset="-78"/>
              </a:rPr>
              <a:t> و ايجاد </a:t>
            </a:r>
            <a:r>
              <a:rPr lang="ar-SA" dirty="0" err="1" smtClean="0">
                <a:cs typeface="B Zar" pitchFamily="2" charset="-78"/>
              </a:rPr>
              <a:t>دسترسي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بي</a:t>
            </a:r>
            <a:r>
              <a:rPr lang="ar-SA" dirty="0" smtClean="0">
                <a:cs typeface="B Zar" pitchFamily="2" charset="-78"/>
              </a:rPr>
              <a:t> كم و كاست آن </a:t>
            </a:r>
            <a:r>
              <a:rPr lang="ar-SA" dirty="0" err="1" smtClean="0">
                <a:cs typeface="B Zar" pitchFamily="2" charset="-78"/>
              </a:rPr>
              <a:t>براي</a:t>
            </a:r>
            <a:r>
              <a:rPr lang="ar-SA" dirty="0" smtClean="0">
                <a:cs typeface="B Zar" pitchFamily="2" charset="-78"/>
              </a:rPr>
              <a:t> همه </a:t>
            </a:r>
            <a:r>
              <a:rPr lang="ar-SA" dirty="0" err="1" smtClean="0">
                <a:cs typeface="B Zar" pitchFamily="2" charset="-78"/>
              </a:rPr>
              <a:t>كاركنان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است.</a:t>
            </a:r>
            <a:r>
              <a:rPr lang="ar-SA" dirty="0" smtClean="0">
                <a:cs typeface="B Zar" pitchFamily="2" charset="-78"/>
              </a:rPr>
              <a:t> بدین منظور </a:t>
            </a:r>
            <a:r>
              <a:rPr lang="ar-SA" dirty="0" err="1" smtClean="0">
                <a:cs typeface="B Zar" pitchFamily="2" charset="-78"/>
              </a:rPr>
              <a:t>كه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كارشان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را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بهتر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انجام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دهند</a:t>
            </a:r>
            <a:endParaRPr lang="en-US" dirty="0" smtClean="0">
              <a:cs typeface="B Za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endParaRPr lang="fa-IR" dirty="0"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418058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 smtClean="0">
                <a:cs typeface="B Zar" pitchFamily="2" charset="-78"/>
              </a:rPr>
              <a:t>چرخه </a:t>
            </a:r>
            <a:r>
              <a:rPr lang="ar-SA" dirty="0" err="1" smtClean="0">
                <a:cs typeface="B Zar" pitchFamily="2" charset="-78"/>
              </a:rPr>
              <a:t>مدیریت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en-US" dirty="0" smtClean="0">
                <a:cs typeface="B Zar" pitchFamily="2" charset="-78"/>
              </a:rPr>
              <a:t>/</a:t>
            </a:r>
            <a:r>
              <a:rPr lang="fa-IR" dirty="0" smtClean="0">
                <a:cs typeface="B Zar" pitchFamily="2" charset="-78"/>
              </a:rPr>
              <a:t> فرآیندهای مدیریت دانش</a:t>
            </a:r>
            <a:endParaRPr lang="fa-IR" dirty="0"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67544" y="1124744"/>
          <a:ext cx="797165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loud Callout 5"/>
          <p:cNvSpPr/>
          <p:nvPr/>
        </p:nvSpPr>
        <p:spPr>
          <a:xfrm>
            <a:off x="5796136" y="1124744"/>
            <a:ext cx="2592288" cy="1512168"/>
          </a:xfrm>
          <a:prstGeom prst="cloudCallout">
            <a:avLst>
              <a:gd name="adj1" fmla="val -63517"/>
              <a:gd name="adj2" fmla="val 2001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1600" b="1" dirty="0" smtClean="0">
              <a:solidFill>
                <a:schemeClr val="tx1"/>
              </a:solidFill>
              <a:cs typeface="B Zar" pitchFamily="2" charset="-78"/>
            </a:endParaRPr>
          </a:p>
          <a:p>
            <a:pPr algn="ctr"/>
            <a:r>
              <a:rPr lang="fa-IR" sz="1600" b="1" dirty="0" smtClean="0">
                <a:solidFill>
                  <a:schemeClr val="tx1"/>
                </a:solidFill>
                <a:cs typeface="B Zar" pitchFamily="2" charset="-78"/>
              </a:rPr>
              <a:t>دانش خام در مرحله ی پردازش به صورت دانش یا ارزش سازمانی در می آید.</a:t>
            </a:r>
            <a:endParaRPr lang="en-US" sz="16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ctr"/>
            <a:endParaRPr lang="fa-IR" sz="1600" dirty="0">
              <a:solidFill>
                <a:schemeClr val="tx1"/>
              </a:solidFill>
              <a:cs typeface="B Zar" pitchFamily="2" charset="-78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5508104" y="5013176"/>
            <a:ext cx="2736304" cy="1584176"/>
          </a:xfrm>
          <a:prstGeom prst="cloudCallout">
            <a:avLst>
              <a:gd name="adj1" fmla="val -16684"/>
              <a:gd name="adj2" fmla="val -7402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Zar" pitchFamily="2" charset="-78"/>
              </a:rPr>
              <a:t>مكتوب نمودن هدفمند بخشي از دانسته ها و آگاهي هاي انسان</a:t>
            </a:r>
            <a:endParaRPr lang="fa-IR" b="1" dirty="0">
              <a:solidFill>
                <a:schemeClr val="tx1"/>
              </a:solidFill>
              <a:cs typeface="B Zar" pitchFamily="2" charset="-78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755576" y="4869160"/>
            <a:ext cx="2592288" cy="1728192"/>
          </a:xfrm>
          <a:prstGeom prst="cloudCallout">
            <a:avLst>
              <a:gd name="adj1" fmla="val 62164"/>
              <a:gd name="adj2" fmla="val -3220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Zar" pitchFamily="2" charset="-78"/>
              </a:rPr>
              <a:t>ایجاد فرهنگ اشتراک دانش میان کارکنان </a:t>
            </a:r>
            <a:endParaRPr lang="fa-IR" dirty="0">
              <a:solidFill>
                <a:schemeClr val="tx1"/>
              </a:solidFill>
              <a:cs typeface="B Zar" pitchFamily="2" charset="-78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467544" y="908720"/>
            <a:ext cx="2808312" cy="1440160"/>
          </a:xfrm>
          <a:prstGeom prst="cloudCallout">
            <a:avLst>
              <a:gd name="adj1" fmla="val 21851"/>
              <a:gd name="adj2" fmla="val 10356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Zar" pitchFamily="2" charset="-78"/>
              </a:rPr>
              <a:t>كاربرد دانش در جهت بهبود عملكرد سازماني است</a:t>
            </a:r>
            <a:endParaRPr lang="fa-IR" b="1" dirty="0">
              <a:solidFill>
                <a:schemeClr val="tx1"/>
              </a:solidFill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مستندسازی دانش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>
                <a:cs typeface="B Zar" pitchFamily="2" charset="-78"/>
              </a:rPr>
              <a:t>    فرايند مديريت دانش مشتمل بر خلق دانش، </a:t>
            </a:r>
            <a:r>
              <a:rPr lang="fa-IR" sz="2800" b="1" dirty="0" smtClean="0">
                <a:cs typeface="B Zar" pitchFamily="2" charset="-78"/>
              </a:rPr>
              <a:t>مستندسازي دانش، </a:t>
            </a:r>
            <a:r>
              <a:rPr lang="fa-IR" dirty="0" smtClean="0">
                <a:cs typeface="B Zar" pitchFamily="2" charset="-78"/>
              </a:rPr>
              <a:t>توزيع و نشر دانش، ونهايتاً كاربرد دانش مي باشد.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>
                <a:cs typeface="B Zar" pitchFamily="2" charset="-78"/>
              </a:rPr>
              <a:t>     مستندسازي كه به معناي ذخيره سازي، ارزش گذاري، كدگذاري و طبقه بند ي دانش وتجربه و به عبارت بهتر، </a:t>
            </a:r>
            <a:r>
              <a:rPr lang="fa-IR" b="1" dirty="0" smtClean="0">
                <a:cs typeface="B Zar" pitchFamily="2" charset="-78"/>
              </a:rPr>
              <a:t>تبد يل دانش ضمني به دانش آشكار </a:t>
            </a:r>
            <a:r>
              <a:rPr lang="fa-IR" dirty="0" smtClean="0">
                <a:cs typeface="B Zar" pitchFamily="2" charset="-78"/>
              </a:rPr>
              <a:t>است.</a:t>
            </a:r>
            <a:endParaRPr lang="fa-IR" dirty="0"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467600" cy="706090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مراحل مستندسازی دانش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fa-IR" dirty="0" smtClean="0">
                <a:cs typeface="B Zar" pitchFamily="2" charset="-78"/>
              </a:rPr>
              <a:t>گردآوري، ضبط و تدوين مجموعه اسناد و مدارك مربوط به هر اقدام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fa-IR" dirty="0" smtClean="0">
                <a:cs typeface="B Zar" pitchFamily="2" charset="-78"/>
              </a:rPr>
              <a:t> تنظيم و طبقه بندي اسناد و مدارك ياد شده از نظر موضوعي و زماني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fa-IR" dirty="0" smtClean="0">
                <a:cs typeface="B Zar" pitchFamily="2" charset="-78"/>
              </a:rPr>
              <a:t> تطبيق برنامه ها/عملكردها و تعيين موارد افتراق آن با ذكر دلايل بروز اختلاف وافتراق</a:t>
            </a:r>
            <a:endParaRPr lang="fa-IR" dirty="0"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مستندسازی تجربیات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147248" cy="520519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fa-IR" b="1" dirty="0" smtClean="0">
                <a:cs typeface="B Zar" pitchFamily="2" charset="-78"/>
              </a:rPr>
              <a:t>    هدف اصلي </a:t>
            </a:r>
            <a:r>
              <a:rPr lang="fa-IR" dirty="0" smtClean="0">
                <a:cs typeface="B Zar" pitchFamily="2" charset="-78"/>
              </a:rPr>
              <a:t>در فرايند مستندسازي تجربيات، الگوبرداري و كسب تجربه از رويدادهاي گذشته براي بهبود عملكرد آتي مديران ، كاركنان و سازمان مي باشد.</a:t>
            </a:r>
            <a:endParaRPr lang="fa-IR" dirty="0">
              <a:cs typeface="B Zar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755576" y="2708920"/>
          <a:ext cx="7416824" cy="3515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95736" y="2564904"/>
            <a:ext cx="6552728" cy="1894362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Zar" pitchFamily="2" charset="-78"/>
              </a:rPr>
              <a:t>پیاده سازی مدیریت دانش در سازمان</a:t>
            </a:r>
            <a:endParaRPr lang="fa-IR" sz="4400" dirty="0"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06090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عوامل موثر بر پیاده سازی مدیریت دانش در سازمان</a:t>
            </a:r>
            <a:endParaRPr lang="fa-IR" dirty="0"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859216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فهرست مطالب: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>
                <a:cs typeface="B Zar" pitchFamily="2" charset="-78"/>
              </a:rPr>
              <a:t>مقدمه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cs typeface="B Zar" pitchFamily="2" charset="-78"/>
              </a:rPr>
              <a:t>مفاهیم کلیدی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cs typeface="B Zar" pitchFamily="2" charset="-78"/>
              </a:rPr>
              <a:t>تعریف مدیریت دانش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cs typeface="B Zar" pitchFamily="2" charset="-78"/>
              </a:rPr>
              <a:t>چرخه ی مدیریت دانش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cs typeface="B Zar" pitchFamily="2" charset="-78"/>
              </a:rPr>
              <a:t>پیاده سازی مدیریت دانش در سازمان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cs typeface="B Zar" pitchFamily="2" charset="-78"/>
              </a:rPr>
              <a:t>زیرساخت فناوری اطلاعات</a:t>
            </a:r>
          </a:p>
          <a:p>
            <a:pPr>
              <a:lnSpc>
                <a:spcPct val="150000"/>
              </a:lnSpc>
            </a:pPr>
            <a:endParaRPr lang="fa-IR" dirty="0" smtClean="0">
              <a:cs typeface="B Zar" pitchFamily="2" charset="-78"/>
            </a:endParaRPr>
          </a:p>
          <a:p>
            <a:pPr>
              <a:lnSpc>
                <a:spcPct val="150000"/>
              </a:lnSpc>
            </a:pPr>
            <a:endParaRPr lang="fa-IR" dirty="0"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67600" cy="1008112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فرهنگ سازمانی</a:t>
            </a:r>
            <a:endParaRPr lang="fa-IR" dirty="0"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340768"/>
          <a:ext cx="7499176" cy="513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467600" cy="864096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ساختار سازمانی</a:t>
            </a:r>
            <a:endParaRPr lang="fa-IR" dirty="0"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571184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467600" cy="922114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اقدامات مدیریتی</a:t>
            </a:r>
            <a:endParaRPr lang="fa-IR" dirty="0"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67544" y="1412776"/>
          <a:ext cx="7560840" cy="5132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r"/>
            <a:r>
              <a:rPr lang="fa-IR" sz="3200" dirty="0" smtClean="0">
                <a:cs typeface="B Zar" pitchFamily="2" charset="-78"/>
              </a:rPr>
              <a:t>نیروی انسانی توانمند</a:t>
            </a:r>
            <a:endParaRPr lang="fa-IR" sz="3200" dirty="0"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78098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زیرساخت فناوری اطلاعات</a:t>
            </a:r>
            <a:endParaRPr lang="fa-IR" dirty="0"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196752"/>
          <a:ext cx="749917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850106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زیرساخت فناوری اطلاعات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2051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SA" dirty="0" err="1" smtClean="0">
                <a:cs typeface="B Zar" pitchFamily="2" charset="-78"/>
              </a:rPr>
              <a:t>مدیریت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به</a:t>
            </a:r>
            <a:r>
              <a:rPr lang="ar-SA" dirty="0" smtClean="0">
                <a:cs typeface="B Zar" pitchFamily="2" charset="-78"/>
              </a:rPr>
              <a:t> یک محیط فناوری </a:t>
            </a:r>
            <a:r>
              <a:rPr lang="ar-SA" dirty="0" err="1" smtClean="0">
                <a:cs typeface="B Zar" pitchFamily="2" charset="-78"/>
              </a:rPr>
              <a:t>موثر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برای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b="1" dirty="0" err="1" smtClean="0">
                <a:cs typeface="B Zar" pitchFamily="2" charset="-78"/>
              </a:rPr>
              <a:t>خودکار </a:t>
            </a:r>
            <a:r>
              <a:rPr lang="ar-SA" b="1" dirty="0" smtClean="0">
                <a:cs typeface="B Zar" pitchFamily="2" charset="-78"/>
              </a:rPr>
              <a:t>کردن </a:t>
            </a:r>
            <a:r>
              <a:rPr lang="ar-SA" b="1" dirty="0" err="1" smtClean="0">
                <a:cs typeface="B Zar" pitchFamily="2" charset="-78"/>
              </a:rPr>
              <a:t>فرآیند</a:t>
            </a:r>
            <a:r>
              <a:rPr lang="ar-SA" b="1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و </a:t>
            </a:r>
            <a:r>
              <a:rPr lang="ar-SA" b="1" dirty="0" smtClean="0">
                <a:cs typeface="B Zar" pitchFamily="2" charset="-78"/>
              </a:rPr>
              <a:t>پ</a:t>
            </a:r>
            <a:r>
              <a:rPr lang="ar-SA" b="1" dirty="0" err="1" smtClean="0">
                <a:cs typeface="B Zar" pitchFamily="2" charset="-78"/>
              </a:rPr>
              <a:t>شتیبانی</a:t>
            </a:r>
            <a:r>
              <a:rPr lang="ar-SA" b="1" dirty="0" smtClean="0">
                <a:cs typeface="B Zar" pitchFamily="2" charset="-78"/>
              </a:rPr>
              <a:t> </a:t>
            </a:r>
            <a:r>
              <a:rPr lang="ar-SA" b="1" dirty="0" err="1" smtClean="0">
                <a:cs typeface="B Zar" pitchFamily="2" charset="-78"/>
              </a:rPr>
              <a:t>از</a:t>
            </a:r>
            <a:r>
              <a:rPr lang="ar-SA" b="1" dirty="0" smtClean="0">
                <a:cs typeface="B Zar" pitchFamily="2" charset="-78"/>
              </a:rPr>
              <a:t> هماهنگی</a:t>
            </a:r>
            <a:r>
              <a:rPr lang="ar-SA" dirty="0" smtClean="0">
                <a:cs typeface="B Zar" pitchFamily="2" charset="-78"/>
              </a:rPr>
              <a:t> و نظم </a:t>
            </a:r>
            <a:r>
              <a:rPr lang="ar-SA" dirty="0" err="1" smtClean="0">
                <a:cs typeface="B Zar" pitchFamily="2" charset="-78"/>
              </a:rPr>
              <a:t>وابسته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است </a:t>
            </a:r>
            <a:r>
              <a:rPr lang="ar-SA" dirty="0" smtClean="0">
                <a:cs typeface="B Zar" pitchFamily="2" charset="-78"/>
              </a:rPr>
              <a:t>(</a:t>
            </a:r>
            <a:r>
              <a:rPr lang="ar-SA" dirty="0" err="1" smtClean="0">
                <a:cs typeface="B Zar" pitchFamily="2" charset="-78"/>
              </a:rPr>
              <a:t>اسنيمن</a:t>
            </a:r>
            <a:r>
              <a:rPr lang="ar-SA" dirty="0" smtClean="0">
                <a:cs typeface="B Zar" pitchFamily="2" charset="-78"/>
              </a:rPr>
              <a:t> و </a:t>
            </a:r>
            <a:r>
              <a:rPr lang="ar-SA" dirty="0" err="1" smtClean="0">
                <a:cs typeface="B Zar" pitchFamily="2" charset="-78"/>
              </a:rPr>
              <a:t>دي</a:t>
            </a:r>
            <a:r>
              <a:rPr lang="ar-SA" dirty="0" smtClean="0">
                <a:cs typeface="B Zar" pitchFamily="2" charset="-78"/>
              </a:rPr>
              <a:t>گران، 2004</a:t>
            </a:r>
            <a:r>
              <a:rPr lang="ar-SA" dirty="0" err="1" smtClean="0">
                <a:cs typeface="B Zar" pitchFamily="2" charset="-78"/>
              </a:rPr>
              <a:t>).</a:t>
            </a:r>
            <a:r>
              <a:rPr lang="en-US" dirty="0" smtClean="0">
                <a:cs typeface="B Zar" pitchFamily="2" charset="-78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ar-SA" dirty="0" err="1" smtClean="0">
                <a:cs typeface="B Zar" pitchFamily="2" charset="-78"/>
              </a:rPr>
              <a:t>نتایج</a:t>
            </a:r>
            <a:r>
              <a:rPr lang="ar-SA" dirty="0" smtClean="0">
                <a:cs typeface="B Zar" pitchFamily="2" charset="-78"/>
              </a:rPr>
              <a:t> مطالعه و </a:t>
            </a:r>
            <a:r>
              <a:rPr lang="ar-SA" dirty="0" err="1" smtClean="0">
                <a:cs typeface="B Zar" pitchFamily="2" charset="-78"/>
              </a:rPr>
              <a:t>بررسی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مرکز </a:t>
            </a:r>
            <a:r>
              <a:rPr lang="ar-SA" dirty="0" smtClean="0">
                <a:cs typeface="B Zar" pitchFamily="2" charset="-78"/>
              </a:rPr>
              <a:t>ک</a:t>
            </a:r>
            <a:r>
              <a:rPr lang="ar-SA" dirty="0" err="1" smtClean="0">
                <a:cs typeface="B Zar" pitchFamily="2" charset="-78"/>
              </a:rPr>
              <a:t>یفیت</a:t>
            </a:r>
            <a:r>
              <a:rPr lang="ar-SA" dirty="0" smtClean="0">
                <a:cs typeface="B Zar" pitchFamily="2" charset="-78"/>
              </a:rPr>
              <a:t> و بهره وری </a:t>
            </a:r>
            <a:r>
              <a:rPr lang="ar-SA" dirty="0" err="1" smtClean="0">
                <a:cs typeface="B Zar" pitchFamily="2" charset="-78"/>
              </a:rPr>
              <a:t>آمریکا </a:t>
            </a:r>
            <a:r>
              <a:rPr lang="ar-SA" dirty="0" smtClean="0">
                <a:cs typeface="B Zar" pitchFamily="2" charset="-78"/>
              </a:rPr>
              <a:t>(1997) نشان می </a:t>
            </a:r>
            <a:r>
              <a:rPr lang="ar-SA" dirty="0" err="1" smtClean="0">
                <a:cs typeface="B Zar" pitchFamily="2" charset="-78"/>
              </a:rPr>
              <a:t>دهد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سازمان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هایی</a:t>
            </a:r>
            <a:r>
              <a:rPr lang="ar-SA" dirty="0" smtClean="0">
                <a:cs typeface="B Zar" pitchFamily="2" charset="-78"/>
              </a:rPr>
              <a:t> که </a:t>
            </a:r>
            <a:r>
              <a:rPr lang="ar-SA" dirty="0" err="1" smtClean="0">
                <a:cs typeface="B Zar" pitchFamily="2" charset="-78"/>
              </a:rPr>
              <a:t>فعالیت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های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مدیریت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را</a:t>
            </a:r>
            <a:r>
              <a:rPr lang="ar-SA" dirty="0" smtClean="0">
                <a:cs typeface="B Zar" pitchFamily="2" charset="-78"/>
              </a:rPr>
              <a:t> شروع </a:t>
            </a:r>
            <a:r>
              <a:rPr lang="ar-SA" dirty="0" err="1" smtClean="0">
                <a:cs typeface="B Zar" pitchFamily="2" charset="-78"/>
              </a:rPr>
              <a:t>می </a:t>
            </a:r>
            <a:r>
              <a:rPr lang="ar-SA" dirty="0" smtClean="0">
                <a:cs typeface="B Zar" pitchFamily="2" charset="-78"/>
              </a:rPr>
              <a:t>کنند احساس </a:t>
            </a:r>
            <a:r>
              <a:rPr lang="ar-SA" dirty="0" err="1" smtClean="0">
                <a:cs typeface="B Zar" pitchFamily="2" charset="-78"/>
              </a:rPr>
              <a:t>می </a:t>
            </a:r>
            <a:r>
              <a:rPr lang="ar-SA" dirty="0" smtClean="0">
                <a:cs typeface="B Zar" pitchFamily="2" charset="-78"/>
              </a:rPr>
              <a:t>کنند </a:t>
            </a:r>
            <a:r>
              <a:rPr lang="ar-SA" dirty="0" err="1" smtClean="0">
                <a:cs typeface="B Zar" pitchFamily="2" charset="-78"/>
              </a:rPr>
              <a:t>بایستی</a:t>
            </a:r>
            <a:r>
              <a:rPr lang="ar-SA" dirty="0" smtClean="0">
                <a:cs typeface="B Zar" pitchFamily="2" charset="-78"/>
              </a:rPr>
              <a:t> که یک </a:t>
            </a:r>
            <a:r>
              <a:rPr lang="ar-SA" dirty="0" err="1" smtClean="0">
                <a:cs typeface="B Zar" pitchFamily="2" charset="-78"/>
              </a:rPr>
              <a:t>زیرساخت</a:t>
            </a:r>
            <a:r>
              <a:rPr lang="ar-SA" dirty="0" smtClean="0">
                <a:cs typeface="B Zar" pitchFamily="2" charset="-78"/>
              </a:rPr>
              <a:t> فناوری </a:t>
            </a:r>
            <a:r>
              <a:rPr lang="ar-SA" dirty="0" err="1" smtClean="0">
                <a:cs typeface="B Zar" pitchFamily="2" charset="-78"/>
              </a:rPr>
              <a:t>اطلاعات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برای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توانا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ساختن</a:t>
            </a:r>
            <a:r>
              <a:rPr lang="ar-SA" dirty="0" smtClean="0">
                <a:cs typeface="B Zar" pitchFamily="2" charset="-78"/>
              </a:rPr>
              <a:t> آن ها </a:t>
            </a:r>
            <a:r>
              <a:rPr lang="ar-SA" dirty="0" err="1" smtClean="0">
                <a:cs typeface="B Zar" pitchFamily="2" charset="-78"/>
              </a:rPr>
              <a:t>جهت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رسیدن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به</a:t>
            </a:r>
            <a:r>
              <a:rPr lang="ar-SA" dirty="0" smtClean="0">
                <a:cs typeface="B Zar" pitchFamily="2" charset="-78"/>
              </a:rPr>
              <a:t> اهداف </a:t>
            </a:r>
            <a:r>
              <a:rPr lang="ar-SA" dirty="0" err="1" smtClean="0">
                <a:cs typeface="B Zar" pitchFamily="2" charset="-78"/>
              </a:rPr>
              <a:t>سازمان</a:t>
            </a:r>
            <a:r>
              <a:rPr lang="ar-SA" dirty="0" smtClean="0">
                <a:cs typeface="B Zar" pitchFamily="2" charset="-78"/>
              </a:rPr>
              <a:t> وجود </a:t>
            </a:r>
            <a:r>
              <a:rPr lang="ar-SA" dirty="0" err="1" smtClean="0">
                <a:cs typeface="B Zar" pitchFamily="2" charset="-78"/>
              </a:rPr>
              <a:t>داشته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باشد.</a:t>
            </a:r>
            <a:r>
              <a:rPr lang="ar-SA" dirty="0" smtClean="0">
                <a:cs typeface="B Zar" pitchFamily="2" charset="-78"/>
              </a:rPr>
              <a:t> فناوری ارتباطات نه </a:t>
            </a:r>
            <a:r>
              <a:rPr lang="ar-SA" dirty="0" err="1" smtClean="0">
                <a:cs typeface="B Zar" pitchFamily="2" charset="-78"/>
              </a:rPr>
              <a:t>تنها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برای</a:t>
            </a:r>
            <a:r>
              <a:rPr lang="ar-SA" dirty="0" smtClean="0">
                <a:cs typeface="B Zar" pitchFamily="2" charset="-78"/>
              </a:rPr>
              <a:t> ارتباطات </a:t>
            </a:r>
            <a:r>
              <a:rPr lang="ar-SA" dirty="0" err="1" smtClean="0">
                <a:cs typeface="B Zar" pitchFamily="2" charset="-78"/>
              </a:rPr>
              <a:t>و </a:t>
            </a:r>
            <a:r>
              <a:rPr lang="ar-SA" dirty="0" smtClean="0">
                <a:cs typeface="B Zar" pitchFamily="2" charset="-78"/>
              </a:rPr>
              <a:t>پ</a:t>
            </a:r>
            <a:r>
              <a:rPr lang="ar-SA" dirty="0" err="1" smtClean="0">
                <a:cs typeface="B Zar" pitchFamily="2" charset="-78"/>
              </a:rPr>
              <a:t>خش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است بلکه وسیله ای </a:t>
            </a:r>
            <a:r>
              <a:rPr lang="ar-SA" dirty="0" err="1" smtClean="0">
                <a:cs typeface="B Zar" pitchFamily="2" charset="-78"/>
              </a:rPr>
              <a:t>برای</a:t>
            </a:r>
            <a:r>
              <a:rPr lang="ar-SA" dirty="0" smtClean="0">
                <a:cs typeface="B Zar" pitchFamily="2" charset="-78"/>
              </a:rPr>
              <a:t> جمع </a:t>
            </a:r>
            <a:r>
              <a:rPr lang="ar-SA" dirty="0" err="1" smtClean="0">
                <a:cs typeface="B Zar" pitchFamily="2" charset="-78"/>
              </a:rPr>
              <a:t>آوری</a:t>
            </a:r>
            <a:r>
              <a:rPr lang="ar-SA" dirty="0" smtClean="0">
                <a:cs typeface="B Zar" pitchFamily="2" charset="-78"/>
              </a:rPr>
              <a:t>، </a:t>
            </a:r>
            <a:r>
              <a:rPr lang="ar-SA" dirty="0" err="1" smtClean="0">
                <a:cs typeface="B Zar" pitchFamily="2" charset="-78"/>
              </a:rPr>
              <a:t>ذخیره</a:t>
            </a:r>
            <a:r>
              <a:rPr lang="ar-SA" dirty="0" smtClean="0">
                <a:cs typeface="B Zar" pitchFamily="2" charset="-78"/>
              </a:rPr>
              <a:t> و </a:t>
            </a:r>
            <a:r>
              <a:rPr lang="ar-SA" dirty="0" err="1" smtClean="0">
                <a:cs typeface="B Zar" pitchFamily="2" charset="-78"/>
              </a:rPr>
              <a:t>بازیابی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نیز</a:t>
            </a:r>
            <a:r>
              <a:rPr lang="ar-SA" dirty="0" smtClean="0">
                <a:cs typeface="B Zar" pitchFamily="2" charset="-78"/>
              </a:rPr>
              <a:t> می </a:t>
            </a:r>
            <a:r>
              <a:rPr lang="ar-SA" dirty="0" err="1" smtClean="0">
                <a:cs typeface="B Zar" pitchFamily="2" charset="-78"/>
              </a:rPr>
              <a:t>باشد</a:t>
            </a:r>
            <a:r>
              <a:rPr lang="ar-SA" dirty="0" smtClean="0">
                <a:cs typeface="B Zar" pitchFamily="2" charset="-78"/>
              </a:rPr>
              <a:t> و </a:t>
            </a:r>
            <a:r>
              <a:rPr lang="ar-SA" dirty="0" err="1" smtClean="0">
                <a:cs typeface="B Zar" pitchFamily="2" charset="-78"/>
              </a:rPr>
              <a:t>به</a:t>
            </a:r>
            <a:r>
              <a:rPr lang="ar-SA" dirty="0" smtClean="0">
                <a:cs typeface="B Zar" pitchFamily="2" charset="-78"/>
              </a:rPr>
              <a:t> عنوان یک </a:t>
            </a:r>
            <a:r>
              <a:rPr lang="ar-SA" b="1" dirty="0" err="1" smtClean="0">
                <a:cs typeface="B Zar" pitchFamily="2" charset="-78"/>
              </a:rPr>
              <a:t>یاری</a:t>
            </a:r>
            <a:r>
              <a:rPr lang="ar-SA" b="1" dirty="0" smtClean="0">
                <a:cs typeface="B Zar" pitchFamily="2" charset="-78"/>
              </a:rPr>
              <a:t> </a:t>
            </a:r>
            <a:r>
              <a:rPr lang="ar-SA" b="1" dirty="0" err="1" smtClean="0">
                <a:cs typeface="B Zar" pitchFamily="2" charset="-78"/>
              </a:rPr>
              <a:t>دهنده</a:t>
            </a:r>
            <a:r>
              <a:rPr lang="ar-SA" b="1" dirty="0" smtClean="0">
                <a:cs typeface="B Zar" pitchFamily="2" charset="-78"/>
              </a:rPr>
              <a:t> اصلی </a:t>
            </a:r>
            <a:r>
              <a:rPr lang="ar-SA" b="1" dirty="0" err="1" smtClean="0">
                <a:cs typeface="B Zar" pitchFamily="2" charset="-78"/>
              </a:rPr>
              <a:t>برای</a:t>
            </a:r>
            <a:r>
              <a:rPr lang="ar-SA" b="1" dirty="0" smtClean="0">
                <a:cs typeface="B Zar" pitchFamily="2" charset="-78"/>
              </a:rPr>
              <a:t> </a:t>
            </a:r>
            <a:r>
              <a:rPr lang="ar-SA" b="1" dirty="0" err="1" smtClean="0">
                <a:cs typeface="B Zar" pitchFamily="2" charset="-78"/>
              </a:rPr>
              <a:t>مدیریت</a:t>
            </a:r>
            <a:r>
              <a:rPr lang="ar-SA" b="1" dirty="0" smtClean="0">
                <a:cs typeface="B Zar" pitchFamily="2" charset="-78"/>
              </a:rPr>
              <a:t> </a:t>
            </a:r>
            <a:r>
              <a:rPr lang="ar-SA" b="1" dirty="0" err="1" smtClean="0">
                <a:cs typeface="B Zar" pitchFamily="2" charset="-78"/>
              </a:rPr>
              <a:t>دانش</a:t>
            </a:r>
            <a:r>
              <a:rPr lang="ar-SA" b="1" dirty="0" smtClean="0">
                <a:cs typeface="B Zar" pitchFamily="2" charset="-78"/>
              </a:rPr>
              <a:t> </a:t>
            </a:r>
            <a:r>
              <a:rPr lang="ar-SA" b="1" dirty="0" err="1" smtClean="0">
                <a:cs typeface="B Zar" pitchFamily="2" charset="-78"/>
              </a:rPr>
              <a:t>سازمان</a:t>
            </a:r>
            <a:r>
              <a:rPr lang="ar-SA" dirty="0" smtClean="0">
                <a:cs typeface="B Zar" pitchFamily="2" charset="-78"/>
              </a:rPr>
              <a:t> پ</a:t>
            </a:r>
            <a:r>
              <a:rPr lang="ar-SA" dirty="0" err="1" smtClean="0">
                <a:cs typeface="B Zar" pitchFamily="2" charset="-78"/>
              </a:rPr>
              <a:t>ذیرفته</a:t>
            </a:r>
            <a:r>
              <a:rPr lang="ar-SA" dirty="0" smtClean="0">
                <a:cs typeface="B Zar" pitchFamily="2" charset="-78"/>
              </a:rPr>
              <a:t> شده است</a:t>
            </a:r>
            <a:r>
              <a:rPr lang="fa-IR" dirty="0" smtClean="0">
                <a:cs typeface="B Zar" pitchFamily="2" charset="-78"/>
              </a:rPr>
              <a:t>.</a:t>
            </a:r>
            <a:endParaRPr lang="fa-IR" dirty="0"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/>
          <a:lstStyle/>
          <a:p>
            <a:pPr algn="r"/>
            <a:r>
              <a:rPr lang="ar-SA" dirty="0" err="1" smtClean="0">
                <a:cs typeface="B Zar" pitchFamily="2" charset="-78"/>
              </a:rPr>
              <a:t>مراحل پنج </a:t>
            </a:r>
            <a:r>
              <a:rPr lang="ar-SA" dirty="0" smtClean="0">
                <a:cs typeface="B Zar" pitchFamily="2" charset="-78"/>
              </a:rPr>
              <a:t>گانه توسعه </a:t>
            </a:r>
            <a:r>
              <a:rPr lang="ar-SA" dirty="0" err="1" smtClean="0">
                <a:cs typeface="B Zar" pitchFamily="2" charset="-78"/>
              </a:rPr>
              <a:t>سيستم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مديريت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در بستر فناوري </a:t>
            </a:r>
            <a:r>
              <a:rPr lang="ar-SA" dirty="0" err="1" smtClean="0">
                <a:cs typeface="B Zar" pitchFamily="2" charset="-78"/>
              </a:rPr>
              <a:t>اطلاعات</a:t>
            </a:r>
            <a:endParaRPr lang="fa-IR" dirty="0">
              <a:cs typeface="B Zar" pitchFamily="2" charset="-78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380" y="1772816"/>
            <a:ext cx="718500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فناوری های مورد نیاز در مدیریت دانش</a:t>
            </a:r>
            <a:endParaRPr lang="fa-IR" dirty="0"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052736"/>
          <a:ext cx="7643192" cy="5421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a-IR" sz="4000" dirty="0" smtClean="0">
              <a:cs typeface="B Zar" pitchFamily="2" charset="-78"/>
            </a:endParaRPr>
          </a:p>
          <a:p>
            <a:pPr algn="ctr">
              <a:buNone/>
            </a:pPr>
            <a:endParaRPr lang="fa-IR" sz="4000" dirty="0" smtClean="0">
              <a:cs typeface="B Zar" pitchFamily="2" charset="-78"/>
            </a:endParaRPr>
          </a:p>
          <a:p>
            <a:pPr algn="ctr">
              <a:buNone/>
            </a:pPr>
            <a:r>
              <a:rPr lang="fa-IR" sz="4000" dirty="0" smtClean="0">
                <a:cs typeface="B Zar" pitchFamily="2" charset="-78"/>
              </a:rPr>
              <a:t>با تشکر از توجه شما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ar-SA" sz="3200" dirty="0" err="1" smtClean="0">
                <a:cs typeface="B Zar" pitchFamily="2" charset="-78"/>
              </a:rPr>
              <a:t>تنها</a:t>
            </a:r>
            <a:r>
              <a:rPr lang="ar-SA" sz="3200" dirty="0" smtClean="0">
                <a:cs typeface="B Zar" pitchFamily="2" charset="-78"/>
              </a:rPr>
              <a:t> منبع </a:t>
            </a:r>
            <a:r>
              <a:rPr lang="ar-SA" sz="3200" dirty="0" err="1" smtClean="0">
                <a:cs typeface="B Zar" pitchFamily="2" charset="-78"/>
              </a:rPr>
              <a:t>مزیت</a:t>
            </a:r>
            <a:r>
              <a:rPr lang="ar-SA" sz="3200" dirty="0" smtClean="0">
                <a:cs typeface="B Zar" pitchFamily="2" charset="-78"/>
              </a:rPr>
              <a:t> رقابتی در </a:t>
            </a:r>
            <a:r>
              <a:rPr lang="ar-SA" sz="3200" dirty="0" err="1" smtClean="0">
                <a:cs typeface="B Zar" pitchFamily="2" charset="-78"/>
              </a:rPr>
              <a:t>آینده</a:t>
            </a:r>
            <a:r>
              <a:rPr lang="ar-SA" sz="3200" dirty="0" smtClean="0">
                <a:cs typeface="B Zar" pitchFamily="2" charset="-78"/>
              </a:rPr>
              <a:t>، </a:t>
            </a:r>
            <a:r>
              <a:rPr lang="ar-SA" sz="3200" dirty="0" err="1" smtClean="0">
                <a:cs typeface="B Zar" pitchFamily="2" charset="-78"/>
              </a:rPr>
              <a:t>دانشی</a:t>
            </a:r>
            <a:r>
              <a:rPr lang="ar-SA" sz="3200" dirty="0" smtClean="0">
                <a:cs typeface="B Zar" pitchFamily="2" charset="-78"/>
              </a:rPr>
              <a:t> </a:t>
            </a:r>
            <a:r>
              <a:rPr lang="ar-SA" sz="3200" dirty="0" err="1" smtClean="0">
                <a:cs typeface="B Zar" pitchFamily="2" charset="-78"/>
              </a:rPr>
              <a:t>است </a:t>
            </a:r>
            <a:r>
              <a:rPr lang="ar-SA" sz="3200" dirty="0" smtClean="0">
                <a:cs typeface="B Zar" pitchFamily="2" charset="-78"/>
              </a:rPr>
              <a:t>که یک </a:t>
            </a:r>
            <a:r>
              <a:rPr lang="ar-SA" sz="3200" dirty="0" err="1" smtClean="0">
                <a:cs typeface="B Zar" pitchFamily="2" charset="-78"/>
              </a:rPr>
              <a:t>سازمان</a:t>
            </a:r>
            <a:r>
              <a:rPr lang="ar-SA" sz="3200" dirty="0" smtClean="0">
                <a:cs typeface="B Zar" pitchFamily="2" charset="-78"/>
              </a:rPr>
              <a:t> در اختیار </a:t>
            </a:r>
            <a:r>
              <a:rPr lang="ar-SA" sz="3200" dirty="0" err="1" smtClean="0">
                <a:cs typeface="B Zar" pitchFamily="2" charset="-78"/>
              </a:rPr>
              <a:t>دارد</a:t>
            </a:r>
            <a:r>
              <a:rPr lang="fa-IR" sz="3200" dirty="0" smtClean="0">
                <a:cs typeface="B Zar" pitchFamily="2" charset="-78"/>
              </a:rPr>
              <a:t>.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800" b="1" dirty="0" smtClean="0">
                <a:cs typeface="B Davat" pitchFamily="2" charset="-78"/>
              </a:rPr>
              <a:t>”پیتر سنگه“</a:t>
            </a:r>
            <a:endParaRPr lang="fa-IR" sz="2800" b="1" dirty="0">
              <a:cs typeface="B Davat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859216" cy="418058"/>
          </a:xfrm>
        </p:spPr>
        <p:txBody>
          <a:bodyPr>
            <a:normAutofit fontScale="90000"/>
          </a:bodyPr>
          <a:lstStyle/>
          <a:p>
            <a:pPr algn="r"/>
            <a:r>
              <a:rPr lang="fa-IR" sz="3200" dirty="0" smtClean="0">
                <a:cs typeface="B Zar" pitchFamily="2" charset="-78"/>
              </a:rPr>
              <a:t>مقدمه</a:t>
            </a:r>
            <a:endParaRPr lang="fa-IR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931224" cy="542121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a-IR" dirty="0" smtClean="0">
                <a:cs typeface="B Zar" pitchFamily="2" charset="-78"/>
              </a:rPr>
              <a:t> </a:t>
            </a:r>
            <a:r>
              <a:rPr lang="ar-SA" dirty="0" smtClean="0">
                <a:cs typeface="B Zar" pitchFamily="2" charset="-78"/>
              </a:rPr>
              <a:t>محیط رقابتی </a:t>
            </a:r>
            <a:r>
              <a:rPr lang="ar-SA" dirty="0" err="1" smtClean="0">
                <a:cs typeface="B Zar" pitchFamily="2" charset="-78"/>
              </a:rPr>
              <a:t>سازمان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های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امروزی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بیش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از</a:t>
            </a:r>
            <a:r>
              <a:rPr lang="ar-SA" dirty="0" smtClean="0">
                <a:cs typeface="B Zar" pitchFamily="2" charset="-78"/>
              </a:rPr>
              <a:t> هر زمان </a:t>
            </a:r>
            <a:r>
              <a:rPr lang="ar-SA" dirty="0" err="1" smtClean="0">
                <a:cs typeface="B Zar" pitchFamily="2" charset="-78"/>
              </a:rPr>
              <a:t>دی</a:t>
            </a:r>
            <a:r>
              <a:rPr lang="ar-SA" dirty="0" smtClean="0">
                <a:cs typeface="B Zar" pitchFamily="2" charset="-78"/>
              </a:rPr>
              <a:t>گری متنوع، متغیر و </a:t>
            </a:r>
            <a:r>
              <a:rPr lang="ar-SA" dirty="0" err="1" smtClean="0">
                <a:cs typeface="B Zar" pitchFamily="2" charset="-78"/>
              </a:rPr>
              <a:t>نا</a:t>
            </a:r>
            <a:r>
              <a:rPr lang="ar-SA" dirty="0" smtClean="0">
                <a:cs typeface="B Zar" pitchFamily="2" charset="-78"/>
              </a:rPr>
              <a:t>پایدار است</a:t>
            </a:r>
            <a:r>
              <a:rPr lang="fa-IR" dirty="0" smtClean="0">
                <a:cs typeface="B Zar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cs typeface="B Zar" pitchFamily="2" charset="-78"/>
              </a:rPr>
              <a:t>سازمانهاي فعلي، به منظور بقاء حتي براي يك دهه، بايد پيوسته تغيير كنند، اما تغيير به تنهايي كافي نيست . تغيير بايد مبتني بر </a:t>
            </a:r>
            <a:r>
              <a:rPr lang="fa-IR" b="1" dirty="0" smtClean="0">
                <a:cs typeface="B Zar" pitchFamily="2" charset="-78"/>
              </a:rPr>
              <a:t>جمع آوري داده هاي مناسبي از محيط خارجي و داخلي و تبديل آنها به دانش باشد .</a:t>
            </a:r>
          </a:p>
          <a:p>
            <a:pPr algn="just">
              <a:lnSpc>
                <a:spcPct val="150000"/>
              </a:lnSpc>
            </a:pPr>
            <a:r>
              <a:rPr lang="fa-IR" dirty="0" err="1" smtClean="0">
                <a:cs typeface="B Zar" pitchFamily="2" charset="-78"/>
              </a:rPr>
              <a:t>س</a:t>
            </a:r>
            <a:r>
              <a:rPr lang="ar-SA" dirty="0" smtClean="0">
                <a:cs typeface="B Zar" pitchFamily="2" charset="-78"/>
              </a:rPr>
              <a:t>ازمان ها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را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با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ارزش</a:t>
            </a:r>
            <a:r>
              <a:rPr lang="ar-SA" dirty="0" smtClean="0">
                <a:cs typeface="B Zar" pitchFamily="2" charset="-78"/>
              </a:rPr>
              <a:t> ترین و استراتژي ترین منابع شان در نظر </a:t>
            </a:r>
            <a:r>
              <a:rPr lang="ar-SA" dirty="0" err="1" smtClean="0">
                <a:cs typeface="B Zar" pitchFamily="2" charset="-78"/>
              </a:rPr>
              <a:t>می </a:t>
            </a:r>
            <a:r>
              <a:rPr lang="ar-SA" dirty="0" smtClean="0">
                <a:cs typeface="B Zar" pitchFamily="2" charset="-78"/>
              </a:rPr>
              <a:t>گ</a:t>
            </a:r>
            <a:r>
              <a:rPr lang="ar-SA" dirty="0" err="1" smtClean="0">
                <a:cs typeface="B Zar" pitchFamily="2" charset="-78"/>
              </a:rPr>
              <a:t>یرند</a:t>
            </a:r>
            <a:endParaRPr lang="fa-IR" dirty="0" smtClean="0">
              <a:cs typeface="B Zar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dirty="0" smtClean="0">
                <a:cs typeface="B Zar" pitchFamily="2" charset="-78"/>
              </a:rPr>
              <a:t> به منظور استفاده بهينه از سرمايه دانشي در سازمان ها، شاخه اي جديد از مديريت به نام مديريت دانش پديد آمده است. 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مقدمه: چهار عامل عمده در ظهورمدیریت دانش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a-IR" sz="2800" dirty="0" smtClean="0">
                <a:cs typeface="B Zar" pitchFamily="2" charset="-78"/>
              </a:rPr>
              <a:t>گذر از عصر سرمایه های مادی به سرمایه های فکری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a-IR" sz="2800" dirty="0" smtClean="0">
                <a:cs typeface="B Zar" pitchFamily="2" charset="-78"/>
              </a:rPr>
              <a:t>افزایش خارق العاده در حجم اطلاعات،ذخیره الکترونیکی و افزایش دسترسی به اطلاعات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a-IR" sz="2800" dirty="0" smtClean="0">
                <a:cs typeface="B Zar" pitchFamily="2" charset="-78"/>
              </a:rPr>
              <a:t>تغییر هرم سنی جمعیت و خطر از دست دادن دانش سازمانی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a-IR" sz="2800" dirty="0" smtClean="0">
                <a:cs typeface="B Zar" pitchFamily="2" charset="-78"/>
              </a:rPr>
              <a:t>تخصصی ترشدن فعالیت ها</a:t>
            </a:r>
            <a:endParaRPr lang="fa-IR" sz="2800" dirty="0"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312912"/>
          </a:xfrm>
        </p:spPr>
        <p:txBody>
          <a:bodyPr>
            <a:normAutofit/>
          </a:bodyPr>
          <a:lstStyle/>
          <a:p>
            <a:pPr algn="ctr"/>
            <a:r>
              <a:rPr lang="fa-IR" sz="6000" dirty="0" smtClean="0">
                <a:cs typeface="B Zar" pitchFamily="2" charset="-78"/>
              </a:rPr>
              <a:t>مفاهیم کلیدی</a:t>
            </a:r>
            <a:endParaRPr lang="fa-IR" sz="6000" dirty="0"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06090"/>
          </a:xfrm>
        </p:spPr>
        <p:txBody>
          <a:bodyPr>
            <a:normAutofit/>
          </a:bodyPr>
          <a:lstStyle/>
          <a:p>
            <a:pPr algn="r"/>
            <a:r>
              <a:rPr lang="ar-SA" sz="3200" dirty="0" smtClean="0">
                <a:cs typeface="B Zar" pitchFamily="2" charset="-78"/>
              </a:rPr>
              <a:t>جريان </a:t>
            </a:r>
            <a:r>
              <a:rPr lang="ar-SA" sz="3200" dirty="0" err="1" smtClean="0">
                <a:cs typeface="B Zar" pitchFamily="2" charset="-78"/>
              </a:rPr>
              <a:t>دانش</a:t>
            </a:r>
            <a:endParaRPr lang="fa-IR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147248" cy="54212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cs typeface="B Zar" pitchFamily="2" charset="-78"/>
              </a:rPr>
              <a:t>   </a:t>
            </a:r>
            <a:r>
              <a:rPr lang="ar-SA" dirty="0" smtClean="0">
                <a:cs typeface="B Zar" pitchFamily="2" charset="-78"/>
              </a:rPr>
              <a:t>جريان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مجموعه </a:t>
            </a:r>
            <a:r>
              <a:rPr lang="ar-SA" dirty="0" err="1" smtClean="0">
                <a:cs typeface="B Zar" pitchFamily="2" charset="-78"/>
              </a:rPr>
              <a:t>فرايندها</a:t>
            </a:r>
            <a:r>
              <a:rPr lang="ar-SA" dirty="0" smtClean="0">
                <a:cs typeface="B Zar" pitchFamily="2" charset="-78"/>
              </a:rPr>
              <a:t> و </a:t>
            </a:r>
            <a:r>
              <a:rPr lang="ar-SA" dirty="0" err="1" smtClean="0">
                <a:cs typeface="B Zar" pitchFamily="2" charset="-78"/>
              </a:rPr>
              <a:t>فعاليت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هايي</a:t>
            </a:r>
            <a:r>
              <a:rPr lang="ar-SA" dirty="0" smtClean="0">
                <a:cs typeface="B Zar" pitchFamily="2" charset="-78"/>
              </a:rPr>
              <a:t> است </a:t>
            </a:r>
            <a:r>
              <a:rPr lang="ar-SA" dirty="0" err="1" smtClean="0">
                <a:cs typeface="B Zar" pitchFamily="2" charset="-78"/>
              </a:rPr>
              <a:t>كه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از</a:t>
            </a:r>
            <a:r>
              <a:rPr lang="ar-SA" dirty="0" smtClean="0">
                <a:cs typeface="B Zar" pitchFamily="2" charset="-78"/>
              </a:rPr>
              <a:t> طريق آن </a:t>
            </a:r>
            <a:r>
              <a:rPr lang="ar-SA" dirty="0" err="1" smtClean="0">
                <a:cs typeface="B Zar" pitchFamily="2" charset="-78"/>
              </a:rPr>
              <a:t>داده</a:t>
            </a:r>
            <a:r>
              <a:rPr lang="ar-SA" dirty="0" smtClean="0">
                <a:cs typeface="B Zar" pitchFamily="2" charset="-78"/>
              </a:rPr>
              <a:t>، </a:t>
            </a:r>
            <a:r>
              <a:rPr lang="ar-SA" dirty="0" err="1" smtClean="0">
                <a:cs typeface="B Zar" pitchFamily="2" charset="-78"/>
              </a:rPr>
              <a:t>اطلاعات</a:t>
            </a:r>
            <a:r>
              <a:rPr lang="ar-SA" dirty="0" smtClean="0">
                <a:cs typeface="B Zar" pitchFamily="2" charset="-78"/>
              </a:rPr>
              <a:t>،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و </a:t>
            </a:r>
            <a:r>
              <a:rPr lang="ar-SA" dirty="0" err="1" smtClean="0">
                <a:cs typeface="B Zar" pitchFamily="2" charset="-78"/>
              </a:rPr>
              <a:t>خرد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از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يك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وضعيت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به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وضعيت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دي</a:t>
            </a:r>
            <a:r>
              <a:rPr lang="ar-SA" dirty="0" smtClean="0">
                <a:cs typeface="B Zar" pitchFamily="2" charset="-78"/>
              </a:rPr>
              <a:t>گر تبديل مي </a:t>
            </a:r>
            <a:r>
              <a:rPr lang="ar-SA" dirty="0" err="1" smtClean="0">
                <a:cs typeface="B Zar" pitchFamily="2" charset="-78"/>
              </a:rPr>
              <a:t>شود.</a:t>
            </a:r>
            <a:r>
              <a:rPr lang="ar-SA" dirty="0" smtClean="0">
                <a:cs typeface="B Zar" pitchFamily="2" charset="-78"/>
              </a:rPr>
              <a:t> بدين ترتيب هرگونه بحث در </a:t>
            </a:r>
            <a:r>
              <a:rPr lang="ar-SA" dirty="0" err="1" smtClean="0">
                <a:cs typeface="B Zar" pitchFamily="2" charset="-78"/>
              </a:rPr>
              <a:t>زمينه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دانش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بايد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از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داده</a:t>
            </a:r>
            <a:r>
              <a:rPr lang="ar-SA" dirty="0" smtClean="0">
                <a:cs typeface="B Zar" pitchFamily="2" charset="-78"/>
              </a:rPr>
              <a:t> ها </a:t>
            </a:r>
            <a:r>
              <a:rPr lang="ar-SA" dirty="0" err="1" smtClean="0">
                <a:cs typeface="B Zar" pitchFamily="2" charset="-78"/>
              </a:rPr>
              <a:t>آغاز</a:t>
            </a:r>
            <a:r>
              <a:rPr lang="ar-SA" dirty="0" smtClean="0">
                <a:cs typeface="B Zar" pitchFamily="2" charset="-78"/>
              </a:rPr>
              <a:t> </a:t>
            </a:r>
            <a:r>
              <a:rPr lang="ar-SA" dirty="0" err="1" smtClean="0">
                <a:cs typeface="B Zar" pitchFamily="2" charset="-78"/>
              </a:rPr>
              <a:t>شود</a:t>
            </a:r>
            <a:r>
              <a:rPr lang="fa-IR" dirty="0" smtClean="0">
                <a:cs typeface="B Zar" pitchFamily="2" charset="-78"/>
              </a:rPr>
              <a:t>.</a:t>
            </a:r>
            <a:endParaRPr lang="en-US" dirty="0" smtClean="0">
              <a:cs typeface="B Zar" pitchFamily="2" charset="-78"/>
            </a:endParaRPr>
          </a:p>
          <a:p>
            <a:pPr algn="just">
              <a:buNone/>
            </a:pPr>
            <a:endParaRPr lang="fa-IR" sz="2800" dirty="0">
              <a:cs typeface="B Zar" pitchFamily="2" charset="-78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59632" y="4293096"/>
            <a:ext cx="2736304" cy="155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76056" y="2924944"/>
            <a:ext cx="302433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0" y="3429000"/>
            <a:ext cx="1187624" cy="2232248"/>
          </a:xfrm>
          <a:prstGeom prst="cloudCallout">
            <a:avLst>
              <a:gd name="adj1" fmla="val 131000"/>
              <a:gd name="adj2" fmla="val 464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000" dirty="0">
                <a:cs typeface="B Zar" pitchFamily="2" charset="-78"/>
              </a:rPr>
              <a:t>مجموعه واقعيات </a:t>
            </a:r>
            <a:r>
              <a:rPr lang="ar-SA" sz="1000" dirty="0" err="1">
                <a:cs typeface="B Zar" pitchFamily="2" charset="-78"/>
              </a:rPr>
              <a:t>مجزا</a:t>
            </a:r>
            <a:r>
              <a:rPr lang="ar-SA" sz="1000" dirty="0">
                <a:cs typeface="B Zar" pitchFamily="2" charset="-78"/>
              </a:rPr>
              <a:t> و عيني </a:t>
            </a:r>
            <a:r>
              <a:rPr lang="ar-SA" sz="1000" dirty="0" err="1">
                <a:cs typeface="B Zar" pitchFamily="2" charset="-78"/>
              </a:rPr>
              <a:t>درباره</a:t>
            </a:r>
            <a:r>
              <a:rPr lang="ar-SA" sz="1000" dirty="0">
                <a:cs typeface="B Zar" pitchFamily="2" charset="-78"/>
              </a:rPr>
              <a:t> حوادث، </a:t>
            </a:r>
            <a:r>
              <a:rPr lang="ar-SA" sz="1000" dirty="0" err="1">
                <a:cs typeface="B Zar" pitchFamily="2" charset="-78"/>
              </a:rPr>
              <a:t>رويدادها</a:t>
            </a:r>
            <a:r>
              <a:rPr lang="ar-SA" sz="1000" dirty="0">
                <a:cs typeface="B Zar" pitchFamily="2" charset="-78"/>
              </a:rPr>
              <a:t> يا واقعيات و اشكال فاقد معنا در بعد زمان و مكان</a:t>
            </a:r>
            <a:endParaRPr lang="fa-IR" sz="1000" dirty="0">
              <a:cs typeface="B Zar" pitchFamily="2" charset="-78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1115616" y="2348880"/>
            <a:ext cx="864096" cy="2088232"/>
          </a:xfrm>
          <a:prstGeom prst="cloudCallout">
            <a:avLst>
              <a:gd name="adj1" fmla="val 88101"/>
              <a:gd name="adj2" fmla="val 901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000" dirty="0" err="1">
                <a:cs typeface="B Zar" pitchFamily="2" charset="-78"/>
              </a:rPr>
              <a:t>اطلاعات</a:t>
            </a:r>
            <a:r>
              <a:rPr lang="ar-SA" sz="1000" dirty="0">
                <a:cs typeface="B Zar" pitchFamily="2" charset="-78"/>
              </a:rPr>
              <a:t> يعني </a:t>
            </a:r>
            <a:r>
              <a:rPr lang="ar-SA" sz="1000" dirty="0" err="1">
                <a:cs typeface="B Zar" pitchFamily="2" charset="-78"/>
              </a:rPr>
              <a:t>داده</a:t>
            </a:r>
            <a:r>
              <a:rPr lang="ar-SA" sz="1000" dirty="0">
                <a:cs typeface="B Zar" pitchFamily="2" charset="-78"/>
              </a:rPr>
              <a:t> </a:t>
            </a:r>
            <a:r>
              <a:rPr lang="ar-SA" sz="1000" dirty="0" err="1">
                <a:cs typeface="B Zar" pitchFamily="2" charset="-78"/>
              </a:rPr>
              <a:t>هاي</a:t>
            </a:r>
            <a:r>
              <a:rPr lang="ar-SA" sz="1000" dirty="0">
                <a:cs typeface="B Zar" pitchFamily="2" charset="-78"/>
              </a:rPr>
              <a:t> مربوط و هدف دار</a:t>
            </a:r>
            <a:endParaRPr lang="fa-IR" sz="1000" dirty="0">
              <a:cs typeface="B Zar" pitchFamily="2" charset="-78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3707904" y="2708920"/>
            <a:ext cx="1224136" cy="1800200"/>
          </a:xfrm>
          <a:prstGeom prst="cloudCallout">
            <a:avLst>
              <a:gd name="adj1" fmla="val -107899"/>
              <a:gd name="adj2" fmla="val 532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050" dirty="0" smtClean="0">
                <a:cs typeface="B Zar" pitchFamily="2" charset="-78"/>
              </a:rPr>
              <a:t>دانشی که همراه با قضاوت باشد</a:t>
            </a:r>
            <a:endParaRPr lang="fa-IR" sz="1050" dirty="0">
              <a:cs typeface="B Zar" pitchFamily="2" charset="-78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2195736" y="2420888"/>
            <a:ext cx="1008112" cy="1944216"/>
          </a:xfrm>
          <a:prstGeom prst="cloudCallout">
            <a:avLst>
              <a:gd name="adj1" fmla="val -30615"/>
              <a:gd name="adj2" fmla="val 754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cs typeface="B Zar" pitchFamily="2" charset="-78"/>
              </a:rPr>
              <a:t>تفسیر اطلاعات در زمینه ی ارزشی و اعتقادی افراد</a:t>
            </a:r>
            <a:endParaRPr lang="fa-IR" sz="1400" dirty="0"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78098"/>
          </a:xfrm>
        </p:spPr>
        <p:txBody>
          <a:bodyPr>
            <a:normAutofit/>
          </a:bodyPr>
          <a:lstStyle/>
          <a:p>
            <a:pPr algn="r"/>
            <a:r>
              <a:rPr lang="fa-IR" sz="3200" dirty="0" smtClean="0">
                <a:cs typeface="B Zar" pitchFamily="2" charset="-78"/>
              </a:rPr>
              <a:t>انواع دانش سازمانی</a:t>
            </a:r>
            <a:endParaRPr lang="fa-IR" sz="3200" dirty="0">
              <a:cs typeface="B Zar" pitchFamily="2" charset="-78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780928"/>
            <a:ext cx="6912767" cy="3096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1560" y="1196752"/>
            <a:ext cx="748883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 smtClean="0">
                <a:cs typeface="B Zar" pitchFamily="2" charset="-78"/>
              </a:rPr>
              <a:t>اين </a:t>
            </a:r>
            <a:r>
              <a:rPr lang="ar-SA" sz="2400" dirty="0" err="1" smtClean="0">
                <a:cs typeface="B Zar" pitchFamily="2" charset="-78"/>
              </a:rPr>
              <a:t>دانش</a:t>
            </a:r>
            <a:r>
              <a:rPr lang="ar-SA" sz="2400" dirty="0" smtClean="0">
                <a:cs typeface="B Zar" pitchFamily="2" charset="-78"/>
              </a:rPr>
              <a:t> در </a:t>
            </a:r>
            <a:r>
              <a:rPr lang="ar-SA" sz="2400" dirty="0" err="1" smtClean="0">
                <a:cs typeface="B Zar" pitchFamily="2" charset="-78"/>
              </a:rPr>
              <a:t>جاهاي</a:t>
            </a:r>
            <a:r>
              <a:rPr lang="ar-SA" sz="2400" dirty="0" smtClean="0">
                <a:cs typeface="B Zar" pitchFamily="2" charset="-78"/>
              </a:rPr>
              <a:t> مختلف مقيم است </a:t>
            </a:r>
            <a:r>
              <a:rPr lang="ar-SA" sz="2400" dirty="0" err="1" smtClean="0">
                <a:cs typeface="B Zar" pitchFamily="2" charset="-78"/>
              </a:rPr>
              <a:t>از</a:t>
            </a:r>
            <a:r>
              <a:rPr lang="ar-SA" sz="2400" dirty="0" smtClean="0">
                <a:cs typeface="B Zar" pitchFamily="2" charset="-78"/>
              </a:rPr>
              <a:t> جمله: در </a:t>
            </a:r>
            <a:r>
              <a:rPr lang="ar-SA" sz="2400" dirty="0" err="1" smtClean="0">
                <a:cs typeface="B Zar" pitchFamily="2" charset="-78"/>
              </a:rPr>
              <a:t>بانك</a:t>
            </a:r>
            <a:r>
              <a:rPr lang="ar-SA" sz="2400" dirty="0" smtClean="0">
                <a:cs typeface="B Zar" pitchFamily="2" charset="-78"/>
              </a:rPr>
              <a:t> </a:t>
            </a:r>
            <a:r>
              <a:rPr lang="ar-SA" sz="2400" dirty="0" err="1" smtClean="0">
                <a:cs typeface="B Zar" pitchFamily="2" charset="-78"/>
              </a:rPr>
              <a:t>هاي</a:t>
            </a:r>
            <a:r>
              <a:rPr lang="ar-SA" sz="2400" dirty="0" smtClean="0">
                <a:cs typeface="B Zar" pitchFamily="2" charset="-78"/>
              </a:rPr>
              <a:t> </a:t>
            </a:r>
            <a:r>
              <a:rPr lang="ar-SA" sz="2400" dirty="0" err="1" smtClean="0">
                <a:cs typeface="B Zar" pitchFamily="2" charset="-78"/>
              </a:rPr>
              <a:t>اطلاعاتي، </a:t>
            </a:r>
            <a:r>
              <a:rPr lang="ar-SA" sz="2400" dirty="0" smtClean="0">
                <a:cs typeface="B Zar" pitchFamily="2" charset="-78"/>
              </a:rPr>
              <a:t>پايگاه </a:t>
            </a:r>
            <a:r>
              <a:rPr lang="ar-SA" sz="2400" dirty="0" err="1" smtClean="0">
                <a:cs typeface="B Zar" pitchFamily="2" charset="-78"/>
              </a:rPr>
              <a:t>هاي</a:t>
            </a:r>
            <a:r>
              <a:rPr lang="ar-SA" sz="2400" dirty="0" smtClean="0">
                <a:cs typeface="B Zar" pitchFamily="2" charset="-78"/>
              </a:rPr>
              <a:t> </a:t>
            </a:r>
            <a:r>
              <a:rPr lang="ar-SA" sz="2400" dirty="0" err="1" smtClean="0">
                <a:cs typeface="B Zar" pitchFamily="2" charset="-78"/>
              </a:rPr>
              <a:t>دانش</a:t>
            </a:r>
            <a:r>
              <a:rPr lang="ar-SA" sz="2400" dirty="0" smtClean="0">
                <a:cs typeface="B Zar" pitchFamily="2" charset="-78"/>
              </a:rPr>
              <a:t>، در </a:t>
            </a:r>
            <a:r>
              <a:rPr lang="ar-SA" sz="2400" dirty="0" err="1" smtClean="0">
                <a:cs typeface="B Zar" pitchFamily="2" charset="-78"/>
              </a:rPr>
              <a:t>قفسه</a:t>
            </a:r>
            <a:r>
              <a:rPr lang="ar-SA" sz="2400" dirty="0" smtClean="0">
                <a:cs typeface="B Zar" pitchFamily="2" charset="-78"/>
              </a:rPr>
              <a:t> ها و </a:t>
            </a:r>
            <a:r>
              <a:rPr lang="ar-SA" sz="2400" dirty="0" err="1" smtClean="0">
                <a:cs typeface="B Zar" pitchFamily="2" charset="-78"/>
              </a:rPr>
              <a:t>كشو</a:t>
            </a:r>
            <a:r>
              <a:rPr lang="ar-SA" sz="2400" dirty="0" smtClean="0">
                <a:cs typeface="B Zar" pitchFamily="2" charset="-78"/>
              </a:rPr>
              <a:t> ميزها و ذهن </a:t>
            </a:r>
            <a:r>
              <a:rPr lang="ar-SA" sz="2400" dirty="0" err="1" smtClean="0">
                <a:cs typeface="B Zar" pitchFamily="2" charset="-78"/>
              </a:rPr>
              <a:t>كاركنان</a:t>
            </a:r>
            <a:r>
              <a:rPr lang="ar-SA" sz="2400" dirty="0" smtClean="0">
                <a:cs typeface="B Zar" pitchFamily="2" charset="-78"/>
              </a:rPr>
              <a:t> و در تمام سطح </a:t>
            </a:r>
            <a:r>
              <a:rPr lang="ar-SA" sz="2400" dirty="0" err="1" smtClean="0">
                <a:cs typeface="B Zar" pitchFamily="2" charset="-78"/>
              </a:rPr>
              <a:t>سازمان</a:t>
            </a:r>
            <a:r>
              <a:rPr lang="ar-SA" sz="2400" dirty="0" smtClean="0">
                <a:cs typeface="B Zar" pitchFamily="2" charset="-78"/>
              </a:rPr>
              <a:t> پ</a:t>
            </a:r>
            <a:r>
              <a:rPr lang="ar-SA" sz="2400" dirty="0" err="1" smtClean="0">
                <a:cs typeface="B Zar" pitchFamily="2" charset="-78"/>
              </a:rPr>
              <a:t>خش</a:t>
            </a:r>
            <a:r>
              <a:rPr lang="ar-SA" sz="2400" dirty="0" smtClean="0">
                <a:cs typeface="B Zar" pitchFamily="2" charset="-78"/>
              </a:rPr>
              <a:t> شده است</a:t>
            </a:r>
            <a:r>
              <a:rPr lang="en-US" sz="2400" dirty="0" smtClean="0">
                <a:cs typeface="B Zar" pitchFamily="2" charset="-78"/>
              </a:rPr>
              <a:t> .</a:t>
            </a:r>
            <a:endParaRPr lang="fa-IR" sz="2400" dirty="0"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67600" cy="706090"/>
          </a:xfrm>
        </p:spPr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مدل طبقه بندی دانش: دانش ضمنی و دانش صریح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2051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cs typeface="B Zar" pitchFamily="2" charset="-78"/>
              </a:rPr>
              <a:t>    مدل نوناكا و تاكايوچي بازنمون مفهومي سطح بالا از مديريت دانش را نشان مي دهد مديريت دانش را به عنوان فرآيند خلق دانش تلقي مي كند.</a:t>
            </a:r>
          </a:p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cs typeface="B Zar" pitchFamily="2" charset="-78"/>
              </a:rPr>
              <a:t>    براساس اين مدل دانش از عناصر عيني و ضمني تشكيل شده است.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a-IR" dirty="0" smtClean="0">
                <a:cs typeface="B Zar" pitchFamily="2" charset="-78"/>
              </a:rPr>
              <a:t>     </a:t>
            </a:r>
            <a:r>
              <a:rPr lang="fa-IR" b="1" dirty="0" smtClean="0">
                <a:cs typeface="B Zar" pitchFamily="2" charset="-78"/>
              </a:rPr>
              <a:t>دانش ضمني ، </a:t>
            </a:r>
            <a:r>
              <a:rPr lang="fa-IR" dirty="0" smtClean="0">
                <a:cs typeface="B Zar" pitchFamily="2" charset="-78"/>
              </a:rPr>
              <a:t>دانشي غير لفظي، ذاتي و بيان نشده است. نكته اي كه غالباً در سازمان ها و شرك ت ها به ورطه فراموش ي سپرده مي شود، موارد ي چون بينش، شهود، گمان، حس ناخودآگاه، ارزش ها، تصورات، استعاره ها و مقايسه ها است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a-IR" dirty="0" smtClean="0">
                <a:cs typeface="B Zar" pitchFamily="2" charset="-78"/>
              </a:rPr>
              <a:t>     </a:t>
            </a:r>
            <a:r>
              <a:rPr lang="fa-IR" b="1" dirty="0" smtClean="0">
                <a:cs typeface="B Zar" pitchFamily="2" charset="-78"/>
              </a:rPr>
              <a:t>دانش عيني </a:t>
            </a:r>
            <a:r>
              <a:rPr lang="fa-IR" dirty="0" smtClean="0">
                <a:cs typeface="B Zar" pitchFamily="2" charset="-78"/>
              </a:rPr>
              <a:t>دانش اظهار شده از طريق نوشته ها، طرح ها، نقاشيها، برنامه هاي كامپيوتري و... است..</a:t>
            </a:r>
            <a:endParaRPr lang="fa-IR" dirty="0">
              <a:cs typeface="B Zar" pitchFamily="2" charset="-78"/>
            </a:endParaRPr>
          </a:p>
        </p:txBody>
      </p:sp>
    </p:spTree>
  </p:cSld>
  <p:clrMapOvr>
    <a:masterClrMapping/>
  </p:clrMapOvr>
  <p:transition>
    <p:pull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1930</TotalTime>
  <Words>1666</Words>
  <Application>Microsoft Office PowerPoint</Application>
  <PresentationFormat>On-screen Show (4:3)</PresentationFormat>
  <Paragraphs>163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Oriel</vt:lpstr>
      <vt:lpstr>مدیریت دانش</vt:lpstr>
      <vt:lpstr>فهرست مطالب:</vt:lpstr>
      <vt:lpstr>Slide 3</vt:lpstr>
      <vt:lpstr>مقدمه</vt:lpstr>
      <vt:lpstr>مقدمه: چهار عامل عمده در ظهورمدیریت دانش</vt:lpstr>
      <vt:lpstr>مفاهیم کلیدی</vt:lpstr>
      <vt:lpstr>جريان دانش</vt:lpstr>
      <vt:lpstr>انواع دانش سازمانی</vt:lpstr>
      <vt:lpstr>مدل طبقه بندی دانش: دانش ضمنی و دانش صریح</vt:lpstr>
      <vt:lpstr>چهار سبک تبديل دانش </vt:lpstr>
      <vt:lpstr>Slide 11</vt:lpstr>
      <vt:lpstr>تعریف مدیریت دانش</vt:lpstr>
      <vt:lpstr>تعریف مدیریت دانش</vt:lpstr>
      <vt:lpstr>چرخه مدیریت دانش/ فرآیندهای مدیریت دانش</vt:lpstr>
      <vt:lpstr>مستندسازی دانش</vt:lpstr>
      <vt:lpstr>مراحل مستندسازی دانش</vt:lpstr>
      <vt:lpstr>مستندسازی تجربیات</vt:lpstr>
      <vt:lpstr>پیاده سازی مدیریت دانش در سازمان</vt:lpstr>
      <vt:lpstr>عوامل موثر بر پیاده سازی مدیریت دانش در سازمان</vt:lpstr>
      <vt:lpstr>فرهنگ سازمانی</vt:lpstr>
      <vt:lpstr>ساختار سازمانی</vt:lpstr>
      <vt:lpstr>اقدامات مدیریتی</vt:lpstr>
      <vt:lpstr>نیروی انسانی توانمند</vt:lpstr>
      <vt:lpstr>زیرساخت فناوری اطلاعات</vt:lpstr>
      <vt:lpstr>زیرساخت فناوری اطلاعات</vt:lpstr>
      <vt:lpstr>مراحل پنج گانه توسعه سيستم مديريت دانش در بستر فناوري اطلاعات</vt:lpstr>
      <vt:lpstr>فناوری های مورد نیاز در مدیریت دانش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مدیریت دانش</dc:title>
  <dc:creator>shahin</dc:creator>
  <cp:lastModifiedBy>ali</cp:lastModifiedBy>
  <cp:revision>31</cp:revision>
  <dcterms:created xsi:type="dcterms:W3CDTF">2012-12-19T08:10:00Z</dcterms:created>
  <dcterms:modified xsi:type="dcterms:W3CDTF">2012-12-30T14:53:32Z</dcterms:modified>
</cp:coreProperties>
</file>