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diagrams/data1.xml" ContentType="application/vnd.openxmlformats-officedocument.drawingml.diagramData+xml"/>
  <Override PartName="/ppt/diagrams/layout1.xml" ContentType="application/vnd.openxmlformats-officedocument.drawingml.diagramLayout+xml"/>
  <Override PartName="/ppt/diagrams/quickStyle1.xml" ContentType="application/vnd.openxmlformats-officedocument.drawingml.diagramStyle+xml"/>
  <Override PartName="/ppt/diagrams/colors1.xml" ContentType="application/vnd.openxmlformats-officedocument.drawingml.diagramColors+xml"/>
  <Override PartName="/ppt/diagrams/drawing1.xml" ContentType="application/vnd.ms-office.drawingml.diagramDrawing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5" Type="http://schemas.openxmlformats.org/officeDocument/2006/relationships/custom-properties" Target="docProps/custom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1" r:id="rId1"/>
  </p:sldMasterIdLst>
  <p:notesMasterIdLst>
    <p:notesMasterId r:id="rId12"/>
  </p:notesMasterIdLst>
  <p:sldIdLst>
    <p:sldId id="261" r:id="rId2"/>
    <p:sldId id="262" r:id="rId3"/>
    <p:sldId id="263" r:id="rId4"/>
    <p:sldId id="264" r:id="rId5"/>
    <p:sldId id="265" r:id="rId6"/>
    <p:sldId id="274" r:id="rId7"/>
    <p:sldId id="300" r:id="rId8"/>
    <p:sldId id="281" r:id="rId9"/>
    <p:sldId id="279" r:id="rId10"/>
    <p:sldId id="299" r:id="rId11"/>
  </p:sldIdLst>
  <p:sldSz cx="9144000" cy="6858000" type="screen4x3"/>
  <p:notesSz cx="6858000" cy="9144000"/>
  <p:defaultTextStyle>
    <a:defPPr>
      <a:defRPr lang="en-US"/>
    </a:defPPr>
    <a:lvl1pPr algn="l" rtl="0" eaLnBrk="0" fontAlgn="base" hangingPunct="0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+mn-ea"/>
        <a:cs typeface="+mn-cs"/>
      </a:defRPr>
    </a:lvl1pPr>
    <a:lvl2pPr marL="457200" algn="l" rtl="0" eaLnBrk="0" fontAlgn="base" hangingPunct="0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+mn-ea"/>
        <a:cs typeface="+mn-cs"/>
      </a:defRPr>
    </a:lvl2pPr>
    <a:lvl3pPr marL="914400" algn="l" rtl="0" eaLnBrk="0" fontAlgn="base" hangingPunct="0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+mn-ea"/>
        <a:cs typeface="+mn-cs"/>
      </a:defRPr>
    </a:lvl3pPr>
    <a:lvl4pPr marL="1371600" algn="l" rtl="0" eaLnBrk="0" fontAlgn="base" hangingPunct="0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+mn-ea"/>
        <a:cs typeface="+mn-cs"/>
      </a:defRPr>
    </a:lvl4pPr>
    <a:lvl5pPr marL="1828800" algn="l" rtl="0" eaLnBrk="0" fontAlgn="base" hangingPunct="0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+mn-ea"/>
        <a:cs typeface="+mn-cs"/>
      </a:defRPr>
    </a:lvl5pPr>
    <a:lvl6pPr marL="2286000" algn="l" defTabSz="914400" rtl="0" eaLnBrk="1" latinLnBrk="0" hangingPunct="1">
      <a:defRPr kern="1200">
        <a:solidFill>
          <a:schemeClr val="tx1"/>
        </a:solidFill>
        <a:latin typeface="Arial" charset="0"/>
        <a:ea typeface="+mn-ea"/>
        <a:cs typeface="+mn-cs"/>
      </a:defRPr>
    </a:lvl6pPr>
    <a:lvl7pPr marL="2743200" algn="l" defTabSz="914400" rtl="0" eaLnBrk="1" latinLnBrk="0" hangingPunct="1">
      <a:defRPr kern="1200">
        <a:solidFill>
          <a:schemeClr val="tx1"/>
        </a:solidFill>
        <a:latin typeface="Arial" charset="0"/>
        <a:ea typeface="+mn-ea"/>
        <a:cs typeface="+mn-cs"/>
      </a:defRPr>
    </a:lvl7pPr>
    <a:lvl8pPr marL="3200400" algn="l" defTabSz="914400" rtl="0" eaLnBrk="1" latinLnBrk="0" hangingPunct="1">
      <a:defRPr kern="1200">
        <a:solidFill>
          <a:schemeClr val="tx1"/>
        </a:solidFill>
        <a:latin typeface="Arial" charset="0"/>
        <a:ea typeface="+mn-ea"/>
        <a:cs typeface="+mn-cs"/>
      </a:defRPr>
    </a:lvl8pPr>
    <a:lvl9pPr marL="3657600" algn="l" defTabSz="914400" rtl="0" eaLnBrk="1" latinLnBrk="0" hangingPunct="1">
      <a:defRPr kern="1200">
        <a:solidFill>
          <a:schemeClr val="tx1"/>
        </a:solidFill>
        <a:latin typeface="Arial" charset="0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620"/>
    <p:restoredTop sz="94660"/>
  </p:normalViewPr>
  <p:slideViewPr>
    <p:cSldViewPr>
      <p:cViewPr varScale="1">
        <p:scale>
          <a:sx n="110" d="100"/>
          <a:sy n="110" d="100"/>
        </p:scale>
        <p:origin x="1644" y="78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presProps" Target="presProp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notesMaster" Target="notesMasters/notesMaster1.xml"/><Relationship Id="rId2" Type="http://schemas.openxmlformats.org/officeDocument/2006/relationships/slide" Target="slides/slide1.xml"/><Relationship Id="rId16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theme" Target="theme/theme1.xml"/><Relationship Id="rId10" Type="http://schemas.openxmlformats.org/officeDocument/2006/relationships/slide" Target="slides/slide9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viewProps" Target="viewProps.xml"/></Relationships>
</file>

<file path=ppt/diagrams/colors1.xml><?xml version="1.0" encoding="utf-8"?>
<dgm:colorsDef xmlns:dgm="http://schemas.openxmlformats.org/drawingml/2006/diagram" xmlns:a="http://schemas.openxmlformats.org/drawingml/2006/main" uniqueId="urn:microsoft.com/office/officeart/2005/8/colors/accent1_2">
  <dgm:title val=""/>
  <dgm:desc val=""/>
  <dgm:catLst>
    <dgm:cat type="accent1" pri="112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1"/>
    </dgm:fillClrLst>
    <dgm:linClrLst meth="repeat">
      <a:schemeClr val="accent1"/>
    </dgm:linClrLst>
    <dgm:effectClrLst/>
    <dgm:txLinClrLst/>
    <dgm:txFillClrLst/>
    <dgm:txEffectClrLst/>
  </dgm:styleLbl>
  <dgm:styleLbl name="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ln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1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1"/>
    </dgm:fillClrLst>
    <dgm:linClrLst meth="repeat">
      <a:schemeClr val="accent1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3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4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1"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1">
        <a:shade val="8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1">
        <a:tint val="6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data1.xml><?xml version="1.0" encoding="utf-8"?>
<dgm:dataModel xmlns:dgm="http://schemas.openxmlformats.org/drawingml/2006/diagram" xmlns:a="http://schemas.openxmlformats.org/drawingml/2006/main">
  <dgm:ptLst>
    <dgm:pt modelId="{6F531B0B-FEE1-4930-A8FB-62C9DBD9BB48}" type="doc">
      <dgm:prSet loTypeId="urn:microsoft.com/office/officeart/2005/8/layout/chevron1" loCatId="process" qsTypeId="urn:microsoft.com/office/officeart/2005/8/quickstyle/simple1" qsCatId="simple" csTypeId="urn:microsoft.com/office/officeart/2005/8/colors/accent1_2" csCatId="accent1" phldr="1"/>
      <dgm:spPr/>
    </dgm:pt>
    <dgm:pt modelId="{86631A69-B3E4-463B-8DDA-6E03058D96F3}">
      <dgm:prSet phldrT="[Text]" custT="1"/>
      <dgm:spPr/>
      <dgm:t>
        <a:bodyPr/>
        <a:lstStyle/>
        <a:p>
          <a:r>
            <a:rPr lang="en-US" sz="1200" dirty="0" smtClean="0"/>
            <a:t>Content Production</a:t>
          </a:r>
          <a:endParaRPr lang="en-US" sz="1200" dirty="0"/>
        </a:p>
      </dgm:t>
    </dgm:pt>
    <dgm:pt modelId="{EEDBAE0F-9B51-4BD4-A970-F90A25270850}" type="parTrans" cxnId="{A1CFA3D8-4A3F-467A-88F7-7587D8CC0109}">
      <dgm:prSet/>
      <dgm:spPr/>
      <dgm:t>
        <a:bodyPr/>
        <a:lstStyle/>
        <a:p>
          <a:endParaRPr lang="en-US" sz="1200"/>
        </a:p>
      </dgm:t>
    </dgm:pt>
    <dgm:pt modelId="{0957A2DA-1A1C-44D7-97B6-CF1C4D3B3818}" type="sibTrans" cxnId="{A1CFA3D8-4A3F-467A-88F7-7587D8CC0109}">
      <dgm:prSet/>
      <dgm:spPr/>
      <dgm:t>
        <a:bodyPr/>
        <a:lstStyle/>
        <a:p>
          <a:endParaRPr lang="en-US" sz="1200"/>
        </a:p>
      </dgm:t>
    </dgm:pt>
    <dgm:pt modelId="{82CBD770-660C-4732-A5D9-04E9DDF7725E}">
      <dgm:prSet phldrT="[Text]" custT="1"/>
      <dgm:spPr/>
      <dgm:t>
        <a:bodyPr/>
        <a:lstStyle/>
        <a:p>
          <a:r>
            <a:rPr lang="en-US" sz="1200" dirty="0" smtClean="0"/>
            <a:t>Content Aggregation</a:t>
          </a:r>
          <a:endParaRPr lang="en-US" sz="1200" dirty="0"/>
        </a:p>
      </dgm:t>
    </dgm:pt>
    <dgm:pt modelId="{45B312F7-28E4-48E8-A8FE-D6EBB3A0B648}" type="parTrans" cxnId="{A61AC5CD-A93A-4D5F-861D-0D4786C0B515}">
      <dgm:prSet/>
      <dgm:spPr/>
      <dgm:t>
        <a:bodyPr/>
        <a:lstStyle/>
        <a:p>
          <a:endParaRPr lang="en-US" sz="1200"/>
        </a:p>
      </dgm:t>
    </dgm:pt>
    <dgm:pt modelId="{FC5BEB95-4E5F-4147-96B6-3D3BE8EAB3A7}" type="sibTrans" cxnId="{A61AC5CD-A93A-4D5F-861D-0D4786C0B515}">
      <dgm:prSet/>
      <dgm:spPr/>
      <dgm:t>
        <a:bodyPr/>
        <a:lstStyle/>
        <a:p>
          <a:endParaRPr lang="en-US" sz="1200"/>
        </a:p>
      </dgm:t>
    </dgm:pt>
    <dgm:pt modelId="{6BC5D520-2FE7-4775-BC47-364C0011D8C1}">
      <dgm:prSet phldrT="[Text]" custT="1"/>
      <dgm:spPr>
        <a:solidFill>
          <a:schemeClr val="bg2">
            <a:lumMod val="25000"/>
          </a:schemeClr>
        </a:solidFill>
      </dgm:spPr>
      <dgm:t>
        <a:bodyPr/>
        <a:lstStyle/>
        <a:p>
          <a:r>
            <a:rPr lang="en-US" sz="1200" dirty="0" smtClean="0"/>
            <a:t>Content Delivery</a:t>
          </a:r>
          <a:endParaRPr lang="en-US" sz="1200" dirty="0"/>
        </a:p>
      </dgm:t>
    </dgm:pt>
    <dgm:pt modelId="{3F5F64D3-B81A-49A0-BF8B-8753C7E209BC}" type="parTrans" cxnId="{31A2AE3A-E593-4352-9BB5-C95E37D498CD}">
      <dgm:prSet/>
      <dgm:spPr/>
      <dgm:t>
        <a:bodyPr/>
        <a:lstStyle/>
        <a:p>
          <a:endParaRPr lang="en-US" sz="1200"/>
        </a:p>
      </dgm:t>
    </dgm:pt>
    <dgm:pt modelId="{65F832F2-55F6-4D4D-8E24-2C4680E1E5B5}" type="sibTrans" cxnId="{31A2AE3A-E593-4352-9BB5-C95E37D498CD}">
      <dgm:prSet/>
      <dgm:spPr/>
      <dgm:t>
        <a:bodyPr/>
        <a:lstStyle/>
        <a:p>
          <a:endParaRPr lang="en-US" sz="1200"/>
        </a:p>
      </dgm:t>
    </dgm:pt>
    <dgm:pt modelId="{5BCE255B-FA36-41D1-BA1D-AACF50683E60}">
      <dgm:prSet custT="1"/>
      <dgm:spPr/>
      <dgm:t>
        <a:bodyPr/>
        <a:lstStyle/>
        <a:p>
          <a:r>
            <a:rPr lang="en-US" sz="1200" dirty="0" smtClean="0"/>
            <a:t>Content Reproduction</a:t>
          </a:r>
          <a:endParaRPr lang="en-US" sz="1200" dirty="0"/>
        </a:p>
      </dgm:t>
    </dgm:pt>
    <dgm:pt modelId="{4C3DDBBC-5D96-4827-BE2F-582B9A6D6A97}" type="parTrans" cxnId="{12428B7B-39FF-4B91-AD04-49AE179342DB}">
      <dgm:prSet/>
      <dgm:spPr/>
      <dgm:t>
        <a:bodyPr/>
        <a:lstStyle/>
        <a:p>
          <a:endParaRPr lang="en-US" sz="1200"/>
        </a:p>
      </dgm:t>
    </dgm:pt>
    <dgm:pt modelId="{0ACC5B15-EFE1-430F-883B-95C74A29C058}" type="sibTrans" cxnId="{12428B7B-39FF-4B91-AD04-49AE179342DB}">
      <dgm:prSet/>
      <dgm:spPr/>
      <dgm:t>
        <a:bodyPr/>
        <a:lstStyle/>
        <a:p>
          <a:endParaRPr lang="en-US" sz="1200"/>
        </a:p>
      </dgm:t>
    </dgm:pt>
    <dgm:pt modelId="{9A08E374-4BCE-4327-B7C1-6B6B8C50A8ED}" type="pres">
      <dgm:prSet presAssocID="{6F531B0B-FEE1-4930-A8FB-62C9DBD9BB48}" presName="Name0" presStyleCnt="0">
        <dgm:presLayoutVars>
          <dgm:dir/>
          <dgm:animLvl val="lvl"/>
          <dgm:resizeHandles val="exact"/>
        </dgm:presLayoutVars>
      </dgm:prSet>
      <dgm:spPr/>
    </dgm:pt>
    <dgm:pt modelId="{1E04534A-182D-4A34-82EF-40066D275201}" type="pres">
      <dgm:prSet presAssocID="{86631A69-B3E4-463B-8DDA-6E03058D96F3}" presName="parTxOnly" presStyleLbl="node1" presStyleIdx="0" presStyleCnt="4">
        <dgm:presLayoutVars>
          <dgm:chMax val="0"/>
          <dgm:chPref val="0"/>
          <dgm:bulletEnabled val="1"/>
        </dgm:presLayoutVars>
      </dgm:prSet>
      <dgm:spPr/>
      <dgm:t>
        <a:bodyPr/>
        <a:lstStyle/>
        <a:p>
          <a:endParaRPr lang="en-US"/>
        </a:p>
      </dgm:t>
    </dgm:pt>
    <dgm:pt modelId="{EBA6AC00-F28A-429A-AA50-64303F630A64}" type="pres">
      <dgm:prSet presAssocID="{0957A2DA-1A1C-44D7-97B6-CF1C4D3B3818}" presName="parTxOnlySpace" presStyleCnt="0"/>
      <dgm:spPr/>
    </dgm:pt>
    <dgm:pt modelId="{85ED1A3F-7A11-4292-8C80-C5B183200046}" type="pres">
      <dgm:prSet presAssocID="{82CBD770-660C-4732-A5D9-04E9DDF7725E}" presName="parTxOnly" presStyleLbl="node1" presStyleIdx="1" presStyleCnt="4">
        <dgm:presLayoutVars>
          <dgm:chMax val="0"/>
          <dgm:chPref val="0"/>
          <dgm:bulletEnabled val="1"/>
        </dgm:presLayoutVars>
      </dgm:prSet>
      <dgm:spPr/>
      <dgm:t>
        <a:bodyPr/>
        <a:lstStyle/>
        <a:p>
          <a:endParaRPr lang="en-US"/>
        </a:p>
      </dgm:t>
    </dgm:pt>
    <dgm:pt modelId="{965054F4-0D75-4946-8FC1-D380DCFC1C15}" type="pres">
      <dgm:prSet presAssocID="{FC5BEB95-4E5F-4147-96B6-3D3BE8EAB3A7}" presName="parTxOnlySpace" presStyleCnt="0"/>
      <dgm:spPr/>
    </dgm:pt>
    <dgm:pt modelId="{259FE6F0-A3DE-4E51-856E-C599BBA74E37}" type="pres">
      <dgm:prSet presAssocID="{6BC5D520-2FE7-4775-BC47-364C0011D8C1}" presName="parTxOnly" presStyleLbl="node1" presStyleIdx="2" presStyleCnt="4">
        <dgm:presLayoutVars>
          <dgm:chMax val="0"/>
          <dgm:chPref val="0"/>
          <dgm:bulletEnabled val="1"/>
        </dgm:presLayoutVars>
      </dgm:prSet>
      <dgm:spPr/>
      <dgm:t>
        <a:bodyPr/>
        <a:lstStyle/>
        <a:p>
          <a:endParaRPr lang="en-US"/>
        </a:p>
      </dgm:t>
    </dgm:pt>
    <dgm:pt modelId="{001FD10A-7B28-4729-9062-5AA92508C387}" type="pres">
      <dgm:prSet presAssocID="{65F832F2-55F6-4D4D-8E24-2C4680E1E5B5}" presName="parTxOnlySpace" presStyleCnt="0"/>
      <dgm:spPr/>
    </dgm:pt>
    <dgm:pt modelId="{21C7B5E4-52E6-485B-8765-C8CC0C21E81C}" type="pres">
      <dgm:prSet presAssocID="{5BCE255B-FA36-41D1-BA1D-AACF50683E60}" presName="parTxOnly" presStyleLbl="node1" presStyleIdx="3" presStyleCnt="4">
        <dgm:presLayoutVars>
          <dgm:chMax val="0"/>
          <dgm:chPref val="0"/>
          <dgm:bulletEnabled val="1"/>
        </dgm:presLayoutVars>
      </dgm:prSet>
      <dgm:spPr/>
      <dgm:t>
        <a:bodyPr/>
        <a:lstStyle/>
        <a:p>
          <a:endParaRPr lang="en-US"/>
        </a:p>
      </dgm:t>
    </dgm:pt>
  </dgm:ptLst>
  <dgm:cxnLst>
    <dgm:cxn modelId="{A61AC5CD-A93A-4D5F-861D-0D4786C0B515}" srcId="{6F531B0B-FEE1-4930-A8FB-62C9DBD9BB48}" destId="{82CBD770-660C-4732-A5D9-04E9DDF7725E}" srcOrd="1" destOrd="0" parTransId="{45B312F7-28E4-48E8-A8FE-D6EBB3A0B648}" sibTransId="{FC5BEB95-4E5F-4147-96B6-3D3BE8EAB3A7}"/>
    <dgm:cxn modelId="{CC1A6FCC-1D8F-4F42-A03D-9C4D01830143}" type="presOf" srcId="{5BCE255B-FA36-41D1-BA1D-AACF50683E60}" destId="{21C7B5E4-52E6-485B-8765-C8CC0C21E81C}" srcOrd="0" destOrd="0" presId="urn:microsoft.com/office/officeart/2005/8/layout/chevron1"/>
    <dgm:cxn modelId="{EC2E2A91-6A07-4D9B-9FF8-B78177DE03F6}" type="presOf" srcId="{6BC5D520-2FE7-4775-BC47-364C0011D8C1}" destId="{259FE6F0-A3DE-4E51-856E-C599BBA74E37}" srcOrd="0" destOrd="0" presId="urn:microsoft.com/office/officeart/2005/8/layout/chevron1"/>
    <dgm:cxn modelId="{09C8E48E-85A6-45C8-AA36-F1A0CDB14144}" type="presOf" srcId="{86631A69-B3E4-463B-8DDA-6E03058D96F3}" destId="{1E04534A-182D-4A34-82EF-40066D275201}" srcOrd="0" destOrd="0" presId="urn:microsoft.com/office/officeart/2005/8/layout/chevron1"/>
    <dgm:cxn modelId="{53818670-E01D-4378-93D8-3B07B13E47FF}" type="presOf" srcId="{6F531B0B-FEE1-4930-A8FB-62C9DBD9BB48}" destId="{9A08E374-4BCE-4327-B7C1-6B6B8C50A8ED}" srcOrd="0" destOrd="0" presId="urn:microsoft.com/office/officeart/2005/8/layout/chevron1"/>
    <dgm:cxn modelId="{E90DBFB5-2C90-4C40-A712-7C7C3DAA2045}" type="presOf" srcId="{82CBD770-660C-4732-A5D9-04E9DDF7725E}" destId="{85ED1A3F-7A11-4292-8C80-C5B183200046}" srcOrd="0" destOrd="0" presId="urn:microsoft.com/office/officeart/2005/8/layout/chevron1"/>
    <dgm:cxn modelId="{31A2AE3A-E593-4352-9BB5-C95E37D498CD}" srcId="{6F531B0B-FEE1-4930-A8FB-62C9DBD9BB48}" destId="{6BC5D520-2FE7-4775-BC47-364C0011D8C1}" srcOrd="2" destOrd="0" parTransId="{3F5F64D3-B81A-49A0-BF8B-8753C7E209BC}" sibTransId="{65F832F2-55F6-4D4D-8E24-2C4680E1E5B5}"/>
    <dgm:cxn modelId="{12428B7B-39FF-4B91-AD04-49AE179342DB}" srcId="{6F531B0B-FEE1-4930-A8FB-62C9DBD9BB48}" destId="{5BCE255B-FA36-41D1-BA1D-AACF50683E60}" srcOrd="3" destOrd="0" parTransId="{4C3DDBBC-5D96-4827-BE2F-582B9A6D6A97}" sibTransId="{0ACC5B15-EFE1-430F-883B-95C74A29C058}"/>
    <dgm:cxn modelId="{A1CFA3D8-4A3F-467A-88F7-7587D8CC0109}" srcId="{6F531B0B-FEE1-4930-A8FB-62C9DBD9BB48}" destId="{86631A69-B3E4-463B-8DDA-6E03058D96F3}" srcOrd="0" destOrd="0" parTransId="{EEDBAE0F-9B51-4BD4-A970-F90A25270850}" sibTransId="{0957A2DA-1A1C-44D7-97B6-CF1C4D3B3818}"/>
    <dgm:cxn modelId="{D668AA56-99DC-4295-8205-94EE0F8A3316}" type="presParOf" srcId="{9A08E374-4BCE-4327-B7C1-6B6B8C50A8ED}" destId="{1E04534A-182D-4A34-82EF-40066D275201}" srcOrd="0" destOrd="0" presId="urn:microsoft.com/office/officeart/2005/8/layout/chevron1"/>
    <dgm:cxn modelId="{D3D09D2C-9B13-40B3-8EE0-0FA54D0307CE}" type="presParOf" srcId="{9A08E374-4BCE-4327-B7C1-6B6B8C50A8ED}" destId="{EBA6AC00-F28A-429A-AA50-64303F630A64}" srcOrd="1" destOrd="0" presId="urn:microsoft.com/office/officeart/2005/8/layout/chevron1"/>
    <dgm:cxn modelId="{3732721A-9FE9-44BA-A0C4-B634115EB880}" type="presParOf" srcId="{9A08E374-4BCE-4327-B7C1-6B6B8C50A8ED}" destId="{85ED1A3F-7A11-4292-8C80-C5B183200046}" srcOrd="2" destOrd="0" presId="urn:microsoft.com/office/officeart/2005/8/layout/chevron1"/>
    <dgm:cxn modelId="{06ABE01D-6D17-4B31-85AE-79BA142BC1C4}" type="presParOf" srcId="{9A08E374-4BCE-4327-B7C1-6B6B8C50A8ED}" destId="{965054F4-0D75-4946-8FC1-D380DCFC1C15}" srcOrd="3" destOrd="0" presId="urn:microsoft.com/office/officeart/2005/8/layout/chevron1"/>
    <dgm:cxn modelId="{4539129A-239C-448B-A53F-E275F712F7C6}" type="presParOf" srcId="{9A08E374-4BCE-4327-B7C1-6B6B8C50A8ED}" destId="{259FE6F0-A3DE-4E51-856E-C599BBA74E37}" srcOrd="4" destOrd="0" presId="urn:microsoft.com/office/officeart/2005/8/layout/chevron1"/>
    <dgm:cxn modelId="{5F3E7EA2-4647-43B0-9748-795CD46FC801}" type="presParOf" srcId="{9A08E374-4BCE-4327-B7C1-6B6B8C50A8ED}" destId="{001FD10A-7B28-4729-9062-5AA92508C387}" srcOrd="5" destOrd="0" presId="urn:microsoft.com/office/officeart/2005/8/layout/chevron1"/>
    <dgm:cxn modelId="{14026879-2BD4-405D-B914-FE54AB0139DC}" type="presParOf" srcId="{9A08E374-4BCE-4327-B7C1-6B6B8C50A8ED}" destId="{21C7B5E4-52E6-485B-8765-C8CC0C21E81C}" srcOrd="6" destOrd="0" presId="urn:microsoft.com/office/officeart/2005/8/layout/chevron1"/>
  </dgm:cxnLst>
  <dgm:bg/>
  <dgm:whole/>
  <dgm:extLst>
    <a:ext uri="http://schemas.microsoft.com/office/drawing/2008/diagram">
      <dsp:dataModelExt xmlns:dsp="http://schemas.microsoft.com/office/drawing/2008/diagram" relId="rId6" minVer="http://schemas.openxmlformats.org/drawingml/2006/diagram"/>
    </a:ext>
  </dgm:extLst>
</dgm:dataModel>
</file>

<file path=ppt/diagrams/drawing1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1E04534A-182D-4A34-82EF-40066D275201}">
      <dsp:nvSpPr>
        <dsp:cNvPr id="0" name=""/>
        <dsp:cNvSpPr/>
      </dsp:nvSpPr>
      <dsp:spPr>
        <a:xfrm>
          <a:off x="3075" y="480186"/>
          <a:ext cx="1790067" cy="716026"/>
        </a:xfrm>
        <a:prstGeom prst="chevron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55000" cap="flat" cmpd="thickThin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48006" tIns="16002" rIns="16002" bIns="16002" numCol="1" spcCol="1270" anchor="ctr" anchorCtr="0">
          <a:noAutofit/>
        </a:bodyPr>
        <a:lstStyle/>
        <a:p>
          <a:pPr lvl="0" algn="ctr" defTabSz="5334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n-US" sz="1200" kern="1200" dirty="0" smtClean="0"/>
            <a:t>Content Production</a:t>
          </a:r>
          <a:endParaRPr lang="en-US" sz="1200" kern="1200" dirty="0"/>
        </a:p>
      </dsp:txBody>
      <dsp:txXfrm>
        <a:off x="361088" y="480186"/>
        <a:ext cx="1074041" cy="716026"/>
      </dsp:txXfrm>
    </dsp:sp>
    <dsp:sp modelId="{85ED1A3F-7A11-4292-8C80-C5B183200046}">
      <dsp:nvSpPr>
        <dsp:cNvPr id="0" name=""/>
        <dsp:cNvSpPr/>
      </dsp:nvSpPr>
      <dsp:spPr>
        <a:xfrm>
          <a:off x="1614135" y="480186"/>
          <a:ext cx="1790067" cy="716026"/>
        </a:xfrm>
        <a:prstGeom prst="chevron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55000" cap="flat" cmpd="thickThin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48006" tIns="16002" rIns="16002" bIns="16002" numCol="1" spcCol="1270" anchor="ctr" anchorCtr="0">
          <a:noAutofit/>
        </a:bodyPr>
        <a:lstStyle/>
        <a:p>
          <a:pPr lvl="0" algn="ctr" defTabSz="5334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n-US" sz="1200" kern="1200" dirty="0" smtClean="0"/>
            <a:t>Content Aggregation</a:t>
          </a:r>
          <a:endParaRPr lang="en-US" sz="1200" kern="1200" dirty="0"/>
        </a:p>
      </dsp:txBody>
      <dsp:txXfrm>
        <a:off x="1972148" y="480186"/>
        <a:ext cx="1074041" cy="716026"/>
      </dsp:txXfrm>
    </dsp:sp>
    <dsp:sp modelId="{259FE6F0-A3DE-4E51-856E-C599BBA74E37}">
      <dsp:nvSpPr>
        <dsp:cNvPr id="0" name=""/>
        <dsp:cNvSpPr/>
      </dsp:nvSpPr>
      <dsp:spPr>
        <a:xfrm>
          <a:off x="3225196" y="480186"/>
          <a:ext cx="1790067" cy="716026"/>
        </a:xfrm>
        <a:prstGeom prst="chevron">
          <a:avLst/>
        </a:prstGeom>
        <a:solidFill>
          <a:schemeClr val="bg2">
            <a:lumMod val="25000"/>
          </a:schemeClr>
        </a:solidFill>
        <a:ln w="55000" cap="flat" cmpd="thickThin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48006" tIns="16002" rIns="16002" bIns="16002" numCol="1" spcCol="1270" anchor="ctr" anchorCtr="0">
          <a:noAutofit/>
        </a:bodyPr>
        <a:lstStyle/>
        <a:p>
          <a:pPr lvl="0" algn="ctr" defTabSz="5334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n-US" sz="1200" kern="1200" dirty="0" smtClean="0"/>
            <a:t>Content Delivery</a:t>
          </a:r>
          <a:endParaRPr lang="en-US" sz="1200" kern="1200" dirty="0"/>
        </a:p>
      </dsp:txBody>
      <dsp:txXfrm>
        <a:off x="3583209" y="480186"/>
        <a:ext cx="1074041" cy="716026"/>
      </dsp:txXfrm>
    </dsp:sp>
    <dsp:sp modelId="{21C7B5E4-52E6-485B-8765-C8CC0C21E81C}">
      <dsp:nvSpPr>
        <dsp:cNvPr id="0" name=""/>
        <dsp:cNvSpPr/>
      </dsp:nvSpPr>
      <dsp:spPr>
        <a:xfrm>
          <a:off x="4836257" y="480186"/>
          <a:ext cx="1790067" cy="716026"/>
        </a:xfrm>
        <a:prstGeom prst="chevron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55000" cap="flat" cmpd="thickThin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48006" tIns="16002" rIns="16002" bIns="16002" numCol="1" spcCol="1270" anchor="ctr" anchorCtr="0">
          <a:noAutofit/>
        </a:bodyPr>
        <a:lstStyle/>
        <a:p>
          <a:pPr lvl="0" algn="ctr" defTabSz="5334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n-US" sz="1200" kern="1200" dirty="0" smtClean="0"/>
            <a:t>Content Reproduction</a:t>
          </a:r>
          <a:endParaRPr lang="en-US" sz="1200" kern="1200" dirty="0"/>
        </a:p>
      </dsp:txBody>
      <dsp:txXfrm>
        <a:off x="5194270" y="480186"/>
        <a:ext cx="1074041" cy="716026"/>
      </dsp:txXfrm>
    </dsp:sp>
  </dsp:spTree>
</dsp:drawing>
</file>

<file path=ppt/diagrams/layout1.xml><?xml version="1.0" encoding="utf-8"?>
<dgm:layoutDef xmlns:dgm="http://schemas.openxmlformats.org/drawingml/2006/diagram" xmlns:a="http://schemas.openxmlformats.org/drawingml/2006/main" uniqueId="urn:microsoft.com/office/officeart/2005/8/layout/chevron1">
  <dgm:title val=""/>
  <dgm:desc val=""/>
  <dgm:catLst>
    <dgm:cat type="process" pri="9000"/>
  </dgm:catLst>
  <dgm:sampData useDef="1">
    <dgm:dataModel>
      <dgm:ptLst/>
      <dgm:bg/>
      <dgm:whole/>
    </dgm:dataModel>
  </dgm:sampData>
  <dgm:styleData>
    <dgm:dataModel>
      <dgm:ptLst>
        <dgm:pt modelId="0" type="doc"/>
        <dgm:pt modelId="1"/>
        <dgm:pt modelId="2"/>
      </dgm:ptLst>
      <dgm:cxnLst>
        <dgm:cxn modelId="3" srcId="0" destId="1" srcOrd="0" destOrd="0"/>
        <dgm:cxn modelId="4" srcId="0" destId="2" srcOrd="1" destOrd="0"/>
      </dgm:cxnLst>
      <dgm:bg/>
      <dgm:whole/>
    </dgm:dataModel>
  </dgm:styleData>
  <dgm:clrData>
    <dgm:dataModel>
      <dgm:ptLst>
        <dgm:pt modelId="0" type="doc"/>
        <dgm:pt modelId="1"/>
        <dgm:pt modelId="2"/>
        <dgm:pt modelId="3"/>
        <dgm:pt modelId="4"/>
      </dgm:ptLst>
      <dgm:cxnLst>
        <dgm:cxn modelId="5" srcId="0" destId="1" srcOrd="0" destOrd="0"/>
        <dgm:cxn modelId="6" srcId="0" destId="2" srcOrd="1" destOrd="0"/>
        <dgm:cxn modelId="7" srcId="0" destId="3" srcOrd="2" destOrd="0"/>
        <dgm:cxn modelId="8" srcId="0" destId="4" srcOrd="3" destOrd="0"/>
      </dgm:cxnLst>
      <dgm:bg/>
      <dgm:whole/>
    </dgm:dataModel>
  </dgm:clrData>
  <dgm:layoutNode name="Name0">
    <dgm:varLst>
      <dgm:dir/>
      <dgm:animLvl val="lvl"/>
      <dgm:resizeHandles val="exact"/>
    </dgm:varLst>
    <dgm:choose name="Name1">
      <dgm:if name="Name2" func="var" arg="dir" op="equ" val="norm">
        <dgm:alg type="lin"/>
      </dgm:if>
      <dgm:else name="Name3">
        <dgm:alg type="lin">
          <dgm:param type="linDir" val="fromR"/>
        </dgm:alg>
      </dgm:else>
    </dgm:choose>
    <dgm:shape xmlns:r="http://schemas.openxmlformats.org/officeDocument/2006/relationships" r:blip="">
      <dgm:adjLst/>
    </dgm:shape>
    <dgm:presOf/>
    <dgm:choose name="Name4">
      <dgm:if name="Name5" axis="des" func="maxDepth" op="gte" val="2">
        <dgm:constrLst>
          <dgm:constr type="h" for="ch" forName="composite" refType="h"/>
          <dgm:constr type="w" for="ch" forName="composite" refType="w"/>
          <dgm:constr type="w" for="des" forName="parTx"/>
          <dgm:constr type="h" for="des" forName="parTx" op="equ"/>
          <dgm:constr type="w" for="des" forName="desTx"/>
          <dgm:constr type="h" for="des" forName="desTx" op="equ"/>
          <dgm:constr type="primFontSz" for="des" forName="parTx" val="65"/>
          <dgm:constr type="secFontSz" for="des" forName="desTx" refType="primFontSz" refFor="des" refForName="parTx" op="equ"/>
          <dgm:constr type="h" for="des" forName="parTx" refType="primFontSz" refFor="des" refForName="parTx" fact="1.5"/>
          <dgm:constr type="h" for="des" forName="desTx" refType="primFontSz" refFor="des" refForName="parTx" fact="0.5"/>
          <dgm:constr type="w" for="ch" forName="space" op="equ" val="-6"/>
        </dgm:constrLst>
        <dgm:ruleLst>
          <dgm:rule type="w" for="ch" forName="composite" val="0" fact="NaN" max="NaN"/>
          <dgm:rule type="primFontSz" for="des" forName="parTx" val="5" fact="NaN" max="NaN"/>
        </dgm:ruleLst>
        <dgm:forEach name="Name6" axis="ch" ptType="node">
          <dgm:layoutNode name="composite">
            <dgm:alg type="composite"/>
            <dgm:shape xmlns:r="http://schemas.openxmlformats.org/officeDocument/2006/relationships" r:blip="">
              <dgm:adjLst/>
            </dgm:shape>
            <dgm:presOf/>
            <dgm:choose name="Name7">
              <dgm:if name="Name8" func="var" arg="dir" op="equ" val="norm">
                <dgm:constrLst>
                  <dgm:constr type="l" for="ch" forName="parTx"/>
                  <dgm:constr type="w" for="ch" forName="parTx" refType="w"/>
                  <dgm:constr type="t" for="ch" forName="parTx"/>
                  <dgm:constr type="l" for="ch" forName="desTx"/>
                  <dgm:constr type="w" for="ch" forName="desTx" refType="w" refFor="ch" refForName="parTx" fact="0.8"/>
                  <dgm:constr type="t" for="ch" forName="desTx" refType="h" refFor="ch" refForName="parTx" fact="1.125"/>
                </dgm:constrLst>
              </dgm:if>
              <dgm:else name="Name9">
                <dgm:constrLst>
                  <dgm:constr type="l" for="ch" forName="parTx"/>
                  <dgm:constr type="w" for="ch" forName="parTx" refType="w"/>
                  <dgm:constr type="t" for="ch" forName="parTx"/>
                  <dgm:constr type="l" for="ch" forName="desTx" refType="w" fact="0.2"/>
                  <dgm:constr type="w" for="ch" forName="desTx" refType="w" refFor="ch" refForName="parTx" fact="0.8"/>
                  <dgm:constr type="t" for="ch" forName="desTx" refType="h" refFor="ch" refForName="parTx" fact="1.125"/>
                </dgm:constrLst>
              </dgm:else>
            </dgm:choose>
            <dgm:ruleLst>
              <dgm:rule type="h" val="INF" fact="NaN" max="NaN"/>
            </dgm:ruleLst>
            <dgm:layoutNode name="parTx">
              <dgm:varLst>
                <dgm:chMax val="0"/>
                <dgm:chPref val="0"/>
                <dgm:bulletEnabled val="1"/>
              </dgm:varLst>
              <dgm:alg type="tx"/>
              <dgm:choose name="Name10">
                <dgm:if name="Name11" func="var" arg="dir" op="equ" val="norm">
                  <dgm:shape xmlns:r="http://schemas.openxmlformats.org/officeDocument/2006/relationships" type="chevron" r:blip="">
                    <dgm:adjLst/>
                  </dgm:shape>
                </dgm:if>
                <dgm:else name="Name12">
                  <dgm:shape xmlns:r="http://schemas.openxmlformats.org/officeDocument/2006/relationships" rot="180" type="chevron" r:blip="">
                    <dgm:adjLst/>
                  </dgm:shape>
                </dgm:else>
              </dgm:choose>
              <dgm:presOf axis="self" ptType="node"/>
              <dgm:choose name="Name13">
                <dgm:if name="Name14" func="var" arg="dir" op="equ" val="norm">
                  <dgm:constrLst>
                    <dgm:constr type="h" refType="w" op="lte" fact="0.4"/>
                    <dgm:constr type="h"/>
                    <dgm:constr type="tMarg" refType="primFontSz" fact="0.105"/>
                    <dgm:constr type="bMarg" refType="primFontSz" fact="0.105"/>
                    <dgm:constr type="lMarg" refType="primFontSz" fact="0.315"/>
                    <dgm:constr type="rMarg" refType="primFontSz" fact="0.105"/>
                  </dgm:constrLst>
                </dgm:if>
                <dgm:else name="Name15">
                  <dgm:constrLst>
                    <dgm:constr type="h" refType="w" op="lte" fact="0.4"/>
                    <dgm:constr type="h"/>
                    <dgm:constr type="tMarg" refType="primFontSz" fact="0.105"/>
                    <dgm:constr type="bMarg" refType="primFontSz" fact="0.105"/>
                    <dgm:constr type="lMarg" refType="primFontSz" fact="0.105"/>
                    <dgm:constr type="rMarg" refType="primFontSz" fact="0.315"/>
                  </dgm:constrLst>
                </dgm:else>
              </dgm:choose>
              <dgm:ruleLst>
                <dgm:rule type="h" val="INF" fact="NaN" max="NaN"/>
              </dgm:ruleLst>
            </dgm:layoutNode>
            <dgm:layoutNode name="desTx" styleLbl="revTx">
              <dgm:varLst>
                <dgm:bulletEnabled val="1"/>
              </dgm:varLst>
              <dgm:alg type="tx">
                <dgm:param type="stBulletLvl" val="1"/>
              </dgm:alg>
              <dgm:choose name="Name16">
                <dgm:if name="Name17" axis="ch" ptType="node" func="cnt" op="gte" val="1">
                  <dgm:shape xmlns:r="http://schemas.openxmlformats.org/officeDocument/2006/relationships" type="rect" r:blip="">
                    <dgm:adjLst/>
                  </dgm:shape>
                </dgm:if>
                <dgm:else name="Name18">
                  <dgm:shape xmlns:r="http://schemas.openxmlformats.org/officeDocument/2006/relationships" type="rect" r:blip="" hideGeom="1">
                    <dgm:adjLst/>
                  </dgm:shape>
                </dgm:else>
              </dgm:choose>
              <dgm:presOf axis="des" ptType="node"/>
              <dgm:constrLst>
                <dgm:constr type="secFontSz" val="65"/>
                <dgm:constr type="primFontSz" refType="secFontSz"/>
                <dgm:constr type="h"/>
                <dgm:constr type="tMarg"/>
                <dgm:constr type="bMarg"/>
                <dgm:constr type="rMarg"/>
                <dgm:constr type="lMarg"/>
              </dgm:constrLst>
              <dgm:ruleLst>
                <dgm:rule type="h" val="INF" fact="NaN" max="NaN"/>
              </dgm:ruleLst>
            </dgm:layoutNode>
          </dgm:layoutNode>
          <dgm:forEach name="Name19" axis="followSib" ptType="sibTrans" cnt="1">
            <dgm:layoutNode name="space">
              <dgm:alg type="sp"/>
              <dgm:shape xmlns:r="http://schemas.openxmlformats.org/officeDocument/2006/relationships" r:blip="">
                <dgm:adjLst/>
              </dgm:shape>
              <dgm:presOf/>
              <dgm:constrLst/>
              <dgm:ruleLst/>
            </dgm:layoutNode>
          </dgm:forEach>
        </dgm:forEach>
      </dgm:if>
      <dgm:else name="Name20">
        <dgm:constrLst>
          <dgm:constr type="w" for="ch" forName="parTxOnly" refType="w"/>
          <dgm:constr type="h" for="des" forName="parTxOnly" op="equ"/>
          <dgm:constr type="primFontSz" for="des" forName="parTxOnly" op="equ" val="65"/>
          <dgm:constr type="w" for="ch" forName="parTxOnlySpace" refType="w" refFor="ch" refForName="parTxOnly" fact="-0.1"/>
        </dgm:constrLst>
        <dgm:ruleLst/>
        <dgm:forEach name="Name21" axis="ch" ptType="node">
          <dgm:layoutNode name="parTxOnly">
            <dgm:varLst>
              <dgm:chMax val="0"/>
              <dgm:chPref val="0"/>
              <dgm:bulletEnabled val="1"/>
            </dgm:varLst>
            <dgm:alg type="tx"/>
            <dgm:choose name="Name22">
              <dgm:if name="Name23" func="var" arg="dir" op="equ" val="norm">
                <dgm:shape xmlns:r="http://schemas.openxmlformats.org/officeDocument/2006/relationships" type="chevron" r:blip="">
                  <dgm:adjLst/>
                </dgm:shape>
              </dgm:if>
              <dgm:else name="Name24">
                <dgm:shape xmlns:r="http://schemas.openxmlformats.org/officeDocument/2006/relationships" rot="180" type="chevron" r:blip="">
                  <dgm:adjLst/>
                </dgm:shape>
              </dgm:else>
            </dgm:choose>
            <dgm:presOf axis="self" ptType="node"/>
            <dgm:choose name="Name25">
              <dgm:if name="Name26" func="var" arg="dir" op="equ" val="norm">
                <dgm:constrLst>
                  <dgm:constr type="h" refType="w" op="equ" fact="0.4"/>
                  <dgm:constr type="tMarg" refType="primFontSz" fact="0.105"/>
                  <dgm:constr type="bMarg" refType="primFontSz" fact="0.105"/>
                  <dgm:constr type="lMarg" refType="primFontSz" fact="0.315"/>
                  <dgm:constr type="rMarg" refType="primFontSz" fact="0.105"/>
                </dgm:constrLst>
              </dgm:if>
              <dgm:else name="Name27">
                <dgm:constrLst>
                  <dgm:constr type="h" refType="w" op="equ" fact="0.4"/>
                  <dgm:constr type="tMarg" refType="primFontSz" fact="0.105"/>
                  <dgm:constr type="bMarg" refType="primFontSz" fact="0.105"/>
                  <dgm:constr type="lMarg" refType="primFontSz" fact="0.105"/>
                  <dgm:constr type="rMarg" refType="primFontSz" fact="0.315"/>
                </dgm:constrLst>
              </dgm:else>
            </dgm:choose>
            <dgm:ruleLst>
              <dgm:rule type="primFontSz" val="5" fact="NaN" max="NaN"/>
            </dgm:ruleLst>
          </dgm:layoutNode>
          <dgm:forEach name="Name28" axis="followSib" ptType="sibTrans" cnt="1">
            <dgm:layoutNode name="parTxOnlySpace">
              <dgm:alg type="sp"/>
              <dgm:shape xmlns:r="http://schemas.openxmlformats.org/officeDocument/2006/relationships" r:blip="">
                <dgm:adjLst/>
              </dgm:shape>
              <dgm:presOf/>
              <dgm:constrLst/>
              <dgm:ruleLst/>
            </dgm:layoutNode>
          </dgm:forEach>
        </dgm:forEach>
      </dgm:else>
    </dgm:choose>
  </dgm:layoutNode>
</dgm:layoutDef>
</file>

<file path=ppt/diagrams/quickStyle1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A9CC95AF-6A39-4784-8BBE-90BE4A66A70A}" type="datetimeFigureOut">
              <a:rPr lang="en-US" smtClean="0"/>
              <a:pPr/>
              <a:t>3/10/2015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F49E81B4-011F-4401-8DD4-D545E56AA313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812339951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What</a:t>
            </a:r>
            <a:r>
              <a:rPr lang="en-US" baseline="0" dirty="0" smtClean="0"/>
              <a:t> makes the customers move from traditional TV to IPTV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F49E81B4-011F-4401-8DD4-D545E56AA313}" type="slidenum">
              <a:rPr lang="en-US" smtClean="0"/>
              <a:pPr/>
              <a:t>6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750790160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Right Triangle 9"/>
          <p:cNvSpPr/>
          <p:nvPr/>
        </p:nvSpPr>
        <p:spPr>
          <a:xfrm>
            <a:off x="-2" y="4664147"/>
            <a:ext cx="9151089" cy="0"/>
          </a:xfrm>
          <a:prstGeom prst="rtTriangle">
            <a:avLst/>
          </a:prstGeom>
          <a:gradFill flip="none" rotWithShape="1">
            <a:gsLst>
              <a:gs pos="0">
                <a:schemeClr val="accent1">
                  <a:shade val="35000"/>
                  <a:satMod val="170000"/>
                  <a:alpha val="100000"/>
                </a:schemeClr>
              </a:gs>
              <a:gs pos="55000">
                <a:schemeClr val="accent1">
                  <a:tint val="90000"/>
                  <a:satMod val="150000"/>
                  <a:alpha val="100000"/>
                </a:schemeClr>
              </a:gs>
              <a:gs pos="100000">
                <a:schemeClr val="accent1">
                  <a:shade val="35000"/>
                  <a:satMod val="170000"/>
                  <a:alpha val="100000"/>
                </a:schemeClr>
              </a:gs>
            </a:gsLst>
            <a:lin ang="3000000" scaled="1"/>
            <a:tileRect/>
          </a:gradFill>
          <a:ln w="12700" cap="rnd" cmpd="thickThin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>
            <a:extLst/>
          </a:lstStyle>
          <a:p>
            <a:pPr algn="ctr" eaLnBrk="1" latinLnBrk="0" hangingPunct="1"/>
            <a:endParaRPr kumimoji="0" lang="en-US"/>
          </a:p>
        </p:txBody>
      </p:sp>
      <p:sp>
        <p:nvSpPr>
          <p:cNvPr id="9" name="Title 8"/>
          <p:cNvSpPr>
            <a:spLocks noGrp="1"/>
          </p:cNvSpPr>
          <p:nvPr>
            <p:ph type="ctrTitle"/>
          </p:nvPr>
        </p:nvSpPr>
        <p:spPr>
          <a:xfrm>
            <a:off x="685800" y="1752601"/>
            <a:ext cx="7772400" cy="1829761"/>
          </a:xfrm>
        </p:spPr>
        <p:txBody>
          <a:bodyPr vert="horz" anchor="b">
            <a:normAutofit/>
            <a:scene3d>
              <a:camera prst="orthographicFront"/>
              <a:lightRig rig="soft" dir="t"/>
            </a:scene3d>
            <a:sp3d prstMaterial="softEdge">
              <a:bevelT w="25400" h="25400"/>
            </a:sp3d>
          </a:bodyPr>
          <a:lstStyle>
            <a:lvl1pPr algn="r">
              <a:defRPr sz="4800" b="1">
                <a:solidFill>
                  <a:schemeClr val="tx2"/>
                </a:solidFill>
                <a:effectLst>
                  <a:outerShdw blurRad="31750" dist="25400" dir="5400000" algn="tl" rotWithShape="0">
                    <a:srgbClr val="000000">
                      <a:alpha val="25000"/>
                    </a:srgbClr>
                  </a:outerShdw>
                </a:effectLst>
              </a:defRPr>
            </a:lvl1pPr>
            <a:extLst/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17" name="Subtitle 16"/>
          <p:cNvSpPr>
            <a:spLocks noGrp="1"/>
          </p:cNvSpPr>
          <p:nvPr>
            <p:ph type="subTitle" idx="1"/>
          </p:nvPr>
        </p:nvSpPr>
        <p:spPr>
          <a:xfrm>
            <a:off x="685800" y="3611607"/>
            <a:ext cx="7772400" cy="1199704"/>
          </a:xfrm>
        </p:spPr>
        <p:txBody>
          <a:bodyPr lIns="45720" rIns="45720"/>
          <a:lstStyle>
            <a:lvl1pPr marL="0" marR="64008" indent="0" algn="r">
              <a:buNone/>
              <a:defRPr>
                <a:solidFill>
                  <a:schemeClr val="tx2"/>
                </a:solidFill>
              </a:defRPr>
            </a:lvl1pPr>
            <a:lvl2pPr marL="457200" indent="0" algn="ctr">
              <a:buNone/>
            </a:lvl2pPr>
            <a:lvl3pPr marL="914400" indent="0" algn="ctr">
              <a:buNone/>
            </a:lvl3pPr>
            <a:lvl4pPr marL="1371600" indent="0" algn="ctr">
              <a:buNone/>
            </a:lvl4pPr>
            <a:lvl5pPr marL="1828800" indent="0" algn="ctr">
              <a:buNone/>
            </a:lvl5pPr>
            <a:lvl6pPr marL="2286000" indent="0" algn="ctr">
              <a:buNone/>
            </a:lvl6pPr>
            <a:lvl7pPr marL="2743200" indent="0" algn="ctr">
              <a:buNone/>
            </a:lvl7pPr>
            <a:lvl8pPr marL="3200400" indent="0" algn="ctr">
              <a:buNone/>
            </a:lvl8pPr>
            <a:lvl9pPr marL="3657600" indent="0" algn="ctr">
              <a:buNone/>
            </a:lvl9pPr>
            <a:extLst/>
          </a:lstStyle>
          <a:p>
            <a:r>
              <a:rPr kumimoji="0" lang="en-US" smtClean="0"/>
              <a:t>Click to edit Master subtitle style</a:t>
            </a:r>
            <a:endParaRPr kumimoji="0" lang="en-US"/>
          </a:p>
        </p:txBody>
      </p:sp>
      <p:grpSp>
        <p:nvGrpSpPr>
          <p:cNvPr id="2" name="Group 1"/>
          <p:cNvGrpSpPr/>
          <p:nvPr/>
        </p:nvGrpSpPr>
        <p:grpSpPr>
          <a:xfrm>
            <a:off x="-3765" y="4953000"/>
            <a:ext cx="9147765" cy="1912088"/>
            <a:chOff x="-3765" y="4832896"/>
            <a:chExt cx="9147765" cy="2032192"/>
          </a:xfrm>
        </p:grpSpPr>
        <p:sp>
          <p:nvSpPr>
            <p:cNvPr id="7" name="Freeform 6"/>
            <p:cNvSpPr>
              <a:spLocks/>
            </p:cNvSpPr>
            <p:nvPr/>
          </p:nvSpPr>
          <p:spPr bwMode="auto">
            <a:xfrm>
              <a:off x="1687513" y="4832896"/>
              <a:ext cx="7456487" cy="518816"/>
            </a:xfrm>
            <a:custGeom>
              <a:avLst>
                <a:gd name="A1" fmla="val 0"/>
                <a:gd name="A2" fmla="val 0"/>
                <a:gd name="A3" fmla="val 0"/>
                <a:gd name="A4" fmla="val 0"/>
                <a:gd name="A5" fmla="val 0"/>
                <a:gd name="A6" fmla="val 0"/>
                <a:gd name="A7" fmla="val 0"/>
                <a:gd name="A8" fmla="val 0"/>
              </a:avLst>
              <a:gdLst/>
              <a:ahLst/>
              <a:cxnLst>
                <a:cxn ang="0">
                  <a:pos x="4697" y="0"/>
                </a:cxn>
                <a:cxn ang="0">
                  <a:pos x="4697" y="367"/>
                </a:cxn>
                <a:cxn ang="0">
                  <a:pos x="0" y="218"/>
                </a:cxn>
                <a:cxn ang="0">
                  <a:pos x="4697" y="0"/>
                </a:cxn>
              </a:cxnLst>
              <a:rect l="0" t="0" r="0" b="0"/>
              <a:pathLst>
                <a:path w="4697" h="367">
                  <a:moveTo>
                    <a:pt x="4697" y="0"/>
                  </a:moveTo>
                  <a:lnTo>
                    <a:pt x="4697" y="367"/>
                  </a:lnTo>
                  <a:lnTo>
                    <a:pt x="0" y="218"/>
                  </a:lnTo>
                  <a:lnTo>
                    <a:pt x="4697" y="0"/>
                  </a:lnTo>
                  <a:close/>
                </a:path>
              </a:pathLst>
            </a:custGeom>
            <a:solidFill>
              <a:schemeClr val="accent1">
                <a:tint val="65000"/>
                <a:satMod val="115000"/>
                <a:alpha val="40000"/>
              </a:schemeClr>
            </a:solidFill>
            <a:ln w="9525" cap="flat" cmpd="sng" algn="ctr">
              <a:noFill/>
              <a:prstDash val="solid"/>
              <a:round/>
              <a:headEnd type="none" w="med" len="med"/>
              <a:tailEnd type="none" w="med" len="med"/>
            </a:ln>
            <a:effectLst/>
          </p:spPr>
          <p:txBody>
            <a:bodyPr vert="horz" wrap="square" lIns="91440" tIns="45720" rIns="91440" bIns="45720" anchor="t" compatLnSpc="1"/>
            <a:lstStyle>
              <a:extLst/>
            </a:lstStyle>
            <a:p>
              <a:endParaRPr kumimoji="0" lang="en-US"/>
            </a:p>
          </p:txBody>
        </p:sp>
        <p:sp>
          <p:nvSpPr>
            <p:cNvPr id="8" name="Freeform 7"/>
            <p:cNvSpPr>
              <a:spLocks/>
            </p:cNvSpPr>
            <p:nvPr/>
          </p:nvSpPr>
          <p:spPr bwMode="auto">
            <a:xfrm>
              <a:off x="35443" y="5135526"/>
              <a:ext cx="9108557" cy="838200"/>
            </a:xfrm>
            <a:custGeom>
              <a:avLst>
                <a:gd name="A1" fmla="val 0"/>
                <a:gd name="A2" fmla="val 0"/>
                <a:gd name="A3" fmla="val 0"/>
                <a:gd name="A4" fmla="val 0"/>
                <a:gd name="A5" fmla="val 0"/>
                <a:gd name="A6" fmla="val 0"/>
                <a:gd name="A7" fmla="val 0"/>
                <a:gd name="A8" fmla="val 0"/>
              </a:avLst>
              <a:gdLst/>
              <a:ahLst/>
              <a:cxnLst>
                <a:cxn ang="0">
                  <a:pos x="0" y="0"/>
                </a:cxn>
                <a:cxn ang="0">
                  <a:pos x="5760" y="0"/>
                </a:cxn>
                <a:cxn ang="0">
                  <a:pos x="5760" y="528"/>
                </a:cxn>
                <a:cxn ang="0">
                  <a:pos x="48" y="0"/>
                </a:cxn>
              </a:cxnLst>
              <a:rect l="0" t="0" r="0" b="0"/>
              <a:pathLst>
                <a:path w="5760" h="528">
                  <a:moveTo>
                    <a:pt x="0" y="0"/>
                  </a:moveTo>
                  <a:lnTo>
                    <a:pt x="5760" y="0"/>
                  </a:lnTo>
                  <a:lnTo>
                    <a:pt x="5760" y="528"/>
                  </a:lnTo>
                  <a:lnTo>
                    <a:pt x="48" y="0"/>
                  </a:lnTo>
                </a:path>
              </a:pathLst>
            </a:custGeom>
            <a:solidFill>
              <a:srgbClr val="000000">
                <a:alpha val="100000"/>
              </a:srgbClr>
            </a:solidFill>
            <a:ln w="9525" cap="flat" cmpd="sng" algn="ctr">
              <a:noFill/>
              <a:prstDash val="solid"/>
              <a:round/>
              <a:headEnd type="none" w="med" len="med"/>
              <a:tailEnd type="none" w="med" len="med"/>
            </a:ln>
            <a:effectLst/>
          </p:spPr>
          <p:txBody>
            <a:bodyPr vert="horz" wrap="square" lIns="91440" tIns="45720" rIns="91440" bIns="45720" anchor="t" compatLnSpc="1"/>
            <a:lstStyle>
              <a:extLst/>
            </a:lstStyle>
            <a:p>
              <a:endParaRPr kumimoji="0" lang="en-US"/>
            </a:p>
          </p:txBody>
        </p:sp>
        <p:sp>
          <p:nvSpPr>
            <p:cNvPr id="11" name="Freeform 10"/>
            <p:cNvSpPr>
              <a:spLocks/>
            </p:cNvSpPr>
            <p:nvPr/>
          </p:nvSpPr>
          <p:spPr bwMode="auto">
            <a:xfrm>
              <a:off x="0" y="4883888"/>
              <a:ext cx="9144000" cy="1981200"/>
            </a:xfrm>
            <a:custGeom>
              <a:avLst>
                <a:gd name="A1" fmla="val 0"/>
                <a:gd name="A2" fmla="val 0"/>
                <a:gd name="A3" fmla="val 0"/>
                <a:gd name="A4" fmla="val 0"/>
                <a:gd name="A5" fmla="val 0"/>
                <a:gd name="A6" fmla="val 0"/>
                <a:gd name="A7" fmla="val 0"/>
                <a:gd name="A8" fmla="val 0"/>
              </a:avLst>
              <a:gdLst/>
              <a:ahLst/>
              <a:cxnLst>
                <a:cxn ang="0">
                  <a:pos x="0" y="0"/>
                </a:cxn>
                <a:cxn ang="0">
                  <a:pos x="0" y="1248"/>
                </a:cxn>
                <a:cxn ang="0">
                  <a:pos x="5760" y="1248"/>
                </a:cxn>
                <a:cxn ang="0">
                  <a:pos x="5760" y="528"/>
                </a:cxn>
                <a:cxn ang="0">
                  <a:pos x="0" y="0"/>
                </a:cxn>
              </a:cxnLst>
              <a:rect l="0" t="0" r="0" b="0"/>
              <a:pathLst>
                <a:path w="5760" h="1248">
                  <a:moveTo>
                    <a:pt x="0" y="0"/>
                  </a:moveTo>
                  <a:lnTo>
                    <a:pt x="0" y="1248"/>
                  </a:lnTo>
                  <a:lnTo>
                    <a:pt x="5760" y="1248"/>
                  </a:lnTo>
                  <a:lnTo>
                    <a:pt x="5760" y="528"/>
                  </a:lnTo>
                  <a:lnTo>
                    <a:pt x="0" y="0"/>
                  </a:lnTo>
                  <a:close/>
                </a:path>
              </a:pathLst>
            </a:custGeom>
            <a:blipFill>
              <a:blip r:embed="rId2">
                <a:alphaModFix amt="50000"/>
              </a:blip>
              <a:tile tx="0" ty="0" sx="50000" sy="50000" flip="none" algn="t"/>
            </a:blipFill>
            <a:ln w="12700" cap="rnd" cmpd="thickThin" algn="ctr">
              <a:noFill/>
              <a:prstDash val="solid"/>
            </a:ln>
            <a:effectLst>
              <a:fillOverlay blend="mult">
                <a:gradFill flip="none" rotWithShape="1">
                  <a:gsLst>
                    <a:gs pos="0">
                      <a:schemeClr val="accent1">
                        <a:shade val="20000"/>
                        <a:satMod val="176000"/>
                        <a:alpha val="100000"/>
                      </a:schemeClr>
                    </a:gs>
                    <a:gs pos="18000">
                      <a:schemeClr val="accent1">
                        <a:shade val="48000"/>
                        <a:satMod val="153000"/>
                        <a:alpha val="100000"/>
                      </a:schemeClr>
                    </a:gs>
                    <a:gs pos="43000">
                      <a:schemeClr val="accent1">
                        <a:tint val="86000"/>
                        <a:satMod val="149000"/>
                        <a:alpha val="100000"/>
                      </a:schemeClr>
                    </a:gs>
                    <a:gs pos="45000">
                      <a:schemeClr val="accent1">
                        <a:tint val="85000"/>
                        <a:satMod val="150000"/>
                        <a:alpha val="100000"/>
                      </a:schemeClr>
                    </a:gs>
                    <a:gs pos="50000">
                      <a:schemeClr val="accent1">
                        <a:tint val="86000"/>
                        <a:satMod val="149000"/>
                        <a:alpha val="100000"/>
                      </a:schemeClr>
                    </a:gs>
                    <a:gs pos="79000">
                      <a:schemeClr val="accent1">
                        <a:shade val="53000"/>
                        <a:satMod val="150000"/>
                        <a:alpha val="100000"/>
                      </a:schemeClr>
                    </a:gs>
                    <a:gs pos="100000">
                      <a:schemeClr val="accent1">
                        <a:shade val="25000"/>
                        <a:satMod val="170000"/>
                        <a:alpha val="100000"/>
                      </a:schemeClr>
                    </a:gs>
                  </a:gsLst>
                  <a:lin ang="450000" scaled="1"/>
                  <a:tileRect/>
                </a:gradFill>
              </a:fillOverlay>
            </a:effectLst>
          </p:spPr>
          <p:style>
            <a:lnRef idx="3">
              <a:schemeClr val="lt1"/>
            </a:lnRef>
            <a:fillRef idx="1">
              <a:schemeClr val="accent1"/>
            </a:fillRef>
            <a:effectRef idx="1">
              <a:schemeClr val="accent1"/>
            </a:effectRef>
            <a:fontRef idx="minor">
              <a:schemeClr val="lt1"/>
            </a:fontRef>
          </p:style>
          <p:txBody>
            <a:bodyPr vert="horz" wrap="square" lIns="91440" tIns="45720" rIns="91440" bIns="45720" anchor="ctr" compatLnSpc="1"/>
            <a:lstStyle>
              <a:extLst/>
            </a:lstStyle>
            <a:p>
              <a:pPr algn="ctr" eaLnBrk="1" latinLnBrk="0" hangingPunct="1"/>
              <a:endParaRPr kumimoji="0" lang="en-US"/>
            </a:p>
          </p:txBody>
        </p:sp>
        <p:cxnSp>
          <p:nvCxnSpPr>
            <p:cNvPr id="12" name="Straight Connector 11"/>
            <p:cNvCxnSpPr/>
            <p:nvPr/>
          </p:nvCxnSpPr>
          <p:spPr>
            <a:xfrm>
              <a:off x="-3765" y="4880373"/>
              <a:ext cx="9147765" cy="839943"/>
            </a:xfrm>
            <a:prstGeom prst="line">
              <a:avLst/>
            </a:prstGeom>
            <a:noFill/>
            <a:ln w="12065" cap="flat" cmpd="sng" algn="ctr">
              <a:gradFill>
                <a:gsLst>
                  <a:gs pos="45000">
                    <a:schemeClr val="accent1">
                      <a:tint val="70000"/>
                      <a:satMod val="110000"/>
                    </a:schemeClr>
                  </a:gs>
                  <a:gs pos="15000">
                    <a:schemeClr val="accent1">
                      <a:shade val="40000"/>
                      <a:satMod val="110000"/>
                    </a:schemeClr>
                  </a:gs>
                </a:gsLst>
                <a:lin ang="5400000" scaled="1"/>
              </a:gradFill>
              <a:prstDash val="solid"/>
              <a:miter lim="800000"/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</p:grpSp>
      <p:sp>
        <p:nvSpPr>
          <p:cNvPr id="30" name="Date Placeholder 29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  <a:extLst/>
          </a:lstStyle>
          <a:p>
            <a:endParaRPr lang="en-US"/>
          </a:p>
        </p:txBody>
      </p:sp>
      <p:sp>
        <p:nvSpPr>
          <p:cNvPr id="19" name="Footer Placeholder 18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>
                <a:solidFill>
                  <a:schemeClr val="accent1">
                    <a:tint val="20000"/>
                  </a:schemeClr>
                </a:solidFill>
              </a:defRPr>
            </a:lvl1pPr>
            <a:extLst/>
          </a:lstStyle>
          <a:p>
            <a:endParaRPr lang="en-US"/>
          </a:p>
        </p:txBody>
      </p:sp>
      <p:sp>
        <p:nvSpPr>
          <p:cNvPr id="27" name="Slide Number Placeholder 2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  <a:extLst/>
          </a:lstStyle>
          <a:p>
            <a:fld id="{DBAE35B3-3F3A-467F-889E-9AA5B88ACC1D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>
            <a:extLst/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3A6B7927-1569-4105-AE34-81BF92D3158A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7" name="Title 6"/>
          <p:cNvSpPr>
            <a:spLocks noGrp="1"/>
          </p:cNvSpPr>
          <p:nvPr>
            <p:ph type="title"/>
          </p:nvPr>
        </p:nvSpPr>
        <p:spPr/>
        <p:txBody>
          <a:bodyPr rtlCol="0"/>
          <a:lstStyle>
            <a:extLst/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bg>
      <p:bgRef idx="1002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76" y="1059712"/>
            <a:ext cx="7772400" cy="1828800"/>
          </a:xfrm>
        </p:spPr>
        <p:txBody>
          <a:bodyPr vert="horz" anchor="b">
            <a:normAutofit/>
            <a:scene3d>
              <a:camera prst="orthographicFront"/>
              <a:lightRig rig="soft" dir="t"/>
            </a:scene3d>
            <a:sp3d prstMaterial="softEdge">
              <a:bevelT w="25400" h="25400"/>
            </a:sp3d>
          </a:bodyPr>
          <a:lstStyle>
            <a:lvl1pPr algn="r">
              <a:buNone/>
              <a:defRPr sz="4800" b="1" cap="none" baseline="0">
                <a:effectLst>
                  <a:outerShdw blurRad="31750" dist="25400" dir="5400000" algn="tl" rotWithShape="0">
                    <a:srgbClr val="000000">
                      <a:alpha val="25000"/>
                    </a:srgbClr>
                  </a:outerShdw>
                </a:effectLst>
              </a:defRPr>
            </a:lvl1pPr>
            <a:extLst/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3922713" y="2931712"/>
            <a:ext cx="4572000" cy="1454888"/>
          </a:xfrm>
        </p:spPr>
        <p:txBody>
          <a:bodyPr lIns="91440" rIns="91440" anchor="t"/>
          <a:lstStyle>
            <a:lvl1pPr marL="0" indent="0" algn="l">
              <a:buNone/>
              <a:defRPr sz="2300">
                <a:solidFill>
                  <a:schemeClr val="tx1"/>
                </a:solidFill>
              </a:defRPr>
            </a:lvl1pPr>
            <a:lvl2pPr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extLst/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CFB0075A-B02A-4FEE-A780-AE7EBCBE6F38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7" name="Chevron 6"/>
          <p:cNvSpPr/>
          <p:nvPr/>
        </p:nvSpPr>
        <p:spPr>
          <a:xfrm>
            <a:off x="3636680" y="3005472"/>
            <a:ext cx="182880" cy="228600"/>
          </a:xfrm>
          <a:prstGeom prst="chevron">
            <a:avLst>
              <a:gd name="adj" fmla="val 50000"/>
            </a:avLst>
          </a:prstGeom>
          <a:gradFill flip="none" rotWithShape="1">
            <a:gsLst>
              <a:gs pos="0">
                <a:schemeClr val="accent1">
                  <a:shade val="60000"/>
                  <a:satMod val="125000"/>
                </a:schemeClr>
              </a:gs>
              <a:gs pos="72000">
                <a:schemeClr val="accent1">
                  <a:tint val="90000"/>
                  <a:satMod val="138000"/>
                </a:schemeClr>
              </a:gs>
              <a:gs pos="100000">
                <a:schemeClr val="accent1">
                  <a:tint val="76000"/>
                  <a:satMod val="136000"/>
                </a:schemeClr>
              </a:gs>
            </a:gsLst>
            <a:lin ang="16200000" scaled="0"/>
          </a:gradFill>
          <a:ln w="3175" cap="rnd" cmpd="sng" algn="ctr">
            <a:solidFill>
              <a:schemeClr val="accent1">
                <a:shade val="50000"/>
              </a:schemeClr>
            </a:solidFill>
            <a:prstDash val="solid"/>
          </a:ln>
          <a:effectLst>
            <a:outerShdw blurRad="50800" dist="25400" dir="5400000">
              <a:srgbClr val="000000">
                <a:alpha val="46000"/>
              </a:srgbClr>
            </a:outerShdw>
          </a:effectLst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>
            <a:extLst/>
          </a:lstStyle>
          <a:p>
            <a:pPr algn="l" eaLnBrk="1" latinLnBrk="0" hangingPunct="1"/>
            <a:endParaRPr kumimoji="0" lang="en-US"/>
          </a:p>
        </p:txBody>
      </p:sp>
      <p:sp>
        <p:nvSpPr>
          <p:cNvPr id="8" name="Chevron 7"/>
          <p:cNvSpPr/>
          <p:nvPr/>
        </p:nvSpPr>
        <p:spPr>
          <a:xfrm>
            <a:off x="3450264" y="3005472"/>
            <a:ext cx="182880" cy="228600"/>
          </a:xfrm>
          <a:prstGeom prst="chevron">
            <a:avLst>
              <a:gd name="adj" fmla="val 50000"/>
            </a:avLst>
          </a:prstGeom>
          <a:gradFill flip="none" rotWithShape="1">
            <a:gsLst>
              <a:gs pos="0">
                <a:schemeClr val="accent1">
                  <a:shade val="60000"/>
                  <a:satMod val="125000"/>
                </a:schemeClr>
              </a:gs>
              <a:gs pos="72000">
                <a:schemeClr val="accent1">
                  <a:tint val="90000"/>
                  <a:satMod val="138000"/>
                </a:schemeClr>
              </a:gs>
              <a:gs pos="100000">
                <a:schemeClr val="accent1">
                  <a:tint val="76000"/>
                  <a:satMod val="136000"/>
                </a:schemeClr>
              </a:gs>
            </a:gsLst>
            <a:lin ang="16200000" scaled="0"/>
          </a:gradFill>
          <a:ln w="3175" cap="rnd" cmpd="sng" algn="ctr">
            <a:solidFill>
              <a:schemeClr val="accent1">
                <a:shade val="50000"/>
              </a:schemeClr>
            </a:solidFill>
            <a:prstDash val="solid"/>
          </a:ln>
          <a:effectLst>
            <a:outerShdw blurRad="50800" dist="25400" dir="5400000">
              <a:srgbClr val="000000">
                <a:alpha val="46000"/>
              </a:srgbClr>
            </a:outerShdw>
          </a:effectLst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>
            <a:extLst/>
          </a:lstStyle>
          <a:p>
            <a:pPr algn="l" eaLnBrk="1" latinLnBrk="0" hangingPunct="1"/>
            <a:endParaRPr kumimoji="0" lang="en-US"/>
          </a:p>
        </p:txBody>
      </p:sp>
    </p:spTree>
  </p:cSld>
  <p:clrMapOvr>
    <a:overrideClrMapping bg1="dk1" tx1="lt1" bg2="dk2" tx2="lt2" accent1="accent1" accent2="accent2" accent3="accent3" accent4="accent4" accent5="accent5" accent6="accent6" hlink="hlink" folHlink="folHlink"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bg>
      <p:bgRef idx="1002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481328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extLst/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481328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extLst/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1057AF4C-CABA-4000-8D06-1DECACAFD3EB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8" name="Title 7"/>
          <p:cNvSpPr>
            <a:spLocks noGrp="1"/>
          </p:cNvSpPr>
          <p:nvPr>
            <p:ph type="title"/>
          </p:nvPr>
        </p:nvSpPr>
        <p:spPr/>
        <p:txBody>
          <a:bodyPr rtlCol="0"/>
          <a:lstStyle>
            <a:extLst/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</p:spTree>
  </p:cSld>
  <p:clrMapOvr>
    <a:overrideClrMapping bg1="dk1" tx1="lt1" bg2="dk2" tx2="lt2" accent1="accent1" accent2="accent2" accent3="accent3" accent4="accent4" accent5="accent5" accent6="accent6" hlink="hlink" folHlink="folHlink"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woTxTwoObj" preserve="1">
  <p:cSld name="Comparison">
    <p:bg>
      <p:bgRef idx="1003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8229600" cy="1143000"/>
          </a:xfrm>
        </p:spPr>
        <p:txBody>
          <a:bodyPr anchor="ctr"/>
          <a:lstStyle>
            <a:lvl1pPr>
              <a:defRPr/>
            </a:lvl1pPr>
            <a:extLst/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5410200"/>
            <a:ext cx="4040188" cy="762000"/>
          </a:xfrm>
          <a:solidFill>
            <a:schemeClr val="accent1"/>
          </a:solidFill>
          <a:ln w="9652">
            <a:solidFill>
              <a:schemeClr val="accent1"/>
            </a:solidFill>
            <a:miter lim="800000"/>
          </a:ln>
        </p:spPr>
        <p:txBody>
          <a:bodyPr lIns="182880" anchor="ctr"/>
          <a:lstStyle>
            <a:lvl1pPr marL="0" indent="0">
              <a:buNone/>
              <a:defRPr sz="2400" b="0">
                <a:solidFill>
                  <a:schemeClr val="bg1"/>
                </a:solidFill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  <a:extLst/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3"/>
          </p:nvPr>
        </p:nvSpPr>
        <p:spPr>
          <a:xfrm>
            <a:off x="4645026" y="5410200"/>
            <a:ext cx="4041775" cy="762000"/>
          </a:xfrm>
          <a:solidFill>
            <a:schemeClr val="accent1"/>
          </a:solidFill>
          <a:ln w="9652">
            <a:solidFill>
              <a:schemeClr val="accent1"/>
            </a:solidFill>
            <a:miter lim="800000"/>
          </a:ln>
        </p:spPr>
        <p:txBody>
          <a:bodyPr lIns="182880" anchor="ctr"/>
          <a:lstStyle>
            <a:lvl1pPr marL="0" indent="0">
              <a:buNone/>
              <a:defRPr sz="2400" b="0">
                <a:solidFill>
                  <a:schemeClr val="bg1"/>
                </a:solidFill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  <a:extLst/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5" name="Content Placeholder 4"/>
          <p:cNvSpPr>
            <a:spLocks noGrp="1"/>
          </p:cNvSpPr>
          <p:nvPr>
            <p:ph sz="quarter" idx="2"/>
          </p:nvPr>
        </p:nvSpPr>
        <p:spPr>
          <a:xfrm>
            <a:off x="457200" y="1444294"/>
            <a:ext cx="4040188" cy="3941763"/>
          </a:xfrm>
          <a:ln>
            <a:noFill/>
            <a:prstDash val="sysDash"/>
            <a:miter lim="800000"/>
          </a:ln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extLst/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1444294"/>
            <a:ext cx="4041775" cy="3941763"/>
          </a:xfrm>
          <a:ln>
            <a:noFill/>
            <a:prstDash val="sysDash"/>
            <a:miter lim="800000"/>
          </a:ln>
        </p:spPr>
        <p:txBody>
          <a:bodyPr/>
          <a:lstStyle>
            <a:lvl1pPr>
              <a:spcBef>
                <a:spcPts val="0"/>
              </a:spcBef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extLst/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C74C3CB0-FFEB-4432-A227-2607FBBA9D7C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bg>
      <p:bgRef idx="1002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262F228A-66E7-49AD-A196-F7835D7F41F4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6" name="Title 5"/>
          <p:cNvSpPr>
            <a:spLocks noGrp="1"/>
          </p:cNvSpPr>
          <p:nvPr>
            <p:ph type="title"/>
          </p:nvPr>
        </p:nvSpPr>
        <p:spPr/>
        <p:txBody>
          <a:bodyPr rtlCol="0"/>
          <a:lstStyle>
            <a:extLst/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</p:spTree>
  </p:cSld>
  <p:clrMapOvr>
    <a:overrideClrMapping bg1="dk1" tx1="lt1" bg2="dk2" tx2="lt2" accent1="accent1" accent2="accent2" accent3="accent3" accent4="accent4" accent5="accent5" accent6="accent6" hlink="hlink" folHlink="folHlink"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7C1DC296-C24A-4EE5-8EA1-A12D77049399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Tx" preserve="1">
  <p:cSld name="Content with Caption">
    <p:bg>
      <p:bgRef idx="1003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14400" y="4876800"/>
            <a:ext cx="7481776" cy="457200"/>
          </a:xfrm>
        </p:spPr>
        <p:txBody>
          <a:bodyPr vert="horz" anchor="t">
            <a:noAutofit/>
            <a:sp3d prstMaterial="softEdge">
              <a:bevelT w="0" h="0"/>
            </a:sp3d>
          </a:bodyPr>
          <a:lstStyle>
            <a:lvl1pPr algn="r">
              <a:buNone/>
              <a:defRPr sz="2500" b="0">
                <a:solidFill>
                  <a:schemeClr val="accent1"/>
                </a:solidFill>
                <a:effectLst/>
              </a:defRPr>
            </a:lvl1pPr>
            <a:extLst/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2"/>
          </p:nvPr>
        </p:nvSpPr>
        <p:spPr>
          <a:xfrm>
            <a:off x="4419600" y="5355102"/>
            <a:ext cx="3974592" cy="914400"/>
          </a:xfrm>
        </p:spPr>
        <p:txBody>
          <a:bodyPr/>
          <a:lstStyle>
            <a:lvl1pPr marL="0" indent="0" algn="r">
              <a:buNone/>
              <a:defRPr sz="1600"/>
            </a:lvl1pPr>
            <a:lvl2pPr>
              <a:buNone/>
              <a:defRPr sz="1200"/>
            </a:lvl2pPr>
            <a:lvl3pPr>
              <a:buNone/>
              <a:defRPr sz="1000"/>
            </a:lvl3pPr>
            <a:lvl4pPr>
              <a:buNone/>
              <a:defRPr sz="900"/>
            </a:lvl4pPr>
            <a:lvl5pPr>
              <a:buNone/>
              <a:defRPr sz="900"/>
            </a:lvl5pPr>
            <a:extLst/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1"/>
          </p:nvPr>
        </p:nvSpPr>
        <p:spPr>
          <a:xfrm>
            <a:off x="914400" y="274320"/>
            <a:ext cx="7479792" cy="4572000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extLst/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>
          <a:xfrm>
            <a:off x="6727032" y="6407944"/>
            <a:ext cx="1920240" cy="365760"/>
          </a:xfrm>
        </p:spPr>
        <p:txBody>
          <a:bodyPr/>
          <a:lstStyle>
            <a:extLst/>
          </a:lstStyle>
          <a:p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53D337C3-3825-4608-901B-CB536933DF4E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Picture with Caption">
    <p:bg>
      <p:bgRef idx="1002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141232" y="5443402"/>
            <a:ext cx="7162800" cy="648232"/>
          </a:xfrm>
          <a:noFill/>
        </p:spPr>
        <p:txBody>
          <a:bodyPr lIns="91440" tIns="0" rIns="91440" anchor="t"/>
          <a:lstStyle>
            <a:lvl1pPr marL="0" marR="18288" indent="0" algn="r">
              <a:buNone/>
              <a:defRPr sz="1400"/>
            </a:lvl1pPr>
            <a:lvl2pPr>
              <a:defRPr sz="1200"/>
            </a:lvl2pPr>
            <a:lvl3pPr>
              <a:defRPr sz="1000"/>
            </a:lvl3pPr>
            <a:lvl4pPr>
              <a:defRPr sz="900"/>
            </a:lvl4pPr>
            <a:lvl5pPr>
              <a:defRPr sz="900"/>
            </a:lvl5pPr>
            <a:extLst/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228600" y="189968"/>
            <a:ext cx="8686800" cy="4389120"/>
          </a:xfrm>
          <a:prstGeom prst="rect">
            <a:avLst/>
          </a:prstGeom>
          <a:solidFill>
            <a:schemeClr val="bg2"/>
          </a:solidFill>
          <a:ln>
            <a:solidFill>
              <a:schemeClr val="bg1"/>
            </a:solidFill>
          </a:ln>
          <a:effectLst>
            <a:innerShdw blurRad="95250">
              <a:srgbClr val="000000"/>
            </a:innerShdw>
          </a:effectLst>
        </p:spPr>
        <p:txBody>
          <a:bodyPr/>
          <a:lstStyle>
            <a:lvl1pPr marL="0" indent="0">
              <a:buNone/>
              <a:defRPr sz="3200"/>
            </a:lvl1pPr>
            <a:extLst/>
          </a:lstStyle>
          <a:p>
            <a:r>
              <a:rPr kumimoji="0" lang="en-US" smtClean="0"/>
              <a:t>Click icon to add picture</a:t>
            </a:r>
            <a:endParaRPr kumimoji="0"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solidFill>
                  <a:schemeClr val="tx1"/>
                </a:solidFill>
              </a:defRPr>
            </a:lvl1pPr>
            <a:extLst/>
          </a:lstStyle>
          <a:p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>
          <a:xfrm>
            <a:off x="4380072" y="6407944"/>
            <a:ext cx="2350681" cy="365125"/>
          </a:xfrm>
        </p:spPr>
        <p:txBody>
          <a:bodyPr/>
          <a:lstStyle>
            <a:lvl1pPr>
              <a:defRPr>
                <a:solidFill>
                  <a:schemeClr val="tx1"/>
                </a:solidFill>
              </a:defRPr>
            </a:lvl1pPr>
            <a:extLst/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chemeClr val="tx1"/>
                </a:solidFill>
              </a:defRPr>
            </a:lvl1pPr>
            <a:extLst/>
          </a:lstStyle>
          <a:p>
            <a:fld id="{5ACD1BF5-8DAA-4816-8758-CC488290E4B2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28600" y="4865122"/>
            <a:ext cx="8075432" cy="562672"/>
          </a:xfrm>
          <a:noFill/>
        </p:spPr>
        <p:txBody>
          <a:bodyPr anchor="t">
            <a:sp3d prstMaterial="softEdge"/>
          </a:bodyPr>
          <a:lstStyle>
            <a:lvl1pPr marR="0" algn="r">
              <a:buNone/>
              <a:defRPr sz="3000" b="0">
                <a:solidFill>
                  <a:schemeClr val="accent1"/>
                </a:solidFill>
                <a:effectLst>
                  <a:outerShdw blurRad="50800" dist="25000" dir="5400000" algn="t" rotWithShape="0">
                    <a:prstClr val="black">
                      <a:alpha val="45000"/>
                    </a:prstClr>
                  </a:outerShdw>
                </a:effectLst>
              </a:defRPr>
            </a:lvl1pPr>
            <a:extLst/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8" name="Freeform 7"/>
          <p:cNvSpPr>
            <a:spLocks/>
          </p:cNvSpPr>
          <p:nvPr/>
        </p:nvSpPr>
        <p:spPr bwMode="auto">
          <a:xfrm>
            <a:off x="716436" y="5001993"/>
            <a:ext cx="3802003" cy="1443111"/>
          </a:xfrm>
          <a:custGeom>
            <a:avLst>
              <a:gd name="A1" fmla="val 0"/>
              <a:gd name="A2" fmla="val 0"/>
              <a:gd name="A3" fmla="val 0"/>
              <a:gd name="A4" fmla="val 0"/>
              <a:gd name="A5" fmla="val 0"/>
              <a:gd name="A6" fmla="val 0"/>
              <a:gd name="A7" fmla="val 0"/>
              <a:gd name="A8" fmla="val 0"/>
            </a:avLst>
            <a:gdLst/>
            <a:ahLst/>
            <a:cxnLst>
              <a:cxn ang="0">
                <a:pos x="0" y="0"/>
              </a:cxn>
              <a:cxn ang="0">
                <a:pos x="5760" y="0"/>
              </a:cxn>
              <a:cxn ang="0">
                <a:pos x="5760" y="528"/>
              </a:cxn>
              <a:cxn ang="0">
                <a:pos x="48" y="0"/>
              </a:cxn>
            </a:cxnLst>
            <a:rect l="0" t="0" r="0" b="0"/>
            <a:pathLst>
              <a:path w="5760" h="528">
                <a:moveTo>
                  <a:pt x="-329" y="347"/>
                </a:moveTo>
                <a:lnTo>
                  <a:pt x="7156" y="682"/>
                </a:lnTo>
                <a:lnTo>
                  <a:pt x="5229" y="682"/>
                </a:lnTo>
                <a:lnTo>
                  <a:pt x="-328" y="345"/>
                </a:lnTo>
              </a:path>
            </a:pathLst>
          </a:custGeom>
          <a:solidFill>
            <a:schemeClr val="accent1">
              <a:tint val="65000"/>
              <a:satMod val="115000"/>
              <a:alpha val="40000"/>
            </a:schemeClr>
          </a:soli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>
            <a:extLst/>
          </a:lstStyle>
          <a:p>
            <a:endParaRPr kumimoji="0" lang="en-US"/>
          </a:p>
        </p:txBody>
      </p:sp>
      <p:sp>
        <p:nvSpPr>
          <p:cNvPr id="9" name="Freeform 8"/>
          <p:cNvSpPr>
            <a:spLocks/>
          </p:cNvSpPr>
          <p:nvPr/>
        </p:nvSpPr>
        <p:spPr bwMode="auto">
          <a:xfrm>
            <a:off x="-53561" y="5785023"/>
            <a:ext cx="3802003" cy="838200"/>
          </a:xfrm>
          <a:custGeom>
            <a:avLst>
              <a:gd name="A1" fmla="val 0"/>
              <a:gd name="A2" fmla="val 0"/>
              <a:gd name="A3" fmla="val 0"/>
              <a:gd name="A4" fmla="val 0"/>
              <a:gd name="A5" fmla="val 0"/>
              <a:gd name="A6" fmla="val 0"/>
              <a:gd name="A7" fmla="val 0"/>
              <a:gd name="A8" fmla="val 0"/>
            </a:avLst>
            <a:gdLst/>
            <a:ahLst/>
            <a:cxnLst>
              <a:cxn ang="0">
                <a:pos x="0" y="0"/>
              </a:cxn>
              <a:cxn ang="0">
                <a:pos x="5760" y="0"/>
              </a:cxn>
              <a:cxn ang="0">
                <a:pos x="5760" y="528"/>
              </a:cxn>
              <a:cxn ang="0">
                <a:pos x="48" y="0"/>
              </a:cxn>
            </a:cxnLst>
            <a:rect l="0" t="0" r="0" b="0"/>
            <a:pathLst>
              <a:path w="5760" h="528">
                <a:moveTo>
                  <a:pt x="817" y="97"/>
                </a:moveTo>
                <a:lnTo>
                  <a:pt x="6408" y="682"/>
                </a:lnTo>
                <a:lnTo>
                  <a:pt x="5232" y="685"/>
                </a:lnTo>
                <a:lnTo>
                  <a:pt x="829" y="101"/>
                </a:lnTo>
              </a:path>
            </a:pathLst>
          </a:custGeom>
          <a:solidFill>
            <a:srgbClr val="000000">
              <a:alpha val="100000"/>
            </a:srgbClr>
          </a:soli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>
            <a:extLst/>
          </a:lstStyle>
          <a:p>
            <a:endParaRPr kumimoji="0" lang="en-US"/>
          </a:p>
        </p:txBody>
      </p:sp>
      <p:sp>
        <p:nvSpPr>
          <p:cNvPr id="10" name="Right Triangle 9"/>
          <p:cNvSpPr>
            <a:spLocks/>
          </p:cNvSpPr>
          <p:nvPr/>
        </p:nvSpPr>
        <p:spPr bwMode="auto">
          <a:xfrm>
            <a:off x="-6042" y="5791253"/>
            <a:ext cx="3402314" cy="1080868"/>
          </a:xfrm>
          <a:prstGeom prst="rtTriangle">
            <a:avLst/>
          </a:prstGeom>
          <a:blipFill>
            <a:blip r:embed="rId2">
              <a:alphaModFix amt="50000"/>
            </a:blip>
            <a:tile tx="0" ty="0" sx="50000" sy="50000" flip="none" algn="t"/>
          </a:blipFill>
          <a:ln w="12700" cap="rnd" cmpd="thickThin" algn="ctr">
            <a:noFill/>
            <a:prstDash val="solid"/>
          </a:ln>
          <a:effectLst>
            <a:fillOverlay blend="mult">
              <a:gradFill flip="none" rotWithShape="1">
                <a:gsLst>
                  <a:gs pos="0">
                    <a:schemeClr val="accent1">
                      <a:shade val="20000"/>
                      <a:satMod val="176000"/>
                      <a:alpha val="100000"/>
                    </a:schemeClr>
                  </a:gs>
                  <a:gs pos="18000">
                    <a:schemeClr val="accent1">
                      <a:shade val="48000"/>
                      <a:satMod val="153000"/>
                      <a:alpha val="100000"/>
                    </a:schemeClr>
                  </a:gs>
                  <a:gs pos="43000">
                    <a:schemeClr val="accent1">
                      <a:tint val="86000"/>
                      <a:satMod val="149000"/>
                      <a:alpha val="100000"/>
                    </a:schemeClr>
                  </a:gs>
                  <a:gs pos="45000">
                    <a:schemeClr val="accent1">
                      <a:tint val="85000"/>
                      <a:satMod val="150000"/>
                      <a:alpha val="100000"/>
                    </a:schemeClr>
                  </a:gs>
                  <a:gs pos="50000">
                    <a:schemeClr val="accent1">
                      <a:tint val="86000"/>
                      <a:satMod val="149000"/>
                      <a:alpha val="100000"/>
                    </a:schemeClr>
                  </a:gs>
                  <a:gs pos="79000">
                    <a:schemeClr val="accent1">
                      <a:shade val="53000"/>
                      <a:satMod val="150000"/>
                      <a:alpha val="100000"/>
                    </a:schemeClr>
                  </a:gs>
                  <a:gs pos="100000">
                    <a:schemeClr val="accent1">
                      <a:shade val="25000"/>
                      <a:satMod val="170000"/>
                      <a:alpha val="100000"/>
                    </a:schemeClr>
                  </a:gs>
                </a:gsLst>
                <a:lin ang="450000" scaled="1"/>
                <a:tileRect/>
              </a:gradFill>
            </a:fillOverlay>
          </a:effectLst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vert="horz" wrap="square" lIns="91440" tIns="45720" rIns="91440" bIns="45720" anchor="ctr" compatLnSpc="1"/>
          <a:lstStyle>
            <a:extLst/>
          </a:lstStyle>
          <a:p>
            <a:pPr algn="ctr" eaLnBrk="1" latinLnBrk="0" hangingPunct="1"/>
            <a:endParaRPr kumimoji="0" lang="en-US"/>
          </a:p>
        </p:txBody>
      </p:sp>
      <p:cxnSp>
        <p:nvCxnSpPr>
          <p:cNvPr id="11" name="Straight Connector 10"/>
          <p:cNvCxnSpPr/>
          <p:nvPr/>
        </p:nvCxnSpPr>
        <p:spPr>
          <a:xfrm>
            <a:off x="-9237" y="5787738"/>
            <a:ext cx="3405509" cy="1084383"/>
          </a:xfrm>
          <a:prstGeom prst="line">
            <a:avLst/>
          </a:prstGeom>
          <a:noFill/>
          <a:ln w="12065" cap="flat" cmpd="sng" algn="ctr">
            <a:gradFill>
              <a:gsLst>
                <a:gs pos="45000">
                  <a:schemeClr val="accent1">
                    <a:tint val="70000"/>
                    <a:satMod val="110000"/>
                  </a:schemeClr>
                </a:gs>
                <a:gs pos="15000">
                  <a:schemeClr val="accent1">
                    <a:shade val="40000"/>
                    <a:satMod val="110000"/>
                  </a:schemeClr>
                </a:gs>
              </a:gsLst>
              <a:lin ang="5400000" scaled="1"/>
            </a:gradFill>
            <a:prstDash val="solid"/>
            <a:miter lim="800000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12" name="Chevron 11"/>
          <p:cNvSpPr/>
          <p:nvPr/>
        </p:nvSpPr>
        <p:spPr>
          <a:xfrm>
            <a:off x="8664112" y="4988440"/>
            <a:ext cx="182880" cy="228600"/>
          </a:xfrm>
          <a:prstGeom prst="chevron">
            <a:avLst>
              <a:gd name="adj" fmla="val 50000"/>
            </a:avLst>
          </a:prstGeom>
          <a:gradFill flip="none" rotWithShape="1">
            <a:gsLst>
              <a:gs pos="0">
                <a:schemeClr val="accent1">
                  <a:shade val="60000"/>
                  <a:satMod val="125000"/>
                </a:schemeClr>
              </a:gs>
              <a:gs pos="72000">
                <a:schemeClr val="accent1">
                  <a:tint val="90000"/>
                  <a:satMod val="138000"/>
                </a:schemeClr>
              </a:gs>
              <a:gs pos="100000">
                <a:schemeClr val="accent1">
                  <a:tint val="76000"/>
                  <a:satMod val="136000"/>
                </a:schemeClr>
              </a:gs>
            </a:gsLst>
            <a:lin ang="16200000" scaled="0"/>
          </a:gradFill>
          <a:ln w="3175" cap="rnd" cmpd="sng" algn="ctr">
            <a:solidFill>
              <a:schemeClr val="accent1">
                <a:shade val="50000"/>
              </a:schemeClr>
            </a:solidFill>
            <a:prstDash val="solid"/>
          </a:ln>
          <a:effectLst>
            <a:outerShdw blurRad="50800" dist="25400" dir="5400000">
              <a:srgbClr val="000000">
                <a:alpha val="46000"/>
              </a:srgbClr>
            </a:outerShdw>
          </a:effectLst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>
            <a:extLst/>
          </a:lstStyle>
          <a:p>
            <a:pPr algn="l" eaLnBrk="1" latinLnBrk="0" hangingPunct="1"/>
            <a:endParaRPr kumimoji="0" lang="en-US"/>
          </a:p>
        </p:txBody>
      </p:sp>
      <p:sp>
        <p:nvSpPr>
          <p:cNvPr id="13" name="Chevron 12"/>
          <p:cNvSpPr/>
          <p:nvPr/>
        </p:nvSpPr>
        <p:spPr>
          <a:xfrm>
            <a:off x="8477696" y="4988440"/>
            <a:ext cx="182880" cy="228600"/>
          </a:xfrm>
          <a:prstGeom prst="chevron">
            <a:avLst>
              <a:gd name="adj" fmla="val 50000"/>
            </a:avLst>
          </a:prstGeom>
          <a:gradFill flip="none" rotWithShape="1">
            <a:gsLst>
              <a:gs pos="0">
                <a:schemeClr val="accent1">
                  <a:shade val="60000"/>
                  <a:satMod val="125000"/>
                </a:schemeClr>
              </a:gs>
              <a:gs pos="72000">
                <a:schemeClr val="accent1">
                  <a:tint val="90000"/>
                  <a:satMod val="138000"/>
                </a:schemeClr>
              </a:gs>
              <a:gs pos="100000">
                <a:schemeClr val="accent1">
                  <a:tint val="76000"/>
                  <a:satMod val="136000"/>
                </a:schemeClr>
              </a:gs>
            </a:gsLst>
            <a:lin ang="16200000" scaled="0"/>
          </a:gradFill>
          <a:ln w="3175" cap="rnd" cmpd="sng" algn="ctr">
            <a:solidFill>
              <a:schemeClr val="accent1">
                <a:shade val="50000"/>
              </a:schemeClr>
            </a:solidFill>
            <a:prstDash val="solid"/>
          </a:ln>
          <a:effectLst>
            <a:outerShdw blurRad="50800" dist="25400" dir="5400000">
              <a:srgbClr val="000000">
                <a:alpha val="46000"/>
              </a:srgbClr>
            </a:outerShdw>
          </a:effectLst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>
            <a:extLst/>
          </a:lstStyle>
          <a:p>
            <a:pPr algn="l" eaLnBrk="1" latinLnBrk="0" hangingPunct="1"/>
            <a:endParaRPr kumimoji="0" lang="en-US"/>
          </a:p>
        </p:txBody>
      </p:sp>
    </p:spTree>
  </p:cSld>
  <p:clrMapOvr>
    <a:overrideClrMapping bg1="dk1" tx1="lt1" bg2="dk2" tx2="lt2" accent1="accent1" accent2="accent2" accent3="accent3" accent4="accent4" accent5="accent5" accent6="accent6" hlink="hlink" folHlink="folHlink"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extLst/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1481329"/>
            <a:ext cx="8229600" cy="4386071"/>
          </a:xfrm>
        </p:spPr>
        <p:txBody>
          <a:bodyPr vert="eaVert"/>
          <a:lstStyle>
            <a:extLst/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97A71C16-4D76-4380-948B-079E48BC0944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844013" y="274640"/>
            <a:ext cx="1777470" cy="5592761"/>
          </a:xfrm>
        </p:spPr>
        <p:txBody>
          <a:bodyPr vert="eaVert"/>
          <a:lstStyle>
            <a:extLst/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41"/>
            <a:ext cx="6324600" cy="5592760"/>
          </a:xfrm>
        </p:spPr>
        <p:txBody>
          <a:bodyPr vert="eaVert"/>
          <a:lstStyle>
            <a:extLst/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DBF30B4B-41CF-4D82-88A7-28CAA70DE557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tbl">
  <p:cSld name="Title and Tabl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able Placeholder 2"/>
          <p:cNvSpPr>
            <a:spLocks noGrp="1"/>
          </p:cNvSpPr>
          <p:nvPr>
            <p:ph type="tbl" idx="1"/>
          </p:nvPr>
        </p:nvSpPr>
        <p:spPr>
          <a:xfrm>
            <a:off x="457200" y="1600200"/>
            <a:ext cx="8229600" cy="4525963"/>
          </a:xfrm>
        </p:spPr>
        <p:txBody>
          <a:bodyPr/>
          <a:lstStyle/>
          <a:p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457200" y="6245225"/>
            <a:ext cx="2133600" cy="476250"/>
          </a:xfrm>
        </p:spPr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3124200" y="6245225"/>
            <a:ext cx="2895600" cy="476250"/>
          </a:xfrm>
        </p:spPr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6553200" y="6245225"/>
            <a:ext cx="2133600" cy="476250"/>
          </a:xfrm>
        </p:spPr>
        <p:txBody>
          <a:bodyPr/>
          <a:lstStyle>
            <a:lvl1pPr>
              <a:defRPr/>
            </a:lvl1pPr>
          </a:lstStyle>
          <a:p>
            <a:fld id="{9356FCA3-38B1-4B90-86C8-8E6CC5151E76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theme" Target="../theme/theme1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image" Target="../media/image1.jpeg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" name="Freeform 12"/>
          <p:cNvSpPr>
            <a:spLocks/>
          </p:cNvSpPr>
          <p:nvPr/>
        </p:nvSpPr>
        <p:spPr bwMode="auto">
          <a:xfrm>
            <a:off x="716436" y="5001993"/>
            <a:ext cx="3802003" cy="1443111"/>
          </a:xfrm>
          <a:custGeom>
            <a:avLst>
              <a:gd name="A1" fmla="val 0"/>
              <a:gd name="A2" fmla="val 0"/>
              <a:gd name="A3" fmla="val 0"/>
              <a:gd name="A4" fmla="val 0"/>
              <a:gd name="A5" fmla="val 0"/>
              <a:gd name="A6" fmla="val 0"/>
              <a:gd name="A7" fmla="val 0"/>
              <a:gd name="A8" fmla="val 0"/>
            </a:avLst>
            <a:gdLst/>
            <a:ahLst/>
            <a:cxnLst>
              <a:cxn ang="0">
                <a:pos x="0" y="0"/>
              </a:cxn>
              <a:cxn ang="0">
                <a:pos x="5760" y="0"/>
              </a:cxn>
              <a:cxn ang="0">
                <a:pos x="5760" y="528"/>
              </a:cxn>
              <a:cxn ang="0">
                <a:pos x="48" y="0"/>
              </a:cxn>
            </a:cxnLst>
            <a:rect l="0" t="0" r="0" b="0"/>
            <a:pathLst>
              <a:path w="5760" h="528">
                <a:moveTo>
                  <a:pt x="-329" y="347"/>
                </a:moveTo>
                <a:lnTo>
                  <a:pt x="7156" y="682"/>
                </a:lnTo>
                <a:lnTo>
                  <a:pt x="5229" y="682"/>
                </a:lnTo>
                <a:lnTo>
                  <a:pt x="-328" y="345"/>
                </a:lnTo>
              </a:path>
            </a:pathLst>
          </a:custGeom>
          <a:solidFill>
            <a:schemeClr val="accent1">
              <a:tint val="65000"/>
              <a:satMod val="115000"/>
              <a:alpha val="40000"/>
            </a:schemeClr>
          </a:soli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>
            <a:extLst/>
          </a:lstStyle>
          <a:p>
            <a:endParaRPr kumimoji="0" lang="en-US"/>
          </a:p>
        </p:txBody>
      </p:sp>
      <p:sp>
        <p:nvSpPr>
          <p:cNvPr id="12" name="Freeform 11"/>
          <p:cNvSpPr>
            <a:spLocks/>
          </p:cNvSpPr>
          <p:nvPr/>
        </p:nvSpPr>
        <p:spPr bwMode="auto">
          <a:xfrm>
            <a:off x="-53561" y="5785023"/>
            <a:ext cx="3802003" cy="838200"/>
          </a:xfrm>
          <a:custGeom>
            <a:avLst>
              <a:gd name="A1" fmla="val 0"/>
              <a:gd name="A2" fmla="val 0"/>
              <a:gd name="A3" fmla="val 0"/>
              <a:gd name="A4" fmla="val 0"/>
              <a:gd name="A5" fmla="val 0"/>
              <a:gd name="A6" fmla="val 0"/>
              <a:gd name="A7" fmla="val 0"/>
              <a:gd name="A8" fmla="val 0"/>
            </a:avLst>
            <a:gdLst/>
            <a:ahLst/>
            <a:cxnLst>
              <a:cxn ang="0">
                <a:pos x="0" y="0"/>
              </a:cxn>
              <a:cxn ang="0">
                <a:pos x="5760" y="0"/>
              </a:cxn>
              <a:cxn ang="0">
                <a:pos x="5760" y="528"/>
              </a:cxn>
              <a:cxn ang="0">
                <a:pos x="48" y="0"/>
              </a:cxn>
            </a:cxnLst>
            <a:rect l="0" t="0" r="0" b="0"/>
            <a:pathLst>
              <a:path w="5760" h="528">
                <a:moveTo>
                  <a:pt x="817" y="97"/>
                </a:moveTo>
                <a:lnTo>
                  <a:pt x="6408" y="682"/>
                </a:lnTo>
                <a:lnTo>
                  <a:pt x="5232" y="685"/>
                </a:lnTo>
                <a:lnTo>
                  <a:pt x="829" y="101"/>
                </a:lnTo>
              </a:path>
            </a:pathLst>
          </a:custGeom>
          <a:solidFill>
            <a:srgbClr val="000000">
              <a:alpha val="100000"/>
            </a:srgbClr>
          </a:soli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>
            <a:extLst/>
          </a:lstStyle>
          <a:p>
            <a:endParaRPr kumimoji="0" lang="en-US"/>
          </a:p>
        </p:txBody>
      </p:sp>
      <p:sp>
        <p:nvSpPr>
          <p:cNvPr id="14" name="Right Triangle 13"/>
          <p:cNvSpPr>
            <a:spLocks/>
          </p:cNvSpPr>
          <p:nvPr/>
        </p:nvSpPr>
        <p:spPr bwMode="auto">
          <a:xfrm>
            <a:off x="-6042" y="5791253"/>
            <a:ext cx="3402314" cy="1080868"/>
          </a:xfrm>
          <a:prstGeom prst="rtTriangle">
            <a:avLst/>
          </a:prstGeom>
          <a:blipFill>
            <a:blip r:embed="rId14">
              <a:alphaModFix amt="50000"/>
            </a:blip>
            <a:tile tx="0" ty="0" sx="50000" sy="50000" flip="none" algn="t"/>
          </a:blipFill>
          <a:ln w="12700" cap="rnd" cmpd="thickThin" algn="ctr">
            <a:noFill/>
            <a:prstDash val="solid"/>
          </a:ln>
          <a:effectLst>
            <a:fillOverlay blend="mult">
              <a:gradFill flip="none" rotWithShape="1">
                <a:gsLst>
                  <a:gs pos="0">
                    <a:schemeClr val="accent1">
                      <a:shade val="20000"/>
                      <a:satMod val="176000"/>
                      <a:alpha val="100000"/>
                    </a:schemeClr>
                  </a:gs>
                  <a:gs pos="18000">
                    <a:schemeClr val="accent1">
                      <a:shade val="48000"/>
                      <a:satMod val="153000"/>
                      <a:alpha val="100000"/>
                    </a:schemeClr>
                  </a:gs>
                  <a:gs pos="43000">
                    <a:schemeClr val="accent1">
                      <a:tint val="86000"/>
                      <a:satMod val="149000"/>
                      <a:alpha val="100000"/>
                    </a:schemeClr>
                  </a:gs>
                  <a:gs pos="45000">
                    <a:schemeClr val="accent1">
                      <a:tint val="85000"/>
                      <a:satMod val="150000"/>
                      <a:alpha val="100000"/>
                    </a:schemeClr>
                  </a:gs>
                  <a:gs pos="50000">
                    <a:schemeClr val="accent1">
                      <a:tint val="86000"/>
                      <a:satMod val="149000"/>
                      <a:alpha val="100000"/>
                    </a:schemeClr>
                  </a:gs>
                  <a:gs pos="79000">
                    <a:schemeClr val="accent1">
                      <a:shade val="53000"/>
                      <a:satMod val="150000"/>
                      <a:alpha val="100000"/>
                    </a:schemeClr>
                  </a:gs>
                  <a:gs pos="100000">
                    <a:schemeClr val="accent1">
                      <a:shade val="25000"/>
                      <a:satMod val="170000"/>
                      <a:alpha val="100000"/>
                    </a:schemeClr>
                  </a:gs>
                </a:gsLst>
                <a:lin ang="450000" scaled="1"/>
                <a:tileRect/>
              </a:gradFill>
            </a:fillOverlay>
          </a:effectLst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vert="horz" wrap="square" lIns="91440" tIns="45720" rIns="91440" bIns="45720" anchor="ctr" compatLnSpc="1"/>
          <a:lstStyle>
            <a:extLst/>
          </a:lstStyle>
          <a:p>
            <a:pPr algn="ctr" eaLnBrk="1" latinLnBrk="0" hangingPunct="1"/>
            <a:endParaRPr kumimoji="0" lang="en-US"/>
          </a:p>
        </p:txBody>
      </p:sp>
      <p:cxnSp>
        <p:nvCxnSpPr>
          <p:cNvPr id="15" name="Straight Connector 14"/>
          <p:cNvCxnSpPr/>
          <p:nvPr/>
        </p:nvCxnSpPr>
        <p:spPr>
          <a:xfrm>
            <a:off x="-9237" y="5787738"/>
            <a:ext cx="3405509" cy="1084383"/>
          </a:xfrm>
          <a:prstGeom prst="line">
            <a:avLst/>
          </a:prstGeom>
          <a:noFill/>
          <a:ln w="12065" cap="flat" cmpd="sng" algn="ctr">
            <a:gradFill>
              <a:gsLst>
                <a:gs pos="45000">
                  <a:schemeClr val="accent1">
                    <a:tint val="70000"/>
                    <a:satMod val="110000"/>
                  </a:schemeClr>
                </a:gs>
                <a:gs pos="15000">
                  <a:schemeClr val="accent1">
                    <a:shade val="40000"/>
                    <a:satMod val="110000"/>
                  </a:schemeClr>
                </a:gs>
              </a:gsLst>
              <a:lin ang="5400000" scaled="1"/>
            </a:gradFill>
            <a:prstDash val="solid"/>
            <a:miter lim="800000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9" name="Title Placeholder 8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anchor="ctr">
            <a:normAutofit/>
            <a:scene3d>
              <a:camera prst="orthographicFront"/>
              <a:lightRig rig="soft" dir="t"/>
            </a:scene3d>
            <a:sp3d prstMaterial="softEdge">
              <a:bevelT w="25400" h="25400"/>
            </a:sp3d>
          </a:bodyPr>
          <a:lstStyle>
            <a:extLst/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0" name="Text Placeholder 29"/>
          <p:cNvSpPr>
            <a:spLocks noGrp="1"/>
          </p:cNvSpPr>
          <p:nvPr>
            <p:ph type="body" idx="1"/>
          </p:nvPr>
        </p:nvSpPr>
        <p:spPr>
          <a:xfrm>
            <a:off x="457200" y="1481328"/>
            <a:ext cx="8229600" cy="4525963"/>
          </a:xfrm>
          <a:prstGeom prst="rect">
            <a:avLst/>
          </a:prstGeom>
        </p:spPr>
        <p:txBody>
          <a:bodyPr vert="horz">
            <a:normAutofit/>
          </a:bodyPr>
          <a:lstStyle>
            <a:extLst/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  <a:p>
            <a:pPr lvl="1" eaLnBrk="1" latinLnBrk="0" hangingPunct="1"/>
            <a:r>
              <a:rPr kumimoji="0" lang="en-US" smtClean="0"/>
              <a:t>Second level</a:t>
            </a:r>
          </a:p>
          <a:p>
            <a:pPr lvl="2" eaLnBrk="1" latinLnBrk="0" hangingPunct="1"/>
            <a:r>
              <a:rPr kumimoji="0" lang="en-US" smtClean="0"/>
              <a:t>Third level</a:t>
            </a:r>
          </a:p>
          <a:p>
            <a:pPr lvl="3" eaLnBrk="1" latinLnBrk="0" hangingPunct="1"/>
            <a:r>
              <a:rPr kumimoji="0" lang="en-US" smtClean="0"/>
              <a:t>Fourth level</a:t>
            </a:r>
          </a:p>
          <a:p>
            <a:pPr lvl="4" eaLnBrk="1" latinLnBrk="0" hangingPunct="1"/>
            <a:r>
              <a:rPr kumimoji="0" lang="en-US" smtClean="0"/>
              <a:t>Fifth level</a:t>
            </a:r>
            <a:endParaRPr kumimoji="0" lang="en-US"/>
          </a:p>
        </p:txBody>
      </p:sp>
      <p:sp>
        <p:nvSpPr>
          <p:cNvPr id="10" name="Date Placeholder 9"/>
          <p:cNvSpPr>
            <a:spLocks noGrp="1"/>
          </p:cNvSpPr>
          <p:nvPr>
            <p:ph type="dt" sz="half" idx="2"/>
          </p:nvPr>
        </p:nvSpPr>
        <p:spPr>
          <a:xfrm>
            <a:off x="6727032" y="6407944"/>
            <a:ext cx="1920240" cy="365760"/>
          </a:xfrm>
          <a:prstGeom prst="rect">
            <a:avLst/>
          </a:prstGeom>
        </p:spPr>
        <p:txBody>
          <a:bodyPr vert="horz" anchor="b"/>
          <a:lstStyle>
            <a:lvl1pPr algn="l" eaLnBrk="1" latinLnBrk="0" hangingPunct="1">
              <a:defRPr kumimoji="0" sz="1000">
                <a:solidFill>
                  <a:schemeClr val="tx1"/>
                </a:solidFill>
              </a:defRPr>
            </a:lvl1pPr>
            <a:extLst/>
          </a:lstStyle>
          <a:p>
            <a:endParaRPr lang="en-US"/>
          </a:p>
        </p:txBody>
      </p:sp>
      <p:sp>
        <p:nvSpPr>
          <p:cNvPr id="22" name="Footer Placeholder 21"/>
          <p:cNvSpPr>
            <a:spLocks noGrp="1"/>
          </p:cNvSpPr>
          <p:nvPr>
            <p:ph type="ftr" sz="quarter" idx="3"/>
          </p:nvPr>
        </p:nvSpPr>
        <p:spPr>
          <a:xfrm>
            <a:off x="4380072" y="6407944"/>
            <a:ext cx="2350681" cy="365125"/>
          </a:xfrm>
          <a:prstGeom prst="rect">
            <a:avLst/>
          </a:prstGeom>
        </p:spPr>
        <p:txBody>
          <a:bodyPr vert="horz" anchor="b"/>
          <a:lstStyle>
            <a:lvl1pPr algn="r" eaLnBrk="1" latinLnBrk="0" hangingPunct="1">
              <a:defRPr kumimoji="0" sz="1000">
                <a:solidFill>
                  <a:schemeClr val="tx1"/>
                </a:solidFill>
              </a:defRPr>
            </a:lvl1pPr>
            <a:extLst/>
          </a:lstStyle>
          <a:p>
            <a:endParaRPr lang="en-US"/>
          </a:p>
        </p:txBody>
      </p:sp>
      <p:sp>
        <p:nvSpPr>
          <p:cNvPr id="18" name="Slide Number Placeholder 17"/>
          <p:cNvSpPr>
            <a:spLocks noGrp="1"/>
          </p:cNvSpPr>
          <p:nvPr>
            <p:ph type="sldNum" sz="quarter" idx="4"/>
          </p:nvPr>
        </p:nvSpPr>
        <p:spPr>
          <a:xfrm>
            <a:off x="8647272" y="6407944"/>
            <a:ext cx="365760" cy="365125"/>
          </a:xfrm>
          <a:prstGeom prst="rect">
            <a:avLst/>
          </a:prstGeom>
        </p:spPr>
        <p:txBody>
          <a:bodyPr vert="horz" anchor="b"/>
          <a:lstStyle>
            <a:lvl1pPr algn="r" eaLnBrk="1" latinLnBrk="0" hangingPunct="1">
              <a:defRPr kumimoji="0" sz="1000" b="0">
                <a:solidFill>
                  <a:schemeClr val="tx1"/>
                </a:solidFill>
              </a:defRPr>
            </a:lvl1pPr>
            <a:extLst/>
          </a:lstStyle>
          <a:p>
            <a:fld id="{ADEF9A38-0747-42B1-8184-4138FC05E730}" type="slidenum">
              <a:rPr lang="en-US" smtClean="0"/>
              <a:pPr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62" r:id="rId1"/>
    <p:sldLayoutId id="2147483663" r:id="rId2"/>
    <p:sldLayoutId id="2147483664" r:id="rId3"/>
    <p:sldLayoutId id="2147483665" r:id="rId4"/>
    <p:sldLayoutId id="2147483666" r:id="rId5"/>
    <p:sldLayoutId id="2147483667" r:id="rId6"/>
    <p:sldLayoutId id="2147483668" r:id="rId7"/>
    <p:sldLayoutId id="2147483669" r:id="rId8"/>
    <p:sldLayoutId id="2147483670" r:id="rId9"/>
    <p:sldLayoutId id="2147483671" r:id="rId10"/>
    <p:sldLayoutId id="2147483672" r:id="rId11"/>
    <p:sldLayoutId id="2147483673" r:id="rId12"/>
  </p:sldLayoutIdLst>
  <p:txStyles>
    <p:titleStyle>
      <a:lvl1pPr algn="l" rtl="0" eaLnBrk="1" latinLnBrk="0" hangingPunct="1">
        <a:spcBef>
          <a:spcPct val="0"/>
        </a:spcBef>
        <a:buNone/>
        <a:defRPr kumimoji="0" sz="4100" b="1" kern="1200">
          <a:solidFill>
            <a:schemeClr val="tx2"/>
          </a:solidFill>
          <a:effectLst>
            <a:outerShdw blurRad="31750" dist="25400" dir="5400000" algn="tl" rotWithShape="0">
              <a:srgbClr val="000000">
                <a:alpha val="25000"/>
              </a:srgbClr>
            </a:outerShdw>
          </a:effectLst>
          <a:latin typeface="+mj-lt"/>
          <a:ea typeface="+mj-ea"/>
          <a:cs typeface="+mj-cs"/>
        </a:defRPr>
      </a:lvl1pPr>
      <a:extLst/>
    </p:titleStyle>
    <p:bodyStyle>
      <a:lvl1pPr marL="365760" indent="-256032" algn="l" rtl="0" eaLnBrk="1" latinLnBrk="0" hangingPunct="1">
        <a:spcBef>
          <a:spcPts val="400"/>
        </a:spcBef>
        <a:spcAft>
          <a:spcPts val="0"/>
        </a:spcAft>
        <a:buClr>
          <a:schemeClr val="accent1"/>
        </a:buClr>
        <a:buSzPct val="68000"/>
        <a:buFont typeface="Wingdings 3"/>
        <a:buChar char=""/>
        <a:defRPr kumimoji="0" sz="2700" kern="1200">
          <a:solidFill>
            <a:schemeClr val="tx1"/>
          </a:solidFill>
          <a:latin typeface="+mn-lt"/>
          <a:ea typeface="+mn-ea"/>
          <a:cs typeface="+mn-cs"/>
        </a:defRPr>
      </a:lvl1pPr>
      <a:lvl2pPr marL="621792" indent="-228600" algn="l" rtl="0" eaLnBrk="1" latinLnBrk="0" hangingPunct="1">
        <a:spcBef>
          <a:spcPts val="324"/>
        </a:spcBef>
        <a:buClr>
          <a:schemeClr val="accent1"/>
        </a:buClr>
        <a:buFont typeface="Verdana"/>
        <a:buChar char="◦"/>
        <a:defRPr kumimoji="0" sz="2300" kern="1200">
          <a:solidFill>
            <a:schemeClr val="tx1"/>
          </a:solidFill>
          <a:latin typeface="+mn-lt"/>
          <a:ea typeface="+mn-ea"/>
          <a:cs typeface="+mn-cs"/>
        </a:defRPr>
      </a:lvl2pPr>
      <a:lvl3pPr marL="859536" indent="-228600" algn="l" rtl="0" eaLnBrk="1" latinLnBrk="0" hangingPunct="1">
        <a:spcBef>
          <a:spcPts val="350"/>
        </a:spcBef>
        <a:buClr>
          <a:schemeClr val="accent2"/>
        </a:buClr>
        <a:buSzPct val="100000"/>
        <a:buFont typeface="Wingdings 2"/>
        <a:buChar char=""/>
        <a:defRPr kumimoji="0" sz="2100" kern="1200">
          <a:solidFill>
            <a:schemeClr val="tx1"/>
          </a:solidFill>
          <a:latin typeface="+mn-lt"/>
          <a:ea typeface="+mn-ea"/>
          <a:cs typeface="+mn-cs"/>
        </a:defRPr>
      </a:lvl3pPr>
      <a:lvl4pPr marL="1143000" indent="-228600" algn="l" rtl="0" eaLnBrk="1" latinLnBrk="0" hangingPunct="1">
        <a:spcBef>
          <a:spcPts val="350"/>
        </a:spcBef>
        <a:buClr>
          <a:schemeClr val="accent2"/>
        </a:buClr>
        <a:buFont typeface="Wingdings 2"/>
        <a:buChar char=""/>
        <a:defRPr kumimoji="0" sz="1900" kern="1200">
          <a:solidFill>
            <a:schemeClr val="tx1"/>
          </a:solidFill>
          <a:latin typeface="+mn-lt"/>
          <a:ea typeface="+mn-ea"/>
          <a:cs typeface="+mn-cs"/>
        </a:defRPr>
      </a:lvl4pPr>
      <a:lvl5pPr marL="1371600" indent="-228600" algn="l" rtl="0" eaLnBrk="1" latinLnBrk="0" hangingPunct="1">
        <a:spcBef>
          <a:spcPts val="350"/>
        </a:spcBef>
        <a:buClr>
          <a:schemeClr val="accent2"/>
        </a:buClr>
        <a:buFont typeface="Wingdings 2"/>
        <a:buChar char=""/>
        <a:defRPr kumimoji="0"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1600200" indent="-228600" algn="l" rtl="0" eaLnBrk="1" latinLnBrk="0" hangingPunct="1">
        <a:spcBef>
          <a:spcPts val="350"/>
        </a:spcBef>
        <a:buClr>
          <a:schemeClr val="accent3"/>
        </a:buClr>
        <a:buFont typeface="Wingdings 2"/>
        <a:buChar char=""/>
        <a:defRPr kumimoji="0"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1828800" indent="-228600" algn="l" rtl="0" eaLnBrk="1" latinLnBrk="0" hangingPunct="1">
        <a:spcBef>
          <a:spcPts val="350"/>
        </a:spcBef>
        <a:buClr>
          <a:schemeClr val="accent3"/>
        </a:buClr>
        <a:buFont typeface="Wingdings 2"/>
        <a:buChar char=""/>
        <a:defRPr kumimoji="0" sz="1600" kern="1200">
          <a:solidFill>
            <a:schemeClr val="tx1"/>
          </a:solidFill>
          <a:latin typeface="+mn-lt"/>
          <a:ea typeface="+mn-ea"/>
          <a:cs typeface="+mn-cs"/>
        </a:defRPr>
      </a:lvl7pPr>
      <a:lvl8pPr marL="2057400" indent="-228600" algn="l" rtl="0" eaLnBrk="1" latinLnBrk="0" hangingPunct="1">
        <a:spcBef>
          <a:spcPts val="350"/>
        </a:spcBef>
        <a:buClr>
          <a:schemeClr val="accent3"/>
        </a:buClr>
        <a:buFont typeface="Wingdings 2"/>
        <a:buChar char=""/>
        <a:defRPr kumimoji="0" sz="1600" kern="1200">
          <a:solidFill>
            <a:schemeClr val="tx1"/>
          </a:solidFill>
          <a:latin typeface="+mn-lt"/>
          <a:ea typeface="+mn-ea"/>
          <a:cs typeface="+mn-cs"/>
        </a:defRPr>
      </a:lvl8pPr>
      <a:lvl9pPr marL="2286000" indent="-228600" algn="l" rtl="0" eaLnBrk="1" latinLnBrk="0" hangingPunct="1">
        <a:spcBef>
          <a:spcPts val="350"/>
        </a:spcBef>
        <a:buClr>
          <a:schemeClr val="accent3"/>
        </a:buClr>
        <a:buFont typeface="Wingdings 2"/>
        <a:buChar char=""/>
        <a:defRPr kumimoji="0" sz="1600" kern="1200" baseline="0">
          <a:solidFill>
            <a:schemeClr val="tx1"/>
          </a:solidFill>
          <a:latin typeface="+mn-lt"/>
          <a:ea typeface="+mn-ea"/>
          <a:cs typeface="+mn-cs"/>
        </a:defRPr>
      </a:lvl9pPr>
      <a:extLst/>
    </p:bodyStyle>
    <p:otherStyle>
      <a:lvl1pPr marL="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9pPr>
      <a:extLst/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2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diagramLayout" Target="../diagrams/layout1.xml"/><Relationship Id="rId7" Type="http://schemas.openxmlformats.org/officeDocument/2006/relationships/image" Target="../media/image4.png"/><Relationship Id="rId2" Type="http://schemas.openxmlformats.org/officeDocument/2006/relationships/diagramData" Target="../diagrams/data1.xml"/><Relationship Id="rId1" Type="http://schemas.openxmlformats.org/officeDocument/2006/relationships/slideLayout" Target="../slideLayouts/slideLayout2.xml"/><Relationship Id="rId6" Type="http://schemas.microsoft.com/office/2007/relationships/diagramDrawing" Target="../diagrams/drawing1.xml"/><Relationship Id="rId5" Type="http://schemas.openxmlformats.org/officeDocument/2006/relationships/diagramColors" Target="../diagrams/colors1.xml"/><Relationship Id="rId4" Type="http://schemas.openxmlformats.org/officeDocument/2006/relationships/diagramQuickStyle" Target="../diagrams/quickStyle1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jpeg"/><Relationship Id="rId2" Type="http://schemas.openxmlformats.org/officeDocument/2006/relationships/image" Target="../media/image6.jpeg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50" name="Rectangle 2"/>
          <p:cNvSpPr>
            <a:spLocks noGrp="1" noChangeArrowheads="1"/>
          </p:cNvSpPr>
          <p:nvPr>
            <p:ph type="ctrTitle"/>
          </p:nvPr>
        </p:nvSpPr>
        <p:spPr>
          <a:xfrm>
            <a:off x="762000" y="3886200"/>
            <a:ext cx="7772400" cy="1220161"/>
          </a:xfrm>
        </p:spPr>
        <p:txBody>
          <a:bodyPr/>
          <a:lstStyle/>
          <a:p>
            <a:pPr algn="l" eaLnBrk="1" hangingPunct="1"/>
            <a:r>
              <a:rPr lang="en-US" dirty="0" smtClean="0"/>
              <a:t>IPTV Technology</a:t>
            </a:r>
          </a:p>
        </p:txBody>
      </p:sp>
      <p:sp>
        <p:nvSpPr>
          <p:cNvPr id="2051" name="Rectangle 3"/>
          <p:cNvSpPr>
            <a:spLocks noGrp="1" noChangeArrowheads="1"/>
          </p:cNvSpPr>
          <p:nvPr>
            <p:ph type="subTitle" idx="1"/>
          </p:nvPr>
        </p:nvSpPr>
        <p:spPr>
          <a:xfrm>
            <a:off x="914400" y="5658296"/>
            <a:ext cx="7162800" cy="1199704"/>
          </a:xfrm>
        </p:spPr>
        <p:txBody>
          <a:bodyPr>
            <a:normAutofit/>
          </a:bodyPr>
          <a:lstStyle/>
          <a:p>
            <a:pPr algn="r" rtl="1" eaLnBrk="1" hangingPunct="1"/>
            <a:r>
              <a:rPr lang="fa-IR" dirty="0" smtClean="0">
                <a:cs typeface="B Nazanin" pitchFamily="2" charset="-78"/>
              </a:rPr>
              <a:t>مرتضی امیرپناه</a:t>
            </a:r>
            <a:endParaRPr lang="en-US" dirty="0" smtClean="0">
              <a:cs typeface="B Nazanin" pitchFamily="2" charset="-78"/>
            </a:endParaRPr>
          </a:p>
          <a:p>
            <a:pPr algn="r" rtl="1" eaLnBrk="1" hangingPunct="1"/>
            <a:r>
              <a:rPr lang="fa-IR" sz="2200" dirty="0" smtClean="0">
                <a:cs typeface="B Nazanin" pitchFamily="2" charset="-78"/>
              </a:rPr>
              <a:t>18 بهمن </a:t>
            </a:r>
            <a:r>
              <a:rPr lang="fa-IR" sz="2200" dirty="0" smtClean="0">
                <a:cs typeface="B Nazanin" pitchFamily="2" charset="-78"/>
              </a:rPr>
              <a:t>93</a:t>
            </a:r>
            <a:endParaRPr lang="fa-IR" sz="2200" dirty="0" smtClean="0">
              <a:cs typeface="B Nazanin" pitchFamily="2" charset="-78"/>
            </a:endParaRPr>
          </a:p>
        </p:txBody>
      </p:sp>
      <p:pic>
        <p:nvPicPr>
          <p:cNvPr id="4" name="Picture 3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1143000" y="304800"/>
            <a:ext cx="5095875" cy="33909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75" name="Rectangle 3"/>
          <p:cNvSpPr>
            <a:spLocks noGrp="1" noChangeArrowheads="1"/>
          </p:cNvSpPr>
          <p:nvPr>
            <p:ph idx="1"/>
          </p:nvPr>
        </p:nvSpPr>
        <p:spPr>
          <a:xfrm>
            <a:off x="457200" y="2209800"/>
            <a:ext cx="8229600" cy="4267200"/>
          </a:xfrm>
        </p:spPr>
        <p:txBody>
          <a:bodyPr>
            <a:normAutofit/>
          </a:bodyPr>
          <a:lstStyle/>
          <a:p>
            <a:pPr eaLnBrk="1" hangingPunct="1">
              <a:lnSpc>
                <a:spcPct val="80000"/>
              </a:lnSpc>
            </a:pPr>
            <a:r>
              <a:rPr lang="en-US" sz="2800" dirty="0" smtClean="0"/>
              <a:t>What is IPTV</a:t>
            </a:r>
          </a:p>
          <a:p>
            <a:pPr>
              <a:lnSpc>
                <a:spcPct val="80000"/>
              </a:lnSpc>
            </a:pPr>
            <a:r>
              <a:rPr lang="en-US" sz="2800" dirty="0" smtClean="0"/>
              <a:t>Internet TV &amp; IPTV</a:t>
            </a:r>
          </a:p>
          <a:p>
            <a:pPr>
              <a:lnSpc>
                <a:spcPct val="80000"/>
              </a:lnSpc>
            </a:pPr>
            <a:r>
              <a:rPr lang="en-US" sz="2800" dirty="0" smtClean="0"/>
              <a:t>IPTV Services</a:t>
            </a:r>
          </a:p>
          <a:p>
            <a:pPr>
              <a:lnSpc>
                <a:spcPct val="80000"/>
              </a:lnSpc>
            </a:pPr>
            <a:r>
              <a:rPr lang="en-US" sz="2800" dirty="0" smtClean="0"/>
              <a:t>IPTV Process</a:t>
            </a:r>
          </a:p>
          <a:p>
            <a:pPr>
              <a:lnSpc>
                <a:spcPct val="80000"/>
              </a:lnSpc>
            </a:pPr>
            <a:r>
              <a:rPr lang="en-US" sz="2800" dirty="0" smtClean="0"/>
              <a:t>Future of IPTV</a:t>
            </a:r>
          </a:p>
          <a:p>
            <a:pPr eaLnBrk="1" hangingPunct="1">
              <a:lnSpc>
                <a:spcPct val="80000"/>
              </a:lnSpc>
            </a:pPr>
            <a:endParaRPr lang="en-US" sz="2800" dirty="0" smtClean="0"/>
          </a:p>
        </p:txBody>
      </p:sp>
      <p:sp>
        <p:nvSpPr>
          <p:cNvPr id="3074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dirty="0" smtClean="0"/>
              <a:t>Outline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9" name="Rectangle 3"/>
          <p:cNvSpPr>
            <a:spLocks noGrp="1" noChangeArrowheads="1"/>
          </p:cNvSpPr>
          <p:nvPr>
            <p:ph idx="1"/>
          </p:nvPr>
        </p:nvSpPr>
        <p:spPr/>
        <p:txBody>
          <a:bodyPr>
            <a:normAutofit lnSpcReduction="10000"/>
          </a:bodyPr>
          <a:lstStyle/>
          <a:p>
            <a:pPr marL="609600" indent="-609600" eaLnBrk="1" hangingPunct="1">
              <a:lnSpc>
                <a:spcPct val="90000"/>
              </a:lnSpc>
            </a:pPr>
            <a:r>
              <a:rPr lang="en-US" sz="2800" dirty="0" smtClean="0"/>
              <a:t>“</a:t>
            </a:r>
            <a:r>
              <a:rPr lang="en-US" altLang="ko-KR" sz="2800" dirty="0" smtClean="0">
                <a:ea typeface="굴림" pitchFamily="34" charset="-127"/>
              </a:rPr>
              <a:t>IPTV is defined as multimedia services such as television/video/audio/text/graphics/data delivered over IP based networks managed to provide the required level of quality of service and experience, security, interactivity and reliability.” </a:t>
            </a:r>
          </a:p>
          <a:p>
            <a:pPr marL="990600" lvl="1" indent="-533400" eaLnBrk="1" hangingPunct="1">
              <a:lnSpc>
                <a:spcPct val="90000"/>
              </a:lnSpc>
            </a:pPr>
            <a:r>
              <a:rPr lang="en-US" sz="2400" dirty="0" smtClean="0"/>
              <a:t>ITU focus group on IPTV</a:t>
            </a:r>
          </a:p>
          <a:p>
            <a:pPr marL="609600" indent="-609600" eaLnBrk="1" hangingPunct="1">
              <a:lnSpc>
                <a:spcPct val="90000"/>
              </a:lnSpc>
            </a:pPr>
            <a:r>
              <a:rPr lang="en-US" sz="2800" dirty="0" smtClean="0"/>
              <a:t>Use Access Networks to reach clients, not general internet links</a:t>
            </a:r>
          </a:p>
          <a:p>
            <a:pPr marL="609600" indent="-609600" eaLnBrk="1" hangingPunct="1">
              <a:lnSpc>
                <a:spcPct val="90000"/>
              </a:lnSpc>
            </a:pPr>
            <a:r>
              <a:rPr lang="en-US" sz="2800" dirty="0" smtClean="0"/>
              <a:t>IPTV is not audio/video through the internet</a:t>
            </a:r>
          </a:p>
          <a:p>
            <a:pPr marL="990600" lvl="1" indent="-533400" eaLnBrk="1" hangingPunct="1">
              <a:lnSpc>
                <a:spcPct val="90000"/>
              </a:lnSpc>
            </a:pPr>
            <a:endParaRPr lang="en-US" sz="2400" dirty="0" smtClean="0"/>
          </a:p>
        </p:txBody>
      </p:sp>
      <p:sp>
        <p:nvSpPr>
          <p:cNvPr id="409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dirty="0" smtClean="0"/>
              <a:t>What is IPTV?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122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dirty="0" smtClean="0"/>
              <a:t>Internet TV &amp; IPTV</a:t>
            </a:r>
          </a:p>
        </p:txBody>
      </p:sp>
      <p:graphicFrame>
        <p:nvGraphicFramePr>
          <p:cNvPr id="8261" name="Group 69"/>
          <p:cNvGraphicFramePr>
            <a:graphicFrameLocks noGrp="1"/>
          </p:cNvGraphicFramePr>
          <p:nvPr>
            <p:ph type="tbl" idx="1"/>
          </p:nvPr>
        </p:nvGraphicFramePr>
        <p:xfrm>
          <a:off x="457200" y="1600200"/>
          <a:ext cx="8229600" cy="5022217"/>
        </p:xfrm>
        <a:graphic>
          <a:graphicData uri="http://schemas.openxmlformats.org/drawingml/2006/table">
            <a:tbl>
              <a:tblPr/>
              <a:tblGrid>
                <a:gridCol w="2743200"/>
                <a:gridCol w="2743200"/>
                <a:gridCol w="2743200"/>
              </a:tblGrid>
              <a:tr h="754063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800" b="0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</a:endParaRP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Internet TV 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IPTV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</a:tr>
              <a:tr h="998538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0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Transport</a:t>
                      </a: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0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Use general internet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0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Use dedicated, private network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</a:tr>
              <a:tr h="755650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0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Geographical Reach</a:t>
                      </a: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0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Can be access from anywhere in the globe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0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Limited by service provider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</a:tr>
              <a:tr h="754063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0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Service quality</a:t>
                      </a: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0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Not guaranteed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0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Guarantees high quality audio and video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</a:tr>
              <a:tr h="754063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0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Access Mechanism</a:t>
                      </a: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0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A PC with media player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0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Set-Top-Box most of the time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</a:tr>
              <a:tr h="754063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0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Content Generation</a:t>
                      </a: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0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Use own content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0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Provided by existing TV broadcasters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</a:tr>
            </a:tbl>
          </a:graphicData>
        </a:graphic>
      </p:graphicFrame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147" name="Rectangle 3"/>
          <p:cNvSpPr>
            <a:spLocks noGrp="1" noChangeArrowheads="1"/>
          </p:cNvSpPr>
          <p:nvPr>
            <p:ph idx="1"/>
          </p:nvPr>
        </p:nvSpPr>
        <p:spPr>
          <a:xfrm>
            <a:off x="457200" y="1481328"/>
            <a:ext cx="4495800" cy="4525963"/>
          </a:xfrm>
        </p:spPr>
        <p:txBody>
          <a:bodyPr>
            <a:normAutofit lnSpcReduction="10000"/>
          </a:bodyPr>
          <a:lstStyle/>
          <a:p>
            <a:pPr marL="609600" indent="-609600">
              <a:lnSpc>
                <a:spcPct val="90000"/>
              </a:lnSpc>
            </a:pPr>
            <a:r>
              <a:rPr lang="en-US" dirty="0" err="1" smtClean="0"/>
              <a:t>TeleviBasic</a:t>
            </a:r>
            <a:r>
              <a:rPr lang="en-US" dirty="0" smtClean="0"/>
              <a:t> and Premium </a:t>
            </a:r>
            <a:r>
              <a:rPr lang="en-US" dirty="0" err="1" smtClean="0"/>
              <a:t>sion</a:t>
            </a:r>
            <a:endParaRPr lang="en-US" dirty="0" smtClean="0"/>
          </a:p>
          <a:p>
            <a:pPr marL="609600" indent="-609600" eaLnBrk="1" hangingPunct="1">
              <a:lnSpc>
                <a:spcPct val="90000"/>
              </a:lnSpc>
            </a:pPr>
            <a:r>
              <a:rPr lang="en-US" dirty="0" smtClean="0"/>
              <a:t>Interactive TV / Two way communication</a:t>
            </a:r>
          </a:p>
          <a:p>
            <a:pPr marL="609600" indent="-609600" eaLnBrk="1" hangingPunct="1">
              <a:lnSpc>
                <a:spcPct val="90000"/>
              </a:lnSpc>
            </a:pPr>
            <a:r>
              <a:rPr lang="en-US" dirty="0" smtClean="0"/>
              <a:t>HDTV</a:t>
            </a:r>
          </a:p>
          <a:p>
            <a:pPr marL="609600" indent="-609600" eaLnBrk="1" hangingPunct="1">
              <a:lnSpc>
                <a:spcPct val="90000"/>
              </a:lnSpc>
            </a:pPr>
            <a:r>
              <a:rPr lang="en-US" dirty="0" smtClean="0"/>
              <a:t>Video on Demand</a:t>
            </a:r>
          </a:p>
          <a:p>
            <a:pPr marL="609600" indent="-609600" eaLnBrk="1" hangingPunct="1">
              <a:lnSpc>
                <a:spcPct val="90000"/>
              </a:lnSpc>
            </a:pPr>
            <a:r>
              <a:rPr lang="en-US" dirty="0" smtClean="0"/>
              <a:t>Time shifted TV</a:t>
            </a:r>
          </a:p>
          <a:p>
            <a:pPr marL="609600" indent="-609600" eaLnBrk="1" hangingPunct="1">
              <a:lnSpc>
                <a:spcPct val="90000"/>
              </a:lnSpc>
            </a:pPr>
            <a:r>
              <a:rPr lang="en-US" dirty="0" smtClean="0"/>
              <a:t>Instant Messaging</a:t>
            </a:r>
          </a:p>
          <a:p>
            <a:pPr marL="609600" indent="-609600" eaLnBrk="1" hangingPunct="1">
              <a:lnSpc>
                <a:spcPct val="90000"/>
              </a:lnSpc>
            </a:pPr>
            <a:r>
              <a:rPr lang="en-US" dirty="0" smtClean="0"/>
              <a:t>TV Telephony</a:t>
            </a:r>
          </a:p>
          <a:p>
            <a:pPr marL="609600" indent="-609600" eaLnBrk="1" hangingPunct="1">
              <a:lnSpc>
                <a:spcPct val="90000"/>
              </a:lnSpc>
            </a:pPr>
            <a:r>
              <a:rPr lang="en-US" dirty="0" smtClean="0"/>
              <a:t>Gaming and Betting on Demand</a:t>
            </a:r>
          </a:p>
          <a:p>
            <a:pPr marL="609600" indent="-609600" eaLnBrk="1" hangingPunct="1">
              <a:lnSpc>
                <a:spcPct val="90000"/>
              </a:lnSpc>
            </a:pPr>
            <a:r>
              <a:rPr lang="en-US" dirty="0" smtClean="0"/>
              <a:t>Web and e-mail</a:t>
            </a:r>
          </a:p>
        </p:txBody>
      </p:sp>
      <p:sp>
        <p:nvSpPr>
          <p:cNvPr id="6146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dirty="0" smtClean="0"/>
              <a:t>IPTV Services</a:t>
            </a:r>
          </a:p>
        </p:txBody>
      </p:sp>
      <p:pic>
        <p:nvPicPr>
          <p:cNvPr id="4" name="Picture 2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4953000" y="1438275"/>
            <a:ext cx="3732770" cy="35909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219200"/>
            <a:ext cx="8229600" cy="4906963"/>
          </a:xfrm>
        </p:spPr>
        <p:txBody>
          <a:bodyPr/>
          <a:lstStyle/>
          <a:p>
            <a:r>
              <a:rPr lang="en-US" dirty="0" smtClean="0"/>
              <a:t>More control over service for user</a:t>
            </a:r>
          </a:p>
          <a:p>
            <a:pPr lvl="1"/>
            <a:r>
              <a:rPr lang="en-US" dirty="0" smtClean="0"/>
              <a:t>What to watch and when to watch</a:t>
            </a:r>
          </a:p>
          <a:p>
            <a:r>
              <a:rPr lang="en-US" dirty="0" smtClean="0"/>
              <a:t>More interactive</a:t>
            </a:r>
          </a:p>
          <a:p>
            <a:r>
              <a:rPr lang="en-US" dirty="0" smtClean="0"/>
              <a:t>Better Quality </a:t>
            </a:r>
          </a:p>
          <a:p>
            <a:pPr lvl="1"/>
            <a:r>
              <a:rPr lang="en-US" dirty="0" smtClean="0"/>
              <a:t>DVD quality video, CD quality music</a:t>
            </a:r>
          </a:p>
          <a:p>
            <a:r>
              <a:rPr lang="en-US" dirty="0" smtClean="0"/>
              <a:t>Personalization</a:t>
            </a:r>
          </a:p>
          <a:p>
            <a:r>
              <a:rPr lang="en-US" dirty="0" smtClean="0"/>
              <a:t>Convergence – Single device to watch TV, surf web and video calling</a:t>
            </a:r>
          </a:p>
          <a:p>
            <a:pPr lvl="1"/>
            <a:r>
              <a:rPr lang="en-US" dirty="0" smtClean="0"/>
              <a:t>PC is not attractive due to lower picture quality, cost and boot time</a:t>
            </a:r>
            <a:endParaRPr lang="en-US" dirty="0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Why IPTV?</a:t>
            </a:r>
            <a:endParaRPr lang="en-US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146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algn="ctr"/>
            <a:r>
              <a:rPr lang="en-GB" dirty="0" smtClean="0"/>
              <a:t>What </a:t>
            </a:r>
            <a:r>
              <a:rPr lang="en-GB" dirty="0"/>
              <a:t>is VOD</a:t>
            </a:r>
          </a:p>
        </p:txBody>
      </p:sp>
      <p:sp>
        <p:nvSpPr>
          <p:cNvPr id="6147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sz="3100" dirty="0"/>
              <a:t>Select and watch video content (usually over a network)</a:t>
            </a:r>
          </a:p>
          <a:p>
            <a:r>
              <a:rPr lang="en-US" sz="3100" dirty="0"/>
              <a:t>Either content is streamed or downloaded with/to the application</a:t>
            </a:r>
          </a:p>
          <a:p>
            <a:r>
              <a:rPr lang="en-GB" sz="3100" dirty="0"/>
              <a:t>Apps have a</a:t>
            </a:r>
            <a:r>
              <a:rPr lang="en-US" sz="3100" dirty="0"/>
              <a:t> subset of VCR functionality including RWD, Pause, FFWD etc.</a:t>
            </a:r>
          </a:p>
          <a:p>
            <a:r>
              <a:rPr lang="en-GB" sz="3100" dirty="0"/>
              <a:t>Push VOD – delivered to set top box from broadcaster</a:t>
            </a:r>
            <a:endParaRPr lang="en-US" sz="3100" dirty="0"/>
          </a:p>
          <a:p>
            <a:endParaRPr lang="en-GB" sz="3100" dirty="0"/>
          </a:p>
        </p:txBody>
      </p:sp>
      <p:sp>
        <p:nvSpPr>
          <p:cNvPr id="6150" name="Rectangle 6"/>
          <p:cNvSpPr>
            <a:spLocks noChangeArrowheads="1"/>
          </p:cNvSpPr>
          <p:nvPr/>
        </p:nvSpPr>
        <p:spPr bwMode="auto">
          <a:xfrm>
            <a:off x="7372350" y="6308725"/>
            <a:ext cx="1520825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GB">
                <a:solidFill>
                  <a:schemeClr val="bg1"/>
                </a:solidFill>
              </a:rPr>
              <a:t>© BBC 2008 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14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614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614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14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614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614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14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614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614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147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5" dur="500" fill="hold"/>
                                        <p:tgtEl>
                                          <p:spTgt spid="6147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6" dur="500" fill="hold"/>
                                        <p:tgtEl>
                                          <p:spTgt spid="6147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147" grpId="0" build="p"/>
    </p:bld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219" name="Content Placeholder 2"/>
          <p:cNvSpPr>
            <a:spLocks noGrp="1"/>
          </p:cNvSpPr>
          <p:nvPr>
            <p:ph idx="1"/>
          </p:nvPr>
        </p:nvSpPr>
        <p:spPr>
          <a:xfrm>
            <a:off x="685800" y="3886200"/>
            <a:ext cx="8229600" cy="2620963"/>
          </a:xfrm>
        </p:spPr>
        <p:txBody>
          <a:bodyPr>
            <a:normAutofit/>
          </a:bodyPr>
          <a:lstStyle/>
          <a:p>
            <a:r>
              <a:rPr lang="en-US" dirty="0" smtClean="0"/>
              <a:t>IPTV Content Delivery: </a:t>
            </a:r>
          </a:p>
          <a:p>
            <a:pPr lvl="1"/>
            <a:r>
              <a:rPr lang="en-US" dirty="0" smtClean="0"/>
              <a:t>TV Head End</a:t>
            </a:r>
          </a:p>
          <a:p>
            <a:pPr lvl="1"/>
            <a:r>
              <a:rPr lang="en-US" dirty="0" smtClean="0"/>
              <a:t>IPTV Middleware</a:t>
            </a:r>
          </a:p>
          <a:p>
            <a:pPr lvl="1"/>
            <a:r>
              <a:rPr lang="en-US" dirty="0" smtClean="0"/>
              <a:t>VOD Systems</a:t>
            </a:r>
            <a:endParaRPr lang="en-MY" dirty="0" smtClean="0"/>
          </a:p>
          <a:p>
            <a:pPr lvl="1"/>
            <a:r>
              <a:rPr lang="en-US" dirty="0" smtClean="0"/>
              <a:t>Media Content Protection Systems (DRM)</a:t>
            </a:r>
          </a:p>
          <a:p>
            <a:pPr lvl="1"/>
            <a:r>
              <a:rPr lang="en-US" dirty="0" smtClean="0"/>
              <a:t>IP STB</a:t>
            </a:r>
          </a:p>
        </p:txBody>
      </p:sp>
      <p:sp>
        <p:nvSpPr>
          <p:cNvPr id="9218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dirty="0" smtClean="0"/>
              <a:t>IPTV Process</a:t>
            </a:r>
            <a:endParaRPr lang="en-MY" dirty="0" smtClean="0"/>
          </a:p>
        </p:txBody>
      </p:sp>
      <p:graphicFrame>
        <p:nvGraphicFramePr>
          <p:cNvPr id="4" name="Diagram 3"/>
          <p:cNvGraphicFramePr/>
          <p:nvPr/>
        </p:nvGraphicFramePr>
        <p:xfrm>
          <a:off x="533400" y="1219200"/>
          <a:ext cx="6629400" cy="1676400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2" r:lo="rId3" r:qs="rId4" r:cs="rId5"/>
          </a:graphicData>
        </a:graphic>
      </p:graphicFrame>
      <p:pic>
        <p:nvPicPr>
          <p:cNvPr id="11266" name="Picture 2" descr="D:\MSc\IPTV\120px-Dummy_user.png"/>
          <p:cNvPicPr>
            <a:picLocks noChangeAspect="1" noChangeArrowheads="1"/>
          </p:cNvPicPr>
          <p:nvPr/>
        </p:nvPicPr>
        <p:blipFill>
          <a:blip r:embed="rId7"/>
          <a:srcRect/>
          <a:stretch>
            <a:fillRect/>
          </a:stretch>
        </p:blipFill>
        <p:spPr bwMode="auto">
          <a:xfrm>
            <a:off x="7162800" y="1600200"/>
            <a:ext cx="1143000" cy="1143000"/>
          </a:xfrm>
          <a:prstGeom prst="rect">
            <a:avLst/>
          </a:prstGeom>
          <a:noFill/>
        </p:spPr>
      </p:pic>
      <p:sp>
        <p:nvSpPr>
          <p:cNvPr id="7" name="Rounded Rectangle 6"/>
          <p:cNvSpPr/>
          <p:nvPr/>
        </p:nvSpPr>
        <p:spPr>
          <a:xfrm>
            <a:off x="533400" y="3048000"/>
            <a:ext cx="1600200" cy="609600"/>
          </a:xfrm>
          <a:prstGeom prst="round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 smtClean="0"/>
              <a:t>Program Production</a:t>
            </a:r>
            <a:endParaRPr lang="en-US" dirty="0"/>
          </a:p>
        </p:txBody>
      </p:sp>
      <p:sp>
        <p:nvSpPr>
          <p:cNvPr id="8" name="Up Arrow 7"/>
          <p:cNvSpPr/>
          <p:nvPr/>
        </p:nvSpPr>
        <p:spPr>
          <a:xfrm>
            <a:off x="1219200" y="2514600"/>
            <a:ext cx="304800" cy="457200"/>
          </a:xfrm>
          <a:prstGeom prst="up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grpSp>
        <p:nvGrpSpPr>
          <p:cNvPr id="11" name="Group 10"/>
          <p:cNvGrpSpPr/>
          <p:nvPr/>
        </p:nvGrpSpPr>
        <p:grpSpPr>
          <a:xfrm>
            <a:off x="2286000" y="2514600"/>
            <a:ext cx="1295400" cy="1143000"/>
            <a:chOff x="2286000" y="2590800"/>
            <a:chExt cx="1295400" cy="1143000"/>
          </a:xfrm>
        </p:grpSpPr>
        <p:sp>
          <p:nvSpPr>
            <p:cNvPr id="9" name="Rounded Rectangle 8"/>
            <p:cNvSpPr/>
            <p:nvPr/>
          </p:nvSpPr>
          <p:spPr>
            <a:xfrm>
              <a:off x="2286000" y="3124200"/>
              <a:ext cx="1295400" cy="609600"/>
            </a:xfrm>
            <a:prstGeom prst="roundRect">
              <a:avLst/>
            </a:prstGeom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US" dirty="0" smtClean="0"/>
                <a:t>TV Stations</a:t>
              </a:r>
              <a:endParaRPr lang="en-US" dirty="0"/>
            </a:p>
          </p:txBody>
        </p:sp>
        <p:sp>
          <p:nvSpPr>
            <p:cNvPr id="10" name="Up Arrow 9"/>
            <p:cNvSpPr/>
            <p:nvPr/>
          </p:nvSpPr>
          <p:spPr>
            <a:xfrm>
              <a:off x="2819400" y="2590800"/>
              <a:ext cx="304800" cy="457200"/>
            </a:xfrm>
            <a:prstGeom prst="upArrow">
              <a:avLst/>
            </a:prstGeom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12" name="Group 11"/>
          <p:cNvGrpSpPr/>
          <p:nvPr/>
        </p:nvGrpSpPr>
        <p:grpSpPr>
          <a:xfrm>
            <a:off x="3733800" y="2514600"/>
            <a:ext cx="1676400" cy="1143000"/>
            <a:chOff x="2286000" y="2590800"/>
            <a:chExt cx="1295400" cy="1143000"/>
          </a:xfrm>
          <a:solidFill>
            <a:schemeClr val="bg2">
              <a:lumMod val="25000"/>
            </a:schemeClr>
          </a:solidFill>
        </p:grpSpPr>
        <p:sp>
          <p:nvSpPr>
            <p:cNvPr id="13" name="Rounded Rectangle 12"/>
            <p:cNvSpPr/>
            <p:nvPr/>
          </p:nvSpPr>
          <p:spPr>
            <a:xfrm>
              <a:off x="2286000" y="3124200"/>
              <a:ext cx="1295400" cy="609600"/>
            </a:xfrm>
            <a:prstGeom prst="roundRect">
              <a:avLst/>
            </a:prstGeom>
            <a:grpFill/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US" dirty="0" smtClean="0"/>
                <a:t>IPTV Service Providers</a:t>
              </a:r>
              <a:endParaRPr lang="en-US" dirty="0"/>
            </a:p>
          </p:txBody>
        </p:sp>
        <p:sp>
          <p:nvSpPr>
            <p:cNvPr id="14" name="Up Arrow 13"/>
            <p:cNvSpPr/>
            <p:nvPr/>
          </p:nvSpPr>
          <p:spPr>
            <a:xfrm>
              <a:off x="2878282" y="2590800"/>
              <a:ext cx="232064" cy="457200"/>
            </a:xfrm>
            <a:prstGeom prst="upArrow">
              <a:avLst/>
            </a:prstGeom>
            <a:grpFill/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15" name="Group 14"/>
          <p:cNvGrpSpPr/>
          <p:nvPr/>
        </p:nvGrpSpPr>
        <p:grpSpPr>
          <a:xfrm>
            <a:off x="5562600" y="2514600"/>
            <a:ext cx="1295400" cy="1143000"/>
            <a:chOff x="2286000" y="2590800"/>
            <a:chExt cx="1295400" cy="1143000"/>
          </a:xfrm>
        </p:grpSpPr>
        <p:sp>
          <p:nvSpPr>
            <p:cNvPr id="16" name="Rounded Rectangle 15"/>
            <p:cNvSpPr/>
            <p:nvPr/>
          </p:nvSpPr>
          <p:spPr>
            <a:xfrm>
              <a:off x="2286000" y="3124200"/>
              <a:ext cx="1295400" cy="609600"/>
            </a:xfrm>
            <a:prstGeom prst="roundRect">
              <a:avLst/>
            </a:prstGeom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US" dirty="0" smtClean="0"/>
                <a:t>TV Sets</a:t>
              </a:r>
              <a:endParaRPr lang="en-US" dirty="0"/>
            </a:p>
          </p:txBody>
        </p:sp>
        <p:sp>
          <p:nvSpPr>
            <p:cNvPr id="17" name="Up Arrow 16"/>
            <p:cNvSpPr/>
            <p:nvPr/>
          </p:nvSpPr>
          <p:spPr>
            <a:xfrm>
              <a:off x="2819400" y="2590800"/>
              <a:ext cx="304800" cy="457200"/>
            </a:xfrm>
            <a:prstGeom prst="upArrow">
              <a:avLst/>
            </a:prstGeom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sp>
        <p:nvSpPr>
          <p:cNvPr id="18" name="TextBox 17"/>
          <p:cNvSpPr txBox="1"/>
          <p:nvPr/>
        </p:nvSpPr>
        <p:spPr>
          <a:xfrm>
            <a:off x="7086600" y="2895600"/>
            <a:ext cx="12192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b="1" dirty="0" smtClean="0"/>
              <a:t>End User</a:t>
            </a:r>
            <a:endParaRPr lang="en-US" b="1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TV set become a all in one box </a:t>
            </a:r>
          </a:p>
          <a:p>
            <a:pPr lvl="1"/>
            <a:r>
              <a:rPr lang="en-US" dirty="0" smtClean="0"/>
              <a:t>Replace the PC for entertainment (Limit it for programming, documenting)</a:t>
            </a:r>
          </a:p>
          <a:p>
            <a:pPr lvl="1"/>
            <a:r>
              <a:rPr lang="en-US" dirty="0" smtClean="0"/>
              <a:t>Everything (e-mail reading, FB, answering calls) from TV remote controller</a:t>
            </a:r>
          </a:p>
          <a:p>
            <a:pPr lvl="1"/>
            <a:endParaRPr lang="en-US" dirty="0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Future of IPTV</a:t>
            </a:r>
            <a:endParaRPr lang="en-US" dirty="0"/>
          </a:p>
        </p:txBody>
      </p:sp>
      <p:pic>
        <p:nvPicPr>
          <p:cNvPr id="4098" name="Picture 2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3276600" y="3429000"/>
            <a:ext cx="4133850" cy="307037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 dirty="0"/>
          </a:p>
        </p:txBody>
      </p:sp>
      <p:pic>
        <p:nvPicPr>
          <p:cNvPr id="5" name="Content Placeholder 3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2743200"/>
            <a:ext cx="5731328" cy="4114800"/>
          </a:xfrm>
          <a:prstGeom prst="roundRect">
            <a:avLst>
              <a:gd name="adj" fmla="val 16667"/>
            </a:avLst>
          </a:prstGeom>
          <a:ln>
            <a:noFill/>
          </a:ln>
          <a:effectLst>
            <a:outerShdw blurRad="76200" dist="38100" dir="7800000" algn="tl" rotWithShape="0">
              <a:srgbClr val="000000">
                <a:alpha val="40000"/>
              </a:srgbClr>
            </a:outerShdw>
          </a:effectLst>
          <a:scene3d>
            <a:camera prst="orthographicFront"/>
            <a:lightRig rig="contrasting" dir="t">
              <a:rot lat="0" lon="0" rev="4200000"/>
            </a:lightRig>
          </a:scene3d>
          <a:sp3d prstMaterial="plastic">
            <a:bevelT w="381000" h="114300" prst="relaxedInset"/>
            <a:contourClr>
              <a:srgbClr val="969696"/>
            </a:contourClr>
          </a:sp3d>
        </p:spPr>
      </p:pic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319071" y="0"/>
            <a:ext cx="5824929" cy="4525962"/>
          </a:xfrm>
          <a:prstGeom prst="rect">
            <a:avLst/>
          </a:prstGeom>
          <a:ln>
            <a:noFill/>
          </a:ln>
          <a:effectLst>
            <a:softEdge rad="112500"/>
          </a:effectLst>
        </p:spPr>
      </p:pic>
    </p:spTree>
  </p:cSld>
  <p:clrMapOvr>
    <a:masterClrMapping/>
  </p:clrMapOvr>
  <p:transition>
    <p:randomBar dir="vert"/>
  </p:transition>
  <p:timing>
    <p:tnLst>
      <p:par>
        <p:cTn id="1" dur="indefinite" restart="never" nodeType="tmRoot"/>
      </p:par>
    </p:tnLst>
  </p:timing>
</p:sld>
</file>

<file path=ppt/theme/_rels/theme1.xml.rels><?xml version="1.0" encoding="UTF-8" standalone="yes"?>
<Relationships xmlns="http://schemas.openxmlformats.org/package/2006/relationships"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Concourse">
  <a:themeElements>
    <a:clrScheme name="Concourse">
      <a:dk1>
        <a:sysClr val="windowText" lastClr="000000"/>
      </a:dk1>
      <a:lt1>
        <a:sysClr val="window" lastClr="FFFFFF"/>
      </a:lt1>
      <a:dk2>
        <a:srgbClr val="464646"/>
      </a:dk2>
      <a:lt2>
        <a:srgbClr val="DEF5FA"/>
      </a:lt2>
      <a:accent1>
        <a:srgbClr val="2DA2BF"/>
      </a:accent1>
      <a:accent2>
        <a:srgbClr val="DA1F28"/>
      </a:accent2>
      <a:accent3>
        <a:srgbClr val="EB641B"/>
      </a:accent3>
      <a:accent4>
        <a:srgbClr val="39639D"/>
      </a:accent4>
      <a:accent5>
        <a:srgbClr val="474B78"/>
      </a:accent5>
      <a:accent6>
        <a:srgbClr val="7D3C4A"/>
      </a:accent6>
      <a:hlink>
        <a:srgbClr val="FF8119"/>
      </a:hlink>
      <a:folHlink>
        <a:srgbClr val="44B9E8"/>
      </a:folHlink>
    </a:clrScheme>
    <a:fontScheme name="Concourse">
      <a:majorFont>
        <a:latin typeface="Lucida Sans Unicode"/>
        <a:ea typeface=""/>
        <a:cs typeface=""/>
        <a:font script="Jpan" typeface="ＭＳ Ｐゴシック"/>
        <a:font script="Hang" typeface="맑은 고딕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Uigh" typeface="Microsoft Uighur"/>
      </a:majorFont>
      <a:minorFont>
        <a:latin typeface="Lucida Sans Unicode"/>
        <a:ea typeface=""/>
        <a:cs typeface=""/>
        <a:font script="Jpan" typeface="ＭＳ Ｐゴシック"/>
        <a:font script="Hang" typeface="맑은 고딕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Uigh" typeface="Microsoft Uighur"/>
      </a:minorFont>
    </a:fontScheme>
    <a:fmtScheme name="Concourse">
      <a:fillStyleLst>
        <a:solidFill>
          <a:schemeClr val="phClr"/>
        </a:solidFill>
        <a:gradFill rotWithShape="1">
          <a:gsLst>
            <a:gs pos="0">
              <a:schemeClr val="phClr">
                <a:tint val="62000"/>
                <a:satMod val="180000"/>
              </a:schemeClr>
            </a:gs>
            <a:gs pos="65000">
              <a:schemeClr val="phClr">
                <a:tint val="32000"/>
                <a:satMod val="250000"/>
              </a:schemeClr>
            </a:gs>
            <a:gs pos="100000">
              <a:schemeClr val="phClr">
                <a:tint val="23000"/>
                <a:satMod val="300000"/>
              </a:schemeClr>
            </a:gs>
          </a:gsLst>
          <a:lin ang="16200000" scaled="0"/>
        </a:gradFill>
        <a:gradFill rotWithShape="1">
          <a:gsLst>
            <a:gs pos="0">
              <a:schemeClr val="phClr">
                <a:shade val="15000"/>
                <a:satMod val="180000"/>
              </a:schemeClr>
            </a:gs>
            <a:gs pos="50000">
              <a:schemeClr val="phClr">
                <a:shade val="45000"/>
                <a:satMod val="170000"/>
              </a:schemeClr>
            </a:gs>
            <a:gs pos="70000">
              <a:schemeClr val="phClr">
                <a:tint val="99000"/>
                <a:shade val="65000"/>
                <a:satMod val="155000"/>
              </a:schemeClr>
            </a:gs>
            <a:gs pos="100000">
              <a:schemeClr val="phClr">
                <a:tint val="95500"/>
                <a:shade val="100000"/>
                <a:satMod val="15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/>
          </a:solidFill>
          <a:prstDash val="solid"/>
        </a:ln>
        <a:ln w="55000" cap="flat" cmpd="thickThin" algn="ctr">
          <a:solidFill>
            <a:schemeClr val="phClr"/>
          </a:solidFill>
          <a:prstDash val="solid"/>
        </a:ln>
        <a:ln w="63500" cap="flat" cmpd="thickThin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50800" dist="381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50800" dist="381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63500" dist="38100" dir="5400000" rotWithShape="0">
              <a:srgbClr val="000000">
                <a:alpha val="45000"/>
              </a:srgbClr>
            </a:outerShdw>
          </a:effectLst>
          <a:scene3d>
            <a:camera prst="orthographicFront" fov="0">
              <a:rot lat="0" lon="0" rev="0"/>
            </a:camera>
            <a:lightRig rig="glow" dir="t">
              <a:rot lat="0" lon="0" rev="6360000"/>
            </a:lightRig>
          </a:scene3d>
          <a:sp3d contourW="1000" prstMaterial="flat">
            <a:bevelT w="95250" h="101600"/>
            <a:contourClr>
              <a:schemeClr val="phClr">
                <a:satMod val="300000"/>
              </a:schemeClr>
            </a:contourClr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55000"/>
                <a:satMod val="300000"/>
              </a:schemeClr>
            </a:gs>
            <a:gs pos="40000">
              <a:schemeClr val="phClr">
                <a:tint val="65000"/>
                <a:satMod val="300000"/>
              </a:schemeClr>
            </a:gs>
            <a:gs pos="100000">
              <a:schemeClr val="phClr">
                <a:shade val="65000"/>
                <a:satMod val="300000"/>
              </a:schemeClr>
            </a:gs>
          </a:gsLst>
          <a:path path="circle">
            <a:fillToRect l="95000" t="-106500" r="5000" b="206500"/>
          </a:path>
        </a:gradFill>
        <a:blipFill>
          <a:blip xmlns:r="http://schemas.openxmlformats.org/officeDocument/2006/relationships" r:embed="rId1">
            <a:duotone>
              <a:schemeClr val="phClr">
                <a:shade val="60000"/>
                <a:satMod val="110000"/>
              </a:schemeClr>
              <a:schemeClr val="phClr">
                <a:tint val="95000"/>
              </a:schemeClr>
            </a:duotone>
          </a:blip>
          <a:tile tx="0" ty="0" sx="50000" sy="50000" flip="none" algn="tl"/>
        </a:blip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Concourse</Template>
  <TotalTime>824</TotalTime>
  <Words>372</Words>
  <Application>Microsoft Office PowerPoint</Application>
  <PresentationFormat>On-screen Show (4:3)</PresentationFormat>
  <Paragraphs>79</Paragraphs>
  <Slides>10</Slides>
  <Notes>1</Notes>
  <HiddenSlides>0</HiddenSlides>
  <MMClips>0</MMClips>
  <ScaleCrop>false</ScaleCrop>
  <HeadingPairs>
    <vt:vector size="6" baseType="variant">
      <vt:variant>
        <vt:lpstr>Fonts Used</vt:lpstr>
      </vt:variant>
      <vt:variant>
        <vt:i4>8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10</vt:i4>
      </vt:variant>
    </vt:vector>
  </HeadingPairs>
  <TitlesOfParts>
    <vt:vector size="19" baseType="lpstr">
      <vt:lpstr>굴림</vt:lpstr>
      <vt:lpstr>Arial</vt:lpstr>
      <vt:lpstr>B Nazanin</vt:lpstr>
      <vt:lpstr>Calibri</vt:lpstr>
      <vt:lpstr>Lucida Sans Unicode</vt:lpstr>
      <vt:lpstr>Verdana</vt:lpstr>
      <vt:lpstr>Wingdings 2</vt:lpstr>
      <vt:lpstr>Wingdings 3</vt:lpstr>
      <vt:lpstr>Concourse</vt:lpstr>
      <vt:lpstr>IPTV Technology</vt:lpstr>
      <vt:lpstr>Outline</vt:lpstr>
      <vt:lpstr>What is IPTV?</vt:lpstr>
      <vt:lpstr>Internet TV &amp; IPTV</vt:lpstr>
      <vt:lpstr>IPTV Services</vt:lpstr>
      <vt:lpstr>Why IPTV?</vt:lpstr>
      <vt:lpstr>What is VOD</vt:lpstr>
      <vt:lpstr>IPTV Process</vt:lpstr>
      <vt:lpstr>Future of IPTV</vt:lpstr>
      <vt:lpstr>PowerPoint Presentation</vt:lpstr>
    </vt:vector>
  </TitlesOfParts>
  <LinksUpToDate>false</LinksUpToDate>
  <SharedDoc>false</SharedDoc>
  <HyperlinksChanged>false</HyperlinksChanged>
  <AppVersion>15.0000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Asus</dc:creator>
  <cp:lastModifiedBy>Asus</cp:lastModifiedBy>
  <cp:revision>79</cp:revision>
  <cp:lastPrinted>1601-01-01T00:00:00Z</cp:lastPrinted>
  <dcterms:created xsi:type="dcterms:W3CDTF">1601-01-01T00:00:00Z</dcterms:created>
  <dcterms:modified xsi:type="dcterms:W3CDTF">2015-03-10T07:37:49Z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Version">
    <vt:i4>1</vt:i4>
  </property>
</Properties>
</file>